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2.xml" ContentType="application/vnd.openxmlformats-officedocument.them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6" r:id="rId1"/>
    <p:sldMasterId id="2147483808" r:id="rId2"/>
  </p:sldMasterIdLst>
  <p:notesMasterIdLst>
    <p:notesMasterId r:id="rId41"/>
  </p:notesMasterIdLst>
  <p:handoutMasterIdLst>
    <p:handoutMasterId r:id="rId42"/>
  </p:handoutMasterIdLst>
  <p:sldIdLst>
    <p:sldId id="1637155450" r:id="rId3"/>
    <p:sldId id="3415" r:id="rId4"/>
    <p:sldId id="1637155425" r:id="rId5"/>
    <p:sldId id="1637155452" r:id="rId6"/>
    <p:sldId id="1637155443" r:id="rId7"/>
    <p:sldId id="1637155444" r:id="rId8"/>
    <p:sldId id="1637155426" r:id="rId9"/>
    <p:sldId id="1637155438" r:id="rId10"/>
    <p:sldId id="1637155427" r:id="rId11"/>
    <p:sldId id="1637155423" r:id="rId12"/>
    <p:sldId id="1637155424" r:id="rId13"/>
    <p:sldId id="1637155428" r:id="rId14"/>
    <p:sldId id="1637155430" r:id="rId15"/>
    <p:sldId id="4101" r:id="rId16"/>
    <p:sldId id="1637155352" r:id="rId17"/>
    <p:sldId id="1312" r:id="rId18"/>
    <p:sldId id="1637155412" r:id="rId19"/>
    <p:sldId id="1637155429" r:id="rId20"/>
    <p:sldId id="1637155448" r:id="rId21"/>
    <p:sldId id="1637155446" r:id="rId22"/>
    <p:sldId id="1637155431" r:id="rId23"/>
    <p:sldId id="385" r:id="rId24"/>
    <p:sldId id="1637155439" r:id="rId25"/>
    <p:sldId id="377" r:id="rId26"/>
    <p:sldId id="4117" r:id="rId27"/>
    <p:sldId id="4118" r:id="rId28"/>
    <p:sldId id="1637155440" r:id="rId29"/>
    <p:sldId id="1637155441" r:id="rId30"/>
    <p:sldId id="4121" r:id="rId31"/>
    <p:sldId id="1637155442" r:id="rId32"/>
    <p:sldId id="338" r:id="rId33"/>
    <p:sldId id="393" r:id="rId34"/>
    <p:sldId id="4108" r:id="rId35"/>
    <p:sldId id="1637155436" r:id="rId36"/>
    <p:sldId id="1637155451" r:id="rId37"/>
    <p:sldId id="1637155437" r:id="rId38"/>
    <p:sldId id="363" r:id="rId39"/>
    <p:sldId id="297"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89B2"/>
    <a:srgbClr val="FDF385"/>
    <a:srgbClr val="6B4E8B"/>
    <a:srgbClr val="000000"/>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7FFCE0-FB17-47BA-AC21-1E81544DE6D2}" v="1" dt="2023-02-08T19:37:35.0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8" autoAdjust="0"/>
    <p:restoredTop sz="95065" autoAdjust="0"/>
  </p:normalViewPr>
  <p:slideViewPr>
    <p:cSldViewPr snapToObjects="1">
      <p:cViewPr varScale="1">
        <p:scale>
          <a:sx n="100" d="100"/>
          <a:sy n="100" d="100"/>
        </p:scale>
        <p:origin x="912" y="8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Objects="1">
      <p:cViewPr varScale="1">
        <p:scale>
          <a:sx n="84" d="100"/>
          <a:sy n="84" d="100"/>
        </p:scale>
        <p:origin x="297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i, Ramlah (Marketing and BD)" userId="2d7c73aa-b33e-4da4-b993-c56d725296d3" providerId="ADAL" clId="{2B7FFCE0-FB17-47BA-AC21-1E81544DE6D2}"/>
    <pc:docChg chg="undo custSel addSld delSld modSld">
      <pc:chgData name="Bari, Ramlah (Marketing and BD)" userId="2d7c73aa-b33e-4da4-b993-c56d725296d3" providerId="ADAL" clId="{2B7FFCE0-FB17-47BA-AC21-1E81544DE6D2}" dt="2023-02-08T19:40:53.691" v="47" actId="207"/>
      <pc:docMkLst>
        <pc:docMk/>
      </pc:docMkLst>
      <pc:sldChg chg="del">
        <pc:chgData name="Bari, Ramlah (Marketing and BD)" userId="2d7c73aa-b33e-4da4-b993-c56d725296d3" providerId="ADAL" clId="{2B7FFCE0-FB17-47BA-AC21-1E81544DE6D2}" dt="2023-02-08T19:36:10.904" v="7" actId="47"/>
        <pc:sldMkLst>
          <pc:docMk/>
          <pc:sldMk cId="4159554006" sldId="364"/>
        </pc:sldMkLst>
      </pc:sldChg>
      <pc:sldChg chg="modSp mod">
        <pc:chgData name="Bari, Ramlah (Marketing and BD)" userId="2d7c73aa-b33e-4da4-b993-c56d725296d3" providerId="ADAL" clId="{2B7FFCE0-FB17-47BA-AC21-1E81544DE6D2}" dt="2023-02-08T19:38:59.237" v="42" actId="6549"/>
        <pc:sldMkLst>
          <pc:docMk/>
          <pc:sldMk cId="512770775" sldId="4121"/>
        </pc:sldMkLst>
        <pc:spChg chg="mod">
          <ac:chgData name="Bari, Ramlah (Marketing and BD)" userId="2d7c73aa-b33e-4da4-b993-c56d725296d3" providerId="ADAL" clId="{2B7FFCE0-FB17-47BA-AC21-1E81544DE6D2}" dt="2023-02-08T19:38:59.237" v="42" actId="6549"/>
          <ac:spMkLst>
            <pc:docMk/>
            <pc:sldMk cId="512770775" sldId="4121"/>
            <ac:spMk id="14" creationId="{BCA7A3BD-0A50-4B1D-A1C3-89009FFF42BF}"/>
          </ac:spMkLst>
        </pc:spChg>
      </pc:sldChg>
      <pc:sldChg chg="modSp mod">
        <pc:chgData name="Bari, Ramlah (Marketing and BD)" userId="2d7c73aa-b33e-4da4-b993-c56d725296d3" providerId="ADAL" clId="{2B7FFCE0-FB17-47BA-AC21-1E81544DE6D2}" dt="2023-02-08T19:34:03.370" v="3" actId="20577"/>
        <pc:sldMkLst>
          <pc:docMk/>
          <pc:sldMk cId="595587218" sldId="1637155437"/>
        </pc:sldMkLst>
        <pc:spChg chg="mod">
          <ac:chgData name="Bari, Ramlah (Marketing and BD)" userId="2d7c73aa-b33e-4da4-b993-c56d725296d3" providerId="ADAL" clId="{2B7FFCE0-FB17-47BA-AC21-1E81544DE6D2}" dt="2023-02-08T19:34:03.370" v="3" actId="20577"/>
          <ac:spMkLst>
            <pc:docMk/>
            <pc:sldMk cId="595587218" sldId="1637155437"/>
            <ac:spMk id="5" creationId="{97A9BCF2-96B3-DF74-7999-50EF22E2EB2D}"/>
          </ac:spMkLst>
        </pc:spChg>
      </pc:sldChg>
      <pc:sldChg chg="addSp delSp modSp mod modClrScheme chgLayout">
        <pc:chgData name="Bari, Ramlah (Marketing and BD)" userId="2d7c73aa-b33e-4da4-b993-c56d725296d3" providerId="ADAL" clId="{2B7FFCE0-FB17-47BA-AC21-1E81544DE6D2}" dt="2023-02-08T19:37:41.954" v="11" actId="27614"/>
        <pc:sldMkLst>
          <pc:docMk/>
          <pc:sldMk cId="1865830598" sldId="1637155443"/>
        </pc:sldMkLst>
        <pc:spChg chg="del mod ord">
          <ac:chgData name="Bari, Ramlah (Marketing and BD)" userId="2d7c73aa-b33e-4da4-b993-c56d725296d3" providerId="ADAL" clId="{2B7FFCE0-FB17-47BA-AC21-1E81544DE6D2}" dt="2023-02-08T19:37:25.696" v="9" actId="478"/>
          <ac:spMkLst>
            <pc:docMk/>
            <pc:sldMk cId="1865830598" sldId="1637155443"/>
            <ac:spMk id="2" creationId="{ADAC1A0D-C259-EF24-E4ED-2DCD6B990529}"/>
          </ac:spMkLst>
        </pc:spChg>
        <pc:spChg chg="mod ord">
          <ac:chgData name="Bari, Ramlah (Marketing and BD)" userId="2d7c73aa-b33e-4da4-b993-c56d725296d3" providerId="ADAL" clId="{2B7FFCE0-FB17-47BA-AC21-1E81544DE6D2}" dt="2023-02-08T19:36:30.742" v="8" actId="700"/>
          <ac:spMkLst>
            <pc:docMk/>
            <pc:sldMk cId="1865830598" sldId="1637155443"/>
            <ac:spMk id="3" creationId="{7F02E3AD-37AF-5001-567E-691C69EBCCCB}"/>
          </ac:spMkLst>
        </pc:spChg>
        <pc:spChg chg="mod ord">
          <ac:chgData name="Bari, Ramlah (Marketing and BD)" userId="2d7c73aa-b33e-4da4-b993-c56d725296d3" providerId="ADAL" clId="{2B7FFCE0-FB17-47BA-AC21-1E81544DE6D2}" dt="2023-02-08T19:36:30.742" v="8" actId="700"/>
          <ac:spMkLst>
            <pc:docMk/>
            <pc:sldMk cId="1865830598" sldId="1637155443"/>
            <ac:spMk id="4" creationId="{A74A091A-8AFC-3154-649A-C95993524A0A}"/>
          </ac:spMkLst>
        </pc:spChg>
        <pc:spChg chg="mod ord">
          <ac:chgData name="Bari, Ramlah (Marketing and BD)" userId="2d7c73aa-b33e-4da4-b993-c56d725296d3" providerId="ADAL" clId="{2B7FFCE0-FB17-47BA-AC21-1E81544DE6D2}" dt="2023-02-08T19:36:30.742" v="8" actId="700"/>
          <ac:spMkLst>
            <pc:docMk/>
            <pc:sldMk cId="1865830598" sldId="1637155443"/>
            <ac:spMk id="5" creationId="{6C24012A-61F4-8F12-B9E5-3BA13B45563F}"/>
          </ac:spMkLst>
        </pc:spChg>
        <pc:spChg chg="add del mod ord">
          <ac:chgData name="Bari, Ramlah (Marketing and BD)" userId="2d7c73aa-b33e-4da4-b993-c56d725296d3" providerId="ADAL" clId="{2B7FFCE0-FB17-47BA-AC21-1E81544DE6D2}" dt="2023-02-08T19:37:35.063" v="10" actId="931"/>
          <ac:spMkLst>
            <pc:docMk/>
            <pc:sldMk cId="1865830598" sldId="1637155443"/>
            <ac:spMk id="6" creationId="{9BDE39EA-1F6A-7F00-CA2A-706F7AE02675}"/>
          </ac:spMkLst>
        </pc:spChg>
        <pc:picChg chg="add mod">
          <ac:chgData name="Bari, Ramlah (Marketing and BD)" userId="2d7c73aa-b33e-4da4-b993-c56d725296d3" providerId="ADAL" clId="{2B7FFCE0-FB17-47BA-AC21-1E81544DE6D2}" dt="2023-02-08T19:37:41.954" v="11" actId="27614"/>
          <ac:picMkLst>
            <pc:docMk/>
            <pc:sldMk cId="1865830598" sldId="1637155443"/>
            <ac:picMk id="8" creationId="{F81AC438-2046-603B-8E5C-D8E580FE317D}"/>
          </ac:picMkLst>
        </pc:picChg>
      </pc:sldChg>
      <pc:sldChg chg="modSp mod">
        <pc:chgData name="Bari, Ramlah (Marketing and BD)" userId="2d7c73aa-b33e-4da4-b993-c56d725296d3" providerId="ADAL" clId="{2B7FFCE0-FB17-47BA-AC21-1E81544DE6D2}" dt="2023-02-08T19:33:31.737" v="1" actId="20577"/>
        <pc:sldMkLst>
          <pc:docMk/>
          <pc:sldMk cId="2182624210" sldId="1637155444"/>
        </pc:sldMkLst>
        <pc:spChg chg="mod">
          <ac:chgData name="Bari, Ramlah (Marketing and BD)" userId="2d7c73aa-b33e-4da4-b993-c56d725296d3" providerId="ADAL" clId="{2B7FFCE0-FB17-47BA-AC21-1E81544DE6D2}" dt="2023-02-08T19:33:31.737" v="1" actId="20577"/>
          <ac:spMkLst>
            <pc:docMk/>
            <pc:sldMk cId="2182624210" sldId="1637155444"/>
            <ac:spMk id="4" creationId="{3EA68DC1-E961-E3B7-6B61-562BED5D4858}"/>
          </ac:spMkLst>
        </pc:spChg>
      </pc:sldChg>
      <pc:sldChg chg="delSp modSp new mod">
        <pc:chgData name="Bari, Ramlah (Marketing and BD)" userId="2d7c73aa-b33e-4da4-b993-c56d725296d3" providerId="ADAL" clId="{2B7FFCE0-FB17-47BA-AC21-1E81544DE6D2}" dt="2023-02-08T19:40:53.691" v="47" actId="207"/>
        <pc:sldMkLst>
          <pc:docMk/>
          <pc:sldMk cId="1815901320" sldId="1637155452"/>
        </pc:sldMkLst>
        <pc:spChg chg="del">
          <ac:chgData name="Bari, Ramlah (Marketing and BD)" userId="2d7c73aa-b33e-4da4-b993-c56d725296d3" providerId="ADAL" clId="{2B7FFCE0-FB17-47BA-AC21-1E81544DE6D2}" dt="2023-02-08T19:40:40.272" v="44" actId="478"/>
          <ac:spMkLst>
            <pc:docMk/>
            <pc:sldMk cId="1815901320" sldId="1637155452"/>
            <ac:spMk id="3" creationId="{EE9F6B0B-A787-EE91-4B53-F7D44B64FEBE}"/>
          </ac:spMkLst>
        </pc:spChg>
        <pc:spChg chg="mod">
          <ac:chgData name="Bari, Ramlah (Marketing and BD)" userId="2d7c73aa-b33e-4da4-b993-c56d725296d3" providerId="ADAL" clId="{2B7FFCE0-FB17-47BA-AC21-1E81544DE6D2}" dt="2023-02-08T19:40:53.691" v="47" actId="207"/>
          <ac:spMkLst>
            <pc:docMk/>
            <pc:sldMk cId="1815901320" sldId="1637155452"/>
            <ac:spMk id="4" creationId="{C9874F75-0C77-BAC2-4A0F-DA1796FE113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6462DC-9001-49F7-A571-88C06AC2FAF9}"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B5E22F3B-B8AD-4CBB-ABE6-2DB45E9589C9}">
      <dgm:prSet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2"/>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13696DBD-D592-4118-B35F-17B3483BEB8F}" type="parTrans" cxnId="{9F8E65CC-79DC-42C9-8596-9691D8E837F3}">
      <dgm:prSet/>
      <dgm:spPr/>
      <dgm:t>
        <a:bodyPr/>
        <a:lstStyle/>
        <a:p>
          <a:endParaRPr lang="en-US"/>
        </a:p>
      </dgm:t>
    </dgm:pt>
    <dgm:pt modelId="{86676784-CAB6-46D4-AC93-DCA6D50208A7}" type="sibTrans" cxnId="{9F8E65CC-79DC-42C9-8596-9691D8E837F3}">
      <dgm:prSet/>
      <dgm:spPr/>
      <dgm:t>
        <a:bodyPr/>
        <a:lstStyle/>
        <a:p>
          <a:endParaRPr lang="en-US"/>
        </a:p>
      </dgm:t>
    </dgm:pt>
    <dgm:pt modelId="{A69EFDB1-B2C7-4B88-9ECE-5BA3B845DE9F}">
      <dgm:prSet custT="1"/>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DE09A0A3-E85A-4A81-85C1-0021D2C6EE85}" type="parTrans" cxnId="{165E50BB-5EBE-4148-8660-7EB039945472}">
      <dgm:prSet/>
      <dgm:spPr/>
      <dgm:t>
        <a:bodyPr/>
        <a:lstStyle/>
        <a:p>
          <a:endParaRPr lang="en-US"/>
        </a:p>
      </dgm:t>
    </dgm:pt>
    <dgm:pt modelId="{6B708881-BE5A-4898-852D-36BE089E5EEE}" type="sibTrans" cxnId="{165E50BB-5EBE-4148-8660-7EB039945472}">
      <dgm:prSet/>
      <dgm:spPr/>
      <dgm:t>
        <a:bodyPr/>
        <a:lstStyle/>
        <a:p>
          <a:endParaRPr lang="en-US"/>
        </a:p>
      </dgm:t>
    </dgm:pt>
    <dgm:pt modelId="{AFB1B257-B339-4E02-B9F8-C04C6F5A122F}">
      <dgm:prSet custT="1">
        <dgm:style>
          <a:lnRef idx="2">
            <a:schemeClr val="accent5">
              <a:shade val="50000"/>
            </a:schemeClr>
          </a:lnRef>
          <a:fillRef idx="1">
            <a:schemeClr val="accent5"/>
          </a:fillRef>
          <a:effectRef idx="0">
            <a:schemeClr val="accent5"/>
          </a:effectRef>
          <a:fontRef idx="minor">
            <a:schemeClr val="lt1"/>
          </a:fontRef>
        </dgm:style>
      </dgm:prSet>
      <dgm:spPr>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2D896837-B85B-44F1-8752-08C09F364F77}" type="parTrans" cxnId="{76A3D185-6CFC-4698-9DD7-CA1B1F6A0AC3}">
      <dgm:prSet/>
      <dgm:spPr/>
      <dgm:t>
        <a:bodyPr/>
        <a:lstStyle/>
        <a:p>
          <a:endParaRPr lang="en-US"/>
        </a:p>
      </dgm:t>
    </dgm:pt>
    <dgm:pt modelId="{733D2CD7-5FF7-45A6-8A58-F2911A9174B0}" type="sibTrans" cxnId="{76A3D185-6CFC-4698-9DD7-CA1B1F6A0AC3}">
      <dgm:prSet/>
      <dgm:spPr/>
      <dgm:t>
        <a:bodyPr/>
        <a:lstStyle/>
        <a:p>
          <a:endParaRPr lang="en-US"/>
        </a:p>
      </dgm:t>
    </dgm:pt>
    <dgm:pt modelId="{3572DDF5-8F49-4926-B8D2-9BBDC1498A8D}" type="pres">
      <dgm:prSet presAssocID="{A16462DC-9001-49F7-A571-88C06AC2FAF9}" presName="Name0" presStyleCnt="0">
        <dgm:presLayoutVars>
          <dgm:dir/>
          <dgm:resizeHandles val="exact"/>
        </dgm:presLayoutVars>
      </dgm:prSet>
      <dgm:spPr/>
    </dgm:pt>
    <dgm:pt modelId="{D455C47F-EF89-4062-A7D8-6CB1A4E23784}" type="pres">
      <dgm:prSet presAssocID="{B5E22F3B-B8AD-4CBB-ABE6-2DB45E9589C9}" presName="parTxOnly" presStyleLbl="node1" presStyleIdx="0" presStyleCnt="3">
        <dgm:presLayoutVars>
          <dgm:bulletEnabled val="1"/>
        </dgm:presLayoutVars>
      </dgm:prSet>
      <dgm:spPr/>
    </dgm:pt>
    <dgm:pt modelId="{534F41FF-0B34-433E-A8C6-156E8094F174}" type="pres">
      <dgm:prSet presAssocID="{86676784-CAB6-46D4-AC93-DCA6D50208A7}" presName="parSpace" presStyleCnt="0"/>
      <dgm:spPr/>
    </dgm:pt>
    <dgm:pt modelId="{D860FD75-155A-439D-B510-F0DA773E06C3}" type="pres">
      <dgm:prSet presAssocID="{A69EFDB1-B2C7-4B88-9ECE-5BA3B845DE9F}" presName="parTxOnly" presStyleLbl="node1" presStyleIdx="1" presStyleCnt="3">
        <dgm:presLayoutVars>
          <dgm:bulletEnabled val="1"/>
        </dgm:presLayoutVars>
      </dgm:prSet>
      <dgm:spPr/>
    </dgm:pt>
    <dgm:pt modelId="{5F22573E-BF6F-4016-A1D5-111096013DE9}" type="pres">
      <dgm:prSet presAssocID="{6B708881-BE5A-4898-852D-36BE089E5EEE}" presName="parSpace" presStyleCnt="0"/>
      <dgm:spPr/>
    </dgm:pt>
    <dgm:pt modelId="{B03424C1-0554-496F-9527-60961EBB303C}" type="pres">
      <dgm:prSet presAssocID="{AFB1B257-B339-4E02-B9F8-C04C6F5A122F}" presName="parTxOnly" presStyleLbl="node1" presStyleIdx="2" presStyleCnt="3">
        <dgm:presLayoutVars>
          <dgm:bulletEnabled val="1"/>
        </dgm:presLayoutVars>
      </dgm:prSet>
      <dgm:spPr/>
    </dgm:pt>
  </dgm:ptLst>
  <dgm:cxnLst>
    <dgm:cxn modelId="{1B8F6F39-195D-425D-82ED-76EF8A53C920}" type="presOf" srcId="{A69EFDB1-B2C7-4B88-9ECE-5BA3B845DE9F}" destId="{D860FD75-155A-439D-B510-F0DA773E06C3}" srcOrd="0" destOrd="0" presId="urn:microsoft.com/office/officeart/2005/8/layout/hChevron3"/>
    <dgm:cxn modelId="{8ECC9C44-69A1-4F43-AAE2-4CB4D11AC0EE}" type="presOf" srcId="{A16462DC-9001-49F7-A571-88C06AC2FAF9}" destId="{3572DDF5-8F49-4926-B8D2-9BBDC1498A8D}" srcOrd="0" destOrd="0" presId="urn:microsoft.com/office/officeart/2005/8/layout/hChevron3"/>
    <dgm:cxn modelId="{76A3D185-6CFC-4698-9DD7-CA1B1F6A0AC3}" srcId="{A16462DC-9001-49F7-A571-88C06AC2FAF9}" destId="{AFB1B257-B339-4E02-B9F8-C04C6F5A122F}" srcOrd="2" destOrd="0" parTransId="{2D896837-B85B-44F1-8752-08C09F364F77}" sibTransId="{733D2CD7-5FF7-45A6-8A58-F2911A9174B0}"/>
    <dgm:cxn modelId="{B3E299A2-E6B6-47CF-A01B-E7F4685E86AA}" type="presOf" srcId="{B5E22F3B-B8AD-4CBB-ABE6-2DB45E9589C9}" destId="{D455C47F-EF89-4062-A7D8-6CB1A4E23784}" srcOrd="0" destOrd="0" presId="urn:microsoft.com/office/officeart/2005/8/layout/hChevron3"/>
    <dgm:cxn modelId="{165E50BB-5EBE-4148-8660-7EB039945472}" srcId="{A16462DC-9001-49F7-A571-88C06AC2FAF9}" destId="{A69EFDB1-B2C7-4B88-9ECE-5BA3B845DE9F}" srcOrd="1" destOrd="0" parTransId="{DE09A0A3-E85A-4A81-85C1-0021D2C6EE85}" sibTransId="{6B708881-BE5A-4898-852D-36BE089E5EEE}"/>
    <dgm:cxn modelId="{9F8E65CC-79DC-42C9-8596-9691D8E837F3}" srcId="{A16462DC-9001-49F7-A571-88C06AC2FAF9}" destId="{B5E22F3B-B8AD-4CBB-ABE6-2DB45E9589C9}" srcOrd="0" destOrd="0" parTransId="{13696DBD-D592-4118-B35F-17B3483BEB8F}" sibTransId="{86676784-CAB6-46D4-AC93-DCA6D50208A7}"/>
    <dgm:cxn modelId="{40FD5CDC-E051-4368-A9C4-FCB0BE413824}" type="presOf" srcId="{AFB1B257-B339-4E02-B9F8-C04C6F5A122F}" destId="{B03424C1-0554-496F-9527-60961EBB303C}" srcOrd="0" destOrd="0" presId="urn:microsoft.com/office/officeart/2005/8/layout/hChevron3"/>
    <dgm:cxn modelId="{58E4099E-32B0-491D-BABA-A8E78685D062}" type="presParOf" srcId="{3572DDF5-8F49-4926-B8D2-9BBDC1498A8D}" destId="{D455C47F-EF89-4062-A7D8-6CB1A4E23784}" srcOrd="0" destOrd="0" presId="urn:microsoft.com/office/officeart/2005/8/layout/hChevron3"/>
    <dgm:cxn modelId="{A3F9AFAD-D4DD-4B75-B957-AF46A686DF9B}" type="presParOf" srcId="{3572DDF5-8F49-4926-B8D2-9BBDC1498A8D}" destId="{534F41FF-0B34-433E-A8C6-156E8094F174}" srcOrd="1" destOrd="0" presId="urn:microsoft.com/office/officeart/2005/8/layout/hChevron3"/>
    <dgm:cxn modelId="{B8BE7F13-F3AB-407A-8FEA-88A34DCB3D74}" type="presParOf" srcId="{3572DDF5-8F49-4926-B8D2-9BBDC1498A8D}" destId="{D860FD75-155A-439D-B510-F0DA773E06C3}" srcOrd="2" destOrd="0" presId="urn:microsoft.com/office/officeart/2005/8/layout/hChevron3"/>
    <dgm:cxn modelId="{AEEF4F16-CD67-4493-A35A-0A21D6BD5540}" type="presParOf" srcId="{3572DDF5-8F49-4926-B8D2-9BBDC1498A8D}" destId="{5F22573E-BF6F-4016-A1D5-111096013DE9}" srcOrd="3" destOrd="0" presId="urn:microsoft.com/office/officeart/2005/8/layout/hChevron3"/>
    <dgm:cxn modelId="{BB56A463-8935-49A5-A7B5-4585B3206C0A}" type="presParOf" srcId="{3572DDF5-8F49-4926-B8D2-9BBDC1498A8D}" destId="{B03424C1-0554-496F-9527-60961EBB303C}" srcOrd="4" destOrd="0" presId="urn:microsoft.com/office/officeart/2005/8/layout/hChevron3"/>
  </dgm:cxnLst>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16462DC-9001-49F7-A571-88C06AC2FAF9}"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B5E22F3B-B8AD-4CBB-ABE6-2DB45E9589C9}">
      <dgm:prSet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1"/>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p>
      </dgm:t>
    </dgm:pt>
    <dgm:pt modelId="{13696DBD-D592-4118-B35F-17B3483BEB8F}" type="parTrans" cxnId="{9F8E65CC-79DC-42C9-8596-9691D8E837F3}">
      <dgm:prSet/>
      <dgm:spPr/>
      <dgm:t>
        <a:bodyPr/>
        <a:lstStyle/>
        <a:p>
          <a:endParaRPr lang="en-US"/>
        </a:p>
      </dgm:t>
    </dgm:pt>
    <dgm:pt modelId="{86676784-CAB6-46D4-AC93-DCA6D50208A7}" type="sibTrans" cxnId="{9F8E65CC-79DC-42C9-8596-9691D8E837F3}">
      <dgm:prSet/>
      <dgm:spPr/>
      <dgm:t>
        <a:bodyPr/>
        <a:lstStyle/>
        <a:p>
          <a:endParaRPr lang="en-US"/>
        </a:p>
      </dgm:t>
    </dgm:pt>
    <dgm:pt modelId="{A69EFDB1-B2C7-4B88-9ECE-5BA3B845DE9F}">
      <dgm:prSet custT="1"/>
      <dgm:spPr>
        <a:solidFill>
          <a:schemeClr val="accent5"/>
        </a:solidFill>
      </dgm:spPr>
      <dgm:t>
        <a:bodyPr/>
        <a:lstStyle/>
        <a:p>
          <a:pPr rtl="0"/>
          <a:r>
            <a:rPr lang="en-US" sz="1800" b="1" dirty="0">
              <a:latin typeface="Arial" panose="020B0604020202020204" pitchFamily="34" charset="0"/>
              <a:cs typeface="Arial" panose="020B0604020202020204" pitchFamily="34" charset="0"/>
            </a:rPr>
            <a:t> </a:t>
          </a:r>
        </a:p>
      </dgm:t>
    </dgm:pt>
    <dgm:pt modelId="{DE09A0A3-E85A-4A81-85C1-0021D2C6EE85}" type="parTrans" cxnId="{165E50BB-5EBE-4148-8660-7EB039945472}">
      <dgm:prSet/>
      <dgm:spPr/>
      <dgm:t>
        <a:bodyPr/>
        <a:lstStyle/>
        <a:p>
          <a:endParaRPr lang="en-US"/>
        </a:p>
      </dgm:t>
    </dgm:pt>
    <dgm:pt modelId="{6B708881-BE5A-4898-852D-36BE089E5EEE}" type="sibTrans" cxnId="{165E50BB-5EBE-4148-8660-7EB039945472}">
      <dgm:prSet/>
      <dgm:spPr/>
      <dgm:t>
        <a:bodyPr/>
        <a:lstStyle/>
        <a:p>
          <a:endParaRPr lang="en-US"/>
        </a:p>
      </dgm:t>
    </dgm:pt>
    <dgm:pt modelId="{AFB1B257-B339-4E02-B9F8-C04C6F5A122F}">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accent2"/>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p>
      </dgm:t>
    </dgm:pt>
    <dgm:pt modelId="{2D896837-B85B-44F1-8752-08C09F364F77}" type="parTrans" cxnId="{76A3D185-6CFC-4698-9DD7-CA1B1F6A0AC3}">
      <dgm:prSet/>
      <dgm:spPr/>
      <dgm:t>
        <a:bodyPr/>
        <a:lstStyle/>
        <a:p>
          <a:endParaRPr lang="en-US"/>
        </a:p>
      </dgm:t>
    </dgm:pt>
    <dgm:pt modelId="{733D2CD7-5FF7-45A6-8A58-F2911A9174B0}" type="sibTrans" cxnId="{76A3D185-6CFC-4698-9DD7-CA1B1F6A0AC3}">
      <dgm:prSet/>
      <dgm:spPr/>
      <dgm:t>
        <a:bodyPr/>
        <a:lstStyle/>
        <a:p>
          <a:endParaRPr lang="en-US"/>
        </a:p>
      </dgm:t>
    </dgm:pt>
    <dgm:pt modelId="{64F0A26C-45CE-4D09-B9F7-F8C07EBEBD5B}">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bg1"/>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p>
      </dgm:t>
    </dgm:pt>
    <dgm:pt modelId="{0114B958-55FD-430C-B954-C74F0AB7DDA8}" type="sibTrans" cxnId="{02FA7321-71B0-4CA6-9B24-64388C9F2847}">
      <dgm:prSet/>
      <dgm:spPr/>
      <dgm:t>
        <a:bodyPr/>
        <a:lstStyle/>
        <a:p>
          <a:endParaRPr lang="en-US"/>
        </a:p>
      </dgm:t>
    </dgm:pt>
    <dgm:pt modelId="{F203800A-8198-4139-B7A3-EC67805804AC}" type="parTrans" cxnId="{02FA7321-71B0-4CA6-9B24-64388C9F2847}">
      <dgm:prSet/>
      <dgm:spPr/>
      <dgm:t>
        <a:bodyPr/>
        <a:lstStyle/>
        <a:p>
          <a:endParaRPr lang="en-US"/>
        </a:p>
      </dgm:t>
    </dgm:pt>
    <dgm:pt modelId="{3572DDF5-8F49-4926-B8D2-9BBDC1498A8D}" type="pres">
      <dgm:prSet presAssocID="{A16462DC-9001-49F7-A571-88C06AC2FAF9}" presName="Name0" presStyleCnt="0">
        <dgm:presLayoutVars>
          <dgm:dir/>
          <dgm:resizeHandles val="exact"/>
        </dgm:presLayoutVars>
      </dgm:prSet>
      <dgm:spPr/>
    </dgm:pt>
    <dgm:pt modelId="{D455C47F-EF89-4062-A7D8-6CB1A4E23784}" type="pres">
      <dgm:prSet presAssocID="{B5E22F3B-B8AD-4CBB-ABE6-2DB45E9589C9}" presName="parTxOnly" presStyleLbl="node1" presStyleIdx="0" presStyleCnt="4">
        <dgm:presLayoutVars>
          <dgm:bulletEnabled val="1"/>
        </dgm:presLayoutVars>
      </dgm:prSet>
      <dgm:spPr>
        <a:prstGeom prst="chevron">
          <a:avLst/>
        </a:prstGeom>
      </dgm:spPr>
    </dgm:pt>
    <dgm:pt modelId="{534F41FF-0B34-433E-A8C6-156E8094F174}" type="pres">
      <dgm:prSet presAssocID="{86676784-CAB6-46D4-AC93-DCA6D50208A7}" presName="parSpace" presStyleCnt="0"/>
      <dgm:spPr/>
    </dgm:pt>
    <dgm:pt modelId="{D860FD75-155A-439D-B510-F0DA773E06C3}" type="pres">
      <dgm:prSet presAssocID="{A69EFDB1-B2C7-4B88-9ECE-5BA3B845DE9F}" presName="parTxOnly" presStyleLbl="node1" presStyleIdx="1" presStyleCnt="4">
        <dgm:presLayoutVars>
          <dgm:bulletEnabled val="1"/>
        </dgm:presLayoutVars>
      </dgm:prSet>
      <dgm:spPr/>
    </dgm:pt>
    <dgm:pt modelId="{5F22573E-BF6F-4016-A1D5-111096013DE9}" type="pres">
      <dgm:prSet presAssocID="{6B708881-BE5A-4898-852D-36BE089E5EEE}" presName="parSpace" presStyleCnt="0"/>
      <dgm:spPr/>
    </dgm:pt>
    <dgm:pt modelId="{B03424C1-0554-496F-9527-60961EBB303C}" type="pres">
      <dgm:prSet presAssocID="{AFB1B257-B339-4E02-B9F8-C04C6F5A122F}" presName="parTxOnly" presStyleLbl="node1" presStyleIdx="2" presStyleCnt="4">
        <dgm:presLayoutVars>
          <dgm:bulletEnabled val="1"/>
        </dgm:presLayoutVars>
      </dgm:prSet>
      <dgm:spPr/>
    </dgm:pt>
    <dgm:pt modelId="{D7DAD2DB-306D-4441-AA06-734E726B0AD0}" type="pres">
      <dgm:prSet presAssocID="{733D2CD7-5FF7-45A6-8A58-F2911A9174B0}" presName="parSpace" presStyleCnt="0"/>
      <dgm:spPr/>
    </dgm:pt>
    <dgm:pt modelId="{A45EC3F6-F411-49E3-9844-3D699B18C11B}" type="pres">
      <dgm:prSet presAssocID="{64F0A26C-45CE-4D09-B9F7-F8C07EBEBD5B}" presName="parTxOnly" presStyleLbl="node1" presStyleIdx="3" presStyleCnt="4">
        <dgm:presLayoutVars>
          <dgm:bulletEnabled val="1"/>
        </dgm:presLayoutVars>
      </dgm:prSet>
      <dgm:spPr/>
    </dgm:pt>
  </dgm:ptLst>
  <dgm:cxnLst>
    <dgm:cxn modelId="{02FA7321-71B0-4CA6-9B24-64388C9F2847}" srcId="{A16462DC-9001-49F7-A571-88C06AC2FAF9}" destId="{64F0A26C-45CE-4D09-B9F7-F8C07EBEBD5B}" srcOrd="3" destOrd="0" parTransId="{F203800A-8198-4139-B7A3-EC67805804AC}" sibTransId="{0114B958-55FD-430C-B954-C74F0AB7DDA8}"/>
    <dgm:cxn modelId="{1B8F6F39-195D-425D-82ED-76EF8A53C920}" type="presOf" srcId="{A69EFDB1-B2C7-4B88-9ECE-5BA3B845DE9F}" destId="{D860FD75-155A-439D-B510-F0DA773E06C3}" srcOrd="0" destOrd="0" presId="urn:microsoft.com/office/officeart/2005/8/layout/hChevron3"/>
    <dgm:cxn modelId="{8ECC9C44-69A1-4F43-AAE2-4CB4D11AC0EE}" type="presOf" srcId="{A16462DC-9001-49F7-A571-88C06AC2FAF9}" destId="{3572DDF5-8F49-4926-B8D2-9BBDC1498A8D}" srcOrd="0" destOrd="0" presId="urn:microsoft.com/office/officeart/2005/8/layout/hChevron3"/>
    <dgm:cxn modelId="{76A3D185-6CFC-4698-9DD7-CA1B1F6A0AC3}" srcId="{A16462DC-9001-49F7-A571-88C06AC2FAF9}" destId="{AFB1B257-B339-4E02-B9F8-C04C6F5A122F}" srcOrd="2" destOrd="0" parTransId="{2D896837-B85B-44F1-8752-08C09F364F77}" sibTransId="{733D2CD7-5FF7-45A6-8A58-F2911A9174B0}"/>
    <dgm:cxn modelId="{B3E299A2-E6B6-47CF-A01B-E7F4685E86AA}" type="presOf" srcId="{B5E22F3B-B8AD-4CBB-ABE6-2DB45E9589C9}" destId="{D455C47F-EF89-4062-A7D8-6CB1A4E23784}" srcOrd="0" destOrd="0" presId="urn:microsoft.com/office/officeart/2005/8/layout/hChevron3"/>
    <dgm:cxn modelId="{44AB96AE-5ED9-423C-92D0-D92061FFFAB3}" type="presOf" srcId="{64F0A26C-45CE-4D09-B9F7-F8C07EBEBD5B}" destId="{A45EC3F6-F411-49E3-9844-3D699B18C11B}" srcOrd="0" destOrd="0" presId="urn:microsoft.com/office/officeart/2005/8/layout/hChevron3"/>
    <dgm:cxn modelId="{165E50BB-5EBE-4148-8660-7EB039945472}" srcId="{A16462DC-9001-49F7-A571-88C06AC2FAF9}" destId="{A69EFDB1-B2C7-4B88-9ECE-5BA3B845DE9F}" srcOrd="1" destOrd="0" parTransId="{DE09A0A3-E85A-4A81-85C1-0021D2C6EE85}" sibTransId="{6B708881-BE5A-4898-852D-36BE089E5EEE}"/>
    <dgm:cxn modelId="{9F8E65CC-79DC-42C9-8596-9691D8E837F3}" srcId="{A16462DC-9001-49F7-A571-88C06AC2FAF9}" destId="{B5E22F3B-B8AD-4CBB-ABE6-2DB45E9589C9}" srcOrd="0" destOrd="0" parTransId="{13696DBD-D592-4118-B35F-17B3483BEB8F}" sibTransId="{86676784-CAB6-46D4-AC93-DCA6D50208A7}"/>
    <dgm:cxn modelId="{40FD5CDC-E051-4368-A9C4-FCB0BE413824}" type="presOf" srcId="{AFB1B257-B339-4E02-B9F8-C04C6F5A122F}" destId="{B03424C1-0554-496F-9527-60961EBB303C}" srcOrd="0" destOrd="0" presId="urn:microsoft.com/office/officeart/2005/8/layout/hChevron3"/>
    <dgm:cxn modelId="{58E4099E-32B0-491D-BABA-A8E78685D062}" type="presParOf" srcId="{3572DDF5-8F49-4926-B8D2-9BBDC1498A8D}" destId="{D455C47F-EF89-4062-A7D8-6CB1A4E23784}" srcOrd="0" destOrd="0" presId="urn:microsoft.com/office/officeart/2005/8/layout/hChevron3"/>
    <dgm:cxn modelId="{A3F9AFAD-D4DD-4B75-B957-AF46A686DF9B}" type="presParOf" srcId="{3572DDF5-8F49-4926-B8D2-9BBDC1498A8D}" destId="{534F41FF-0B34-433E-A8C6-156E8094F174}" srcOrd="1" destOrd="0" presId="urn:microsoft.com/office/officeart/2005/8/layout/hChevron3"/>
    <dgm:cxn modelId="{B8BE7F13-F3AB-407A-8FEA-88A34DCB3D74}" type="presParOf" srcId="{3572DDF5-8F49-4926-B8D2-9BBDC1498A8D}" destId="{D860FD75-155A-439D-B510-F0DA773E06C3}" srcOrd="2" destOrd="0" presId="urn:microsoft.com/office/officeart/2005/8/layout/hChevron3"/>
    <dgm:cxn modelId="{AEEF4F16-CD67-4493-A35A-0A21D6BD5540}" type="presParOf" srcId="{3572DDF5-8F49-4926-B8D2-9BBDC1498A8D}" destId="{5F22573E-BF6F-4016-A1D5-111096013DE9}" srcOrd="3" destOrd="0" presId="urn:microsoft.com/office/officeart/2005/8/layout/hChevron3"/>
    <dgm:cxn modelId="{BB56A463-8935-49A5-A7B5-4585B3206C0A}" type="presParOf" srcId="{3572DDF5-8F49-4926-B8D2-9BBDC1498A8D}" destId="{B03424C1-0554-496F-9527-60961EBB303C}" srcOrd="4" destOrd="0" presId="urn:microsoft.com/office/officeart/2005/8/layout/hChevron3"/>
    <dgm:cxn modelId="{3A67D741-9793-4DD2-AC56-99B0BBA3668D}" type="presParOf" srcId="{3572DDF5-8F49-4926-B8D2-9BBDC1498A8D}" destId="{D7DAD2DB-306D-4441-AA06-734E726B0AD0}" srcOrd="5" destOrd="0" presId="urn:microsoft.com/office/officeart/2005/8/layout/hChevron3"/>
    <dgm:cxn modelId="{D34CF77F-8140-4304-9FB1-760458507CE7}" type="presParOf" srcId="{3572DDF5-8F49-4926-B8D2-9BBDC1498A8D}" destId="{A45EC3F6-F411-49E3-9844-3D699B18C11B}" srcOrd="6" destOrd="0" presId="urn:microsoft.com/office/officeart/2005/8/layout/hChevron3"/>
  </dgm:cxnLst>
  <dgm:bg/>
  <dgm:whole>
    <a:ln>
      <a:solidFill>
        <a:schemeClr val="bg1"/>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16462DC-9001-49F7-A571-88C06AC2FAF9}"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B5E22F3B-B8AD-4CBB-ABE6-2DB45E9589C9}">
      <dgm:prSet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2"/>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13696DBD-D592-4118-B35F-17B3483BEB8F}" type="parTrans" cxnId="{9F8E65CC-79DC-42C9-8596-9691D8E837F3}">
      <dgm:prSet/>
      <dgm:spPr/>
      <dgm:t>
        <a:bodyPr/>
        <a:lstStyle/>
        <a:p>
          <a:endParaRPr lang="en-US"/>
        </a:p>
      </dgm:t>
    </dgm:pt>
    <dgm:pt modelId="{86676784-CAB6-46D4-AC93-DCA6D50208A7}" type="sibTrans" cxnId="{9F8E65CC-79DC-42C9-8596-9691D8E837F3}">
      <dgm:prSet/>
      <dgm:spPr/>
      <dgm:t>
        <a:bodyPr/>
        <a:lstStyle/>
        <a:p>
          <a:endParaRPr lang="en-US"/>
        </a:p>
      </dgm:t>
    </dgm:pt>
    <dgm:pt modelId="{A69EFDB1-B2C7-4B88-9ECE-5BA3B845DE9F}">
      <dgm:prSet custT="1"/>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DE09A0A3-E85A-4A81-85C1-0021D2C6EE85}" type="parTrans" cxnId="{165E50BB-5EBE-4148-8660-7EB039945472}">
      <dgm:prSet/>
      <dgm:spPr/>
      <dgm:t>
        <a:bodyPr/>
        <a:lstStyle/>
        <a:p>
          <a:endParaRPr lang="en-US"/>
        </a:p>
      </dgm:t>
    </dgm:pt>
    <dgm:pt modelId="{6B708881-BE5A-4898-852D-36BE089E5EEE}" type="sibTrans" cxnId="{165E50BB-5EBE-4148-8660-7EB039945472}">
      <dgm:prSet/>
      <dgm:spPr/>
      <dgm:t>
        <a:bodyPr/>
        <a:lstStyle/>
        <a:p>
          <a:endParaRPr lang="en-US"/>
        </a:p>
      </dgm:t>
    </dgm:pt>
    <dgm:pt modelId="{AFB1B257-B339-4E02-B9F8-C04C6F5A122F}">
      <dgm:prSet custT="1">
        <dgm:style>
          <a:lnRef idx="2">
            <a:schemeClr val="accent5">
              <a:shade val="50000"/>
            </a:schemeClr>
          </a:lnRef>
          <a:fillRef idx="1">
            <a:schemeClr val="accent5"/>
          </a:fillRef>
          <a:effectRef idx="0">
            <a:schemeClr val="accent5"/>
          </a:effectRef>
          <a:fontRef idx="minor">
            <a:schemeClr val="lt1"/>
          </a:fontRef>
        </dgm:style>
      </dgm:prSet>
      <dgm:spPr>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2D896837-B85B-44F1-8752-08C09F364F77}" type="parTrans" cxnId="{76A3D185-6CFC-4698-9DD7-CA1B1F6A0AC3}">
      <dgm:prSet/>
      <dgm:spPr/>
      <dgm:t>
        <a:bodyPr/>
        <a:lstStyle/>
        <a:p>
          <a:endParaRPr lang="en-US"/>
        </a:p>
      </dgm:t>
    </dgm:pt>
    <dgm:pt modelId="{733D2CD7-5FF7-45A6-8A58-F2911A9174B0}" type="sibTrans" cxnId="{76A3D185-6CFC-4698-9DD7-CA1B1F6A0AC3}">
      <dgm:prSet/>
      <dgm:spPr/>
      <dgm:t>
        <a:bodyPr/>
        <a:lstStyle/>
        <a:p>
          <a:endParaRPr lang="en-US"/>
        </a:p>
      </dgm:t>
    </dgm:pt>
    <dgm:pt modelId="{731D7188-45E1-42C5-8BA4-C27E726337AC}">
      <dgm:prSet custT="1">
        <dgm:style>
          <a:lnRef idx="2">
            <a:schemeClr val="accent3">
              <a:shade val="50000"/>
            </a:schemeClr>
          </a:lnRef>
          <a:fillRef idx="1">
            <a:schemeClr val="accent3"/>
          </a:fillRef>
          <a:effectRef idx="0">
            <a:schemeClr val="accent3"/>
          </a:effectRef>
          <a:fontRef idx="minor">
            <a:schemeClr val="lt1"/>
          </a:fontRef>
        </dgm:style>
      </dgm:prSet>
      <dgm:spPr>
        <a:solidFill>
          <a:schemeClr val="accent2"/>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0D7BCE55-7902-4886-A92E-573DFBFA3053}" type="parTrans" cxnId="{32C83373-2EA0-48F1-A765-3AA8F13786DC}">
      <dgm:prSet/>
      <dgm:spPr/>
      <dgm:t>
        <a:bodyPr/>
        <a:lstStyle/>
        <a:p>
          <a:endParaRPr lang="en-US"/>
        </a:p>
      </dgm:t>
    </dgm:pt>
    <dgm:pt modelId="{D9E0BC94-A64C-42F9-A797-E9C750F610B4}" type="sibTrans" cxnId="{32C83373-2EA0-48F1-A765-3AA8F13786DC}">
      <dgm:prSet/>
      <dgm:spPr/>
      <dgm:t>
        <a:bodyPr/>
        <a:lstStyle/>
        <a:p>
          <a:endParaRPr lang="en-US"/>
        </a:p>
      </dgm:t>
    </dgm:pt>
    <dgm:pt modelId="{3572DDF5-8F49-4926-B8D2-9BBDC1498A8D}" type="pres">
      <dgm:prSet presAssocID="{A16462DC-9001-49F7-A571-88C06AC2FAF9}" presName="Name0" presStyleCnt="0">
        <dgm:presLayoutVars>
          <dgm:dir/>
          <dgm:resizeHandles val="exact"/>
        </dgm:presLayoutVars>
      </dgm:prSet>
      <dgm:spPr/>
    </dgm:pt>
    <dgm:pt modelId="{D455C47F-EF89-4062-A7D8-6CB1A4E23784}" type="pres">
      <dgm:prSet presAssocID="{B5E22F3B-B8AD-4CBB-ABE6-2DB45E9589C9}" presName="parTxOnly" presStyleLbl="node1" presStyleIdx="0" presStyleCnt="4">
        <dgm:presLayoutVars>
          <dgm:bulletEnabled val="1"/>
        </dgm:presLayoutVars>
      </dgm:prSet>
      <dgm:spPr/>
    </dgm:pt>
    <dgm:pt modelId="{534F41FF-0B34-433E-A8C6-156E8094F174}" type="pres">
      <dgm:prSet presAssocID="{86676784-CAB6-46D4-AC93-DCA6D50208A7}" presName="parSpace" presStyleCnt="0"/>
      <dgm:spPr/>
    </dgm:pt>
    <dgm:pt modelId="{D860FD75-155A-439D-B510-F0DA773E06C3}" type="pres">
      <dgm:prSet presAssocID="{A69EFDB1-B2C7-4B88-9ECE-5BA3B845DE9F}" presName="parTxOnly" presStyleLbl="node1" presStyleIdx="1" presStyleCnt="4">
        <dgm:presLayoutVars>
          <dgm:bulletEnabled val="1"/>
        </dgm:presLayoutVars>
      </dgm:prSet>
      <dgm:spPr/>
    </dgm:pt>
    <dgm:pt modelId="{5F22573E-BF6F-4016-A1D5-111096013DE9}" type="pres">
      <dgm:prSet presAssocID="{6B708881-BE5A-4898-852D-36BE089E5EEE}" presName="parSpace" presStyleCnt="0"/>
      <dgm:spPr/>
    </dgm:pt>
    <dgm:pt modelId="{B03424C1-0554-496F-9527-60961EBB303C}" type="pres">
      <dgm:prSet presAssocID="{AFB1B257-B339-4E02-B9F8-C04C6F5A122F}" presName="parTxOnly" presStyleLbl="node1" presStyleIdx="2" presStyleCnt="4">
        <dgm:presLayoutVars>
          <dgm:bulletEnabled val="1"/>
        </dgm:presLayoutVars>
      </dgm:prSet>
      <dgm:spPr/>
    </dgm:pt>
    <dgm:pt modelId="{1380531D-03D9-4F7F-B263-0EF46FEF2468}" type="pres">
      <dgm:prSet presAssocID="{733D2CD7-5FF7-45A6-8A58-F2911A9174B0}" presName="parSpace" presStyleCnt="0"/>
      <dgm:spPr/>
    </dgm:pt>
    <dgm:pt modelId="{573AE991-4DE6-4B48-9DF1-83D3350FF9B5}" type="pres">
      <dgm:prSet presAssocID="{731D7188-45E1-42C5-8BA4-C27E726337AC}" presName="parTxOnly" presStyleLbl="node1" presStyleIdx="3" presStyleCnt="4">
        <dgm:presLayoutVars>
          <dgm:bulletEnabled val="1"/>
        </dgm:presLayoutVars>
      </dgm:prSet>
      <dgm:spPr/>
    </dgm:pt>
  </dgm:ptLst>
  <dgm:cxnLst>
    <dgm:cxn modelId="{1B8F6F39-195D-425D-82ED-76EF8A53C920}" type="presOf" srcId="{A69EFDB1-B2C7-4B88-9ECE-5BA3B845DE9F}" destId="{D860FD75-155A-439D-B510-F0DA773E06C3}" srcOrd="0" destOrd="0" presId="urn:microsoft.com/office/officeart/2005/8/layout/hChevron3"/>
    <dgm:cxn modelId="{8ECC9C44-69A1-4F43-AAE2-4CB4D11AC0EE}" type="presOf" srcId="{A16462DC-9001-49F7-A571-88C06AC2FAF9}" destId="{3572DDF5-8F49-4926-B8D2-9BBDC1498A8D}" srcOrd="0" destOrd="0" presId="urn:microsoft.com/office/officeart/2005/8/layout/hChevron3"/>
    <dgm:cxn modelId="{32C83373-2EA0-48F1-A765-3AA8F13786DC}" srcId="{A16462DC-9001-49F7-A571-88C06AC2FAF9}" destId="{731D7188-45E1-42C5-8BA4-C27E726337AC}" srcOrd="3" destOrd="0" parTransId="{0D7BCE55-7902-4886-A92E-573DFBFA3053}" sibTransId="{D9E0BC94-A64C-42F9-A797-E9C750F610B4}"/>
    <dgm:cxn modelId="{76A3D185-6CFC-4698-9DD7-CA1B1F6A0AC3}" srcId="{A16462DC-9001-49F7-A571-88C06AC2FAF9}" destId="{AFB1B257-B339-4E02-B9F8-C04C6F5A122F}" srcOrd="2" destOrd="0" parTransId="{2D896837-B85B-44F1-8752-08C09F364F77}" sibTransId="{733D2CD7-5FF7-45A6-8A58-F2911A9174B0}"/>
    <dgm:cxn modelId="{B3E299A2-E6B6-47CF-A01B-E7F4685E86AA}" type="presOf" srcId="{B5E22F3B-B8AD-4CBB-ABE6-2DB45E9589C9}" destId="{D455C47F-EF89-4062-A7D8-6CB1A4E23784}" srcOrd="0" destOrd="0" presId="urn:microsoft.com/office/officeart/2005/8/layout/hChevron3"/>
    <dgm:cxn modelId="{AA9A31A3-E628-4549-BE67-8A55DFF3FB89}" type="presOf" srcId="{731D7188-45E1-42C5-8BA4-C27E726337AC}" destId="{573AE991-4DE6-4B48-9DF1-83D3350FF9B5}" srcOrd="0" destOrd="0" presId="urn:microsoft.com/office/officeart/2005/8/layout/hChevron3"/>
    <dgm:cxn modelId="{165E50BB-5EBE-4148-8660-7EB039945472}" srcId="{A16462DC-9001-49F7-A571-88C06AC2FAF9}" destId="{A69EFDB1-B2C7-4B88-9ECE-5BA3B845DE9F}" srcOrd="1" destOrd="0" parTransId="{DE09A0A3-E85A-4A81-85C1-0021D2C6EE85}" sibTransId="{6B708881-BE5A-4898-852D-36BE089E5EEE}"/>
    <dgm:cxn modelId="{9F8E65CC-79DC-42C9-8596-9691D8E837F3}" srcId="{A16462DC-9001-49F7-A571-88C06AC2FAF9}" destId="{B5E22F3B-B8AD-4CBB-ABE6-2DB45E9589C9}" srcOrd="0" destOrd="0" parTransId="{13696DBD-D592-4118-B35F-17B3483BEB8F}" sibTransId="{86676784-CAB6-46D4-AC93-DCA6D50208A7}"/>
    <dgm:cxn modelId="{40FD5CDC-E051-4368-A9C4-FCB0BE413824}" type="presOf" srcId="{AFB1B257-B339-4E02-B9F8-C04C6F5A122F}" destId="{B03424C1-0554-496F-9527-60961EBB303C}" srcOrd="0" destOrd="0" presId="urn:microsoft.com/office/officeart/2005/8/layout/hChevron3"/>
    <dgm:cxn modelId="{58E4099E-32B0-491D-BABA-A8E78685D062}" type="presParOf" srcId="{3572DDF5-8F49-4926-B8D2-9BBDC1498A8D}" destId="{D455C47F-EF89-4062-A7D8-6CB1A4E23784}" srcOrd="0" destOrd="0" presId="urn:microsoft.com/office/officeart/2005/8/layout/hChevron3"/>
    <dgm:cxn modelId="{A3F9AFAD-D4DD-4B75-B957-AF46A686DF9B}" type="presParOf" srcId="{3572DDF5-8F49-4926-B8D2-9BBDC1498A8D}" destId="{534F41FF-0B34-433E-A8C6-156E8094F174}" srcOrd="1" destOrd="0" presId="urn:microsoft.com/office/officeart/2005/8/layout/hChevron3"/>
    <dgm:cxn modelId="{B8BE7F13-F3AB-407A-8FEA-88A34DCB3D74}" type="presParOf" srcId="{3572DDF5-8F49-4926-B8D2-9BBDC1498A8D}" destId="{D860FD75-155A-439D-B510-F0DA773E06C3}" srcOrd="2" destOrd="0" presId="urn:microsoft.com/office/officeart/2005/8/layout/hChevron3"/>
    <dgm:cxn modelId="{AEEF4F16-CD67-4493-A35A-0A21D6BD5540}" type="presParOf" srcId="{3572DDF5-8F49-4926-B8D2-9BBDC1498A8D}" destId="{5F22573E-BF6F-4016-A1D5-111096013DE9}" srcOrd="3" destOrd="0" presId="urn:microsoft.com/office/officeart/2005/8/layout/hChevron3"/>
    <dgm:cxn modelId="{BB56A463-8935-49A5-A7B5-4585B3206C0A}" type="presParOf" srcId="{3572DDF5-8F49-4926-B8D2-9BBDC1498A8D}" destId="{B03424C1-0554-496F-9527-60961EBB303C}" srcOrd="4" destOrd="0" presId="urn:microsoft.com/office/officeart/2005/8/layout/hChevron3"/>
    <dgm:cxn modelId="{41C51676-09F7-48D8-9EB0-9EF9F64CD30C}" type="presParOf" srcId="{3572DDF5-8F49-4926-B8D2-9BBDC1498A8D}" destId="{1380531D-03D9-4F7F-B263-0EF46FEF2468}" srcOrd="5" destOrd="0" presId="urn:microsoft.com/office/officeart/2005/8/layout/hChevron3"/>
    <dgm:cxn modelId="{5C0A61F9-A3C1-4D7D-A97B-A978ACA361BD}" type="presParOf" srcId="{3572DDF5-8F49-4926-B8D2-9BBDC1498A8D}" destId="{573AE991-4DE6-4B48-9DF1-83D3350FF9B5}" srcOrd="6" destOrd="0" presId="urn:microsoft.com/office/officeart/2005/8/layout/hChevron3"/>
  </dgm:cxnLst>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16462DC-9001-49F7-A571-88C06AC2FAF9}"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B5E22F3B-B8AD-4CBB-ABE6-2DB45E9589C9}">
      <dgm:prSet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1"/>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p>
      </dgm:t>
    </dgm:pt>
    <dgm:pt modelId="{13696DBD-D592-4118-B35F-17B3483BEB8F}" type="parTrans" cxnId="{9F8E65CC-79DC-42C9-8596-9691D8E837F3}">
      <dgm:prSet/>
      <dgm:spPr/>
      <dgm:t>
        <a:bodyPr/>
        <a:lstStyle/>
        <a:p>
          <a:endParaRPr lang="en-US"/>
        </a:p>
      </dgm:t>
    </dgm:pt>
    <dgm:pt modelId="{86676784-CAB6-46D4-AC93-DCA6D50208A7}" type="sibTrans" cxnId="{9F8E65CC-79DC-42C9-8596-9691D8E837F3}">
      <dgm:prSet/>
      <dgm:spPr/>
      <dgm:t>
        <a:bodyPr/>
        <a:lstStyle/>
        <a:p>
          <a:endParaRPr lang="en-US"/>
        </a:p>
      </dgm:t>
    </dgm:pt>
    <dgm:pt modelId="{A69EFDB1-B2C7-4B88-9ECE-5BA3B845DE9F}">
      <dgm:prSet custT="1"/>
      <dgm:spPr>
        <a:solidFill>
          <a:schemeClr val="accent5"/>
        </a:solidFill>
      </dgm:spPr>
      <dgm:t>
        <a:bodyPr/>
        <a:lstStyle/>
        <a:p>
          <a:pPr rtl="0"/>
          <a:r>
            <a:rPr lang="en-US" sz="1800" b="1" dirty="0">
              <a:latin typeface="Arial" panose="020B0604020202020204" pitchFamily="34" charset="0"/>
              <a:cs typeface="Arial" panose="020B0604020202020204" pitchFamily="34" charset="0"/>
            </a:rPr>
            <a:t> </a:t>
          </a:r>
        </a:p>
      </dgm:t>
    </dgm:pt>
    <dgm:pt modelId="{DE09A0A3-E85A-4A81-85C1-0021D2C6EE85}" type="parTrans" cxnId="{165E50BB-5EBE-4148-8660-7EB039945472}">
      <dgm:prSet/>
      <dgm:spPr/>
      <dgm:t>
        <a:bodyPr/>
        <a:lstStyle/>
        <a:p>
          <a:endParaRPr lang="en-US"/>
        </a:p>
      </dgm:t>
    </dgm:pt>
    <dgm:pt modelId="{6B708881-BE5A-4898-852D-36BE089E5EEE}" type="sibTrans" cxnId="{165E50BB-5EBE-4148-8660-7EB039945472}">
      <dgm:prSet/>
      <dgm:spPr/>
      <dgm:t>
        <a:bodyPr/>
        <a:lstStyle/>
        <a:p>
          <a:endParaRPr lang="en-US"/>
        </a:p>
      </dgm:t>
    </dgm:pt>
    <dgm:pt modelId="{AFB1B257-B339-4E02-B9F8-C04C6F5A122F}">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accent2"/>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p>
      </dgm:t>
    </dgm:pt>
    <dgm:pt modelId="{2D896837-B85B-44F1-8752-08C09F364F77}" type="parTrans" cxnId="{76A3D185-6CFC-4698-9DD7-CA1B1F6A0AC3}">
      <dgm:prSet/>
      <dgm:spPr/>
      <dgm:t>
        <a:bodyPr/>
        <a:lstStyle/>
        <a:p>
          <a:endParaRPr lang="en-US"/>
        </a:p>
      </dgm:t>
    </dgm:pt>
    <dgm:pt modelId="{733D2CD7-5FF7-45A6-8A58-F2911A9174B0}" type="sibTrans" cxnId="{76A3D185-6CFC-4698-9DD7-CA1B1F6A0AC3}">
      <dgm:prSet/>
      <dgm:spPr/>
      <dgm:t>
        <a:bodyPr/>
        <a:lstStyle/>
        <a:p>
          <a:endParaRPr lang="en-US"/>
        </a:p>
      </dgm:t>
    </dgm:pt>
    <dgm:pt modelId="{64F0A26C-45CE-4D09-B9F7-F8C07EBEBD5B}">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accent1"/>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p>
      </dgm:t>
    </dgm:pt>
    <dgm:pt modelId="{0114B958-55FD-430C-B954-C74F0AB7DDA8}" type="sibTrans" cxnId="{02FA7321-71B0-4CA6-9B24-64388C9F2847}">
      <dgm:prSet/>
      <dgm:spPr/>
      <dgm:t>
        <a:bodyPr/>
        <a:lstStyle/>
        <a:p>
          <a:endParaRPr lang="en-US"/>
        </a:p>
      </dgm:t>
    </dgm:pt>
    <dgm:pt modelId="{F203800A-8198-4139-B7A3-EC67805804AC}" type="parTrans" cxnId="{02FA7321-71B0-4CA6-9B24-64388C9F2847}">
      <dgm:prSet/>
      <dgm:spPr/>
      <dgm:t>
        <a:bodyPr/>
        <a:lstStyle/>
        <a:p>
          <a:endParaRPr lang="en-US"/>
        </a:p>
      </dgm:t>
    </dgm:pt>
    <dgm:pt modelId="{3572DDF5-8F49-4926-B8D2-9BBDC1498A8D}" type="pres">
      <dgm:prSet presAssocID="{A16462DC-9001-49F7-A571-88C06AC2FAF9}" presName="Name0" presStyleCnt="0">
        <dgm:presLayoutVars>
          <dgm:dir/>
          <dgm:resizeHandles val="exact"/>
        </dgm:presLayoutVars>
      </dgm:prSet>
      <dgm:spPr/>
    </dgm:pt>
    <dgm:pt modelId="{D455C47F-EF89-4062-A7D8-6CB1A4E23784}" type="pres">
      <dgm:prSet presAssocID="{B5E22F3B-B8AD-4CBB-ABE6-2DB45E9589C9}" presName="parTxOnly" presStyleLbl="node1" presStyleIdx="0" presStyleCnt="4">
        <dgm:presLayoutVars>
          <dgm:bulletEnabled val="1"/>
        </dgm:presLayoutVars>
      </dgm:prSet>
      <dgm:spPr>
        <a:prstGeom prst="chevron">
          <a:avLst/>
        </a:prstGeom>
      </dgm:spPr>
    </dgm:pt>
    <dgm:pt modelId="{534F41FF-0B34-433E-A8C6-156E8094F174}" type="pres">
      <dgm:prSet presAssocID="{86676784-CAB6-46D4-AC93-DCA6D50208A7}" presName="parSpace" presStyleCnt="0"/>
      <dgm:spPr/>
    </dgm:pt>
    <dgm:pt modelId="{D860FD75-155A-439D-B510-F0DA773E06C3}" type="pres">
      <dgm:prSet presAssocID="{A69EFDB1-B2C7-4B88-9ECE-5BA3B845DE9F}" presName="parTxOnly" presStyleLbl="node1" presStyleIdx="1" presStyleCnt="4">
        <dgm:presLayoutVars>
          <dgm:bulletEnabled val="1"/>
        </dgm:presLayoutVars>
      </dgm:prSet>
      <dgm:spPr/>
    </dgm:pt>
    <dgm:pt modelId="{5F22573E-BF6F-4016-A1D5-111096013DE9}" type="pres">
      <dgm:prSet presAssocID="{6B708881-BE5A-4898-852D-36BE089E5EEE}" presName="parSpace" presStyleCnt="0"/>
      <dgm:spPr/>
    </dgm:pt>
    <dgm:pt modelId="{B03424C1-0554-496F-9527-60961EBB303C}" type="pres">
      <dgm:prSet presAssocID="{AFB1B257-B339-4E02-B9F8-C04C6F5A122F}" presName="parTxOnly" presStyleLbl="node1" presStyleIdx="2" presStyleCnt="4">
        <dgm:presLayoutVars>
          <dgm:bulletEnabled val="1"/>
        </dgm:presLayoutVars>
      </dgm:prSet>
      <dgm:spPr/>
    </dgm:pt>
    <dgm:pt modelId="{D7DAD2DB-306D-4441-AA06-734E726B0AD0}" type="pres">
      <dgm:prSet presAssocID="{733D2CD7-5FF7-45A6-8A58-F2911A9174B0}" presName="parSpace" presStyleCnt="0"/>
      <dgm:spPr/>
    </dgm:pt>
    <dgm:pt modelId="{A45EC3F6-F411-49E3-9844-3D699B18C11B}" type="pres">
      <dgm:prSet presAssocID="{64F0A26C-45CE-4D09-B9F7-F8C07EBEBD5B}" presName="parTxOnly" presStyleLbl="node1" presStyleIdx="3" presStyleCnt="4">
        <dgm:presLayoutVars>
          <dgm:bulletEnabled val="1"/>
        </dgm:presLayoutVars>
      </dgm:prSet>
      <dgm:spPr/>
    </dgm:pt>
  </dgm:ptLst>
  <dgm:cxnLst>
    <dgm:cxn modelId="{02FA7321-71B0-4CA6-9B24-64388C9F2847}" srcId="{A16462DC-9001-49F7-A571-88C06AC2FAF9}" destId="{64F0A26C-45CE-4D09-B9F7-F8C07EBEBD5B}" srcOrd="3" destOrd="0" parTransId="{F203800A-8198-4139-B7A3-EC67805804AC}" sibTransId="{0114B958-55FD-430C-B954-C74F0AB7DDA8}"/>
    <dgm:cxn modelId="{1B8F6F39-195D-425D-82ED-76EF8A53C920}" type="presOf" srcId="{A69EFDB1-B2C7-4B88-9ECE-5BA3B845DE9F}" destId="{D860FD75-155A-439D-B510-F0DA773E06C3}" srcOrd="0" destOrd="0" presId="urn:microsoft.com/office/officeart/2005/8/layout/hChevron3"/>
    <dgm:cxn modelId="{8ECC9C44-69A1-4F43-AAE2-4CB4D11AC0EE}" type="presOf" srcId="{A16462DC-9001-49F7-A571-88C06AC2FAF9}" destId="{3572DDF5-8F49-4926-B8D2-9BBDC1498A8D}" srcOrd="0" destOrd="0" presId="urn:microsoft.com/office/officeart/2005/8/layout/hChevron3"/>
    <dgm:cxn modelId="{76A3D185-6CFC-4698-9DD7-CA1B1F6A0AC3}" srcId="{A16462DC-9001-49F7-A571-88C06AC2FAF9}" destId="{AFB1B257-B339-4E02-B9F8-C04C6F5A122F}" srcOrd="2" destOrd="0" parTransId="{2D896837-B85B-44F1-8752-08C09F364F77}" sibTransId="{733D2CD7-5FF7-45A6-8A58-F2911A9174B0}"/>
    <dgm:cxn modelId="{B3E299A2-E6B6-47CF-A01B-E7F4685E86AA}" type="presOf" srcId="{B5E22F3B-B8AD-4CBB-ABE6-2DB45E9589C9}" destId="{D455C47F-EF89-4062-A7D8-6CB1A4E23784}" srcOrd="0" destOrd="0" presId="urn:microsoft.com/office/officeart/2005/8/layout/hChevron3"/>
    <dgm:cxn modelId="{44AB96AE-5ED9-423C-92D0-D92061FFFAB3}" type="presOf" srcId="{64F0A26C-45CE-4D09-B9F7-F8C07EBEBD5B}" destId="{A45EC3F6-F411-49E3-9844-3D699B18C11B}" srcOrd="0" destOrd="0" presId="urn:microsoft.com/office/officeart/2005/8/layout/hChevron3"/>
    <dgm:cxn modelId="{165E50BB-5EBE-4148-8660-7EB039945472}" srcId="{A16462DC-9001-49F7-A571-88C06AC2FAF9}" destId="{A69EFDB1-B2C7-4B88-9ECE-5BA3B845DE9F}" srcOrd="1" destOrd="0" parTransId="{DE09A0A3-E85A-4A81-85C1-0021D2C6EE85}" sibTransId="{6B708881-BE5A-4898-852D-36BE089E5EEE}"/>
    <dgm:cxn modelId="{9F8E65CC-79DC-42C9-8596-9691D8E837F3}" srcId="{A16462DC-9001-49F7-A571-88C06AC2FAF9}" destId="{B5E22F3B-B8AD-4CBB-ABE6-2DB45E9589C9}" srcOrd="0" destOrd="0" parTransId="{13696DBD-D592-4118-B35F-17B3483BEB8F}" sibTransId="{86676784-CAB6-46D4-AC93-DCA6D50208A7}"/>
    <dgm:cxn modelId="{40FD5CDC-E051-4368-A9C4-FCB0BE413824}" type="presOf" srcId="{AFB1B257-B339-4E02-B9F8-C04C6F5A122F}" destId="{B03424C1-0554-496F-9527-60961EBB303C}" srcOrd="0" destOrd="0" presId="urn:microsoft.com/office/officeart/2005/8/layout/hChevron3"/>
    <dgm:cxn modelId="{58E4099E-32B0-491D-BABA-A8E78685D062}" type="presParOf" srcId="{3572DDF5-8F49-4926-B8D2-9BBDC1498A8D}" destId="{D455C47F-EF89-4062-A7D8-6CB1A4E23784}" srcOrd="0" destOrd="0" presId="urn:microsoft.com/office/officeart/2005/8/layout/hChevron3"/>
    <dgm:cxn modelId="{A3F9AFAD-D4DD-4B75-B957-AF46A686DF9B}" type="presParOf" srcId="{3572DDF5-8F49-4926-B8D2-9BBDC1498A8D}" destId="{534F41FF-0B34-433E-A8C6-156E8094F174}" srcOrd="1" destOrd="0" presId="urn:microsoft.com/office/officeart/2005/8/layout/hChevron3"/>
    <dgm:cxn modelId="{B8BE7F13-F3AB-407A-8FEA-88A34DCB3D74}" type="presParOf" srcId="{3572DDF5-8F49-4926-B8D2-9BBDC1498A8D}" destId="{D860FD75-155A-439D-B510-F0DA773E06C3}" srcOrd="2" destOrd="0" presId="urn:microsoft.com/office/officeart/2005/8/layout/hChevron3"/>
    <dgm:cxn modelId="{AEEF4F16-CD67-4493-A35A-0A21D6BD5540}" type="presParOf" srcId="{3572DDF5-8F49-4926-B8D2-9BBDC1498A8D}" destId="{5F22573E-BF6F-4016-A1D5-111096013DE9}" srcOrd="3" destOrd="0" presId="urn:microsoft.com/office/officeart/2005/8/layout/hChevron3"/>
    <dgm:cxn modelId="{BB56A463-8935-49A5-A7B5-4585B3206C0A}" type="presParOf" srcId="{3572DDF5-8F49-4926-B8D2-9BBDC1498A8D}" destId="{B03424C1-0554-496F-9527-60961EBB303C}" srcOrd="4" destOrd="0" presId="urn:microsoft.com/office/officeart/2005/8/layout/hChevron3"/>
    <dgm:cxn modelId="{3A67D741-9793-4DD2-AC56-99B0BBA3668D}" type="presParOf" srcId="{3572DDF5-8F49-4926-B8D2-9BBDC1498A8D}" destId="{D7DAD2DB-306D-4441-AA06-734E726B0AD0}" srcOrd="5" destOrd="0" presId="urn:microsoft.com/office/officeart/2005/8/layout/hChevron3"/>
    <dgm:cxn modelId="{D34CF77F-8140-4304-9FB1-760458507CE7}" type="presParOf" srcId="{3572DDF5-8F49-4926-B8D2-9BBDC1498A8D}" destId="{A45EC3F6-F411-49E3-9844-3D699B18C11B}" srcOrd="6" destOrd="0" presId="urn:microsoft.com/office/officeart/2005/8/layout/hChevron3"/>
  </dgm:cxnLst>
  <dgm:bg/>
  <dgm:whole>
    <a:ln>
      <a:solidFill>
        <a:schemeClr val="bg1"/>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6462DC-9001-49F7-A571-88C06AC2FAF9}"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B5E22F3B-B8AD-4CBB-ABE6-2DB45E9589C9}">
      <dgm:prSet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1"/>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p>
      </dgm:t>
    </dgm:pt>
    <dgm:pt modelId="{13696DBD-D592-4118-B35F-17B3483BEB8F}" type="parTrans" cxnId="{9F8E65CC-79DC-42C9-8596-9691D8E837F3}">
      <dgm:prSet/>
      <dgm:spPr/>
      <dgm:t>
        <a:bodyPr/>
        <a:lstStyle/>
        <a:p>
          <a:endParaRPr lang="en-US"/>
        </a:p>
      </dgm:t>
    </dgm:pt>
    <dgm:pt modelId="{86676784-CAB6-46D4-AC93-DCA6D50208A7}" type="sibTrans" cxnId="{9F8E65CC-79DC-42C9-8596-9691D8E837F3}">
      <dgm:prSet/>
      <dgm:spPr/>
      <dgm:t>
        <a:bodyPr/>
        <a:lstStyle/>
        <a:p>
          <a:endParaRPr lang="en-US"/>
        </a:p>
      </dgm:t>
    </dgm:pt>
    <dgm:pt modelId="{A69EFDB1-B2C7-4B88-9ECE-5BA3B845DE9F}">
      <dgm:prSet custT="1"/>
      <dgm:spPr>
        <a:solidFill>
          <a:schemeClr val="accent5"/>
        </a:solidFill>
      </dgm:spPr>
      <dgm:t>
        <a:bodyPr/>
        <a:lstStyle/>
        <a:p>
          <a:pPr rtl="0"/>
          <a:r>
            <a:rPr lang="en-US" sz="1800" b="1" dirty="0">
              <a:latin typeface="Arial" panose="020B0604020202020204" pitchFamily="34" charset="0"/>
              <a:cs typeface="Arial" panose="020B0604020202020204" pitchFamily="34" charset="0"/>
            </a:rPr>
            <a:t> </a:t>
          </a:r>
        </a:p>
      </dgm:t>
    </dgm:pt>
    <dgm:pt modelId="{DE09A0A3-E85A-4A81-85C1-0021D2C6EE85}" type="parTrans" cxnId="{165E50BB-5EBE-4148-8660-7EB039945472}">
      <dgm:prSet/>
      <dgm:spPr/>
      <dgm:t>
        <a:bodyPr/>
        <a:lstStyle/>
        <a:p>
          <a:endParaRPr lang="en-US"/>
        </a:p>
      </dgm:t>
    </dgm:pt>
    <dgm:pt modelId="{6B708881-BE5A-4898-852D-36BE089E5EEE}" type="sibTrans" cxnId="{165E50BB-5EBE-4148-8660-7EB039945472}">
      <dgm:prSet/>
      <dgm:spPr/>
      <dgm:t>
        <a:bodyPr/>
        <a:lstStyle/>
        <a:p>
          <a:endParaRPr lang="en-US"/>
        </a:p>
      </dgm:t>
    </dgm:pt>
    <dgm:pt modelId="{26056BBF-CEEF-4560-B076-2946E76BFDA0}">
      <dgm:prSet custT="1">
        <dgm:style>
          <a:lnRef idx="2">
            <a:schemeClr val="accent3">
              <a:shade val="50000"/>
            </a:schemeClr>
          </a:lnRef>
          <a:fillRef idx="1">
            <a:schemeClr val="accent3"/>
          </a:fillRef>
          <a:effectRef idx="0">
            <a:schemeClr val="accent3"/>
          </a:effectRef>
          <a:fontRef idx="minor">
            <a:schemeClr val="lt1"/>
          </a:fontRef>
        </dgm:style>
      </dgm:prSet>
      <dgm:spPr>
        <a:solidFill>
          <a:schemeClr val="accent2"/>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p>
      </dgm:t>
    </dgm:pt>
    <dgm:pt modelId="{8186628C-D5D9-4B41-9480-F4FCE74366DA}" type="parTrans" cxnId="{2F7B49B3-4D5C-41CA-B835-042A1623DF7C}">
      <dgm:prSet/>
      <dgm:spPr/>
      <dgm:t>
        <a:bodyPr/>
        <a:lstStyle/>
        <a:p>
          <a:endParaRPr lang="en-US"/>
        </a:p>
      </dgm:t>
    </dgm:pt>
    <dgm:pt modelId="{AC36341F-DBD2-4EE8-8E0B-49F6B4140858}" type="sibTrans" cxnId="{2F7B49B3-4D5C-41CA-B835-042A1623DF7C}">
      <dgm:prSet/>
      <dgm:spPr/>
      <dgm:t>
        <a:bodyPr/>
        <a:lstStyle/>
        <a:p>
          <a:endParaRPr lang="en-US"/>
        </a:p>
      </dgm:t>
    </dgm:pt>
    <dgm:pt modelId="{3572DDF5-8F49-4926-B8D2-9BBDC1498A8D}" type="pres">
      <dgm:prSet presAssocID="{A16462DC-9001-49F7-A571-88C06AC2FAF9}" presName="Name0" presStyleCnt="0">
        <dgm:presLayoutVars>
          <dgm:dir/>
          <dgm:resizeHandles val="exact"/>
        </dgm:presLayoutVars>
      </dgm:prSet>
      <dgm:spPr/>
    </dgm:pt>
    <dgm:pt modelId="{D5C4872B-5877-4F8E-9A69-9B136D1B06A8}" type="pres">
      <dgm:prSet presAssocID="{26056BBF-CEEF-4560-B076-2946E76BFDA0}" presName="parTxOnly" presStyleLbl="node1" presStyleIdx="0" presStyleCnt="3">
        <dgm:presLayoutVars>
          <dgm:bulletEnabled val="1"/>
        </dgm:presLayoutVars>
      </dgm:prSet>
      <dgm:spPr>
        <a:prstGeom prst="chevron">
          <a:avLst/>
        </a:prstGeom>
      </dgm:spPr>
    </dgm:pt>
    <dgm:pt modelId="{DDDE1E81-AFB6-43F4-9BD6-859286489129}" type="pres">
      <dgm:prSet presAssocID="{AC36341F-DBD2-4EE8-8E0B-49F6B4140858}" presName="parSpace" presStyleCnt="0"/>
      <dgm:spPr/>
    </dgm:pt>
    <dgm:pt modelId="{D455C47F-EF89-4062-A7D8-6CB1A4E23784}" type="pres">
      <dgm:prSet presAssocID="{B5E22F3B-B8AD-4CBB-ABE6-2DB45E9589C9}" presName="parTxOnly" presStyleLbl="node1" presStyleIdx="1" presStyleCnt="3">
        <dgm:presLayoutVars>
          <dgm:bulletEnabled val="1"/>
        </dgm:presLayoutVars>
      </dgm:prSet>
      <dgm:spPr>
        <a:prstGeom prst="chevron">
          <a:avLst/>
        </a:prstGeom>
      </dgm:spPr>
    </dgm:pt>
    <dgm:pt modelId="{534F41FF-0B34-433E-A8C6-156E8094F174}" type="pres">
      <dgm:prSet presAssocID="{86676784-CAB6-46D4-AC93-DCA6D50208A7}" presName="parSpace" presStyleCnt="0"/>
      <dgm:spPr/>
    </dgm:pt>
    <dgm:pt modelId="{D860FD75-155A-439D-B510-F0DA773E06C3}" type="pres">
      <dgm:prSet presAssocID="{A69EFDB1-B2C7-4B88-9ECE-5BA3B845DE9F}" presName="parTxOnly" presStyleLbl="node1" presStyleIdx="2" presStyleCnt="3">
        <dgm:presLayoutVars>
          <dgm:bulletEnabled val="1"/>
        </dgm:presLayoutVars>
      </dgm:prSet>
      <dgm:spPr/>
    </dgm:pt>
  </dgm:ptLst>
  <dgm:cxnLst>
    <dgm:cxn modelId="{1B8F6F39-195D-425D-82ED-76EF8A53C920}" type="presOf" srcId="{A69EFDB1-B2C7-4B88-9ECE-5BA3B845DE9F}" destId="{D860FD75-155A-439D-B510-F0DA773E06C3}" srcOrd="0" destOrd="0" presId="urn:microsoft.com/office/officeart/2005/8/layout/hChevron3"/>
    <dgm:cxn modelId="{8ECC9C44-69A1-4F43-AAE2-4CB4D11AC0EE}" type="presOf" srcId="{A16462DC-9001-49F7-A571-88C06AC2FAF9}" destId="{3572DDF5-8F49-4926-B8D2-9BBDC1498A8D}" srcOrd="0" destOrd="0" presId="urn:microsoft.com/office/officeart/2005/8/layout/hChevron3"/>
    <dgm:cxn modelId="{B3E299A2-E6B6-47CF-A01B-E7F4685E86AA}" type="presOf" srcId="{B5E22F3B-B8AD-4CBB-ABE6-2DB45E9589C9}" destId="{D455C47F-EF89-4062-A7D8-6CB1A4E23784}" srcOrd="0" destOrd="0" presId="urn:microsoft.com/office/officeart/2005/8/layout/hChevron3"/>
    <dgm:cxn modelId="{2F7B49B3-4D5C-41CA-B835-042A1623DF7C}" srcId="{A16462DC-9001-49F7-A571-88C06AC2FAF9}" destId="{26056BBF-CEEF-4560-B076-2946E76BFDA0}" srcOrd="0" destOrd="0" parTransId="{8186628C-D5D9-4B41-9480-F4FCE74366DA}" sibTransId="{AC36341F-DBD2-4EE8-8E0B-49F6B4140858}"/>
    <dgm:cxn modelId="{165E50BB-5EBE-4148-8660-7EB039945472}" srcId="{A16462DC-9001-49F7-A571-88C06AC2FAF9}" destId="{A69EFDB1-B2C7-4B88-9ECE-5BA3B845DE9F}" srcOrd="2" destOrd="0" parTransId="{DE09A0A3-E85A-4A81-85C1-0021D2C6EE85}" sibTransId="{6B708881-BE5A-4898-852D-36BE089E5EEE}"/>
    <dgm:cxn modelId="{9F8E65CC-79DC-42C9-8596-9691D8E837F3}" srcId="{A16462DC-9001-49F7-A571-88C06AC2FAF9}" destId="{B5E22F3B-B8AD-4CBB-ABE6-2DB45E9589C9}" srcOrd="1" destOrd="0" parTransId="{13696DBD-D592-4118-B35F-17B3483BEB8F}" sibTransId="{86676784-CAB6-46D4-AC93-DCA6D50208A7}"/>
    <dgm:cxn modelId="{84C8B1E5-5511-40FD-9622-C12AF41654C3}" type="presOf" srcId="{26056BBF-CEEF-4560-B076-2946E76BFDA0}" destId="{D5C4872B-5877-4F8E-9A69-9B136D1B06A8}" srcOrd="0" destOrd="0" presId="urn:microsoft.com/office/officeart/2005/8/layout/hChevron3"/>
    <dgm:cxn modelId="{286C6963-8AA9-486E-B86C-516C9F102C56}" type="presParOf" srcId="{3572DDF5-8F49-4926-B8D2-9BBDC1498A8D}" destId="{D5C4872B-5877-4F8E-9A69-9B136D1B06A8}" srcOrd="0" destOrd="0" presId="urn:microsoft.com/office/officeart/2005/8/layout/hChevron3"/>
    <dgm:cxn modelId="{A4B5E156-DAFA-4527-B0AE-CE6996691582}" type="presParOf" srcId="{3572DDF5-8F49-4926-B8D2-9BBDC1498A8D}" destId="{DDDE1E81-AFB6-43F4-9BD6-859286489129}" srcOrd="1" destOrd="0" presId="urn:microsoft.com/office/officeart/2005/8/layout/hChevron3"/>
    <dgm:cxn modelId="{58E4099E-32B0-491D-BABA-A8E78685D062}" type="presParOf" srcId="{3572DDF5-8F49-4926-B8D2-9BBDC1498A8D}" destId="{D455C47F-EF89-4062-A7D8-6CB1A4E23784}" srcOrd="2" destOrd="0" presId="urn:microsoft.com/office/officeart/2005/8/layout/hChevron3"/>
    <dgm:cxn modelId="{A3F9AFAD-D4DD-4B75-B957-AF46A686DF9B}" type="presParOf" srcId="{3572DDF5-8F49-4926-B8D2-9BBDC1498A8D}" destId="{534F41FF-0B34-433E-A8C6-156E8094F174}" srcOrd="3" destOrd="0" presId="urn:microsoft.com/office/officeart/2005/8/layout/hChevron3"/>
    <dgm:cxn modelId="{B8BE7F13-F3AB-407A-8FEA-88A34DCB3D74}" type="presParOf" srcId="{3572DDF5-8F49-4926-B8D2-9BBDC1498A8D}" destId="{D860FD75-155A-439D-B510-F0DA773E06C3}" srcOrd="4" destOrd="0" presId="urn:microsoft.com/office/officeart/2005/8/layout/hChevron3"/>
  </dgm:cxnLst>
  <dgm:bg/>
  <dgm:whole>
    <a:ln>
      <a:solidFill>
        <a:schemeClr val="bg1"/>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6462DC-9001-49F7-A571-88C06AC2FAF9}"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B5E22F3B-B8AD-4CBB-ABE6-2DB45E9589C9}">
      <dgm:prSet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2"/>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13696DBD-D592-4118-B35F-17B3483BEB8F}" type="parTrans" cxnId="{9F8E65CC-79DC-42C9-8596-9691D8E837F3}">
      <dgm:prSet/>
      <dgm:spPr/>
      <dgm:t>
        <a:bodyPr/>
        <a:lstStyle/>
        <a:p>
          <a:endParaRPr lang="en-US"/>
        </a:p>
      </dgm:t>
    </dgm:pt>
    <dgm:pt modelId="{86676784-CAB6-46D4-AC93-DCA6D50208A7}" type="sibTrans" cxnId="{9F8E65CC-79DC-42C9-8596-9691D8E837F3}">
      <dgm:prSet/>
      <dgm:spPr/>
      <dgm:t>
        <a:bodyPr/>
        <a:lstStyle/>
        <a:p>
          <a:endParaRPr lang="en-US"/>
        </a:p>
      </dgm:t>
    </dgm:pt>
    <dgm:pt modelId="{A69EFDB1-B2C7-4B88-9ECE-5BA3B845DE9F}">
      <dgm:prSet custT="1"/>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DE09A0A3-E85A-4A81-85C1-0021D2C6EE85}" type="parTrans" cxnId="{165E50BB-5EBE-4148-8660-7EB039945472}">
      <dgm:prSet/>
      <dgm:spPr/>
      <dgm:t>
        <a:bodyPr/>
        <a:lstStyle/>
        <a:p>
          <a:endParaRPr lang="en-US"/>
        </a:p>
      </dgm:t>
    </dgm:pt>
    <dgm:pt modelId="{6B708881-BE5A-4898-852D-36BE089E5EEE}" type="sibTrans" cxnId="{165E50BB-5EBE-4148-8660-7EB039945472}">
      <dgm:prSet/>
      <dgm:spPr/>
      <dgm:t>
        <a:bodyPr/>
        <a:lstStyle/>
        <a:p>
          <a:endParaRPr lang="en-US"/>
        </a:p>
      </dgm:t>
    </dgm:pt>
    <dgm:pt modelId="{AFB1B257-B339-4E02-B9F8-C04C6F5A122F}">
      <dgm:prSet custT="1">
        <dgm:style>
          <a:lnRef idx="2">
            <a:schemeClr val="accent5">
              <a:shade val="50000"/>
            </a:schemeClr>
          </a:lnRef>
          <a:fillRef idx="1">
            <a:schemeClr val="accent5"/>
          </a:fillRef>
          <a:effectRef idx="0">
            <a:schemeClr val="accent5"/>
          </a:effectRef>
          <a:fontRef idx="minor">
            <a:schemeClr val="lt1"/>
          </a:fontRef>
        </dgm:style>
      </dgm:prSet>
      <dgm:spPr>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2D896837-B85B-44F1-8752-08C09F364F77}" type="parTrans" cxnId="{76A3D185-6CFC-4698-9DD7-CA1B1F6A0AC3}">
      <dgm:prSet/>
      <dgm:spPr/>
      <dgm:t>
        <a:bodyPr/>
        <a:lstStyle/>
        <a:p>
          <a:endParaRPr lang="en-US"/>
        </a:p>
      </dgm:t>
    </dgm:pt>
    <dgm:pt modelId="{733D2CD7-5FF7-45A6-8A58-F2911A9174B0}" type="sibTrans" cxnId="{76A3D185-6CFC-4698-9DD7-CA1B1F6A0AC3}">
      <dgm:prSet/>
      <dgm:spPr/>
      <dgm:t>
        <a:bodyPr/>
        <a:lstStyle/>
        <a:p>
          <a:endParaRPr lang="en-US"/>
        </a:p>
      </dgm:t>
    </dgm:pt>
    <dgm:pt modelId="{731D7188-45E1-42C5-8BA4-C27E726337AC}">
      <dgm:prSet custT="1">
        <dgm:style>
          <a:lnRef idx="2">
            <a:schemeClr val="accent3">
              <a:shade val="50000"/>
            </a:schemeClr>
          </a:lnRef>
          <a:fillRef idx="1">
            <a:schemeClr val="accent3"/>
          </a:fillRef>
          <a:effectRef idx="0">
            <a:schemeClr val="accent3"/>
          </a:effectRef>
          <a:fontRef idx="minor">
            <a:schemeClr val="lt1"/>
          </a:fontRef>
        </dgm:style>
      </dgm:prSet>
      <dgm:spPr>
        <a:solidFill>
          <a:schemeClr val="accent2"/>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0D7BCE55-7902-4886-A92E-573DFBFA3053}" type="parTrans" cxnId="{32C83373-2EA0-48F1-A765-3AA8F13786DC}">
      <dgm:prSet/>
      <dgm:spPr/>
      <dgm:t>
        <a:bodyPr/>
        <a:lstStyle/>
        <a:p>
          <a:endParaRPr lang="en-US"/>
        </a:p>
      </dgm:t>
    </dgm:pt>
    <dgm:pt modelId="{D9E0BC94-A64C-42F9-A797-E9C750F610B4}" type="sibTrans" cxnId="{32C83373-2EA0-48F1-A765-3AA8F13786DC}">
      <dgm:prSet/>
      <dgm:spPr/>
      <dgm:t>
        <a:bodyPr/>
        <a:lstStyle/>
        <a:p>
          <a:endParaRPr lang="en-US"/>
        </a:p>
      </dgm:t>
    </dgm:pt>
    <dgm:pt modelId="{3572DDF5-8F49-4926-B8D2-9BBDC1498A8D}" type="pres">
      <dgm:prSet presAssocID="{A16462DC-9001-49F7-A571-88C06AC2FAF9}" presName="Name0" presStyleCnt="0">
        <dgm:presLayoutVars>
          <dgm:dir/>
          <dgm:resizeHandles val="exact"/>
        </dgm:presLayoutVars>
      </dgm:prSet>
      <dgm:spPr/>
    </dgm:pt>
    <dgm:pt modelId="{D455C47F-EF89-4062-A7D8-6CB1A4E23784}" type="pres">
      <dgm:prSet presAssocID="{B5E22F3B-B8AD-4CBB-ABE6-2DB45E9589C9}" presName="parTxOnly" presStyleLbl="node1" presStyleIdx="0" presStyleCnt="4">
        <dgm:presLayoutVars>
          <dgm:bulletEnabled val="1"/>
        </dgm:presLayoutVars>
      </dgm:prSet>
      <dgm:spPr/>
    </dgm:pt>
    <dgm:pt modelId="{534F41FF-0B34-433E-A8C6-156E8094F174}" type="pres">
      <dgm:prSet presAssocID="{86676784-CAB6-46D4-AC93-DCA6D50208A7}" presName="parSpace" presStyleCnt="0"/>
      <dgm:spPr/>
    </dgm:pt>
    <dgm:pt modelId="{D860FD75-155A-439D-B510-F0DA773E06C3}" type="pres">
      <dgm:prSet presAssocID="{A69EFDB1-B2C7-4B88-9ECE-5BA3B845DE9F}" presName="parTxOnly" presStyleLbl="node1" presStyleIdx="1" presStyleCnt="4">
        <dgm:presLayoutVars>
          <dgm:bulletEnabled val="1"/>
        </dgm:presLayoutVars>
      </dgm:prSet>
      <dgm:spPr/>
    </dgm:pt>
    <dgm:pt modelId="{5F22573E-BF6F-4016-A1D5-111096013DE9}" type="pres">
      <dgm:prSet presAssocID="{6B708881-BE5A-4898-852D-36BE089E5EEE}" presName="parSpace" presStyleCnt="0"/>
      <dgm:spPr/>
    </dgm:pt>
    <dgm:pt modelId="{B03424C1-0554-496F-9527-60961EBB303C}" type="pres">
      <dgm:prSet presAssocID="{AFB1B257-B339-4E02-B9F8-C04C6F5A122F}" presName="parTxOnly" presStyleLbl="node1" presStyleIdx="2" presStyleCnt="4">
        <dgm:presLayoutVars>
          <dgm:bulletEnabled val="1"/>
        </dgm:presLayoutVars>
      </dgm:prSet>
      <dgm:spPr/>
    </dgm:pt>
    <dgm:pt modelId="{1380531D-03D9-4F7F-B263-0EF46FEF2468}" type="pres">
      <dgm:prSet presAssocID="{733D2CD7-5FF7-45A6-8A58-F2911A9174B0}" presName="parSpace" presStyleCnt="0"/>
      <dgm:spPr/>
    </dgm:pt>
    <dgm:pt modelId="{573AE991-4DE6-4B48-9DF1-83D3350FF9B5}" type="pres">
      <dgm:prSet presAssocID="{731D7188-45E1-42C5-8BA4-C27E726337AC}" presName="parTxOnly" presStyleLbl="node1" presStyleIdx="3" presStyleCnt="4">
        <dgm:presLayoutVars>
          <dgm:bulletEnabled val="1"/>
        </dgm:presLayoutVars>
      </dgm:prSet>
      <dgm:spPr/>
    </dgm:pt>
  </dgm:ptLst>
  <dgm:cxnLst>
    <dgm:cxn modelId="{1B8F6F39-195D-425D-82ED-76EF8A53C920}" type="presOf" srcId="{A69EFDB1-B2C7-4B88-9ECE-5BA3B845DE9F}" destId="{D860FD75-155A-439D-B510-F0DA773E06C3}" srcOrd="0" destOrd="0" presId="urn:microsoft.com/office/officeart/2005/8/layout/hChevron3"/>
    <dgm:cxn modelId="{8ECC9C44-69A1-4F43-AAE2-4CB4D11AC0EE}" type="presOf" srcId="{A16462DC-9001-49F7-A571-88C06AC2FAF9}" destId="{3572DDF5-8F49-4926-B8D2-9BBDC1498A8D}" srcOrd="0" destOrd="0" presId="urn:microsoft.com/office/officeart/2005/8/layout/hChevron3"/>
    <dgm:cxn modelId="{32C83373-2EA0-48F1-A765-3AA8F13786DC}" srcId="{A16462DC-9001-49F7-A571-88C06AC2FAF9}" destId="{731D7188-45E1-42C5-8BA4-C27E726337AC}" srcOrd="3" destOrd="0" parTransId="{0D7BCE55-7902-4886-A92E-573DFBFA3053}" sibTransId="{D9E0BC94-A64C-42F9-A797-E9C750F610B4}"/>
    <dgm:cxn modelId="{76A3D185-6CFC-4698-9DD7-CA1B1F6A0AC3}" srcId="{A16462DC-9001-49F7-A571-88C06AC2FAF9}" destId="{AFB1B257-B339-4E02-B9F8-C04C6F5A122F}" srcOrd="2" destOrd="0" parTransId="{2D896837-B85B-44F1-8752-08C09F364F77}" sibTransId="{733D2CD7-5FF7-45A6-8A58-F2911A9174B0}"/>
    <dgm:cxn modelId="{B3E299A2-E6B6-47CF-A01B-E7F4685E86AA}" type="presOf" srcId="{B5E22F3B-B8AD-4CBB-ABE6-2DB45E9589C9}" destId="{D455C47F-EF89-4062-A7D8-6CB1A4E23784}" srcOrd="0" destOrd="0" presId="urn:microsoft.com/office/officeart/2005/8/layout/hChevron3"/>
    <dgm:cxn modelId="{AA9A31A3-E628-4549-BE67-8A55DFF3FB89}" type="presOf" srcId="{731D7188-45E1-42C5-8BA4-C27E726337AC}" destId="{573AE991-4DE6-4B48-9DF1-83D3350FF9B5}" srcOrd="0" destOrd="0" presId="urn:microsoft.com/office/officeart/2005/8/layout/hChevron3"/>
    <dgm:cxn modelId="{165E50BB-5EBE-4148-8660-7EB039945472}" srcId="{A16462DC-9001-49F7-A571-88C06AC2FAF9}" destId="{A69EFDB1-B2C7-4B88-9ECE-5BA3B845DE9F}" srcOrd="1" destOrd="0" parTransId="{DE09A0A3-E85A-4A81-85C1-0021D2C6EE85}" sibTransId="{6B708881-BE5A-4898-852D-36BE089E5EEE}"/>
    <dgm:cxn modelId="{9F8E65CC-79DC-42C9-8596-9691D8E837F3}" srcId="{A16462DC-9001-49F7-A571-88C06AC2FAF9}" destId="{B5E22F3B-B8AD-4CBB-ABE6-2DB45E9589C9}" srcOrd="0" destOrd="0" parTransId="{13696DBD-D592-4118-B35F-17B3483BEB8F}" sibTransId="{86676784-CAB6-46D4-AC93-DCA6D50208A7}"/>
    <dgm:cxn modelId="{40FD5CDC-E051-4368-A9C4-FCB0BE413824}" type="presOf" srcId="{AFB1B257-B339-4E02-B9F8-C04C6F5A122F}" destId="{B03424C1-0554-496F-9527-60961EBB303C}" srcOrd="0" destOrd="0" presId="urn:microsoft.com/office/officeart/2005/8/layout/hChevron3"/>
    <dgm:cxn modelId="{58E4099E-32B0-491D-BABA-A8E78685D062}" type="presParOf" srcId="{3572DDF5-8F49-4926-B8D2-9BBDC1498A8D}" destId="{D455C47F-EF89-4062-A7D8-6CB1A4E23784}" srcOrd="0" destOrd="0" presId="urn:microsoft.com/office/officeart/2005/8/layout/hChevron3"/>
    <dgm:cxn modelId="{A3F9AFAD-D4DD-4B75-B957-AF46A686DF9B}" type="presParOf" srcId="{3572DDF5-8F49-4926-B8D2-9BBDC1498A8D}" destId="{534F41FF-0B34-433E-A8C6-156E8094F174}" srcOrd="1" destOrd="0" presId="urn:microsoft.com/office/officeart/2005/8/layout/hChevron3"/>
    <dgm:cxn modelId="{B8BE7F13-F3AB-407A-8FEA-88A34DCB3D74}" type="presParOf" srcId="{3572DDF5-8F49-4926-B8D2-9BBDC1498A8D}" destId="{D860FD75-155A-439D-B510-F0DA773E06C3}" srcOrd="2" destOrd="0" presId="urn:microsoft.com/office/officeart/2005/8/layout/hChevron3"/>
    <dgm:cxn modelId="{AEEF4F16-CD67-4493-A35A-0A21D6BD5540}" type="presParOf" srcId="{3572DDF5-8F49-4926-B8D2-9BBDC1498A8D}" destId="{5F22573E-BF6F-4016-A1D5-111096013DE9}" srcOrd="3" destOrd="0" presId="urn:microsoft.com/office/officeart/2005/8/layout/hChevron3"/>
    <dgm:cxn modelId="{BB56A463-8935-49A5-A7B5-4585B3206C0A}" type="presParOf" srcId="{3572DDF5-8F49-4926-B8D2-9BBDC1498A8D}" destId="{B03424C1-0554-496F-9527-60961EBB303C}" srcOrd="4" destOrd="0" presId="urn:microsoft.com/office/officeart/2005/8/layout/hChevron3"/>
    <dgm:cxn modelId="{41C51676-09F7-48D8-9EB0-9EF9F64CD30C}" type="presParOf" srcId="{3572DDF5-8F49-4926-B8D2-9BBDC1498A8D}" destId="{1380531D-03D9-4F7F-B263-0EF46FEF2468}" srcOrd="5" destOrd="0" presId="urn:microsoft.com/office/officeart/2005/8/layout/hChevron3"/>
    <dgm:cxn modelId="{5C0A61F9-A3C1-4D7D-A97B-A978ACA361BD}" type="presParOf" srcId="{3572DDF5-8F49-4926-B8D2-9BBDC1498A8D}" destId="{573AE991-4DE6-4B48-9DF1-83D3350FF9B5}" srcOrd="6" destOrd="0" presId="urn:microsoft.com/office/officeart/2005/8/layout/hChevron3"/>
  </dgm:cxnLst>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6462DC-9001-49F7-A571-88C06AC2FAF9}"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B5E22F3B-B8AD-4CBB-ABE6-2DB45E9589C9}">
      <dgm:prSet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1"/>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p>
      </dgm:t>
    </dgm:pt>
    <dgm:pt modelId="{13696DBD-D592-4118-B35F-17B3483BEB8F}" type="parTrans" cxnId="{9F8E65CC-79DC-42C9-8596-9691D8E837F3}">
      <dgm:prSet/>
      <dgm:spPr/>
      <dgm:t>
        <a:bodyPr/>
        <a:lstStyle/>
        <a:p>
          <a:endParaRPr lang="en-US"/>
        </a:p>
      </dgm:t>
    </dgm:pt>
    <dgm:pt modelId="{86676784-CAB6-46D4-AC93-DCA6D50208A7}" type="sibTrans" cxnId="{9F8E65CC-79DC-42C9-8596-9691D8E837F3}">
      <dgm:prSet/>
      <dgm:spPr/>
      <dgm:t>
        <a:bodyPr/>
        <a:lstStyle/>
        <a:p>
          <a:endParaRPr lang="en-US"/>
        </a:p>
      </dgm:t>
    </dgm:pt>
    <dgm:pt modelId="{A69EFDB1-B2C7-4B88-9ECE-5BA3B845DE9F}">
      <dgm:prSet custT="1"/>
      <dgm:spPr>
        <a:solidFill>
          <a:schemeClr val="accent5"/>
        </a:solidFill>
      </dgm:spPr>
      <dgm:t>
        <a:bodyPr/>
        <a:lstStyle/>
        <a:p>
          <a:pPr rtl="0"/>
          <a:r>
            <a:rPr lang="en-US" sz="1800" b="1" dirty="0">
              <a:latin typeface="Arial" panose="020B0604020202020204" pitchFamily="34" charset="0"/>
              <a:cs typeface="Arial" panose="020B0604020202020204" pitchFamily="34" charset="0"/>
            </a:rPr>
            <a:t> </a:t>
          </a:r>
        </a:p>
      </dgm:t>
    </dgm:pt>
    <dgm:pt modelId="{DE09A0A3-E85A-4A81-85C1-0021D2C6EE85}" type="parTrans" cxnId="{165E50BB-5EBE-4148-8660-7EB039945472}">
      <dgm:prSet/>
      <dgm:spPr/>
      <dgm:t>
        <a:bodyPr/>
        <a:lstStyle/>
        <a:p>
          <a:endParaRPr lang="en-US"/>
        </a:p>
      </dgm:t>
    </dgm:pt>
    <dgm:pt modelId="{6B708881-BE5A-4898-852D-36BE089E5EEE}" type="sibTrans" cxnId="{165E50BB-5EBE-4148-8660-7EB039945472}">
      <dgm:prSet/>
      <dgm:spPr/>
      <dgm:t>
        <a:bodyPr/>
        <a:lstStyle/>
        <a:p>
          <a:endParaRPr lang="en-US"/>
        </a:p>
      </dgm:t>
    </dgm:pt>
    <dgm:pt modelId="{AFB1B257-B339-4E02-B9F8-C04C6F5A122F}">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accent2"/>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p>
      </dgm:t>
    </dgm:pt>
    <dgm:pt modelId="{2D896837-B85B-44F1-8752-08C09F364F77}" type="parTrans" cxnId="{76A3D185-6CFC-4698-9DD7-CA1B1F6A0AC3}">
      <dgm:prSet/>
      <dgm:spPr/>
      <dgm:t>
        <a:bodyPr/>
        <a:lstStyle/>
        <a:p>
          <a:endParaRPr lang="en-US"/>
        </a:p>
      </dgm:t>
    </dgm:pt>
    <dgm:pt modelId="{733D2CD7-5FF7-45A6-8A58-F2911A9174B0}" type="sibTrans" cxnId="{76A3D185-6CFC-4698-9DD7-CA1B1F6A0AC3}">
      <dgm:prSet/>
      <dgm:spPr/>
      <dgm:t>
        <a:bodyPr/>
        <a:lstStyle/>
        <a:p>
          <a:endParaRPr lang="en-US"/>
        </a:p>
      </dgm:t>
    </dgm:pt>
    <dgm:pt modelId="{64F0A26C-45CE-4D09-B9F7-F8C07EBEBD5B}">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bg1"/>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p>
      </dgm:t>
    </dgm:pt>
    <dgm:pt modelId="{0114B958-55FD-430C-B954-C74F0AB7DDA8}" type="sibTrans" cxnId="{02FA7321-71B0-4CA6-9B24-64388C9F2847}">
      <dgm:prSet/>
      <dgm:spPr/>
      <dgm:t>
        <a:bodyPr/>
        <a:lstStyle/>
        <a:p>
          <a:endParaRPr lang="en-US"/>
        </a:p>
      </dgm:t>
    </dgm:pt>
    <dgm:pt modelId="{F203800A-8198-4139-B7A3-EC67805804AC}" type="parTrans" cxnId="{02FA7321-71B0-4CA6-9B24-64388C9F2847}">
      <dgm:prSet/>
      <dgm:spPr/>
      <dgm:t>
        <a:bodyPr/>
        <a:lstStyle/>
        <a:p>
          <a:endParaRPr lang="en-US"/>
        </a:p>
      </dgm:t>
    </dgm:pt>
    <dgm:pt modelId="{3572DDF5-8F49-4926-B8D2-9BBDC1498A8D}" type="pres">
      <dgm:prSet presAssocID="{A16462DC-9001-49F7-A571-88C06AC2FAF9}" presName="Name0" presStyleCnt="0">
        <dgm:presLayoutVars>
          <dgm:dir/>
          <dgm:resizeHandles val="exact"/>
        </dgm:presLayoutVars>
      </dgm:prSet>
      <dgm:spPr/>
    </dgm:pt>
    <dgm:pt modelId="{D455C47F-EF89-4062-A7D8-6CB1A4E23784}" type="pres">
      <dgm:prSet presAssocID="{B5E22F3B-B8AD-4CBB-ABE6-2DB45E9589C9}" presName="parTxOnly" presStyleLbl="node1" presStyleIdx="0" presStyleCnt="4">
        <dgm:presLayoutVars>
          <dgm:bulletEnabled val="1"/>
        </dgm:presLayoutVars>
      </dgm:prSet>
      <dgm:spPr>
        <a:prstGeom prst="chevron">
          <a:avLst/>
        </a:prstGeom>
      </dgm:spPr>
    </dgm:pt>
    <dgm:pt modelId="{534F41FF-0B34-433E-A8C6-156E8094F174}" type="pres">
      <dgm:prSet presAssocID="{86676784-CAB6-46D4-AC93-DCA6D50208A7}" presName="parSpace" presStyleCnt="0"/>
      <dgm:spPr/>
    </dgm:pt>
    <dgm:pt modelId="{D860FD75-155A-439D-B510-F0DA773E06C3}" type="pres">
      <dgm:prSet presAssocID="{A69EFDB1-B2C7-4B88-9ECE-5BA3B845DE9F}" presName="parTxOnly" presStyleLbl="node1" presStyleIdx="1" presStyleCnt="4">
        <dgm:presLayoutVars>
          <dgm:bulletEnabled val="1"/>
        </dgm:presLayoutVars>
      </dgm:prSet>
      <dgm:spPr/>
    </dgm:pt>
    <dgm:pt modelId="{5F22573E-BF6F-4016-A1D5-111096013DE9}" type="pres">
      <dgm:prSet presAssocID="{6B708881-BE5A-4898-852D-36BE089E5EEE}" presName="parSpace" presStyleCnt="0"/>
      <dgm:spPr/>
    </dgm:pt>
    <dgm:pt modelId="{B03424C1-0554-496F-9527-60961EBB303C}" type="pres">
      <dgm:prSet presAssocID="{AFB1B257-B339-4E02-B9F8-C04C6F5A122F}" presName="parTxOnly" presStyleLbl="node1" presStyleIdx="2" presStyleCnt="4">
        <dgm:presLayoutVars>
          <dgm:bulletEnabled val="1"/>
        </dgm:presLayoutVars>
      </dgm:prSet>
      <dgm:spPr/>
    </dgm:pt>
    <dgm:pt modelId="{D7DAD2DB-306D-4441-AA06-734E726B0AD0}" type="pres">
      <dgm:prSet presAssocID="{733D2CD7-5FF7-45A6-8A58-F2911A9174B0}" presName="parSpace" presStyleCnt="0"/>
      <dgm:spPr/>
    </dgm:pt>
    <dgm:pt modelId="{A45EC3F6-F411-49E3-9844-3D699B18C11B}" type="pres">
      <dgm:prSet presAssocID="{64F0A26C-45CE-4D09-B9F7-F8C07EBEBD5B}" presName="parTxOnly" presStyleLbl="node1" presStyleIdx="3" presStyleCnt="4">
        <dgm:presLayoutVars>
          <dgm:bulletEnabled val="1"/>
        </dgm:presLayoutVars>
      </dgm:prSet>
      <dgm:spPr/>
    </dgm:pt>
  </dgm:ptLst>
  <dgm:cxnLst>
    <dgm:cxn modelId="{02FA7321-71B0-4CA6-9B24-64388C9F2847}" srcId="{A16462DC-9001-49F7-A571-88C06AC2FAF9}" destId="{64F0A26C-45CE-4D09-B9F7-F8C07EBEBD5B}" srcOrd="3" destOrd="0" parTransId="{F203800A-8198-4139-B7A3-EC67805804AC}" sibTransId="{0114B958-55FD-430C-B954-C74F0AB7DDA8}"/>
    <dgm:cxn modelId="{1B8F6F39-195D-425D-82ED-76EF8A53C920}" type="presOf" srcId="{A69EFDB1-B2C7-4B88-9ECE-5BA3B845DE9F}" destId="{D860FD75-155A-439D-B510-F0DA773E06C3}" srcOrd="0" destOrd="0" presId="urn:microsoft.com/office/officeart/2005/8/layout/hChevron3"/>
    <dgm:cxn modelId="{8ECC9C44-69A1-4F43-AAE2-4CB4D11AC0EE}" type="presOf" srcId="{A16462DC-9001-49F7-A571-88C06AC2FAF9}" destId="{3572DDF5-8F49-4926-B8D2-9BBDC1498A8D}" srcOrd="0" destOrd="0" presId="urn:microsoft.com/office/officeart/2005/8/layout/hChevron3"/>
    <dgm:cxn modelId="{76A3D185-6CFC-4698-9DD7-CA1B1F6A0AC3}" srcId="{A16462DC-9001-49F7-A571-88C06AC2FAF9}" destId="{AFB1B257-B339-4E02-B9F8-C04C6F5A122F}" srcOrd="2" destOrd="0" parTransId="{2D896837-B85B-44F1-8752-08C09F364F77}" sibTransId="{733D2CD7-5FF7-45A6-8A58-F2911A9174B0}"/>
    <dgm:cxn modelId="{B3E299A2-E6B6-47CF-A01B-E7F4685E86AA}" type="presOf" srcId="{B5E22F3B-B8AD-4CBB-ABE6-2DB45E9589C9}" destId="{D455C47F-EF89-4062-A7D8-6CB1A4E23784}" srcOrd="0" destOrd="0" presId="urn:microsoft.com/office/officeart/2005/8/layout/hChevron3"/>
    <dgm:cxn modelId="{44AB96AE-5ED9-423C-92D0-D92061FFFAB3}" type="presOf" srcId="{64F0A26C-45CE-4D09-B9F7-F8C07EBEBD5B}" destId="{A45EC3F6-F411-49E3-9844-3D699B18C11B}" srcOrd="0" destOrd="0" presId="urn:microsoft.com/office/officeart/2005/8/layout/hChevron3"/>
    <dgm:cxn modelId="{165E50BB-5EBE-4148-8660-7EB039945472}" srcId="{A16462DC-9001-49F7-A571-88C06AC2FAF9}" destId="{A69EFDB1-B2C7-4B88-9ECE-5BA3B845DE9F}" srcOrd="1" destOrd="0" parTransId="{DE09A0A3-E85A-4A81-85C1-0021D2C6EE85}" sibTransId="{6B708881-BE5A-4898-852D-36BE089E5EEE}"/>
    <dgm:cxn modelId="{9F8E65CC-79DC-42C9-8596-9691D8E837F3}" srcId="{A16462DC-9001-49F7-A571-88C06AC2FAF9}" destId="{B5E22F3B-B8AD-4CBB-ABE6-2DB45E9589C9}" srcOrd="0" destOrd="0" parTransId="{13696DBD-D592-4118-B35F-17B3483BEB8F}" sibTransId="{86676784-CAB6-46D4-AC93-DCA6D50208A7}"/>
    <dgm:cxn modelId="{40FD5CDC-E051-4368-A9C4-FCB0BE413824}" type="presOf" srcId="{AFB1B257-B339-4E02-B9F8-C04C6F5A122F}" destId="{B03424C1-0554-496F-9527-60961EBB303C}" srcOrd="0" destOrd="0" presId="urn:microsoft.com/office/officeart/2005/8/layout/hChevron3"/>
    <dgm:cxn modelId="{58E4099E-32B0-491D-BABA-A8E78685D062}" type="presParOf" srcId="{3572DDF5-8F49-4926-B8D2-9BBDC1498A8D}" destId="{D455C47F-EF89-4062-A7D8-6CB1A4E23784}" srcOrd="0" destOrd="0" presId="urn:microsoft.com/office/officeart/2005/8/layout/hChevron3"/>
    <dgm:cxn modelId="{A3F9AFAD-D4DD-4B75-B957-AF46A686DF9B}" type="presParOf" srcId="{3572DDF5-8F49-4926-B8D2-9BBDC1498A8D}" destId="{534F41FF-0B34-433E-A8C6-156E8094F174}" srcOrd="1" destOrd="0" presId="urn:microsoft.com/office/officeart/2005/8/layout/hChevron3"/>
    <dgm:cxn modelId="{B8BE7F13-F3AB-407A-8FEA-88A34DCB3D74}" type="presParOf" srcId="{3572DDF5-8F49-4926-B8D2-9BBDC1498A8D}" destId="{D860FD75-155A-439D-B510-F0DA773E06C3}" srcOrd="2" destOrd="0" presId="urn:microsoft.com/office/officeart/2005/8/layout/hChevron3"/>
    <dgm:cxn modelId="{AEEF4F16-CD67-4493-A35A-0A21D6BD5540}" type="presParOf" srcId="{3572DDF5-8F49-4926-B8D2-9BBDC1498A8D}" destId="{5F22573E-BF6F-4016-A1D5-111096013DE9}" srcOrd="3" destOrd="0" presId="urn:microsoft.com/office/officeart/2005/8/layout/hChevron3"/>
    <dgm:cxn modelId="{BB56A463-8935-49A5-A7B5-4585B3206C0A}" type="presParOf" srcId="{3572DDF5-8F49-4926-B8D2-9BBDC1498A8D}" destId="{B03424C1-0554-496F-9527-60961EBB303C}" srcOrd="4" destOrd="0" presId="urn:microsoft.com/office/officeart/2005/8/layout/hChevron3"/>
    <dgm:cxn modelId="{3A67D741-9793-4DD2-AC56-99B0BBA3668D}" type="presParOf" srcId="{3572DDF5-8F49-4926-B8D2-9BBDC1498A8D}" destId="{D7DAD2DB-306D-4441-AA06-734E726B0AD0}" srcOrd="5" destOrd="0" presId="urn:microsoft.com/office/officeart/2005/8/layout/hChevron3"/>
    <dgm:cxn modelId="{D34CF77F-8140-4304-9FB1-760458507CE7}" type="presParOf" srcId="{3572DDF5-8F49-4926-B8D2-9BBDC1498A8D}" destId="{A45EC3F6-F411-49E3-9844-3D699B18C11B}" srcOrd="6" destOrd="0" presId="urn:microsoft.com/office/officeart/2005/8/layout/hChevron3"/>
  </dgm:cxnLst>
  <dgm:bg/>
  <dgm:whole>
    <a:ln>
      <a:solidFill>
        <a:schemeClr val="bg1"/>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6462DC-9001-49F7-A571-88C06AC2FAF9}"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B5E22F3B-B8AD-4CBB-ABE6-2DB45E9589C9}">
      <dgm:prSet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2"/>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13696DBD-D592-4118-B35F-17B3483BEB8F}" type="parTrans" cxnId="{9F8E65CC-79DC-42C9-8596-9691D8E837F3}">
      <dgm:prSet/>
      <dgm:spPr/>
      <dgm:t>
        <a:bodyPr/>
        <a:lstStyle/>
        <a:p>
          <a:endParaRPr lang="en-US"/>
        </a:p>
      </dgm:t>
    </dgm:pt>
    <dgm:pt modelId="{86676784-CAB6-46D4-AC93-DCA6D50208A7}" type="sibTrans" cxnId="{9F8E65CC-79DC-42C9-8596-9691D8E837F3}">
      <dgm:prSet/>
      <dgm:spPr/>
      <dgm:t>
        <a:bodyPr/>
        <a:lstStyle/>
        <a:p>
          <a:endParaRPr lang="en-US"/>
        </a:p>
      </dgm:t>
    </dgm:pt>
    <dgm:pt modelId="{A69EFDB1-B2C7-4B88-9ECE-5BA3B845DE9F}">
      <dgm:prSet custT="1"/>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DE09A0A3-E85A-4A81-85C1-0021D2C6EE85}" type="parTrans" cxnId="{165E50BB-5EBE-4148-8660-7EB039945472}">
      <dgm:prSet/>
      <dgm:spPr/>
      <dgm:t>
        <a:bodyPr/>
        <a:lstStyle/>
        <a:p>
          <a:endParaRPr lang="en-US"/>
        </a:p>
      </dgm:t>
    </dgm:pt>
    <dgm:pt modelId="{6B708881-BE5A-4898-852D-36BE089E5EEE}" type="sibTrans" cxnId="{165E50BB-5EBE-4148-8660-7EB039945472}">
      <dgm:prSet/>
      <dgm:spPr/>
      <dgm:t>
        <a:bodyPr/>
        <a:lstStyle/>
        <a:p>
          <a:endParaRPr lang="en-US"/>
        </a:p>
      </dgm:t>
    </dgm:pt>
    <dgm:pt modelId="{AFB1B257-B339-4E02-B9F8-C04C6F5A122F}">
      <dgm:prSet custT="1">
        <dgm:style>
          <a:lnRef idx="2">
            <a:schemeClr val="accent5">
              <a:shade val="50000"/>
            </a:schemeClr>
          </a:lnRef>
          <a:fillRef idx="1">
            <a:schemeClr val="accent5"/>
          </a:fillRef>
          <a:effectRef idx="0">
            <a:schemeClr val="accent5"/>
          </a:effectRef>
          <a:fontRef idx="minor">
            <a:schemeClr val="lt1"/>
          </a:fontRef>
        </dgm:style>
      </dgm:prSet>
      <dgm:spPr>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2D896837-B85B-44F1-8752-08C09F364F77}" type="parTrans" cxnId="{76A3D185-6CFC-4698-9DD7-CA1B1F6A0AC3}">
      <dgm:prSet/>
      <dgm:spPr/>
      <dgm:t>
        <a:bodyPr/>
        <a:lstStyle/>
        <a:p>
          <a:endParaRPr lang="en-US"/>
        </a:p>
      </dgm:t>
    </dgm:pt>
    <dgm:pt modelId="{733D2CD7-5FF7-45A6-8A58-F2911A9174B0}" type="sibTrans" cxnId="{76A3D185-6CFC-4698-9DD7-CA1B1F6A0AC3}">
      <dgm:prSet/>
      <dgm:spPr/>
      <dgm:t>
        <a:bodyPr/>
        <a:lstStyle/>
        <a:p>
          <a:endParaRPr lang="en-US"/>
        </a:p>
      </dgm:t>
    </dgm:pt>
    <dgm:pt modelId="{731D7188-45E1-42C5-8BA4-C27E726337AC}">
      <dgm:prSet custT="1">
        <dgm:style>
          <a:lnRef idx="2">
            <a:schemeClr val="accent3">
              <a:shade val="50000"/>
            </a:schemeClr>
          </a:lnRef>
          <a:fillRef idx="1">
            <a:schemeClr val="accent3"/>
          </a:fillRef>
          <a:effectRef idx="0">
            <a:schemeClr val="accent3"/>
          </a:effectRef>
          <a:fontRef idx="minor">
            <a:schemeClr val="lt1"/>
          </a:fontRef>
        </dgm:style>
      </dgm:prSet>
      <dgm:spPr>
        <a:solidFill>
          <a:schemeClr val="accent2"/>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0D7BCE55-7902-4886-A92E-573DFBFA3053}" type="parTrans" cxnId="{32C83373-2EA0-48F1-A765-3AA8F13786DC}">
      <dgm:prSet/>
      <dgm:spPr/>
      <dgm:t>
        <a:bodyPr/>
        <a:lstStyle/>
        <a:p>
          <a:endParaRPr lang="en-US"/>
        </a:p>
      </dgm:t>
    </dgm:pt>
    <dgm:pt modelId="{D9E0BC94-A64C-42F9-A797-E9C750F610B4}" type="sibTrans" cxnId="{32C83373-2EA0-48F1-A765-3AA8F13786DC}">
      <dgm:prSet/>
      <dgm:spPr/>
      <dgm:t>
        <a:bodyPr/>
        <a:lstStyle/>
        <a:p>
          <a:endParaRPr lang="en-US"/>
        </a:p>
      </dgm:t>
    </dgm:pt>
    <dgm:pt modelId="{3572DDF5-8F49-4926-B8D2-9BBDC1498A8D}" type="pres">
      <dgm:prSet presAssocID="{A16462DC-9001-49F7-A571-88C06AC2FAF9}" presName="Name0" presStyleCnt="0">
        <dgm:presLayoutVars>
          <dgm:dir/>
          <dgm:resizeHandles val="exact"/>
        </dgm:presLayoutVars>
      </dgm:prSet>
      <dgm:spPr/>
    </dgm:pt>
    <dgm:pt modelId="{D455C47F-EF89-4062-A7D8-6CB1A4E23784}" type="pres">
      <dgm:prSet presAssocID="{B5E22F3B-B8AD-4CBB-ABE6-2DB45E9589C9}" presName="parTxOnly" presStyleLbl="node1" presStyleIdx="0" presStyleCnt="4">
        <dgm:presLayoutVars>
          <dgm:bulletEnabled val="1"/>
        </dgm:presLayoutVars>
      </dgm:prSet>
      <dgm:spPr/>
    </dgm:pt>
    <dgm:pt modelId="{534F41FF-0B34-433E-A8C6-156E8094F174}" type="pres">
      <dgm:prSet presAssocID="{86676784-CAB6-46D4-AC93-DCA6D50208A7}" presName="parSpace" presStyleCnt="0"/>
      <dgm:spPr/>
    </dgm:pt>
    <dgm:pt modelId="{D860FD75-155A-439D-B510-F0DA773E06C3}" type="pres">
      <dgm:prSet presAssocID="{A69EFDB1-B2C7-4B88-9ECE-5BA3B845DE9F}" presName="parTxOnly" presStyleLbl="node1" presStyleIdx="1" presStyleCnt="4">
        <dgm:presLayoutVars>
          <dgm:bulletEnabled val="1"/>
        </dgm:presLayoutVars>
      </dgm:prSet>
      <dgm:spPr/>
    </dgm:pt>
    <dgm:pt modelId="{5F22573E-BF6F-4016-A1D5-111096013DE9}" type="pres">
      <dgm:prSet presAssocID="{6B708881-BE5A-4898-852D-36BE089E5EEE}" presName="parSpace" presStyleCnt="0"/>
      <dgm:spPr/>
    </dgm:pt>
    <dgm:pt modelId="{B03424C1-0554-496F-9527-60961EBB303C}" type="pres">
      <dgm:prSet presAssocID="{AFB1B257-B339-4E02-B9F8-C04C6F5A122F}" presName="parTxOnly" presStyleLbl="node1" presStyleIdx="2" presStyleCnt="4">
        <dgm:presLayoutVars>
          <dgm:bulletEnabled val="1"/>
        </dgm:presLayoutVars>
      </dgm:prSet>
      <dgm:spPr/>
    </dgm:pt>
    <dgm:pt modelId="{1380531D-03D9-4F7F-B263-0EF46FEF2468}" type="pres">
      <dgm:prSet presAssocID="{733D2CD7-5FF7-45A6-8A58-F2911A9174B0}" presName="parSpace" presStyleCnt="0"/>
      <dgm:spPr/>
    </dgm:pt>
    <dgm:pt modelId="{573AE991-4DE6-4B48-9DF1-83D3350FF9B5}" type="pres">
      <dgm:prSet presAssocID="{731D7188-45E1-42C5-8BA4-C27E726337AC}" presName="parTxOnly" presStyleLbl="node1" presStyleIdx="3" presStyleCnt="4">
        <dgm:presLayoutVars>
          <dgm:bulletEnabled val="1"/>
        </dgm:presLayoutVars>
      </dgm:prSet>
      <dgm:spPr/>
    </dgm:pt>
  </dgm:ptLst>
  <dgm:cxnLst>
    <dgm:cxn modelId="{1B8F6F39-195D-425D-82ED-76EF8A53C920}" type="presOf" srcId="{A69EFDB1-B2C7-4B88-9ECE-5BA3B845DE9F}" destId="{D860FD75-155A-439D-B510-F0DA773E06C3}" srcOrd="0" destOrd="0" presId="urn:microsoft.com/office/officeart/2005/8/layout/hChevron3"/>
    <dgm:cxn modelId="{8ECC9C44-69A1-4F43-AAE2-4CB4D11AC0EE}" type="presOf" srcId="{A16462DC-9001-49F7-A571-88C06AC2FAF9}" destId="{3572DDF5-8F49-4926-B8D2-9BBDC1498A8D}" srcOrd="0" destOrd="0" presId="urn:microsoft.com/office/officeart/2005/8/layout/hChevron3"/>
    <dgm:cxn modelId="{32C83373-2EA0-48F1-A765-3AA8F13786DC}" srcId="{A16462DC-9001-49F7-A571-88C06AC2FAF9}" destId="{731D7188-45E1-42C5-8BA4-C27E726337AC}" srcOrd="3" destOrd="0" parTransId="{0D7BCE55-7902-4886-A92E-573DFBFA3053}" sibTransId="{D9E0BC94-A64C-42F9-A797-E9C750F610B4}"/>
    <dgm:cxn modelId="{76A3D185-6CFC-4698-9DD7-CA1B1F6A0AC3}" srcId="{A16462DC-9001-49F7-A571-88C06AC2FAF9}" destId="{AFB1B257-B339-4E02-B9F8-C04C6F5A122F}" srcOrd="2" destOrd="0" parTransId="{2D896837-B85B-44F1-8752-08C09F364F77}" sibTransId="{733D2CD7-5FF7-45A6-8A58-F2911A9174B0}"/>
    <dgm:cxn modelId="{B3E299A2-E6B6-47CF-A01B-E7F4685E86AA}" type="presOf" srcId="{B5E22F3B-B8AD-4CBB-ABE6-2DB45E9589C9}" destId="{D455C47F-EF89-4062-A7D8-6CB1A4E23784}" srcOrd="0" destOrd="0" presId="urn:microsoft.com/office/officeart/2005/8/layout/hChevron3"/>
    <dgm:cxn modelId="{AA9A31A3-E628-4549-BE67-8A55DFF3FB89}" type="presOf" srcId="{731D7188-45E1-42C5-8BA4-C27E726337AC}" destId="{573AE991-4DE6-4B48-9DF1-83D3350FF9B5}" srcOrd="0" destOrd="0" presId="urn:microsoft.com/office/officeart/2005/8/layout/hChevron3"/>
    <dgm:cxn modelId="{165E50BB-5EBE-4148-8660-7EB039945472}" srcId="{A16462DC-9001-49F7-A571-88C06AC2FAF9}" destId="{A69EFDB1-B2C7-4B88-9ECE-5BA3B845DE9F}" srcOrd="1" destOrd="0" parTransId="{DE09A0A3-E85A-4A81-85C1-0021D2C6EE85}" sibTransId="{6B708881-BE5A-4898-852D-36BE089E5EEE}"/>
    <dgm:cxn modelId="{9F8E65CC-79DC-42C9-8596-9691D8E837F3}" srcId="{A16462DC-9001-49F7-A571-88C06AC2FAF9}" destId="{B5E22F3B-B8AD-4CBB-ABE6-2DB45E9589C9}" srcOrd="0" destOrd="0" parTransId="{13696DBD-D592-4118-B35F-17B3483BEB8F}" sibTransId="{86676784-CAB6-46D4-AC93-DCA6D50208A7}"/>
    <dgm:cxn modelId="{40FD5CDC-E051-4368-A9C4-FCB0BE413824}" type="presOf" srcId="{AFB1B257-B339-4E02-B9F8-C04C6F5A122F}" destId="{B03424C1-0554-496F-9527-60961EBB303C}" srcOrd="0" destOrd="0" presId="urn:microsoft.com/office/officeart/2005/8/layout/hChevron3"/>
    <dgm:cxn modelId="{58E4099E-32B0-491D-BABA-A8E78685D062}" type="presParOf" srcId="{3572DDF5-8F49-4926-B8D2-9BBDC1498A8D}" destId="{D455C47F-EF89-4062-A7D8-6CB1A4E23784}" srcOrd="0" destOrd="0" presId="urn:microsoft.com/office/officeart/2005/8/layout/hChevron3"/>
    <dgm:cxn modelId="{A3F9AFAD-D4DD-4B75-B957-AF46A686DF9B}" type="presParOf" srcId="{3572DDF5-8F49-4926-B8D2-9BBDC1498A8D}" destId="{534F41FF-0B34-433E-A8C6-156E8094F174}" srcOrd="1" destOrd="0" presId="urn:microsoft.com/office/officeart/2005/8/layout/hChevron3"/>
    <dgm:cxn modelId="{B8BE7F13-F3AB-407A-8FEA-88A34DCB3D74}" type="presParOf" srcId="{3572DDF5-8F49-4926-B8D2-9BBDC1498A8D}" destId="{D860FD75-155A-439D-B510-F0DA773E06C3}" srcOrd="2" destOrd="0" presId="urn:microsoft.com/office/officeart/2005/8/layout/hChevron3"/>
    <dgm:cxn modelId="{AEEF4F16-CD67-4493-A35A-0A21D6BD5540}" type="presParOf" srcId="{3572DDF5-8F49-4926-B8D2-9BBDC1498A8D}" destId="{5F22573E-BF6F-4016-A1D5-111096013DE9}" srcOrd="3" destOrd="0" presId="urn:microsoft.com/office/officeart/2005/8/layout/hChevron3"/>
    <dgm:cxn modelId="{BB56A463-8935-49A5-A7B5-4585B3206C0A}" type="presParOf" srcId="{3572DDF5-8F49-4926-B8D2-9BBDC1498A8D}" destId="{B03424C1-0554-496F-9527-60961EBB303C}" srcOrd="4" destOrd="0" presId="urn:microsoft.com/office/officeart/2005/8/layout/hChevron3"/>
    <dgm:cxn modelId="{41C51676-09F7-48D8-9EB0-9EF9F64CD30C}" type="presParOf" srcId="{3572DDF5-8F49-4926-B8D2-9BBDC1498A8D}" destId="{1380531D-03D9-4F7F-B263-0EF46FEF2468}" srcOrd="5" destOrd="0" presId="urn:microsoft.com/office/officeart/2005/8/layout/hChevron3"/>
    <dgm:cxn modelId="{5C0A61F9-A3C1-4D7D-A97B-A978ACA361BD}" type="presParOf" srcId="{3572DDF5-8F49-4926-B8D2-9BBDC1498A8D}" destId="{573AE991-4DE6-4B48-9DF1-83D3350FF9B5}" srcOrd="6" destOrd="0" presId="urn:microsoft.com/office/officeart/2005/8/layout/hChevron3"/>
  </dgm:cxnLst>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6462DC-9001-49F7-A571-88C06AC2FAF9}"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B5E22F3B-B8AD-4CBB-ABE6-2DB45E9589C9}">
      <dgm:prSet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1"/>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p>
      </dgm:t>
    </dgm:pt>
    <dgm:pt modelId="{13696DBD-D592-4118-B35F-17B3483BEB8F}" type="parTrans" cxnId="{9F8E65CC-79DC-42C9-8596-9691D8E837F3}">
      <dgm:prSet/>
      <dgm:spPr/>
      <dgm:t>
        <a:bodyPr/>
        <a:lstStyle/>
        <a:p>
          <a:endParaRPr lang="en-US"/>
        </a:p>
      </dgm:t>
    </dgm:pt>
    <dgm:pt modelId="{86676784-CAB6-46D4-AC93-DCA6D50208A7}" type="sibTrans" cxnId="{9F8E65CC-79DC-42C9-8596-9691D8E837F3}">
      <dgm:prSet/>
      <dgm:spPr/>
      <dgm:t>
        <a:bodyPr/>
        <a:lstStyle/>
        <a:p>
          <a:endParaRPr lang="en-US"/>
        </a:p>
      </dgm:t>
    </dgm:pt>
    <dgm:pt modelId="{A69EFDB1-B2C7-4B88-9ECE-5BA3B845DE9F}">
      <dgm:prSet custT="1"/>
      <dgm:spPr>
        <a:solidFill>
          <a:schemeClr val="accent5"/>
        </a:solidFill>
      </dgm:spPr>
      <dgm:t>
        <a:bodyPr/>
        <a:lstStyle/>
        <a:p>
          <a:pPr rtl="0"/>
          <a:r>
            <a:rPr lang="en-US" sz="1800" b="1" dirty="0">
              <a:latin typeface="Arial" panose="020B0604020202020204" pitchFamily="34" charset="0"/>
              <a:cs typeface="Arial" panose="020B0604020202020204" pitchFamily="34" charset="0"/>
            </a:rPr>
            <a:t> </a:t>
          </a:r>
        </a:p>
      </dgm:t>
    </dgm:pt>
    <dgm:pt modelId="{DE09A0A3-E85A-4A81-85C1-0021D2C6EE85}" type="parTrans" cxnId="{165E50BB-5EBE-4148-8660-7EB039945472}">
      <dgm:prSet/>
      <dgm:spPr/>
      <dgm:t>
        <a:bodyPr/>
        <a:lstStyle/>
        <a:p>
          <a:endParaRPr lang="en-US"/>
        </a:p>
      </dgm:t>
    </dgm:pt>
    <dgm:pt modelId="{6B708881-BE5A-4898-852D-36BE089E5EEE}" type="sibTrans" cxnId="{165E50BB-5EBE-4148-8660-7EB039945472}">
      <dgm:prSet/>
      <dgm:spPr/>
      <dgm:t>
        <a:bodyPr/>
        <a:lstStyle/>
        <a:p>
          <a:endParaRPr lang="en-US"/>
        </a:p>
      </dgm:t>
    </dgm:pt>
    <dgm:pt modelId="{AFB1B257-B339-4E02-B9F8-C04C6F5A122F}">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accent2"/>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p>
      </dgm:t>
    </dgm:pt>
    <dgm:pt modelId="{2D896837-B85B-44F1-8752-08C09F364F77}" type="parTrans" cxnId="{76A3D185-6CFC-4698-9DD7-CA1B1F6A0AC3}">
      <dgm:prSet/>
      <dgm:spPr/>
      <dgm:t>
        <a:bodyPr/>
        <a:lstStyle/>
        <a:p>
          <a:endParaRPr lang="en-US"/>
        </a:p>
      </dgm:t>
    </dgm:pt>
    <dgm:pt modelId="{733D2CD7-5FF7-45A6-8A58-F2911A9174B0}" type="sibTrans" cxnId="{76A3D185-6CFC-4698-9DD7-CA1B1F6A0AC3}">
      <dgm:prSet/>
      <dgm:spPr/>
      <dgm:t>
        <a:bodyPr/>
        <a:lstStyle/>
        <a:p>
          <a:endParaRPr lang="en-US"/>
        </a:p>
      </dgm:t>
    </dgm:pt>
    <dgm:pt modelId="{64F0A26C-45CE-4D09-B9F7-F8C07EBEBD5B}">
      <dgm:prSet custT="1">
        <dgm:style>
          <a:lnRef idx="2">
            <a:schemeClr val="accent5">
              <a:shade val="50000"/>
            </a:schemeClr>
          </a:lnRef>
          <a:fillRef idx="1">
            <a:schemeClr val="accent5"/>
          </a:fillRef>
          <a:effectRef idx="0">
            <a:schemeClr val="accent5"/>
          </a:effectRef>
          <a:fontRef idx="minor">
            <a:schemeClr val="lt1"/>
          </a:fontRef>
        </dgm:style>
      </dgm:prSet>
      <dgm:spPr>
        <a:solidFill>
          <a:schemeClr val="accent1"/>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p>
      </dgm:t>
    </dgm:pt>
    <dgm:pt modelId="{0114B958-55FD-430C-B954-C74F0AB7DDA8}" type="sibTrans" cxnId="{02FA7321-71B0-4CA6-9B24-64388C9F2847}">
      <dgm:prSet/>
      <dgm:spPr/>
      <dgm:t>
        <a:bodyPr/>
        <a:lstStyle/>
        <a:p>
          <a:endParaRPr lang="en-US"/>
        </a:p>
      </dgm:t>
    </dgm:pt>
    <dgm:pt modelId="{F203800A-8198-4139-B7A3-EC67805804AC}" type="parTrans" cxnId="{02FA7321-71B0-4CA6-9B24-64388C9F2847}">
      <dgm:prSet/>
      <dgm:spPr/>
      <dgm:t>
        <a:bodyPr/>
        <a:lstStyle/>
        <a:p>
          <a:endParaRPr lang="en-US"/>
        </a:p>
      </dgm:t>
    </dgm:pt>
    <dgm:pt modelId="{3572DDF5-8F49-4926-B8D2-9BBDC1498A8D}" type="pres">
      <dgm:prSet presAssocID="{A16462DC-9001-49F7-A571-88C06AC2FAF9}" presName="Name0" presStyleCnt="0">
        <dgm:presLayoutVars>
          <dgm:dir/>
          <dgm:resizeHandles val="exact"/>
        </dgm:presLayoutVars>
      </dgm:prSet>
      <dgm:spPr/>
    </dgm:pt>
    <dgm:pt modelId="{D455C47F-EF89-4062-A7D8-6CB1A4E23784}" type="pres">
      <dgm:prSet presAssocID="{B5E22F3B-B8AD-4CBB-ABE6-2DB45E9589C9}" presName="parTxOnly" presStyleLbl="node1" presStyleIdx="0" presStyleCnt="4">
        <dgm:presLayoutVars>
          <dgm:bulletEnabled val="1"/>
        </dgm:presLayoutVars>
      </dgm:prSet>
      <dgm:spPr>
        <a:prstGeom prst="chevron">
          <a:avLst/>
        </a:prstGeom>
      </dgm:spPr>
    </dgm:pt>
    <dgm:pt modelId="{534F41FF-0B34-433E-A8C6-156E8094F174}" type="pres">
      <dgm:prSet presAssocID="{86676784-CAB6-46D4-AC93-DCA6D50208A7}" presName="parSpace" presStyleCnt="0"/>
      <dgm:spPr/>
    </dgm:pt>
    <dgm:pt modelId="{D860FD75-155A-439D-B510-F0DA773E06C3}" type="pres">
      <dgm:prSet presAssocID="{A69EFDB1-B2C7-4B88-9ECE-5BA3B845DE9F}" presName="parTxOnly" presStyleLbl="node1" presStyleIdx="1" presStyleCnt="4">
        <dgm:presLayoutVars>
          <dgm:bulletEnabled val="1"/>
        </dgm:presLayoutVars>
      </dgm:prSet>
      <dgm:spPr/>
    </dgm:pt>
    <dgm:pt modelId="{5F22573E-BF6F-4016-A1D5-111096013DE9}" type="pres">
      <dgm:prSet presAssocID="{6B708881-BE5A-4898-852D-36BE089E5EEE}" presName="parSpace" presStyleCnt="0"/>
      <dgm:spPr/>
    </dgm:pt>
    <dgm:pt modelId="{B03424C1-0554-496F-9527-60961EBB303C}" type="pres">
      <dgm:prSet presAssocID="{AFB1B257-B339-4E02-B9F8-C04C6F5A122F}" presName="parTxOnly" presStyleLbl="node1" presStyleIdx="2" presStyleCnt="4">
        <dgm:presLayoutVars>
          <dgm:bulletEnabled val="1"/>
        </dgm:presLayoutVars>
      </dgm:prSet>
      <dgm:spPr/>
    </dgm:pt>
    <dgm:pt modelId="{D7DAD2DB-306D-4441-AA06-734E726B0AD0}" type="pres">
      <dgm:prSet presAssocID="{733D2CD7-5FF7-45A6-8A58-F2911A9174B0}" presName="parSpace" presStyleCnt="0"/>
      <dgm:spPr/>
    </dgm:pt>
    <dgm:pt modelId="{A45EC3F6-F411-49E3-9844-3D699B18C11B}" type="pres">
      <dgm:prSet presAssocID="{64F0A26C-45CE-4D09-B9F7-F8C07EBEBD5B}" presName="parTxOnly" presStyleLbl="node1" presStyleIdx="3" presStyleCnt="4">
        <dgm:presLayoutVars>
          <dgm:bulletEnabled val="1"/>
        </dgm:presLayoutVars>
      </dgm:prSet>
      <dgm:spPr/>
    </dgm:pt>
  </dgm:ptLst>
  <dgm:cxnLst>
    <dgm:cxn modelId="{02FA7321-71B0-4CA6-9B24-64388C9F2847}" srcId="{A16462DC-9001-49F7-A571-88C06AC2FAF9}" destId="{64F0A26C-45CE-4D09-B9F7-F8C07EBEBD5B}" srcOrd="3" destOrd="0" parTransId="{F203800A-8198-4139-B7A3-EC67805804AC}" sibTransId="{0114B958-55FD-430C-B954-C74F0AB7DDA8}"/>
    <dgm:cxn modelId="{1B8F6F39-195D-425D-82ED-76EF8A53C920}" type="presOf" srcId="{A69EFDB1-B2C7-4B88-9ECE-5BA3B845DE9F}" destId="{D860FD75-155A-439D-B510-F0DA773E06C3}" srcOrd="0" destOrd="0" presId="urn:microsoft.com/office/officeart/2005/8/layout/hChevron3"/>
    <dgm:cxn modelId="{8ECC9C44-69A1-4F43-AAE2-4CB4D11AC0EE}" type="presOf" srcId="{A16462DC-9001-49F7-A571-88C06AC2FAF9}" destId="{3572DDF5-8F49-4926-B8D2-9BBDC1498A8D}" srcOrd="0" destOrd="0" presId="urn:microsoft.com/office/officeart/2005/8/layout/hChevron3"/>
    <dgm:cxn modelId="{76A3D185-6CFC-4698-9DD7-CA1B1F6A0AC3}" srcId="{A16462DC-9001-49F7-A571-88C06AC2FAF9}" destId="{AFB1B257-B339-4E02-B9F8-C04C6F5A122F}" srcOrd="2" destOrd="0" parTransId="{2D896837-B85B-44F1-8752-08C09F364F77}" sibTransId="{733D2CD7-5FF7-45A6-8A58-F2911A9174B0}"/>
    <dgm:cxn modelId="{B3E299A2-E6B6-47CF-A01B-E7F4685E86AA}" type="presOf" srcId="{B5E22F3B-B8AD-4CBB-ABE6-2DB45E9589C9}" destId="{D455C47F-EF89-4062-A7D8-6CB1A4E23784}" srcOrd="0" destOrd="0" presId="urn:microsoft.com/office/officeart/2005/8/layout/hChevron3"/>
    <dgm:cxn modelId="{44AB96AE-5ED9-423C-92D0-D92061FFFAB3}" type="presOf" srcId="{64F0A26C-45CE-4D09-B9F7-F8C07EBEBD5B}" destId="{A45EC3F6-F411-49E3-9844-3D699B18C11B}" srcOrd="0" destOrd="0" presId="urn:microsoft.com/office/officeart/2005/8/layout/hChevron3"/>
    <dgm:cxn modelId="{165E50BB-5EBE-4148-8660-7EB039945472}" srcId="{A16462DC-9001-49F7-A571-88C06AC2FAF9}" destId="{A69EFDB1-B2C7-4B88-9ECE-5BA3B845DE9F}" srcOrd="1" destOrd="0" parTransId="{DE09A0A3-E85A-4A81-85C1-0021D2C6EE85}" sibTransId="{6B708881-BE5A-4898-852D-36BE089E5EEE}"/>
    <dgm:cxn modelId="{9F8E65CC-79DC-42C9-8596-9691D8E837F3}" srcId="{A16462DC-9001-49F7-A571-88C06AC2FAF9}" destId="{B5E22F3B-B8AD-4CBB-ABE6-2DB45E9589C9}" srcOrd="0" destOrd="0" parTransId="{13696DBD-D592-4118-B35F-17B3483BEB8F}" sibTransId="{86676784-CAB6-46D4-AC93-DCA6D50208A7}"/>
    <dgm:cxn modelId="{40FD5CDC-E051-4368-A9C4-FCB0BE413824}" type="presOf" srcId="{AFB1B257-B339-4E02-B9F8-C04C6F5A122F}" destId="{B03424C1-0554-496F-9527-60961EBB303C}" srcOrd="0" destOrd="0" presId="urn:microsoft.com/office/officeart/2005/8/layout/hChevron3"/>
    <dgm:cxn modelId="{58E4099E-32B0-491D-BABA-A8E78685D062}" type="presParOf" srcId="{3572DDF5-8F49-4926-B8D2-9BBDC1498A8D}" destId="{D455C47F-EF89-4062-A7D8-6CB1A4E23784}" srcOrd="0" destOrd="0" presId="urn:microsoft.com/office/officeart/2005/8/layout/hChevron3"/>
    <dgm:cxn modelId="{A3F9AFAD-D4DD-4B75-B957-AF46A686DF9B}" type="presParOf" srcId="{3572DDF5-8F49-4926-B8D2-9BBDC1498A8D}" destId="{534F41FF-0B34-433E-A8C6-156E8094F174}" srcOrd="1" destOrd="0" presId="urn:microsoft.com/office/officeart/2005/8/layout/hChevron3"/>
    <dgm:cxn modelId="{B8BE7F13-F3AB-407A-8FEA-88A34DCB3D74}" type="presParOf" srcId="{3572DDF5-8F49-4926-B8D2-9BBDC1498A8D}" destId="{D860FD75-155A-439D-B510-F0DA773E06C3}" srcOrd="2" destOrd="0" presId="urn:microsoft.com/office/officeart/2005/8/layout/hChevron3"/>
    <dgm:cxn modelId="{AEEF4F16-CD67-4493-A35A-0A21D6BD5540}" type="presParOf" srcId="{3572DDF5-8F49-4926-B8D2-9BBDC1498A8D}" destId="{5F22573E-BF6F-4016-A1D5-111096013DE9}" srcOrd="3" destOrd="0" presId="urn:microsoft.com/office/officeart/2005/8/layout/hChevron3"/>
    <dgm:cxn modelId="{BB56A463-8935-49A5-A7B5-4585B3206C0A}" type="presParOf" srcId="{3572DDF5-8F49-4926-B8D2-9BBDC1498A8D}" destId="{B03424C1-0554-496F-9527-60961EBB303C}" srcOrd="4" destOrd="0" presId="urn:microsoft.com/office/officeart/2005/8/layout/hChevron3"/>
    <dgm:cxn modelId="{3A67D741-9793-4DD2-AC56-99B0BBA3668D}" type="presParOf" srcId="{3572DDF5-8F49-4926-B8D2-9BBDC1498A8D}" destId="{D7DAD2DB-306D-4441-AA06-734E726B0AD0}" srcOrd="5" destOrd="0" presId="urn:microsoft.com/office/officeart/2005/8/layout/hChevron3"/>
    <dgm:cxn modelId="{D34CF77F-8140-4304-9FB1-760458507CE7}" type="presParOf" srcId="{3572DDF5-8F49-4926-B8D2-9BBDC1498A8D}" destId="{A45EC3F6-F411-49E3-9844-3D699B18C11B}" srcOrd="6" destOrd="0" presId="urn:microsoft.com/office/officeart/2005/8/layout/hChevron3"/>
  </dgm:cxnLst>
  <dgm:bg/>
  <dgm:whole>
    <a:ln>
      <a:solidFill>
        <a:schemeClr val="bg1"/>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6462DC-9001-49F7-A571-88C06AC2FAF9}"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B5E22F3B-B8AD-4CBB-ABE6-2DB45E9589C9}">
      <dgm:prSet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2"/>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13696DBD-D592-4118-B35F-17B3483BEB8F}" type="parTrans" cxnId="{9F8E65CC-79DC-42C9-8596-9691D8E837F3}">
      <dgm:prSet/>
      <dgm:spPr/>
      <dgm:t>
        <a:bodyPr/>
        <a:lstStyle/>
        <a:p>
          <a:endParaRPr lang="en-US"/>
        </a:p>
      </dgm:t>
    </dgm:pt>
    <dgm:pt modelId="{86676784-CAB6-46D4-AC93-DCA6D50208A7}" type="sibTrans" cxnId="{9F8E65CC-79DC-42C9-8596-9691D8E837F3}">
      <dgm:prSet/>
      <dgm:spPr/>
      <dgm:t>
        <a:bodyPr/>
        <a:lstStyle/>
        <a:p>
          <a:endParaRPr lang="en-US"/>
        </a:p>
      </dgm:t>
    </dgm:pt>
    <dgm:pt modelId="{A69EFDB1-B2C7-4B88-9ECE-5BA3B845DE9F}">
      <dgm:prSet custT="1"/>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DE09A0A3-E85A-4A81-85C1-0021D2C6EE85}" type="parTrans" cxnId="{165E50BB-5EBE-4148-8660-7EB039945472}">
      <dgm:prSet/>
      <dgm:spPr/>
      <dgm:t>
        <a:bodyPr/>
        <a:lstStyle/>
        <a:p>
          <a:endParaRPr lang="en-US"/>
        </a:p>
      </dgm:t>
    </dgm:pt>
    <dgm:pt modelId="{6B708881-BE5A-4898-852D-36BE089E5EEE}" type="sibTrans" cxnId="{165E50BB-5EBE-4148-8660-7EB039945472}">
      <dgm:prSet/>
      <dgm:spPr/>
      <dgm:t>
        <a:bodyPr/>
        <a:lstStyle/>
        <a:p>
          <a:endParaRPr lang="en-US"/>
        </a:p>
      </dgm:t>
    </dgm:pt>
    <dgm:pt modelId="{AFB1B257-B339-4E02-B9F8-C04C6F5A122F}">
      <dgm:prSet custT="1">
        <dgm:style>
          <a:lnRef idx="2">
            <a:schemeClr val="accent5">
              <a:shade val="50000"/>
            </a:schemeClr>
          </a:lnRef>
          <a:fillRef idx="1">
            <a:schemeClr val="accent5"/>
          </a:fillRef>
          <a:effectRef idx="0">
            <a:schemeClr val="accent5"/>
          </a:effectRef>
          <a:fontRef idx="minor">
            <a:schemeClr val="lt1"/>
          </a:fontRef>
        </dgm:style>
      </dgm:prSet>
      <dgm:spPr>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2D896837-B85B-44F1-8752-08C09F364F77}" type="parTrans" cxnId="{76A3D185-6CFC-4698-9DD7-CA1B1F6A0AC3}">
      <dgm:prSet/>
      <dgm:spPr/>
      <dgm:t>
        <a:bodyPr/>
        <a:lstStyle/>
        <a:p>
          <a:endParaRPr lang="en-US"/>
        </a:p>
      </dgm:t>
    </dgm:pt>
    <dgm:pt modelId="{733D2CD7-5FF7-45A6-8A58-F2911A9174B0}" type="sibTrans" cxnId="{76A3D185-6CFC-4698-9DD7-CA1B1F6A0AC3}">
      <dgm:prSet/>
      <dgm:spPr/>
      <dgm:t>
        <a:bodyPr/>
        <a:lstStyle/>
        <a:p>
          <a:endParaRPr lang="en-US"/>
        </a:p>
      </dgm:t>
    </dgm:pt>
    <dgm:pt modelId="{3572DDF5-8F49-4926-B8D2-9BBDC1498A8D}" type="pres">
      <dgm:prSet presAssocID="{A16462DC-9001-49F7-A571-88C06AC2FAF9}" presName="Name0" presStyleCnt="0">
        <dgm:presLayoutVars>
          <dgm:dir/>
          <dgm:resizeHandles val="exact"/>
        </dgm:presLayoutVars>
      </dgm:prSet>
      <dgm:spPr/>
    </dgm:pt>
    <dgm:pt modelId="{D455C47F-EF89-4062-A7D8-6CB1A4E23784}" type="pres">
      <dgm:prSet presAssocID="{B5E22F3B-B8AD-4CBB-ABE6-2DB45E9589C9}" presName="parTxOnly" presStyleLbl="node1" presStyleIdx="0" presStyleCnt="3">
        <dgm:presLayoutVars>
          <dgm:bulletEnabled val="1"/>
        </dgm:presLayoutVars>
      </dgm:prSet>
      <dgm:spPr/>
    </dgm:pt>
    <dgm:pt modelId="{534F41FF-0B34-433E-A8C6-156E8094F174}" type="pres">
      <dgm:prSet presAssocID="{86676784-CAB6-46D4-AC93-DCA6D50208A7}" presName="parSpace" presStyleCnt="0"/>
      <dgm:spPr/>
    </dgm:pt>
    <dgm:pt modelId="{D860FD75-155A-439D-B510-F0DA773E06C3}" type="pres">
      <dgm:prSet presAssocID="{A69EFDB1-B2C7-4B88-9ECE-5BA3B845DE9F}" presName="parTxOnly" presStyleLbl="node1" presStyleIdx="1" presStyleCnt="3">
        <dgm:presLayoutVars>
          <dgm:bulletEnabled val="1"/>
        </dgm:presLayoutVars>
      </dgm:prSet>
      <dgm:spPr/>
    </dgm:pt>
    <dgm:pt modelId="{5F22573E-BF6F-4016-A1D5-111096013DE9}" type="pres">
      <dgm:prSet presAssocID="{6B708881-BE5A-4898-852D-36BE089E5EEE}" presName="parSpace" presStyleCnt="0"/>
      <dgm:spPr/>
    </dgm:pt>
    <dgm:pt modelId="{B03424C1-0554-496F-9527-60961EBB303C}" type="pres">
      <dgm:prSet presAssocID="{AFB1B257-B339-4E02-B9F8-C04C6F5A122F}" presName="parTxOnly" presStyleLbl="node1" presStyleIdx="2" presStyleCnt="3">
        <dgm:presLayoutVars>
          <dgm:bulletEnabled val="1"/>
        </dgm:presLayoutVars>
      </dgm:prSet>
      <dgm:spPr/>
    </dgm:pt>
  </dgm:ptLst>
  <dgm:cxnLst>
    <dgm:cxn modelId="{1B8F6F39-195D-425D-82ED-76EF8A53C920}" type="presOf" srcId="{A69EFDB1-B2C7-4B88-9ECE-5BA3B845DE9F}" destId="{D860FD75-155A-439D-B510-F0DA773E06C3}" srcOrd="0" destOrd="0" presId="urn:microsoft.com/office/officeart/2005/8/layout/hChevron3"/>
    <dgm:cxn modelId="{8ECC9C44-69A1-4F43-AAE2-4CB4D11AC0EE}" type="presOf" srcId="{A16462DC-9001-49F7-A571-88C06AC2FAF9}" destId="{3572DDF5-8F49-4926-B8D2-9BBDC1498A8D}" srcOrd="0" destOrd="0" presId="urn:microsoft.com/office/officeart/2005/8/layout/hChevron3"/>
    <dgm:cxn modelId="{76A3D185-6CFC-4698-9DD7-CA1B1F6A0AC3}" srcId="{A16462DC-9001-49F7-A571-88C06AC2FAF9}" destId="{AFB1B257-B339-4E02-B9F8-C04C6F5A122F}" srcOrd="2" destOrd="0" parTransId="{2D896837-B85B-44F1-8752-08C09F364F77}" sibTransId="{733D2CD7-5FF7-45A6-8A58-F2911A9174B0}"/>
    <dgm:cxn modelId="{B3E299A2-E6B6-47CF-A01B-E7F4685E86AA}" type="presOf" srcId="{B5E22F3B-B8AD-4CBB-ABE6-2DB45E9589C9}" destId="{D455C47F-EF89-4062-A7D8-6CB1A4E23784}" srcOrd="0" destOrd="0" presId="urn:microsoft.com/office/officeart/2005/8/layout/hChevron3"/>
    <dgm:cxn modelId="{165E50BB-5EBE-4148-8660-7EB039945472}" srcId="{A16462DC-9001-49F7-A571-88C06AC2FAF9}" destId="{A69EFDB1-B2C7-4B88-9ECE-5BA3B845DE9F}" srcOrd="1" destOrd="0" parTransId="{DE09A0A3-E85A-4A81-85C1-0021D2C6EE85}" sibTransId="{6B708881-BE5A-4898-852D-36BE089E5EEE}"/>
    <dgm:cxn modelId="{9F8E65CC-79DC-42C9-8596-9691D8E837F3}" srcId="{A16462DC-9001-49F7-A571-88C06AC2FAF9}" destId="{B5E22F3B-B8AD-4CBB-ABE6-2DB45E9589C9}" srcOrd="0" destOrd="0" parTransId="{13696DBD-D592-4118-B35F-17B3483BEB8F}" sibTransId="{86676784-CAB6-46D4-AC93-DCA6D50208A7}"/>
    <dgm:cxn modelId="{40FD5CDC-E051-4368-A9C4-FCB0BE413824}" type="presOf" srcId="{AFB1B257-B339-4E02-B9F8-C04C6F5A122F}" destId="{B03424C1-0554-496F-9527-60961EBB303C}" srcOrd="0" destOrd="0" presId="urn:microsoft.com/office/officeart/2005/8/layout/hChevron3"/>
    <dgm:cxn modelId="{58E4099E-32B0-491D-BABA-A8E78685D062}" type="presParOf" srcId="{3572DDF5-8F49-4926-B8D2-9BBDC1498A8D}" destId="{D455C47F-EF89-4062-A7D8-6CB1A4E23784}" srcOrd="0" destOrd="0" presId="urn:microsoft.com/office/officeart/2005/8/layout/hChevron3"/>
    <dgm:cxn modelId="{A3F9AFAD-D4DD-4B75-B957-AF46A686DF9B}" type="presParOf" srcId="{3572DDF5-8F49-4926-B8D2-9BBDC1498A8D}" destId="{534F41FF-0B34-433E-A8C6-156E8094F174}" srcOrd="1" destOrd="0" presId="urn:microsoft.com/office/officeart/2005/8/layout/hChevron3"/>
    <dgm:cxn modelId="{B8BE7F13-F3AB-407A-8FEA-88A34DCB3D74}" type="presParOf" srcId="{3572DDF5-8F49-4926-B8D2-9BBDC1498A8D}" destId="{D860FD75-155A-439D-B510-F0DA773E06C3}" srcOrd="2" destOrd="0" presId="urn:microsoft.com/office/officeart/2005/8/layout/hChevron3"/>
    <dgm:cxn modelId="{AEEF4F16-CD67-4493-A35A-0A21D6BD5540}" type="presParOf" srcId="{3572DDF5-8F49-4926-B8D2-9BBDC1498A8D}" destId="{5F22573E-BF6F-4016-A1D5-111096013DE9}" srcOrd="3" destOrd="0" presId="urn:microsoft.com/office/officeart/2005/8/layout/hChevron3"/>
    <dgm:cxn modelId="{BB56A463-8935-49A5-A7B5-4585B3206C0A}" type="presParOf" srcId="{3572DDF5-8F49-4926-B8D2-9BBDC1498A8D}" destId="{B03424C1-0554-496F-9527-60961EBB303C}" srcOrd="4" destOrd="0" presId="urn:microsoft.com/office/officeart/2005/8/layout/hChevron3"/>
  </dgm:cxnLst>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16462DC-9001-49F7-A571-88C06AC2FAF9}"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B5E22F3B-B8AD-4CBB-ABE6-2DB45E9589C9}">
      <dgm:prSet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1"/>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p>
      </dgm:t>
    </dgm:pt>
    <dgm:pt modelId="{13696DBD-D592-4118-B35F-17B3483BEB8F}" type="parTrans" cxnId="{9F8E65CC-79DC-42C9-8596-9691D8E837F3}">
      <dgm:prSet/>
      <dgm:spPr/>
      <dgm:t>
        <a:bodyPr/>
        <a:lstStyle/>
        <a:p>
          <a:endParaRPr lang="en-US"/>
        </a:p>
      </dgm:t>
    </dgm:pt>
    <dgm:pt modelId="{86676784-CAB6-46D4-AC93-DCA6D50208A7}" type="sibTrans" cxnId="{9F8E65CC-79DC-42C9-8596-9691D8E837F3}">
      <dgm:prSet/>
      <dgm:spPr/>
      <dgm:t>
        <a:bodyPr/>
        <a:lstStyle/>
        <a:p>
          <a:endParaRPr lang="en-US"/>
        </a:p>
      </dgm:t>
    </dgm:pt>
    <dgm:pt modelId="{A69EFDB1-B2C7-4B88-9ECE-5BA3B845DE9F}">
      <dgm:prSet custT="1"/>
      <dgm:spPr>
        <a:solidFill>
          <a:schemeClr val="accent5"/>
        </a:solidFill>
      </dgm:spPr>
      <dgm:t>
        <a:bodyPr/>
        <a:lstStyle/>
        <a:p>
          <a:pPr rtl="0"/>
          <a:r>
            <a:rPr lang="en-US" sz="1800" b="1" dirty="0">
              <a:latin typeface="Arial" panose="020B0604020202020204" pitchFamily="34" charset="0"/>
              <a:cs typeface="Arial" panose="020B0604020202020204" pitchFamily="34" charset="0"/>
            </a:rPr>
            <a:t> </a:t>
          </a:r>
        </a:p>
      </dgm:t>
    </dgm:pt>
    <dgm:pt modelId="{DE09A0A3-E85A-4A81-85C1-0021D2C6EE85}" type="parTrans" cxnId="{165E50BB-5EBE-4148-8660-7EB039945472}">
      <dgm:prSet/>
      <dgm:spPr/>
      <dgm:t>
        <a:bodyPr/>
        <a:lstStyle/>
        <a:p>
          <a:endParaRPr lang="en-US"/>
        </a:p>
      </dgm:t>
    </dgm:pt>
    <dgm:pt modelId="{6B708881-BE5A-4898-852D-36BE089E5EEE}" type="sibTrans" cxnId="{165E50BB-5EBE-4148-8660-7EB039945472}">
      <dgm:prSet/>
      <dgm:spPr/>
      <dgm:t>
        <a:bodyPr/>
        <a:lstStyle/>
        <a:p>
          <a:endParaRPr lang="en-US"/>
        </a:p>
      </dgm:t>
    </dgm:pt>
    <dgm:pt modelId="{26056BBF-CEEF-4560-B076-2946E76BFDA0}">
      <dgm:prSet custT="1">
        <dgm:style>
          <a:lnRef idx="2">
            <a:schemeClr val="accent3">
              <a:shade val="50000"/>
            </a:schemeClr>
          </a:lnRef>
          <a:fillRef idx="1">
            <a:schemeClr val="accent3"/>
          </a:fillRef>
          <a:effectRef idx="0">
            <a:schemeClr val="accent3"/>
          </a:effectRef>
          <a:fontRef idx="minor">
            <a:schemeClr val="lt1"/>
          </a:fontRef>
        </dgm:style>
      </dgm:prSet>
      <dgm:spPr>
        <a:solidFill>
          <a:schemeClr val="accent2"/>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p>
      </dgm:t>
    </dgm:pt>
    <dgm:pt modelId="{8186628C-D5D9-4B41-9480-F4FCE74366DA}" type="parTrans" cxnId="{2F7B49B3-4D5C-41CA-B835-042A1623DF7C}">
      <dgm:prSet/>
      <dgm:spPr/>
      <dgm:t>
        <a:bodyPr/>
        <a:lstStyle/>
        <a:p>
          <a:endParaRPr lang="en-US"/>
        </a:p>
      </dgm:t>
    </dgm:pt>
    <dgm:pt modelId="{AC36341F-DBD2-4EE8-8E0B-49F6B4140858}" type="sibTrans" cxnId="{2F7B49B3-4D5C-41CA-B835-042A1623DF7C}">
      <dgm:prSet/>
      <dgm:spPr/>
      <dgm:t>
        <a:bodyPr/>
        <a:lstStyle/>
        <a:p>
          <a:endParaRPr lang="en-US"/>
        </a:p>
      </dgm:t>
    </dgm:pt>
    <dgm:pt modelId="{3572DDF5-8F49-4926-B8D2-9BBDC1498A8D}" type="pres">
      <dgm:prSet presAssocID="{A16462DC-9001-49F7-A571-88C06AC2FAF9}" presName="Name0" presStyleCnt="0">
        <dgm:presLayoutVars>
          <dgm:dir/>
          <dgm:resizeHandles val="exact"/>
        </dgm:presLayoutVars>
      </dgm:prSet>
      <dgm:spPr/>
    </dgm:pt>
    <dgm:pt modelId="{D5C4872B-5877-4F8E-9A69-9B136D1B06A8}" type="pres">
      <dgm:prSet presAssocID="{26056BBF-CEEF-4560-B076-2946E76BFDA0}" presName="parTxOnly" presStyleLbl="node1" presStyleIdx="0" presStyleCnt="3">
        <dgm:presLayoutVars>
          <dgm:bulletEnabled val="1"/>
        </dgm:presLayoutVars>
      </dgm:prSet>
      <dgm:spPr>
        <a:prstGeom prst="chevron">
          <a:avLst/>
        </a:prstGeom>
      </dgm:spPr>
    </dgm:pt>
    <dgm:pt modelId="{DDDE1E81-AFB6-43F4-9BD6-859286489129}" type="pres">
      <dgm:prSet presAssocID="{AC36341F-DBD2-4EE8-8E0B-49F6B4140858}" presName="parSpace" presStyleCnt="0"/>
      <dgm:spPr/>
    </dgm:pt>
    <dgm:pt modelId="{D455C47F-EF89-4062-A7D8-6CB1A4E23784}" type="pres">
      <dgm:prSet presAssocID="{B5E22F3B-B8AD-4CBB-ABE6-2DB45E9589C9}" presName="parTxOnly" presStyleLbl="node1" presStyleIdx="1" presStyleCnt="3">
        <dgm:presLayoutVars>
          <dgm:bulletEnabled val="1"/>
        </dgm:presLayoutVars>
      </dgm:prSet>
      <dgm:spPr>
        <a:prstGeom prst="chevron">
          <a:avLst/>
        </a:prstGeom>
      </dgm:spPr>
    </dgm:pt>
    <dgm:pt modelId="{534F41FF-0B34-433E-A8C6-156E8094F174}" type="pres">
      <dgm:prSet presAssocID="{86676784-CAB6-46D4-AC93-DCA6D50208A7}" presName="parSpace" presStyleCnt="0"/>
      <dgm:spPr/>
    </dgm:pt>
    <dgm:pt modelId="{D860FD75-155A-439D-B510-F0DA773E06C3}" type="pres">
      <dgm:prSet presAssocID="{A69EFDB1-B2C7-4B88-9ECE-5BA3B845DE9F}" presName="parTxOnly" presStyleLbl="node1" presStyleIdx="2" presStyleCnt="3">
        <dgm:presLayoutVars>
          <dgm:bulletEnabled val="1"/>
        </dgm:presLayoutVars>
      </dgm:prSet>
      <dgm:spPr/>
    </dgm:pt>
  </dgm:ptLst>
  <dgm:cxnLst>
    <dgm:cxn modelId="{1B8F6F39-195D-425D-82ED-76EF8A53C920}" type="presOf" srcId="{A69EFDB1-B2C7-4B88-9ECE-5BA3B845DE9F}" destId="{D860FD75-155A-439D-B510-F0DA773E06C3}" srcOrd="0" destOrd="0" presId="urn:microsoft.com/office/officeart/2005/8/layout/hChevron3"/>
    <dgm:cxn modelId="{8ECC9C44-69A1-4F43-AAE2-4CB4D11AC0EE}" type="presOf" srcId="{A16462DC-9001-49F7-A571-88C06AC2FAF9}" destId="{3572DDF5-8F49-4926-B8D2-9BBDC1498A8D}" srcOrd="0" destOrd="0" presId="urn:microsoft.com/office/officeart/2005/8/layout/hChevron3"/>
    <dgm:cxn modelId="{B3E299A2-E6B6-47CF-A01B-E7F4685E86AA}" type="presOf" srcId="{B5E22F3B-B8AD-4CBB-ABE6-2DB45E9589C9}" destId="{D455C47F-EF89-4062-A7D8-6CB1A4E23784}" srcOrd="0" destOrd="0" presId="urn:microsoft.com/office/officeart/2005/8/layout/hChevron3"/>
    <dgm:cxn modelId="{2F7B49B3-4D5C-41CA-B835-042A1623DF7C}" srcId="{A16462DC-9001-49F7-A571-88C06AC2FAF9}" destId="{26056BBF-CEEF-4560-B076-2946E76BFDA0}" srcOrd="0" destOrd="0" parTransId="{8186628C-D5D9-4B41-9480-F4FCE74366DA}" sibTransId="{AC36341F-DBD2-4EE8-8E0B-49F6B4140858}"/>
    <dgm:cxn modelId="{165E50BB-5EBE-4148-8660-7EB039945472}" srcId="{A16462DC-9001-49F7-A571-88C06AC2FAF9}" destId="{A69EFDB1-B2C7-4B88-9ECE-5BA3B845DE9F}" srcOrd="2" destOrd="0" parTransId="{DE09A0A3-E85A-4A81-85C1-0021D2C6EE85}" sibTransId="{6B708881-BE5A-4898-852D-36BE089E5EEE}"/>
    <dgm:cxn modelId="{9F8E65CC-79DC-42C9-8596-9691D8E837F3}" srcId="{A16462DC-9001-49F7-A571-88C06AC2FAF9}" destId="{B5E22F3B-B8AD-4CBB-ABE6-2DB45E9589C9}" srcOrd="1" destOrd="0" parTransId="{13696DBD-D592-4118-B35F-17B3483BEB8F}" sibTransId="{86676784-CAB6-46D4-AC93-DCA6D50208A7}"/>
    <dgm:cxn modelId="{84C8B1E5-5511-40FD-9622-C12AF41654C3}" type="presOf" srcId="{26056BBF-CEEF-4560-B076-2946E76BFDA0}" destId="{D5C4872B-5877-4F8E-9A69-9B136D1B06A8}" srcOrd="0" destOrd="0" presId="urn:microsoft.com/office/officeart/2005/8/layout/hChevron3"/>
    <dgm:cxn modelId="{286C6963-8AA9-486E-B86C-516C9F102C56}" type="presParOf" srcId="{3572DDF5-8F49-4926-B8D2-9BBDC1498A8D}" destId="{D5C4872B-5877-4F8E-9A69-9B136D1B06A8}" srcOrd="0" destOrd="0" presId="urn:microsoft.com/office/officeart/2005/8/layout/hChevron3"/>
    <dgm:cxn modelId="{A4B5E156-DAFA-4527-B0AE-CE6996691582}" type="presParOf" srcId="{3572DDF5-8F49-4926-B8D2-9BBDC1498A8D}" destId="{DDDE1E81-AFB6-43F4-9BD6-859286489129}" srcOrd="1" destOrd="0" presId="urn:microsoft.com/office/officeart/2005/8/layout/hChevron3"/>
    <dgm:cxn modelId="{58E4099E-32B0-491D-BABA-A8E78685D062}" type="presParOf" srcId="{3572DDF5-8F49-4926-B8D2-9BBDC1498A8D}" destId="{D455C47F-EF89-4062-A7D8-6CB1A4E23784}" srcOrd="2" destOrd="0" presId="urn:microsoft.com/office/officeart/2005/8/layout/hChevron3"/>
    <dgm:cxn modelId="{A3F9AFAD-D4DD-4B75-B957-AF46A686DF9B}" type="presParOf" srcId="{3572DDF5-8F49-4926-B8D2-9BBDC1498A8D}" destId="{534F41FF-0B34-433E-A8C6-156E8094F174}" srcOrd="3" destOrd="0" presId="urn:microsoft.com/office/officeart/2005/8/layout/hChevron3"/>
    <dgm:cxn modelId="{B8BE7F13-F3AB-407A-8FEA-88A34DCB3D74}" type="presParOf" srcId="{3572DDF5-8F49-4926-B8D2-9BBDC1498A8D}" destId="{D860FD75-155A-439D-B510-F0DA773E06C3}" srcOrd="4" destOrd="0" presId="urn:microsoft.com/office/officeart/2005/8/layout/hChevron3"/>
  </dgm:cxnLst>
  <dgm:bg/>
  <dgm:whole>
    <a:ln>
      <a:solidFill>
        <a:schemeClr val="bg1"/>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16462DC-9001-49F7-A571-88C06AC2FAF9}"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B5E22F3B-B8AD-4CBB-ABE6-2DB45E9589C9}">
      <dgm:prSet custT="1">
        <dgm:style>
          <a:lnRef idx="2">
            <a:schemeClr val="accent4">
              <a:shade val="50000"/>
            </a:schemeClr>
          </a:lnRef>
          <a:fillRef idx="1">
            <a:schemeClr val="accent4"/>
          </a:fillRef>
          <a:effectRef idx="0">
            <a:schemeClr val="accent4"/>
          </a:effectRef>
          <a:fontRef idx="minor">
            <a:schemeClr val="lt1"/>
          </a:fontRef>
        </dgm:style>
      </dgm:prSet>
      <dgm:spPr>
        <a:solidFill>
          <a:schemeClr val="accent2"/>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13696DBD-D592-4118-B35F-17B3483BEB8F}" type="parTrans" cxnId="{9F8E65CC-79DC-42C9-8596-9691D8E837F3}">
      <dgm:prSet/>
      <dgm:spPr/>
      <dgm:t>
        <a:bodyPr/>
        <a:lstStyle/>
        <a:p>
          <a:endParaRPr lang="en-US"/>
        </a:p>
      </dgm:t>
    </dgm:pt>
    <dgm:pt modelId="{86676784-CAB6-46D4-AC93-DCA6D50208A7}" type="sibTrans" cxnId="{9F8E65CC-79DC-42C9-8596-9691D8E837F3}">
      <dgm:prSet/>
      <dgm:spPr/>
      <dgm:t>
        <a:bodyPr/>
        <a:lstStyle/>
        <a:p>
          <a:endParaRPr lang="en-US"/>
        </a:p>
      </dgm:t>
    </dgm:pt>
    <dgm:pt modelId="{A69EFDB1-B2C7-4B88-9ECE-5BA3B845DE9F}">
      <dgm:prSet custT="1"/>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DE09A0A3-E85A-4A81-85C1-0021D2C6EE85}" type="parTrans" cxnId="{165E50BB-5EBE-4148-8660-7EB039945472}">
      <dgm:prSet/>
      <dgm:spPr/>
      <dgm:t>
        <a:bodyPr/>
        <a:lstStyle/>
        <a:p>
          <a:endParaRPr lang="en-US"/>
        </a:p>
      </dgm:t>
    </dgm:pt>
    <dgm:pt modelId="{6B708881-BE5A-4898-852D-36BE089E5EEE}" type="sibTrans" cxnId="{165E50BB-5EBE-4148-8660-7EB039945472}">
      <dgm:prSet/>
      <dgm:spPr/>
      <dgm:t>
        <a:bodyPr/>
        <a:lstStyle/>
        <a:p>
          <a:endParaRPr lang="en-US"/>
        </a:p>
      </dgm:t>
    </dgm:pt>
    <dgm:pt modelId="{AFB1B257-B339-4E02-B9F8-C04C6F5A122F}">
      <dgm:prSet custT="1">
        <dgm:style>
          <a:lnRef idx="2">
            <a:schemeClr val="accent5">
              <a:shade val="50000"/>
            </a:schemeClr>
          </a:lnRef>
          <a:fillRef idx="1">
            <a:schemeClr val="accent5"/>
          </a:fillRef>
          <a:effectRef idx="0">
            <a:schemeClr val="accent5"/>
          </a:effectRef>
          <a:fontRef idx="minor">
            <a:schemeClr val="lt1"/>
          </a:fontRef>
        </dgm:style>
      </dgm:prSet>
      <dgm:spPr>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2D896837-B85B-44F1-8752-08C09F364F77}" type="parTrans" cxnId="{76A3D185-6CFC-4698-9DD7-CA1B1F6A0AC3}">
      <dgm:prSet/>
      <dgm:spPr/>
      <dgm:t>
        <a:bodyPr/>
        <a:lstStyle/>
        <a:p>
          <a:endParaRPr lang="en-US"/>
        </a:p>
      </dgm:t>
    </dgm:pt>
    <dgm:pt modelId="{733D2CD7-5FF7-45A6-8A58-F2911A9174B0}" type="sibTrans" cxnId="{76A3D185-6CFC-4698-9DD7-CA1B1F6A0AC3}">
      <dgm:prSet/>
      <dgm:spPr/>
      <dgm:t>
        <a:bodyPr/>
        <a:lstStyle/>
        <a:p>
          <a:endParaRPr lang="en-US"/>
        </a:p>
      </dgm:t>
    </dgm:pt>
    <dgm:pt modelId="{731D7188-45E1-42C5-8BA4-C27E726337AC}">
      <dgm:prSet custT="1">
        <dgm:style>
          <a:lnRef idx="2">
            <a:schemeClr val="accent3">
              <a:shade val="50000"/>
            </a:schemeClr>
          </a:lnRef>
          <a:fillRef idx="1">
            <a:schemeClr val="accent3"/>
          </a:fillRef>
          <a:effectRef idx="0">
            <a:schemeClr val="accent3"/>
          </a:effectRef>
          <a:fontRef idx="minor">
            <a:schemeClr val="lt1"/>
          </a:fontRef>
        </dgm:style>
      </dgm:prSet>
      <dgm:spPr>
        <a:solidFill>
          <a:schemeClr val="accent2"/>
        </a:solidFill>
        <a:ln>
          <a:solidFill>
            <a:schemeClr val="bg1"/>
          </a:solidFill>
        </a:ln>
      </dgm:spPr>
      <dgm:t>
        <a:bodyPr/>
        <a:lstStyle/>
        <a:p>
          <a:pPr rtl="0"/>
          <a:r>
            <a:rPr lang="en-US" sz="1800" b="1"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dgm:t>
    </dgm:pt>
    <dgm:pt modelId="{0D7BCE55-7902-4886-A92E-573DFBFA3053}" type="parTrans" cxnId="{32C83373-2EA0-48F1-A765-3AA8F13786DC}">
      <dgm:prSet/>
      <dgm:spPr/>
      <dgm:t>
        <a:bodyPr/>
        <a:lstStyle/>
        <a:p>
          <a:endParaRPr lang="en-US"/>
        </a:p>
      </dgm:t>
    </dgm:pt>
    <dgm:pt modelId="{D9E0BC94-A64C-42F9-A797-E9C750F610B4}" type="sibTrans" cxnId="{32C83373-2EA0-48F1-A765-3AA8F13786DC}">
      <dgm:prSet/>
      <dgm:spPr/>
      <dgm:t>
        <a:bodyPr/>
        <a:lstStyle/>
        <a:p>
          <a:endParaRPr lang="en-US"/>
        </a:p>
      </dgm:t>
    </dgm:pt>
    <dgm:pt modelId="{3572DDF5-8F49-4926-B8D2-9BBDC1498A8D}" type="pres">
      <dgm:prSet presAssocID="{A16462DC-9001-49F7-A571-88C06AC2FAF9}" presName="Name0" presStyleCnt="0">
        <dgm:presLayoutVars>
          <dgm:dir/>
          <dgm:resizeHandles val="exact"/>
        </dgm:presLayoutVars>
      </dgm:prSet>
      <dgm:spPr/>
    </dgm:pt>
    <dgm:pt modelId="{D455C47F-EF89-4062-A7D8-6CB1A4E23784}" type="pres">
      <dgm:prSet presAssocID="{B5E22F3B-B8AD-4CBB-ABE6-2DB45E9589C9}" presName="parTxOnly" presStyleLbl="node1" presStyleIdx="0" presStyleCnt="4">
        <dgm:presLayoutVars>
          <dgm:bulletEnabled val="1"/>
        </dgm:presLayoutVars>
      </dgm:prSet>
      <dgm:spPr/>
    </dgm:pt>
    <dgm:pt modelId="{534F41FF-0B34-433E-A8C6-156E8094F174}" type="pres">
      <dgm:prSet presAssocID="{86676784-CAB6-46D4-AC93-DCA6D50208A7}" presName="parSpace" presStyleCnt="0"/>
      <dgm:spPr/>
    </dgm:pt>
    <dgm:pt modelId="{D860FD75-155A-439D-B510-F0DA773E06C3}" type="pres">
      <dgm:prSet presAssocID="{A69EFDB1-B2C7-4B88-9ECE-5BA3B845DE9F}" presName="parTxOnly" presStyleLbl="node1" presStyleIdx="1" presStyleCnt="4">
        <dgm:presLayoutVars>
          <dgm:bulletEnabled val="1"/>
        </dgm:presLayoutVars>
      </dgm:prSet>
      <dgm:spPr/>
    </dgm:pt>
    <dgm:pt modelId="{5F22573E-BF6F-4016-A1D5-111096013DE9}" type="pres">
      <dgm:prSet presAssocID="{6B708881-BE5A-4898-852D-36BE089E5EEE}" presName="parSpace" presStyleCnt="0"/>
      <dgm:spPr/>
    </dgm:pt>
    <dgm:pt modelId="{B03424C1-0554-496F-9527-60961EBB303C}" type="pres">
      <dgm:prSet presAssocID="{AFB1B257-B339-4E02-B9F8-C04C6F5A122F}" presName="parTxOnly" presStyleLbl="node1" presStyleIdx="2" presStyleCnt="4">
        <dgm:presLayoutVars>
          <dgm:bulletEnabled val="1"/>
        </dgm:presLayoutVars>
      </dgm:prSet>
      <dgm:spPr/>
    </dgm:pt>
    <dgm:pt modelId="{1380531D-03D9-4F7F-B263-0EF46FEF2468}" type="pres">
      <dgm:prSet presAssocID="{733D2CD7-5FF7-45A6-8A58-F2911A9174B0}" presName="parSpace" presStyleCnt="0"/>
      <dgm:spPr/>
    </dgm:pt>
    <dgm:pt modelId="{573AE991-4DE6-4B48-9DF1-83D3350FF9B5}" type="pres">
      <dgm:prSet presAssocID="{731D7188-45E1-42C5-8BA4-C27E726337AC}" presName="parTxOnly" presStyleLbl="node1" presStyleIdx="3" presStyleCnt="4">
        <dgm:presLayoutVars>
          <dgm:bulletEnabled val="1"/>
        </dgm:presLayoutVars>
      </dgm:prSet>
      <dgm:spPr/>
    </dgm:pt>
  </dgm:ptLst>
  <dgm:cxnLst>
    <dgm:cxn modelId="{1B8F6F39-195D-425D-82ED-76EF8A53C920}" type="presOf" srcId="{A69EFDB1-B2C7-4B88-9ECE-5BA3B845DE9F}" destId="{D860FD75-155A-439D-B510-F0DA773E06C3}" srcOrd="0" destOrd="0" presId="urn:microsoft.com/office/officeart/2005/8/layout/hChevron3"/>
    <dgm:cxn modelId="{8ECC9C44-69A1-4F43-AAE2-4CB4D11AC0EE}" type="presOf" srcId="{A16462DC-9001-49F7-A571-88C06AC2FAF9}" destId="{3572DDF5-8F49-4926-B8D2-9BBDC1498A8D}" srcOrd="0" destOrd="0" presId="urn:microsoft.com/office/officeart/2005/8/layout/hChevron3"/>
    <dgm:cxn modelId="{32C83373-2EA0-48F1-A765-3AA8F13786DC}" srcId="{A16462DC-9001-49F7-A571-88C06AC2FAF9}" destId="{731D7188-45E1-42C5-8BA4-C27E726337AC}" srcOrd="3" destOrd="0" parTransId="{0D7BCE55-7902-4886-A92E-573DFBFA3053}" sibTransId="{D9E0BC94-A64C-42F9-A797-E9C750F610B4}"/>
    <dgm:cxn modelId="{76A3D185-6CFC-4698-9DD7-CA1B1F6A0AC3}" srcId="{A16462DC-9001-49F7-A571-88C06AC2FAF9}" destId="{AFB1B257-B339-4E02-B9F8-C04C6F5A122F}" srcOrd="2" destOrd="0" parTransId="{2D896837-B85B-44F1-8752-08C09F364F77}" sibTransId="{733D2CD7-5FF7-45A6-8A58-F2911A9174B0}"/>
    <dgm:cxn modelId="{B3E299A2-E6B6-47CF-A01B-E7F4685E86AA}" type="presOf" srcId="{B5E22F3B-B8AD-4CBB-ABE6-2DB45E9589C9}" destId="{D455C47F-EF89-4062-A7D8-6CB1A4E23784}" srcOrd="0" destOrd="0" presId="urn:microsoft.com/office/officeart/2005/8/layout/hChevron3"/>
    <dgm:cxn modelId="{AA9A31A3-E628-4549-BE67-8A55DFF3FB89}" type="presOf" srcId="{731D7188-45E1-42C5-8BA4-C27E726337AC}" destId="{573AE991-4DE6-4B48-9DF1-83D3350FF9B5}" srcOrd="0" destOrd="0" presId="urn:microsoft.com/office/officeart/2005/8/layout/hChevron3"/>
    <dgm:cxn modelId="{165E50BB-5EBE-4148-8660-7EB039945472}" srcId="{A16462DC-9001-49F7-A571-88C06AC2FAF9}" destId="{A69EFDB1-B2C7-4B88-9ECE-5BA3B845DE9F}" srcOrd="1" destOrd="0" parTransId="{DE09A0A3-E85A-4A81-85C1-0021D2C6EE85}" sibTransId="{6B708881-BE5A-4898-852D-36BE089E5EEE}"/>
    <dgm:cxn modelId="{9F8E65CC-79DC-42C9-8596-9691D8E837F3}" srcId="{A16462DC-9001-49F7-A571-88C06AC2FAF9}" destId="{B5E22F3B-B8AD-4CBB-ABE6-2DB45E9589C9}" srcOrd="0" destOrd="0" parTransId="{13696DBD-D592-4118-B35F-17B3483BEB8F}" sibTransId="{86676784-CAB6-46D4-AC93-DCA6D50208A7}"/>
    <dgm:cxn modelId="{40FD5CDC-E051-4368-A9C4-FCB0BE413824}" type="presOf" srcId="{AFB1B257-B339-4E02-B9F8-C04C6F5A122F}" destId="{B03424C1-0554-496F-9527-60961EBB303C}" srcOrd="0" destOrd="0" presId="urn:microsoft.com/office/officeart/2005/8/layout/hChevron3"/>
    <dgm:cxn modelId="{58E4099E-32B0-491D-BABA-A8E78685D062}" type="presParOf" srcId="{3572DDF5-8F49-4926-B8D2-9BBDC1498A8D}" destId="{D455C47F-EF89-4062-A7D8-6CB1A4E23784}" srcOrd="0" destOrd="0" presId="urn:microsoft.com/office/officeart/2005/8/layout/hChevron3"/>
    <dgm:cxn modelId="{A3F9AFAD-D4DD-4B75-B957-AF46A686DF9B}" type="presParOf" srcId="{3572DDF5-8F49-4926-B8D2-9BBDC1498A8D}" destId="{534F41FF-0B34-433E-A8C6-156E8094F174}" srcOrd="1" destOrd="0" presId="urn:microsoft.com/office/officeart/2005/8/layout/hChevron3"/>
    <dgm:cxn modelId="{B8BE7F13-F3AB-407A-8FEA-88A34DCB3D74}" type="presParOf" srcId="{3572DDF5-8F49-4926-B8D2-9BBDC1498A8D}" destId="{D860FD75-155A-439D-B510-F0DA773E06C3}" srcOrd="2" destOrd="0" presId="urn:microsoft.com/office/officeart/2005/8/layout/hChevron3"/>
    <dgm:cxn modelId="{AEEF4F16-CD67-4493-A35A-0A21D6BD5540}" type="presParOf" srcId="{3572DDF5-8F49-4926-B8D2-9BBDC1498A8D}" destId="{5F22573E-BF6F-4016-A1D5-111096013DE9}" srcOrd="3" destOrd="0" presId="urn:microsoft.com/office/officeart/2005/8/layout/hChevron3"/>
    <dgm:cxn modelId="{BB56A463-8935-49A5-A7B5-4585B3206C0A}" type="presParOf" srcId="{3572DDF5-8F49-4926-B8D2-9BBDC1498A8D}" destId="{B03424C1-0554-496F-9527-60961EBB303C}" srcOrd="4" destOrd="0" presId="urn:microsoft.com/office/officeart/2005/8/layout/hChevron3"/>
    <dgm:cxn modelId="{41C51676-09F7-48D8-9EB0-9EF9F64CD30C}" type="presParOf" srcId="{3572DDF5-8F49-4926-B8D2-9BBDC1498A8D}" destId="{1380531D-03D9-4F7F-B263-0EF46FEF2468}" srcOrd="5" destOrd="0" presId="urn:microsoft.com/office/officeart/2005/8/layout/hChevron3"/>
    <dgm:cxn modelId="{5C0A61F9-A3C1-4D7D-A97B-A978ACA361BD}" type="presParOf" srcId="{3572DDF5-8F49-4926-B8D2-9BBDC1498A8D}" destId="{573AE991-4DE6-4B48-9DF1-83D3350FF9B5}" srcOrd="6" destOrd="0" presId="urn:microsoft.com/office/officeart/2005/8/layout/hChevron3"/>
  </dgm:cxnLst>
  <dgm:bg/>
  <dgm:whole>
    <a:ln>
      <a:solidFill>
        <a:schemeClr val="bg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5C47F-EF89-4062-A7D8-6CB1A4E23784}">
      <dsp:nvSpPr>
        <dsp:cNvPr id="0" name=""/>
        <dsp:cNvSpPr/>
      </dsp:nvSpPr>
      <dsp:spPr>
        <a:xfrm>
          <a:off x="4703" y="606958"/>
          <a:ext cx="4112810" cy="1645124"/>
        </a:xfrm>
        <a:prstGeom prst="homePlate">
          <a:avLst/>
        </a:prstGeom>
        <a:solidFill>
          <a:schemeClr val="accent2"/>
        </a:solidFill>
        <a:ln w="12700" cap="flat" cmpd="sng" algn="ctr">
          <a:solidFill>
            <a:schemeClr val="bg1"/>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4703" y="606958"/>
        <a:ext cx="3701529" cy="1645124"/>
      </dsp:txXfrm>
    </dsp:sp>
    <dsp:sp modelId="{D860FD75-155A-439D-B510-F0DA773E06C3}">
      <dsp:nvSpPr>
        <dsp:cNvPr id="0" name=""/>
        <dsp:cNvSpPr/>
      </dsp:nvSpPr>
      <dsp:spPr>
        <a:xfrm>
          <a:off x="3294951" y="606958"/>
          <a:ext cx="4112810" cy="16451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4117513" y="606958"/>
        <a:ext cx="2467686" cy="1645124"/>
      </dsp:txXfrm>
    </dsp:sp>
    <dsp:sp modelId="{B03424C1-0554-496F-9527-60961EBB303C}">
      <dsp:nvSpPr>
        <dsp:cNvPr id="0" name=""/>
        <dsp:cNvSpPr/>
      </dsp:nvSpPr>
      <dsp:spPr>
        <a:xfrm>
          <a:off x="6585200" y="606958"/>
          <a:ext cx="4112810" cy="1645124"/>
        </a:xfrm>
        <a:prstGeom prst="chevron">
          <a:avLst/>
        </a:prstGeom>
        <a:solidFill>
          <a:schemeClr val="accent5"/>
        </a:solidFill>
        <a:ln w="12700" cap="flat" cmpd="sng" algn="ctr">
          <a:solidFill>
            <a:schemeClr val="bg1"/>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7407762" y="606958"/>
        <a:ext cx="2467686" cy="164512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5C47F-EF89-4062-A7D8-6CB1A4E23784}">
      <dsp:nvSpPr>
        <dsp:cNvPr id="0" name=""/>
        <dsp:cNvSpPr/>
      </dsp:nvSpPr>
      <dsp:spPr>
        <a:xfrm>
          <a:off x="3135" y="800317"/>
          <a:ext cx="3146012" cy="1258405"/>
        </a:xfrm>
        <a:prstGeom prst="chevron">
          <a:avLst/>
        </a:prstGeom>
        <a:solidFill>
          <a:schemeClr val="accent1"/>
        </a:solidFill>
        <a:ln w="12700" cap="flat" cmpd="sng" algn="ctr">
          <a:solidFill>
            <a:schemeClr val="bg1"/>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p>
      </dsp:txBody>
      <dsp:txXfrm>
        <a:off x="632338" y="800317"/>
        <a:ext cx="1887607" cy="1258405"/>
      </dsp:txXfrm>
    </dsp:sp>
    <dsp:sp modelId="{D860FD75-155A-439D-B510-F0DA773E06C3}">
      <dsp:nvSpPr>
        <dsp:cNvPr id="0" name=""/>
        <dsp:cNvSpPr/>
      </dsp:nvSpPr>
      <dsp:spPr>
        <a:xfrm>
          <a:off x="2519945" y="800317"/>
          <a:ext cx="3146012" cy="1258405"/>
        </a:xfrm>
        <a:prstGeom prst="chevron">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p>
      </dsp:txBody>
      <dsp:txXfrm>
        <a:off x="3149148" y="800317"/>
        <a:ext cx="1887607" cy="1258405"/>
      </dsp:txXfrm>
    </dsp:sp>
    <dsp:sp modelId="{B03424C1-0554-496F-9527-60961EBB303C}">
      <dsp:nvSpPr>
        <dsp:cNvPr id="0" name=""/>
        <dsp:cNvSpPr/>
      </dsp:nvSpPr>
      <dsp:spPr>
        <a:xfrm>
          <a:off x="5036755" y="800317"/>
          <a:ext cx="3146012" cy="1258405"/>
        </a:xfrm>
        <a:prstGeom prst="chevron">
          <a:avLst/>
        </a:prstGeom>
        <a:solidFill>
          <a:schemeClr val="accent2"/>
        </a:solidFill>
        <a:ln w="12700" cap="flat" cmpd="sng" algn="ctr">
          <a:solidFill>
            <a:schemeClr val="bg1"/>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p>
      </dsp:txBody>
      <dsp:txXfrm>
        <a:off x="5665958" y="800317"/>
        <a:ext cx="1887607" cy="1258405"/>
      </dsp:txXfrm>
    </dsp:sp>
    <dsp:sp modelId="{A45EC3F6-F411-49E3-9844-3D699B18C11B}">
      <dsp:nvSpPr>
        <dsp:cNvPr id="0" name=""/>
        <dsp:cNvSpPr/>
      </dsp:nvSpPr>
      <dsp:spPr>
        <a:xfrm>
          <a:off x="7553565" y="800317"/>
          <a:ext cx="3146012" cy="1258405"/>
        </a:xfrm>
        <a:prstGeom prst="chevron">
          <a:avLst/>
        </a:prstGeom>
        <a:solidFill>
          <a:schemeClr val="bg1"/>
        </a:solidFill>
        <a:ln w="12700" cap="flat" cmpd="sng" algn="ctr">
          <a:solidFill>
            <a:schemeClr val="bg1"/>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p>
      </dsp:txBody>
      <dsp:txXfrm>
        <a:off x="8182768" y="800317"/>
        <a:ext cx="1887607" cy="125840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5C47F-EF89-4062-A7D8-6CB1A4E23784}">
      <dsp:nvSpPr>
        <dsp:cNvPr id="0" name=""/>
        <dsp:cNvSpPr/>
      </dsp:nvSpPr>
      <dsp:spPr>
        <a:xfrm>
          <a:off x="3135" y="800317"/>
          <a:ext cx="3146012" cy="1258405"/>
        </a:xfrm>
        <a:prstGeom prst="homePlate">
          <a:avLst/>
        </a:prstGeom>
        <a:solidFill>
          <a:schemeClr val="accent2"/>
        </a:solidFill>
        <a:ln w="12700" cap="flat" cmpd="sng" algn="ctr">
          <a:solidFill>
            <a:schemeClr val="bg1"/>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3135" y="800317"/>
        <a:ext cx="2831411" cy="1258405"/>
      </dsp:txXfrm>
    </dsp:sp>
    <dsp:sp modelId="{D860FD75-155A-439D-B510-F0DA773E06C3}">
      <dsp:nvSpPr>
        <dsp:cNvPr id="0" name=""/>
        <dsp:cNvSpPr/>
      </dsp:nvSpPr>
      <dsp:spPr>
        <a:xfrm>
          <a:off x="2519945" y="800317"/>
          <a:ext cx="3146012" cy="125840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3149148" y="800317"/>
        <a:ext cx="1887607" cy="1258405"/>
      </dsp:txXfrm>
    </dsp:sp>
    <dsp:sp modelId="{B03424C1-0554-496F-9527-60961EBB303C}">
      <dsp:nvSpPr>
        <dsp:cNvPr id="0" name=""/>
        <dsp:cNvSpPr/>
      </dsp:nvSpPr>
      <dsp:spPr>
        <a:xfrm>
          <a:off x="5036755" y="800317"/>
          <a:ext cx="3146012" cy="1258405"/>
        </a:xfrm>
        <a:prstGeom prst="chevron">
          <a:avLst/>
        </a:prstGeom>
        <a:solidFill>
          <a:schemeClr val="accent5"/>
        </a:solidFill>
        <a:ln w="12700" cap="flat" cmpd="sng" algn="ctr">
          <a:solidFill>
            <a:schemeClr val="bg1"/>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5665958" y="800317"/>
        <a:ext cx="1887607" cy="1258405"/>
      </dsp:txXfrm>
    </dsp:sp>
    <dsp:sp modelId="{573AE991-4DE6-4B48-9DF1-83D3350FF9B5}">
      <dsp:nvSpPr>
        <dsp:cNvPr id="0" name=""/>
        <dsp:cNvSpPr/>
      </dsp:nvSpPr>
      <dsp:spPr>
        <a:xfrm>
          <a:off x="7553565" y="800317"/>
          <a:ext cx="3146012" cy="1258405"/>
        </a:xfrm>
        <a:prstGeom prst="chevron">
          <a:avLst/>
        </a:prstGeom>
        <a:solidFill>
          <a:schemeClr val="accent2"/>
        </a:solidFill>
        <a:ln w="12700" cap="flat" cmpd="sng" algn="ctr">
          <a:solidFill>
            <a:schemeClr val="bg1"/>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8182768" y="800317"/>
        <a:ext cx="1887607" cy="125840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5C47F-EF89-4062-A7D8-6CB1A4E23784}">
      <dsp:nvSpPr>
        <dsp:cNvPr id="0" name=""/>
        <dsp:cNvSpPr/>
      </dsp:nvSpPr>
      <dsp:spPr>
        <a:xfrm>
          <a:off x="3135" y="800317"/>
          <a:ext cx="3146012" cy="1258405"/>
        </a:xfrm>
        <a:prstGeom prst="chevron">
          <a:avLst/>
        </a:prstGeom>
        <a:solidFill>
          <a:schemeClr val="accent1"/>
        </a:solidFill>
        <a:ln w="12700" cap="flat" cmpd="sng" algn="ctr">
          <a:solidFill>
            <a:schemeClr val="bg1"/>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p>
      </dsp:txBody>
      <dsp:txXfrm>
        <a:off x="632338" y="800317"/>
        <a:ext cx="1887607" cy="1258405"/>
      </dsp:txXfrm>
    </dsp:sp>
    <dsp:sp modelId="{D860FD75-155A-439D-B510-F0DA773E06C3}">
      <dsp:nvSpPr>
        <dsp:cNvPr id="0" name=""/>
        <dsp:cNvSpPr/>
      </dsp:nvSpPr>
      <dsp:spPr>
        <a:xfrm>
          <a:off x="2519945" y="800317"/>
          <a:ext cx="3146012" cy="1258405"/>
        </a:xfrm>
        <a:prstGeom prst="chevron">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p>
      </dsp:txBody>
      <dsp:txXfrm>
        <a:off x="3149148" y="800317"/>
        <a:ext cx="1887607" cy="1258405"/>
      </dsp:txXfrm>
    </dsp:sp>
    <dsp:sp modelId="{B03424C1-0554-496F-9527-60961EBB303C}">
      <dsp:nvSpPr>
        <dsp:cNvPr id="0" name=""/>
        <dsp:cNvSpPr/>
      </dsp:nvSpPr>
      <dsp:spPr>
        <a:xfrm>
          <a:off x="5036755" y="800317"/>
          <a:ext cx="3146012" cy="1258405"/>
        </a:xfrm>
        <a:prstGeom prst="chevron">
          <a:avLst/>
        </a:prstGeom>
        <a:solidFill>
          <a:schemeClr val="accent2"/>
        </a:solidFill>
        <a:ln w="12700" cap="flat" cmpd="sng" algn="ctr">
          <a:solidFill>
            <a:schemeClr val="bg1"/>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p>
      </dsp:txBody>
      <dsp:txXfrm>
        <a:off x="5665958" y="800317"/>
        <a:ext cx="1887607" cy="1258405"/>
      </dsp:txXfrm>
    </dsp:sp>
    <dsp:sp modelId="{A45EC3F6-F411-49E3-9844-3D699B18C11B}">
      <dsp:nvSpPr>
        <dsp:cNvPr id="0" name=""/>
        <dsp:cNvSpPr/>
      </dsp:nvSpPr>
      <dsp:spPr>
        <a:xfrm>
          <a:off x="7553565" y="800317"/>
          <a:ext cx="3146012" cy="1258405"/>
        </a:xfrm>
        <a:prstGeom prst="chevron">
          <a:avLst/>
        </a:prstGeom>
        <a:solidFill>
          <a:schemeClr val="accent1"/>
        </a:solidFill>
        <a:ln w="12700" cap="flat" cmpd="sng" algn="ctr">
          <a:solidFill>
            <a:schemeClr val="bg1"/>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p>
      </dsp:txBody>
      <dsp:txXfrm>
        <a:off x="8182768" y="800317"/>
        <a:ext cx="1887607" cy="12584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4872B-5877-4F8E-9A69-9B136D1B06A8}">
      <dsp:nvSpPr>
        <dsp:cNvPr id="0" name=""/>
        <dsp:cNvSpPr/>
      </dsp:nvSpPr>
      <dsp:spPr>
        <a:xfrm>
          <a:off x="4703" y="606958"/>
          <a:ext cx="4112810" cy="1645124"/>
        </a:xfrm>
        <a:prstGeom prst="chevron">
          <a:avLst/>
        </a:prstGeom>
        <a:solidFill>
          <a:schemeClr val="accent2"/>
        </a:solidFill>
        <a:ln w="12700" cap="flat" cmpd="sng" algn="ctr">
          <a:solidFill>
            <a:schemeClr val="bg1"/>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p>
      </dsp:txBody>
      <dsp:txXfrm>
        <a:off x="827265" y="606958"/>
        <a:ext cx="2467686" cy="1645124"/>
      </dsp:txXfrm>
    </dsp:sp>
    <dsp:sp modelId="{D455C47F-EF89-4062-A7D8-6CB1A4E23784}">
      <dsp:nvSpPr>
        <dsp:cNvPr id="0" name=""/>
        <dsp:cNvSpPr/>
      </dsp:nvSpPr>
      <dsp:spPr>
        <a:xfrm>
          <a:off x="3294951" y="606958"/>
          <a:ext cx="4112810" cy="1645124"/>
        </a:xfrm>
        <a:prstGeom prst="chevron">
          <a:avLst/>
        </a:prstGeom>
        <a:solidFill>
          <a:schemeClr val="accent1"/>
        </a:solidFill>
        <a:ln w="12700" cap="flat" cmpd="sng" algn="ctr">
          <a:solidFill>
            <a:schemeClr val="bg1"/>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p>
      </dsp:txBody>
      <dsp:txXfrm>
        <a:off x="4117513" y="606958"/>
        <a:ext cx="2467686" cy="1645124"/>
      </dsp:txXfrm>
    </dsp:sp>
    <dsp:sp modelId="{D860FD75-155A-439D-B510-F0DA773E06C3}">
      <dsp:nvSpPr>
        <dsp:cNvPr id="0" name=""/>
        <dsp:cNvSpPr/>
      </dsp:nvSpPr>
      <dsp:spPr>
        <a:xfrm>
          <a:off x="6585200" y="606958"/>
          <a:ext cx="4112810" cy="1645124"/>
        </a:xfrm>
        <a:prstGeom prst="chevron">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p>
      </dsp:txBody>
      <dsp:txXfrm>
        <a:off x="7407762" y="606958"/>
        <a:ext cx="2467686" cy="16451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5C47F-EF89-4062-A7D8-6CB1A4E23784}">
      <dsp:nvSpPr>
        <dsp:cNvPr id="0" name=""/>
        <dsp:cNvSpPr/>
      </dsp:nvSpPr>
      <dsp:spPr>
        <a:xfrm>
          <a:off x="3135" y="800317"/>
          <a:ext cx="3146012" cy="1258405"/>
        </a:xfrm>
        <a:prstGeom prst="homePlate">
          <a:avLst/>
        </a:prstGeom>
        <a:solidFill>
          <a:schemeClr val="accent2"/>
        </a:solidFill>
        <a:ln w="12700" cap="flat" cmpd="sng" algn="ctr">
          <a:solidFill>
            <a:schemeClr val="bg1"/>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3135" y="800317"/>
        <a:ext cx="2831411" cy="1258405"/>
      </dsp:txXfrm>
    </dsp:sp>
    <dsp:sp modelId="{D860FD75-155A-439D-B510-F0DA773E06C3}">
      <dsp:nvSpPr>
        <dsp:cNvPr id="0" name=""/>
        <dsp:cNvSpPr/>
      </dsp:nvSpPr>
      <dsp:spPr>
        <a:xfrm>
          <a:off x="2519945" y="800317"/>
          <a:ext cx="3146012" cy="125840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3149148" y="800317"/>
        <a:ext cx="1887607" cy="1258405"/>
      </dsp:txXfrm>
    </dsp:sp>
    <dsp:sp modelId="{B03424C1-0554-496F-9527-60961EBB303C}">
      <dsp:nvSpPr>
        <dsp:cNvPr id="0" name=""/>
        <dsp:cNvSpPr/>
      </dsp:nvSpPr>
      <dsp:spPr>
        <a:xfrm>
          <a:off x="5036755" y="800317"/>
          <a:ext cx="3146012" cy="1258405"/>
        </a:xfrm>
        <a:prstGeom prst="chevron">
          <a:avLst/>
        </a:prstGeom>
        <a:solidFill>
          <a:schemeClr val="accent5"/>
        </a:solidFill>
        <a:ln w="12700" cap="flat" cmpd="sng" algn="ctr">
          <a:solidFill>
            <a:schemeClr val="bg1"/>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5665958" y="800317"/>
        <a:ext cx="1887607" cy="1258405"/>
      </dsp:txXfrm>
    </dsp:sp>
    <dsp:sp modelId="{573AE991-4DE6-4B48-9DF1-83D3350FF9B5}">
      <dsp:nvSpPr>
        <dsp:cNvPr id="0" name=""/>
        <dsp:cNvSpPr/>
      </dsp:nvSpPr>
      <dsp:spPr>
        <a:xfrm>
          <a:off x="7553565" y="800317"/>
          <a:ext cx="3146012" cy="1258405"/>
        </a:xfrm>
        <a:prstGeom prst="chevron">
          <a:avLst/>
        </a:prstGeom>
        <a:solidFill>
          <a:schemeClr val="accent2"/>
        </a:solidFill>
        <a:ln w="12700" cap="flat" cmpd="sng" algn="ctr">
          <a:solidFill>
            <a:schemeClr val="bg1"/>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8182768" y="800317"/>
        <a:ext cx="1887607" cy="12584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5C47F-EF89-4062-A7D8-6CB1A4E23784}">
      <dsp:nvSpPr>
        <dsp:cNvPr id="0" name=""/>
        <dsp:cNvSpPr/>
      </dsp:nvSpPr>
      <dsp:spPr>
        <a:xfrm>
          <a:off x="3135" y="800317"/>
          <a:ext cx="3146012" cy="1258405"/>
        </a:xfrm>
        <a:prstGeom prst="chevron">
          <a:avLst/>
        </a:prstGeom>
        <a:solidFill>
          <a:schemeClr val="accent1"/>
        </a:solidFill>
        <a:ln w="12700" cap="flat" cmpd="sng" algn="ctr">
          <a:solidFill>
            <a:schemeClr val="bg1"/>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p>
      </dsp:txBody>
      <dsp:txXfrm>
        <a:off x="632338" y="800317"/>
        <a:ext cx="1887607" cy="1258405"/>
      </dsp:txXfrm>
    </dsp:sp>
    <dsp:sp modelId="{D860FD75-155A-439D-B510-F0DA773E06C3}">
      <dsp:nvSpPr>
        <dsp:cNvPr id="0" name=""/>
        <dsp:cNvSpPr/>
      </dsp:nvSpPr>
      <dsp:spPr>
        <a:xfrm>
          <a:off x="2519945" y="800317"/>
          <a:ext cx="3146012" cy="1258405"/>
        </a:xfrm>
        <a:prstGeom prst="chevron">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p>
      </dsp:txBody>
      <dsp:txXfrm>
        <a:off x="3149148" y="800317"/>
        <a:ext cx="1887607" cy="1258405"/>
      </dsp:txXfrm>
    </dsp:sp>
    <dsp:sp modelId="{B03424C1-0554-496F-9527-60961EBB303C}">
      <dsp:nvSpPr>
        <dsp:cNvPr id="0" name=""/>
        <dsp:cNvSpPr/>
      </dsp:nvSpPr>
      <dsp:spPr>
        <a:xfrm>
          <a:off x="5036755" y="800317"/>
          <a:ext cx="3146012" cy="1258405"/>
        </a:xfrm>
        <a:prstGeom prst="chevron">
          <a:avLst/>
        </a:prstGeom>
        <a:solidFill>
          <a:schemeClr val="accent2"/>
        </a:solidFill>
        <a:ln w="12700" cap="flat" cmpd="sng" algn="ctr">
          <a:solidFill>
            <a:schemeClr val="bg1"/>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p>
      </dsp:txBody>
      <dsp:txXfrm>
        <a:off x="5665958" y="800317"/>
        <a:ext cx="1887607" cy="1258405"/>
      </dsp:txXfrm>
    </dsp:sp>
    <dsp:sp modelId="{A45EC3F6-F411-49E3-9844-3D699B18C11B}">
      <dsp:nvSpPr>
        <dsp:cNvPr id="0" name=""/>
        <dsp:cNvSpPr/>
      </dsp:nvSpPr>
      <dsp:spPr>
        <a:xfrm>
          <a:off x="7553565" y="800317"/>
          <a:ext cx="3146012" cy="1258405"/>
        </a:xfrm>
        <a:prstGeom prst="chevron">
          <a:avLst/>
        </a:prstGeom>
        <a:solidFill>
          <a:schemeClr val="bg1"/>
        </a:solidFill>
        <a:ln w="12700" cap="flat" cmpd="sng" algn="ctr">
          <a:solidFill>
            <a:schemeClr val="bg1"/>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p>
      </dsp:txBody>
      <dsp:txXfrm>
        <a:off x="8182768" y="800317"/>
        <a:ext cx="1887607" cy="12584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5C47F-EF89-4062-A7D8-6CB1A4E23784}">
      <dsp:nvSpPr>
        <dsp:cNvPr id="0" name=""/>
        <dsp:cNvSpPr/>
      </dsp:nvSpPr>
      <dsp:spPr>
        <a:xfrm>
          <a:off x="3135" y="800317"/>
          <a:ext cx="3146012" cy="1258405"/>
        </a:xfrm>
        <a:prstGeom prst="homePlate">
          <a:avLst/>
        </a:prstGeom>
        <a:solidFill>
          <a:schemeClr val="accent2"/>
        </a:solidFill>
        <a:ln w="12700" cap="flat" cmpd="sng" algn="ctr">
          <a:solidFill>
            <a:schemeClr val="bg1"/>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3135" y="800317"/>
        <a:ext cx="2831411" cy="1258405"/>
      </dsp:txXfrm>
    </dsp:sp>
    <dsp:sp modelId="{D860FD75-155A-439D-B510-F0DA773E06C3}">
      <dsp:nvSpPr>
        <dsp:cNvPr id="0" name=""/>
        <dsp:cNvSpPr/>
      </dsp:nvSpPr>
      <dsp:spPr>
        <a:xfrm>
          <a:off x="2519945" y="800317"/>
          <a:ext cx="3146012" cy="125840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3149148" y="800317"/>
        <a:ext cx="1887607" cy="1258405"/>
      </dsp:txXfrm>
    </dsp:sp>
    <dsp:sp modelId="{B03424C1-0554-496F-9527-60961EBB303C}">
      <dsp:nvSpPr>
        <dsp:cNvPr id="0" name=""/>
        <dsp:cNvSpPr/>
      </dsp:nvSpPr>
      <dsp:spPr>
        <a:xfrm>
          <a:off x="5036755" y="800317"/>
          <a:ext cx="3146012" cy="1258405"/>
        </a:xfrm>
        <a:prstGeom prst="chevron">
          <a:avLst/>
        </a:prstGeom>
        <a:solidFill>
          <a:schemeClr val="accent5"/>
        </a:solidFill>
        <a:ln w="12700" cap="flat" cmpd="sng" algn="ctr">
          <a:solidFill>
            <a:schemeClr val="bg1"/>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5665958" y="800317"/>
        <a:ext cx="1887607" cy="1258405"/>
      </dsp:txXfrm>
    </dsp:sp>
    <dsp:sp modelId="{573AE991-4DE6-4B48-9DF1-83D3350FF9B5}">
      <dsp:nvSpPr>
        <dsp:cNvPr id="0" name=""/>
        <dsp:cNvSpPr/>
      </dsp:nvSpPr>
      <dsp:spPr>
        <a:xfrm>
          <a:off x="7553565" y="800317"/>
          <a:ext cx="3146012" cy="1258405"/>
        </a:xfrm>
        <a:prstGeom prst="chevron">
          <a:avLst/>
        </a:prstGeom>
        <a:solidFill>
          <a:schemeClr val="accent2"/>
        </a:solidFill>
        <a:ln w="12700" cap="flat" cmpd="sng" algn="ctr">
          <a:solidFill>
            <a:schemeClr val="bg1"/>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8182768" y="800317"/>
        <a:ext cx="1887607" cy="12584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5C47F-EF89-4062-A7D8-6CB1A4E23784}">
      <dsp:nvSpPr>
        <dsp:cNvPr id="0" name=""/>
        <dsp:cNvSpPr/>
      </dsp:nvSpPr>
      <dsp:spPr>
        <a:xfrm>
          <a:off x="3135" y="800317"/>
          <a:ext cx="3146012" cy="1258405"/>
        </a:xfrm>
        <a:prstGeom prst="chevron">
          <a:avLst/>
        </a:prstGeom>
        <a:solidFill>
          <a:schemeClr val="accent1"/>
        </a:solidFill>
        <a:ln w="12700" cap="flat" cmpd="sng" algn="ctr">
          <a:solidFill>
            <a:schemeClr val="bg1"/>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p>
      </dsp:txBody>
      <dsp:txXfrm>
        <a:off x="632338" y="800317"/>
        <a:ext cx="1887607" cy="1258405"/>
      </dsp:txXfrm>
    </dsp:sp>
    <dsp:sp modelId="{D860FD75-155A-439D-B510-F0DA773E06C3}">
      <dsp:nvSpPr>
        <dsp:cNvPr id="0" name=""/>
        <dsp:cNvSpPr/>
      </dsp:nvSpPr>
      <dsp:spPr>
        <a:xfrm>
          <a:off x="2519945" y="800317"/>
          <a:ext cx="3146012" cy="1258405"/>
        </a:xfrm>
        <a:prstGeom prst="chevron">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p>
      </dsp:txBody>
      <dsp:txXfrm>
        <a:off x="3149148" y="800317"/>
        <a:ext cx="1887607" cy="1258405"/>
      </dsp:txXfrm>
    </dsp:sp>
    <dsp:sp modelId="{B03424C1-0554-496F-9527-60961EBB303C}">
      <dsp:nvSpPr>
        <dsp:cNvPr id="0" name=""/>
        <dsp:cNvSpPr/>
      </dsp:nvSpPr>
      <dsp:spPr>
        <a:xfrm>
          <a:off x="5036755" y="800317"/>
          <a:ext cx="3146012" cy="1258405"/>
        </a:xfrm>
        <a:prstGeom prst="chevron">
          <a:avLst/>
        </a:prstGeom>
        <a:solidFill>
          <a:schemeClr val="accent2"/>
        </a:solidFill>
        <a:ln w="12700" cap="flat" cmpd="sng" algn="ctr">
          <a:solidFill>
            <a:schemeClr val="bg1"/>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p>
      </dsp:txBody>
      <dsp:txXfrm>
        <a:off x="5665958" y="800317"/>
        <a:ext cx="1887607" cy="1258405"/>
      </dsp:txXfrm>
    </dsp:sp>
    <dsp:sp modelId="{A45EC3F6-F411-49E3-9844-3D699B18C11B}">
      <dsp:nvSpPr>
        <dsp:cNvPr id="0" name=""/>
        <dsp:cNvSpPr/>
      </dsp:nvSpPr>
      <dsp:spPr>
        <a:xfrm>
          <a:off x="7553565" y="800317"/>
          <a:ext cx="3146012" cy="1258405"/>
        </a:xfrm>
        <a:prstGeom prst="chevron">
          <a:avLst/>
        </a:prstGeom>
        <a:solidFill>
          <a:schemeClr val="accent1"/>
        </a:solidFill>
        <a:ln w="12700" cap="flat" cmpd="sng" algn="ctr">
          <a:solidFill>
            <a:schemeClr val="bg1"/>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p>
      </dsp:txBody>
      <dsp:txXfrm>
        <a:off x="8182768" y="800317"/>
        <a:ext cx="1887607" cy="12584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5C47F-EF89-4062-A7D8-6CB1A4E23784}">
      <dsp:nvSpPr>
        <dsp:cNvPr id="0" name=""/>
        <dsp:cNvSpPr/>
      </dsp:nvSpPr>
      <dsp:spPr>
        <a:xfrm>
          <a:off x="4703" y="606958"/>
          <a:ext cx="4112810" cy="1645124"/>
        </a:xfrm>
        <a:prstGeom prst="homePlate">
          <a:avLst/>
        </a:prstGeom>
        <a:solidFill>
          <a:schemeClr val="accent2"/>
        </a:solidFill>
        <a:ln w="12700" cap="flat" cmpd="sng" algn="ctr">
          <a:solidFill>
            <a:schemeClr val="bg1"/>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4703" y="606958"/>
        <a:ext cx="3701529" cy="1645124"/>
      </dsp:txXfrm>
    </dsp:sp>
    <dsp:sp modelId="{D860FD75-155A-439D-B510-F0DA773E06C3}">
      <dsp:nvSpPr>
        <dsp:cNvPr id="0" name=""/>
        <dsp:cNvSpPr/>
      </dsp:nvSpPr>
      <dsp:spPr>
        <a:xfrm>
          <a:off x="3294951" y="606958"/>
          <a:ext cx="4112810" cy="164512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4117513" y="606958"/>
        <a:ext cx="2467686" cy="1645124"/>
      </dsp:txXfrm>
    </dsp:sp>
    <dsp:sp modelId="{B03424C1-0554-496F-9527-60961EBB303C}">
      <dsp:nvSpPr>
        <dsp:cNvPr id="0" name=""/>
        <dsp:cNvSpPr/>
      </dsp:nvSpPr>
      <dsp:spPr>
        <a:xfrm>
          <a:off x="6585200" y="606958"/>
          <a:ext cx="4112810" cy="1645124"/>
        </a:xfrm>
        <a:prstGeom prst="chevron">
          <a:avLst/>
        </a:prstGeom>
        <a:solidFill>
          <a:schemeClr val="accent5"/>
        </a:solidFill>
        <a:ln w="12700" cap="flat" cmpd="sng" algn="ctr">
          <a:solidFill>
            <a:schemeClr val="bg1"/>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7407762" y="606958"/>
        <a:ext cx="2467686" cy="16451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4872B-5877-4F8E-9A69-9B136D1B06A8}">
      <dsp:nvSpPr>
        <dsp:cNvPr id="0" name=""/>
        <dsp:cNvSpPr/>
      </dsp:nvSpPr>
      <dsp:spPr>
        <a:xfrm>
          <a:off x="4703" y="606958"/>
          <a:ext cx="4112810" cy="1645124"/>
        </a:xfrm>
        <a:prstGeom prst="chevron">
          <a:avLst/>
        </a:prstGeom>
        <a:solidFill>
          <a:schemeClr val="accent2"/>
        </a:solidFill>
        <a:ln w="12700" cap="flat" cmpd="sng" algn="ctr">
          <a:solidFill>
            <a:schemeClr val="bg1"/>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p>
      </dsp:txBody>
      <dsp:txXfrm>
        <a:off x="827265" y="606958"/>
        <a:ext cx="2467686" cy="1645124"/>
      </dsp:txXfrm>
    </dsp:sp>
    <dsp:sp modelId="{D455C47F-EF89-4062-A7D8-6CB1A4E23784}">
      <dsp:nvSpPr>
        <dsp:cNvPr id="0" name=""/>
        <dsp:cNvSpPr/>
      </dsp:nvSpPr>
      <dsp:spPr>
        <a:xfrm>
          <a:off x="3294951" y="606958"/>
          <a:ext cx="4112810" cy="1645124"/>
        </a:xfrm>
        <a:prstGeom prst="chevron">
          <a:avLst/>
        </a:prstGeom>
        <a:solidFill>
          <a:schemeClr val="accent1"/>
        </a:solidFill>
        <a:ln w="12700" cap="flat" cmpd="sng" algn="ctr">
          <a:solidFill>
            <a:schemeClr val="bg1"/>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p>
      </dsp:txBody>
      <dsp:txXfrm>
        <a:off x="4117513" y="606958"/>
        <a:ext cx="2467686" cy="1645124"/>
      </dsp:txXfrm>
    </dsp:sp>
    <dsp:sp modelId="{D860FD75-155A-439D-B510-F0DA773E06C3}">
      <dsp:nvSpPr>
        <dsp:cNvPr id="0" name=""/>
        <dsp:cNvSpPr/>
      </dsp:nvSpPr>
      <dsp:spPr>
        <a:xfrm>
          <a:off x="6585200" y="606958"/>
          <a:ext cx="4112810" cy="1645124"/>
        </a:xfrm>
        <a:prstGeom prst="chevron">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p>
      </dsp:txBody>
      <dsp:txXfrm>
        <a:off x="7407762" y="606958"/>
        <a:ext cx="2467686" cy="16451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5C47F-EF89-4062-A7D8-6CB1A4E23784}">
      <dsp:nvSpPr>
        <dsp:cNvPr id="0" name=""/>
        <dsp:cNvSpPr/>
      </dsp:nvSpPr>
      <dsp:spPr>
        <a:xfrm>
          <a:off x="3135" y="800317"/>
          <a:ext cx="3146012" cy="1258405"/>
        </a:xfrm>
        <a:prstGeom prst="homePlate">
          <a:avLst/>
        </a:prstGeom>
        <a:solidFill>
          <a:schemeClr val="accent2"/>
        </a:solidFill>
        <a:ln w="12700" cap="flat" cmpd="sng" algn="ctr">
          <a:solidFill>
            <a:schemeClr val="bg1"/>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3135" y="800317"/>
        <a:ext cx="2831411" cy="1258405"/>
      </dsp:txXfrm>
    </dsp:sp>
    <dsp:sp modelId="{D860FD75-155A-439D-B510-F0DA773E06C3}">
      <dsp:nvSpPr>
        <dsp:cNvPr id="0" name=""/>
        <dsp:cNvSpPr/>
      </dsp:nvSpPr>
      <dsp:spPr>
        <a:xfrm>
          <a:off x="2519945" y="800317"/>
          <a:ext cx="3146012" cy="125840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3149148" y="800317"/>
        <a:ext cx="1887607" cy="1258405"/>
      </dsp:txXfrm>
    </dsp:sp>
    <dsp:sp modelId="{B03424C1-0554-496F-9527-60961EBB303C}">
      <dsp:nvSpPr>
        <dsp:cNvPr id="0" name=""/>
        <dsp:cNvSpPr/>
      </dsp:nvSpPr>
      <dsp:spPr>
        <a:xfrm>
          <a:off x="5036755" y="800317"/>
          <a:ext cx="3146012" cy="1258405"/>
        </a:xfrm>
        <a:prstGeom prst="chevron">
          <a:avLst/>
        </a:prstGeom>
        <a:solidFill>
          <a:schemeClr val="accent5"/>
        </a:solidFill>
        <a:ln w="12700" cap="flat" cmpd="sng" algn="ctr">
          <a:solidFill>
            <a:schemeClr val="bg1"/>
          </a:solidFill>
          <a:prstDash val="solid"/>
          <a:miter lim="800000"/>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5665958" y="800317"/>
        <a:ext cx="1887607" cy="1258405"/>
      </dsp:txXfrm>
    </dsp:sp>
    <dsp:sp modelId="{573AE991-4DE6-4B48-9DF1-83D3350FF9B5}">
      <dsp:nvSpPr>
        <dsp:cNvPr id="0" name=""/>
        <dsp:cNvSpPr/>
      </dsp:nvSpPr>
      <dsp:spPr>
        <a:xfrm>
          <a:off x="7553565" y="800317"/>
          <a:ext cx="3146012" cy="1258405"/>
        </a:xfrm>
        <a:prstGeom prst="chevron">
          <a:avLst/>
        </a:prstGeom>
        <a:solidFill>
          <a:schemeClr val="accent2"/>
        </a:solidFill>
        <a:ln w="12700" cap="flat" cmpd="sng" algn="ctr">
          <a:solidFill>
            <a:schemeClr val="bg1"/>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Arial" panose="020B0604020202020204" pitchFamily="34" charset="0"/>
              <a:cs typeface="Arial" panose="020B0604020202020204" pitchFamily="34" charset="0"/>
            </a:rPr>
            <a:t> </a:t>
          </a:r>
          <a:endParaRPr lang="en-US" sz="1800" kern="1200" dirty="0">
            <a:latin typeface="Arial" panose="020B0604020202020204" pitchFamily="34" charset="0"/>
            <a:cs typeface="Arial" panose="020B0604020202020204" pitchFamily="34" charset="0"/>
          </a:endParaRPr>
        </a:p>
      </dsp:txBody>
      <dsp:txXfrm>
        <a:off x="8182768" y="800317"/>
        <a:ext cx="1887607" cy="1258405"/>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97AAB8-5A77-E74B-A0CF-E602C865ACCC}"/>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B8C898F0-3BAF-1147-AC85-B2FC364254F2}"/>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02A3EAD-3C1D-324B-8612-BDA7ED3C06F2}" type="datetimeFigureOut">
              <a:rPr lang="en-US" smtClean="0">
                <a:latin typeface="Arial" panose="020B0604020202020204" pitchFamily="34" charset="0"/>
                <a:cs typeface="Arial" panose="020B0604020202020204" pitchFamily="34" charset="0"/>
              </a:rPr>
              <a:t>2/8/2023</a:t>
            </a:fld>
            <a:endParaRPr lang="en-US"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52C12EAC-A2C4-5341-81BE-B1A96853D0E7}"/>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2A6A7062-12DA-8A44-B995-E243A9990001}"/>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804CD2D-EF6E-DE49-A67A-18CD49BAB3D4}" type="slidenum">
              <a:rPr lang="en-US" smtClean="0">
                <a:latin typeface="Arial" panose="020B0604020202020204" pitchFamily="34" charset="0"/>
                <a:cs typeface="Arial" panose="020B0604020202020204" pitchFamily="34" charset="0"/>
              </a:r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145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Arial" panose="020B0604020202020204" pitchFamily="34" charset="0"/>
                <a:cs typeface="Arial" panose="020B060402020202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Arial" panose="020B0604020202020204" pitchFamily="34" charset="0"/>
                <a:cs typeface="Arial" panose="020B0604020202020204" pitchFamily="34" charset="0"/>
              </a:defRPr>
            </a:lvl1pPr>
          </a:lstStyle>
          <a:p>
            <a:fld id="{54EBE399-8C46-FA4D-99D8-A612947CBB12}" type="datetimeFigureOut">
              <a:rPr lang="en-US" smtClean="0"/>
              <a:pPr/>
              <a:t>2/8/2023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Arial" panose="020B0604020202020204" pitchFamily="34" charset="0"/>
                <a:cs typeface="Arial" panose="020B0604020202020204" pitchFamily="34" charset="0"/>
              </a:defRPr>
            </a:lvl1pPr>
          </a:lstStyle>
          <a:p>
            <a:fld id="{4451208E-DFFB-4D4B-ACF1-BAD28AF62538}" type="slidenum">
              <a:rPr lang="en-US" smtClean="0"/>
              <a:pPr/>
              <a:t>‹#›</a:t>
            </a:fld>
            <a:endParaRPr lang="en-US" dirty="0"/>
          </a:p>
        </p:txBody>
      </p:sp>
    </p:spTree>
    <p:extLst>
      <p:ext uri="{BB962C8B-B14F-4D97-AF65-F5344CB8AC3E}">
        <p14:creationId xmlns:p14="http://schemas.microsoft.com/office/powerpoint/2010/main" val="720338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DOL’s Overtime Rule</a:t>
            </a:r>
          </a:p>
          <a:p>
            <a:pPr marL="174708" indent="-174708">
              <a:buFont typeface="Arial" panose="020B0604020202020204" pitchFamily="34" charset="0"/>
              <a:buChar char="•"/>
            </a:pPr>
            <a:r>
              <a:rPr lang="en-US" dirty="0"/>
              <a:t>A Notice of Proposed Rulemaking is when an agency proposes a new regulation and solicits comments from the public about that proposal.</a:t>
            </a:r>
          </a:p>
          <a:p>
            <a:pPr marL="174708" indent="-174708" defTabSz="931774">
              <a:buFont typeface="Arial" panose="020B0604020202020204" pitchFamily="34" charset="0"/>
              <a:buChar char="•"/>
              <a:defRPr/>
            </a:pPr>
            <a:r>
              <a:rPr lang="en-US" dirty="0"/>
              <a:t>Originally, the DOL intended to issue a Notice of Proposed Rulemaking in April 2022, but has continued to extend its timeline for announcing the proposed regulation. This month, the DOL stated it intends to issue a Notice of Proposed Rulemaking in May 2023. </a:t>
            </a:r>
          </a:p>
          <a:p>
            <a:pPr marL="174708" indent="-174708" defTabSz="931774">
              <a:buFont typeface="Arial" panose="020B0604020202020204" pitchFamily="34" charset="0"/>
              <a:buChar char="•"/>
              <a:defRPr/>
            </a:pPr>
            <a:r>
              <a:rPr lang="en-US" dirty="0"/>
              <a:t>The proposed rule would raise the salary threshold employees have to make in order to be exempt from the Fair Labor Standard Act’s minimum wage and overtime requirements.</a:t>
            </a:r>
          </a:p>
          <a:p>
            <a:pPr marL="174708" indent="-174708" defTabSz="931774">
              <a:buFont typeface="Arial" panose="020B0604020202020204" pitchFamily="34" charset="0"/>
              <a:buChar char="•"/>
              <a:defRPr/>
            </a:pPr>
            <a:r>
              <a:rPr lang="en-US" dirty="0"/>
              <a:t>Of note, the Obama administration’s DOL proposed to raise the threshold to $913 per week ($47,476 annually), but it was struck down in federal court in 2017 because the raise was too high given the purpose of the FLSA to exempt employees holding executive, professional, or administrative positions. The current DOL will likely propose a similar increase.</a:t>
            </a:r>
          </a:p>
          <a:p>
            <a:pPr marL="174708" indent="-174708">
              <a:buFont typeface="Arial" panose="020B0604020202020204" pitchFamily="34" charset="0"/>
              <a:buChar char="•"/>
            </a:pPr>
            <a:r>
              <a:rPr lang="en-US" dirty="0"/>
              <a:t>When the DOL proposes the new rule, businesses should prepare for impacts to payroll structure. </a:t>
            </a:r>
          </a:p>
          <a:p>
            <a:pPr marL="174708" indent="-174708">
              <a:buFont typeface="Arial" panose="020B0604020202020204" pitchFamily="34" charset="0"/>
              <a:buChar char="•"/>
            </a:pPr>
            <a:r>
              <a:rPr lang="en-US" dirty="0"/>
              <a:t>Though we do not know what the DOL will propose, right now employers can take steps in anticipation of the new rule such as identifying positions that may be impacted by a raise in the minimum salary threshold.</a:t>
            </a:r>
          </a:p>
          <a:p>
            <a:pPr marL="174708" indent="-174708">
              <a:buFont typeface="Arial" panose="020B0604020202020204" pitchFamily="34" charset="0"/>
              <a:buChar char="•"/>
            </a:pPr>
            <a:endParaRPr lang="en-US" dirty="0"/>
          </a:p>
          <a:p>
            <a:r>
              <a:rPr lang="en-US" dirty="0"/>
              <a:t>Resources: </a:t>
            </a:r>
          </a:p>
          <a:p>
            <a:r>
              <a:rPr lang="en-US" dirty="0"/>
              <a:t>https://www.hrdive.com/news/dol-may-2023-new-overtime-rule-salary-threshold/639868/ </a:t>
            </a:r>
          </a:p>
          <a:p>
            <a:r>
              <a:rPr lang="en-US" dirty="0"/>
              <a:t>DOL Overtime rule https://www.shrm.org/resourcesandtools/legal-and-compliance/employment-law/pages/dol-is-reviewing-overtime-rule.aspx</a:t>
            </a:r>
          </a:p>
          <a:p>
            <a:r>
              <a:rPr lang="en-US" dirty="0"/>
              <a:t>29 C.F.R. § 541</a:t>
            </a:r>
          </a:p>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pPr/>
              <a:t>10</a:t>
            </a:fld>
            <a:endParaRPr lang="en-US" dirty="0"/>
          </a:p>
        </p:txBody>
      </p:sp>
    </p:spTree>
    <p:extLst>
      <p:ext uri="{BB962C8B-B14F-4D97-AF65-F5344CB8AC3E}">
        <p14:creationId xmlns:p14="http://schemas.microsoft.com/office/powerpoint/2010/main" val="464755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Many employers use AI and automated hiring tools and at least 16 states have recently introduced bills relating to AI in the workplace.</a:t>
            </a:r>
          </a:p>
          <a:p>
            <a:pPr marL="174708" indent="-174708">
              <a:buFont typeface="Arial" panose="020B0604020202020204" pitchFamily="34" charset="0"/>
              <a:buChar char="•"/>
            </a:pPr>
            <a:r>
              <a:rPr lang="en-US" dirty="0"/>
              <a:t>Some employers use algorithmic decision-making to assist with screening and hiring employees, such as (1) resume scanners that prioritize resumes that use certain keywords, (2) personality tests, or (3) facial analysis tools that evaluate a candidate’s attention span. These tools raise employment concerns. The use of A.I. could lead to unlawful discrimination, even if it is unintentional.</a:t>
            </a:r>
          </a:p>
          <a:p>
            <a:pPr marL="174708" indent="-174708">
              <a:buFont typeface="Arial" panose="020B0604020202020204" pitchFamily="34" charset="0"/>
              <a:buChar char="•"/>
            </a:pPr>
            <a:r>
              <a:rPr lang="en-US" dirty="0"/>
              <a:t>In May 2022, the Equal Employment Opportunity Commission (EEOC) issued guidance to help employers comply with the Americans with Disabilities Act when they use AI tools for workplace decisions. The ADA seeks to remove barriers for people with disabilities in everyday activities, including work. The EEOC is mainly concerned with employers using tools that screen out applicants with disabilities, meaning the technology gives an applicant a lower score that causes the applicant to lose a job opportunity.</a:t>
            </a:r>
          </a:p>
          <a:p>
            <a:pPr marL="174708" indent="-174708">
              <a:buFont typeface="Arial" panose="020B0604020202020204" pitchFamily="34" charset="0"/>
              <a:buChar char="•"/>
            </a:pPr>
            <a:r>
              <a:rPr lang="en-US" dirty="0"/>
              <a:t>An example of violating the ADA when using an AI tool is if video interviewing software lowers an applicant’s score for their speech impediment, or if a chatbot screens out a resume with an employment gap caused by their disability.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endParaRPr lang="en-US" dirty="0"/>
          </a:p>
          <a:p>
            <a:endParaRPr lang="en-US" dirty="0"/>
          </a:p>
          <a:p>
            <a:r>
              <a:rPr lang="en-US" dirty="0"/>
              <a:t>References: </a:t>
            </a:r>
          </a:p>
          <a:p>
            <a:r>
              <a:rPr lang="en-US" dirty="0"/>
              <a:t>https://www.eeoc.gov/laws/guidance/americans-disabilities-act-and-use-software-algorithms-and-artificial-intelligence </a:t>
            </a:r>
          </a:p>
          <a:p>
            <a:r>
              <a:rPr lang="en-US" dirty="0"/>
              <a:t>https://www.americanbar.org/groups/labor_law/publications/labor_employment_law_news/spring-2022/ai-in-the-workplace/ </a:t>
            </a:r>
          </a:p>
          <a:p>
            <a:endParaRPr lang="en-US" dirty="0"/>
          </a:p>
          <a:p>
            <a:r>
              <a:rPr lang="en-US" dirty="0"/>
              <a:t>AI regulations - https://www.disabilityleavelaw.com/2022/05/articles/eeoc-guidance/eeoc-doj-release-expectations-on-employers-use-of-technology-ai-for-employment-decisions/</a:t>
            </a:r>
          </a:p>
          <a:p>
            <a:pPr lvl="1"/>
            <a:endParaRPr lang="en-US" sz="2400" dirty="0"/>
          </a:p>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24</a:t>
            </a:fld>
            <a:endParaRPr lang="en-US" dirty="0"/>
          </a:p>
        </p:txBody>
      </p:sp>
    </p:spTree>
    <p:extLst>
      <p:ext uri="{BB962C8B-B14F-4D97-AF65-F5344CB8AC3E}">
        <p14:creationId xmlns:p14="http://schemas.microsoft.com/office/powerpoint/2010/main" val="2282010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According to the EEOC’s May 2022 guidance on the issue, employers can take steps to comply with the American with Disabilities Act by:</a:t>
            </a:r>
          </a:p>
          <a:p>
            <a:pPr marL="640594" lvl="1" indent="-174708">
              <a:buFont typeface="Arial" panose="020B0604020202020204" pitchFamily="34" charset="0"/>
              <a:buChar char="•"/>
            </a:pPr>
            <a:r>
              <a:rPr lang="en-US" dirty="0"/>
              <a:t>(1) </a:t>
            </a:r>
            <a:r>
              <a:rPr lang="en-US" b="0" i="0" dirty="0">
                <a:solidFill>
                  <a:srgbClr val="1B1B1B"/>
                </a:solidFill>
                <a:effectLst/>
                <a:latin typeface="Source Sans Pro Web"/>
              </a:rPr>
              <a:t>Clearly indicating that reasonable accommodations, including alternative formats and alternative tests, are available to people with disabilities;</a:t>
            </a:r>
          </a:p>
          <a:p>
            <a:pPr marL="640594" lvl="1" indent="-174708">
              <a:buFont typeface="Arial" panose="020B0604020202020204" pitchFamily="34" charset="0"/>
              <a:buChar char="•"/>
            </a:pPr>
            <a:r>
              <a:rPr lang="en-US" b="0" i="0" dirty="0">
                <a:solidFill>
                  <a:srgbClr val="1B1B1B"/>
                </a:solidFill>
                <a:effectLst/>
                <a:latin typeface="Source Sans Pro Web"/>
              </a:rPr>
              <a:t>(2) Providing clear instructions for requesting reasonable accommodations; and</a:t>
            </a:r>
          </a:p>
          <a:p>
            <a:pPr marL="640594" lvl="1" indent="-174708">
              <a:buFont typeface="Arial" panose="020B0604020202020204" pitchFamily="34" charset="0"/>
              <a:buChar char="•"/>
            </a:pPr>
            <a:r>
              <a:rPr lang="en-US" b="0" i="0" dirty="0">
                <a:solidFill>
                  <a:srgbClr val="1B1B1B"/>
                </a:solidFill>
                <a:effectLst/>
                <a:latin typeface="Source Sans Pro Web"/>
              </a:rPr>
              <a:t>(3) Try to ensure that no one is screened out unless they are unable to do the job, even when provided with reasonable accommodations. This happens when a program predicts whether applicants under typical working conditions can perform a job without accounting for reasonable accommodations. A promising practice is to only develop and select tools that measure abilities or qualifications that are truly necessary for the job.</a:t>
            </a:r>
          </a:p>
          <a:p>
            <a:pPr marL="465887" lvl="1"/>
            <a:r>
              <a:rPr lang="en-US" b="0" i="0" dirty="0">
                <a:solidFill>
                  <a:srgbClr val="1B1B1B"/>
                </a:solidFill>
                <a:effectLst/>
                <a:latin typeface="Source Sans Pro Web"/>
              </a:rPr>
              <a:t>Reference: https://www.eeoc.gov/laws/guidance/americans-disabilities-act-and-use-software-algorithms-and-artificial-intelligence </a:t>
            </a:r>
          </a:p>
          <a:p>
            <a:pPr marL="640594" lvl="1"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pPr/>
              <a:t>25</a:t>
            </a:fld>
            <a:endParaRPr lang="en-US" dirty="0"/>
          </a:p>
        </p:txBody>
      </p:sp>
    </p:spTree>
    <p:extLst>
      <p:ext uri="{BB962C8B-B14F-4D97-AF65-F5344CB8AC3E}">
        <p14:creationId xmlns:p14="http://schemas.microsoft.com/office/powerpoint/2010/main" val="2652631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So far, New York City is the first to broadly regulate hiring bias based on the use of artificial intelligence. Illinois and Maryland have also promulgated laws regarding A.I. in the workplace, though these laws are much narrower because they only impose consent with respect to AI technology used during the job interview process. </a:t>
            </a:r>
          </a:p>
          <a:p>
            <a:pPr marL="174708" indent="-174708">
              <a:buFont typeface="Arial" panose="020B0604020202020204" pitchFamily="34" charset="0"/>
              <a:buChar char="•"/>
            </a:pPr>
            <a:r>
              <a:rPr lang="en-US" dirty="0"/>
              <a:t>Effective January 2, 2023, New York City’s law bans the use of automated decision-making tools to screen candidates for employment or evaluate current employees for promotion, unless the tool passes a “bias audit.” </a:t>
            </a:r>
          </a:p>
          <a:p>
            <a:pPr marL="174708" indent="-174708">
              <a:buFont typeface="Arial" panose="020B0604020202020204" pitchFamily="34" charset="0"/>
              <a:buChar char="•"/>
            </a:pPr>
            <a:r>
              <a:rPr lang="en-US" dirty="0"/>
              <a:t>With a Democratic majority in the Minnesota legislature that has shown strong support for employee protections in the workplace, it is possible Minnesota or municipalities therein could implement a similar law in 2023. </a:t>
            </a:r>
          </a:p>
          <a:p>
            <a:endParaRPr lang="en-US" sz="1100" dirty="0"/>
          </a:p>
          <a:p>
            <a:r>
              <a:rPr lang="en-US" sz="1100" dirty="0"/>
              <a:t>Reference: https://www.workplaceprivacyreport.com/2021/12/articles/artificial-intelligence/nyc-places-groundbreaking-restrictions-on-ai-use-in-hiring-practices/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51208E-DFFB-4D4B-ACF1-BAD28AF6253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95103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pPr/>
              <a:t>28</a:t>
            </a:fld>
            <a:endParaRPr lang="en-US" dirty="0"/>
          </a:p>
        </p:txBody>
      </p:sp>
    </p:spTree>
    <p:extLst>
      <p:ext uri="{BB962C8B-B14F-4D97-AF65-F5344CB8AC3E}">
        <p14:creationId xmlns:p14="http://schemas.microsoft.com/office/powerpoint/2010/main" val="4141448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444444"/>
                </a:solidFill>
                <a:effectLst/>
                <a:latin typeface="visuelt-regular"/>
              </a:rPr>
              <a:t>PWFA Practical Tips </a:t>
            </a:r>
          </a:p>
          <a:p>
            <a:pPr marL="174708" indent="-174708">
              <a:buFont typeface="Arial" panose="020B0604020202020204" pitchFamily="34" charset="0"/>
              <a:buChar char="•"/>
            </a:pPr>
            <a:r>
              <a:rPr lang="en-US" b="0" i="0" dirty="0">
                <a:solidFill>
                  <a:srgbClr val="444444"/>
                </a:solidFill>
                <a:effectLst/>
                <a:latin typeface="visuelt-regular"/>
              </a:rPr>
              <a:t>Review and update reasonable accommodation policies</a:t>
            </a:r>
          </a:p>
          <a:p>
            <a:pPr marL="174708" indent="-174708">
              <a:buFont typeface="Arial" panose="020B0604020202020204" pitchFamily="34" charset="0"/>
              <a:buChar char="•"/>
            </a:pPr>
            <a:r>
              <a:rPr lang="en-US" b="0" i="0" dirty="0">
                <a:solidFill>
                  <a:srgbClr val="444444"/>
                </a:solidFill>
                <a:effectLst/>
                <a:latin typeface="visuelt-regular"/>
              </a:rPr>
              <a:t>Train HR and managers [emphasize the importance of manager training]</a:t>
            </a:r>
          </a:p>
          <a:p>
            <a:pPr marL="174708" indent="-174708">
              <a:buFont typeface="Arial" panose="020B0604020202020204" pitchFamily="34" charset="0"/>
              <a:buChar char="•"/>
            </a:pPr>
            <a:r>
              <a:rPr lang="en-US" b="0" i="0" dirty="0">
                <a:solidFill>
                  <a:srgbClr val="444444"/>
                </a:solidFill>
                <a:effectLst/>
                <a:latin typeface="visuelt-regular"/>
              </a:rPr>
              <a:t>Create and communicate a process for requesting and process accommodations </a:t>
            </a:r>
            <a:r>
              <a:rPr lang="en-US" b="0" i="1" dirty="0">
                <a:solidFill>
                  <a:srgbClr val="444444"/>
                </a:solidFill>
                <a:effectLst/>
                <a:latin typeface="visuelt-regular"/>
              </a:rPr>
              <a:t>similar to </a:t>
            </a:r>
            <a:r>
              <a:rPr lang="en-US" b="0" i="0" dirty="0">
                <a:solidFill>
                  <a:srgbClr val="444444"/>
                </a:solidFill>
                <a:effectLst/>
                <a:latin typeface="visuelt-regular"/>
              </a:rPr>
              <a:t>ADA. </a:t>
            </a:r>
          </a:p>
          <a:p>
            <a:pPr marL="174708" indent="-174708">
              <a:buFont typeface="Arial" panose="020B0604020202020204" pitchFamily="34" charset="0"/>
              <a:buChar char="•"/>
            </a:pPr>
            <a:r>
              <a:rPr lang="en-US" b="0" i="0" dirty="0">
                <a:solidFill>
                  <a:srgbClr val="444444"/>
                </a:solidFill>
                <a:effectLst/>
                <a:latin typeface="visuelt-regular"/>
              </a:rPr>
              <a:t>When an accommodation request is made the key question should be “How can we make this work?” not “This will never work!”  This approach is makes finding a reasonable accommodation that does not impose an undue hardship much more likely. </a:t>
            </a:r>
          </a:p>
          <a:p>
            <a:endParaRPr lang="en-US" b="0" i="0" dirty="0">
              <a:solidFill>
                <a:srgbClr val="444444"/>
              </a:solidFill>
              <a:effectLst/>
              <a:latin typeface="visuelt-regular"/>
            </a:endParaRPr>
          </a:p>
          <a:p>
            <a:r>
              <a:rPr lang="en-US" b="1" i="0" dirty="0">
                <a:solidFill>
                  <a:srgbClr val="444444"/>
                </a:solidFill>
                <a:effectLst/>
                <a:latin typeface="visuelt-regular"/>
              </a:rPr>
              <a:t>PUMP for Nursing Mothers Act Practical Tips</a:t>
            </a:r>
          </a:p>
          <a:p>
            <a:pPr marL="174708" indent="-174708" defTabSz="931774">
              <a:buFont typeface="Arial" panose="020B0604020202020204" pitchFamily="34" charset="0"/>
              <a:buChar char="•"/>
              <a:defRPr/>
            </a:pPr>
            <a:r>
              <a:rPr lang="en-US" b="0" i="0" dirty="0">
                <a:solidFill>
                  <a:srgbClr val="444444"/>
                </a:solidFill>
                <a:effectLst/>
                <a:latin typeface="visuelt-regular"/>
              </a:rPr>
              <a:t>Creativity is the key to producing staffing solutions and private spaces for nursing mothers to express breast milk. </a:t>
            </a:r>
          </a:p>
          <a:p>
            <a:pPr marL="174708" indent="-174708" defTabSz="931774">
              <a:buFont typeface="Arial" panose="020B0604020202020204" pitchFamily="34" charset="0"/>
              <a:buChar char="•"/>
              <a:defRPr/>
            </a:pPr>
            <a:r>
              <a:rPr lang="en-US" b="0" i="0" u="sng" dirty="0">
                <a:solidFill>
                  <a:srgbClr val="444444"/>
                </a:solidFill>
                <a:effectLst/>
                <a:latin typeface="visuelt-regular"/>
              </a:rPr>
              <a:t>Nothing in the law requires employers to maintain a permanent, dedicated space for nursing mothers</a:t>
            </a:r>
            <a:r>
              <a:rPr lang="en-US" b="0" i="0" dirty="0">
                <a:solidFill>
                  <a:srgbClr val="444444"/>
                </a:solidFill>
                <a:effectLst/>
                <a:latin typeface="visuelt-regular"/>
              </a:rPr>
              <a:t>. A space temporarily created or converted into a space for expressing breast milk and made available when needed by a nursing mother is sufficient if the space is shielded from view and free from intrusion from coworkers and the public. In other words, allowing an employee to use an office with a door that locks would be convenient, but not practical for many worksites. Depending on the workplace settings, privacy screens, curtains, signage, portable pumping stations, and partnerships with other employers to provide private spaces for nursing mothers are all possibilities.</a:t>
            </a:r>
          </a:p>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pPr/>
              <a:t>29</a:t>
            </a:fld>
            <a:endParaRPr lang="en-US" dirty="0"/>
          </a:p>
        </p:txBody>
      </p:sp>
    </p:spTree>
    <p:extLst>
      <p:ext uri="{BB962C8B-B14F-4D97-AF65-F5344CB8AC3E}">
        <p14:creationId xmlns:p14="http://schemas.microsoft.com/office/powerpoint/2010/main" val="541497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Several states legalized or expanded the legalization of marijuana use and possession in 2022. In addition, the federal government is taking steps toward federal decriminalization by pardoning all simple marijuana related offenses. California which previously legalized the use of marijuana, passed legislation </a:t>
            </a:r>
            <a:r>
              <a:rPr lang="en-US" i="1" dirty="0"/>
              <a:t>specifically prohibiting discrimination </a:t>
            </a:r>
            <a:r>
              <a:rPr lang="en-US" dirty="0"/>
              <a:t>against employees and applicants use of cannabis outside of work, which includes certain requirements pertaining to drug testing. </a:t>
            </a:r>
          </a:p>
          <a:p>
            <a:pPr marL="174708" indent="-174708">
              <a:buFont typeface="Arial" panose="020B0604020202020204" pitchFamily="34" charset="0"/>
              <a:buChar char="•"/>
            </a:pPr>
            <a:r>
              <a:rPr lang="en-US" dirty="0"/>
              <a:t>In light of these trends, we expect to see more states and potentially the federal government move further to decriminalizing use and prohibiting discipline by employers for out of work use.</a:t>
            </a:r>
          </a:p>
          <a:p>
            <a:endParaRPr lang="en-US" dirty="0"/>
          </a:p>
          <a:p>
            <a:r>
              <a:rPr lang="en-US" dirty="0"/>
              <a:t>Resources </a:t>
            </a:r>
          </a:p>
          <a:p>
            <a:endParaRPr lang="en-US" dirty="0"/>
          </a:p>
          <a:p>
            <a:r>
              <a:rPr lang="en-US" dirty="0"/>
              <a:t>https://www.jacksonlewis.com/publication/employers-should-note-post-midterms-state-law-changes</a:t>
            </a:r>
          </a:p>
          <a:p>
            <a:endParaRPr lang="en-US" dirty="0"/>
          </a:p>
          <a:p>
            <a:r>
              <a:rPr lang="en-US" dirty="0"/>
              <a:t>https://www.cnn.com/2022/10/06/politics/marijuana-decriminalization-white-house-joe-biden</a:t>
            </a:r>
          </a:p>
          <a:p>
            <a:endParaRPr lang="en-US" dirty="0"/>
          </a:p>
          <a:p>
            <a:r>
              <a:rPr lang="en-US" dirty="0"/>
              <a:t>https://www.californiaworkplacelawblog.com/2022/09/articles/california/high-times-ahead-for-employers-in-california/</a:t>
            </a:r>
          </a:p>
          <a:p>
            <a:endParaRPr lang="en-US" dirty="0"/>
          </a:p>
          <a:p>
            <a:r>
              <a:rPr lang="en-US" dirty="0"/>
              <a:t>CALIFORNIA: Assembly Bill 2188 – Discrimination: Use of Cannabis</a:t>
            </a:r>
          </a:p>
          <a:p>
            <a:pPr marL="174708" indent="-174708">
              <a:buFont typeface="Arial" panose="020B0604020202020204" pitchFamily="34" charset="0"/>
              <a:buChar char="•"/>
            </a:pPr>
            <a:r>
              <a:rPr lang="en-US" b="0" dirty="0">
                <a:solidFill>
                  <a:schemeClr val="accent4"/>
                </a:solidFill>
              </a:rPr>
              <a:t>Effective January 1, 2024</a:t>
            </a:r>
          </a:p>
          <a:p>
            <a:pPr marL="174708" indent="-174708">
              <a:buFont typeface="Arial" panose="020B0604020202020204" pitchFamily="34" charset="0"/>
              <a:buChar char="•"/>
            </a:pPr>
            <a:r>
              <a:rPr lang="en-US" dirty="0"/>
              <a:t>Makes it unlawful for an employer to discriminate against a person in hiring, termination, or any term or condition of employment based upon:</a:t>
            </a:r>
          </a:p>
          <a:p>
            <a:pPr lvl="1"/>
            <a:r>
              <a:rPr lang="en-US" dirty="0"/>
              <a:t>A person’s use of cannabis off the job and away from the workplace, except for preemployment drug screening </a:t>
            </a:r>
          </a:p>
          <a:p>
            <a:pPr lvl="1"/>
            <a:r>
              <a:rPr lang="en-US" dirty="0"/>
              <a:t>An employer-required drug screening test that has found the person to have non-psychoactive cannabis metabolites in their hard, blood, urine, r other bodily fluids. </a:t>
            </a:r>
          </a:p>
          <a:p>
            <a:pPr marL="174708" indent="-174708">
              <a:buFont typeface="Arial" panose="020B0604020202020204" pitchFamily="34" charset="0"/>
              <a:buChar char="•"/>
            </a:pPr>
            <a:r>
              <a:rPr lang="en-US" dirty="0"/>
              <a:t>Employers may still prohibit employees to possess, be impaired, or use cannabis on the job. </a:t>
            </a:r>
          </a:p>
          <a:p>
            <a:pPr marL="174708" indent="-174708">
              <a:buFont typeface="Arial" panose="020B0604020202020204" pitchFamily="34" charset="0"/>
              <a:buChar char="•"/>
            </a:pPr>
            <a:r>
              <a:rPr lang="en-US" dirty="0"/>
              <a:t>Law does not preempt state and federal laws requiring testing. </a:t>
            </a:r>
          </a:p>
          <a:p>
            <a:endParaRPr lang="en-US" dirty="0"/>
          </a:p>
          <a:p>
            <a:r>
              <a:rPr lang="en-US" dirty="0"/>
              <a:t>Link to Blog: https://www.californiaworkplacelawblog.com/2022/09/articles/california/high-times-ahead-for-employers-in-california/</a:t>
            </a:r>
          </a:p>
          <a:p>
            <a:r>
              <a:rPr lang="en-US" dirty="0"/>
              <a:t>Link to Bill: https://leginfo.legislature.ca.gov/faces/billNavClient.xhtml?bill_id=202120220AB2188&amp;firstNav=tracking</a:t>
            </a:r>
          </a:p>
          <a:p>
            <a:endParaRPr lang="en-US" dirty="0"/>
          </a:p>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31</a:t>
            </a:fld>
            <a:endParaRPr lang="en-US" dirty="0"/>
          </a:p>
        </p:txBody>
      </p:sp>
    </p:spTree>
    <p:extLst>
      <p:ext uri="{BB962C8B-B14F-4D97-AF65-F5344CB8AC3E}">
        <p14:creationId xmlns:p14="http://schemas.microsoft.com/office/powerpoint/2010/main" val="1416557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32</a:t>
            </a:fld>
            <a:endParaRPr lang="en-US" dirty="0"/>
          </a:p>
        </p:txBody>
      </p:sp>
    </p:spTree>
    <p:extLst>
      <p:ext uri="{BB962C8B-B14F-4D97-AF65-F5344CB8AC3E}">
        <p14:creationId xmlns:p14="http://schemas.microsoft.com/office/powerpoint/2010/main" val="4068122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u="sng" dirty="0"/>
              <a:t>Non-Compete Agreements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On January 5, 2023, the Federal Trade Commission proposed a new rule that – if made final – would effectively prohibit non-compete agreements, except for very limited circumstances.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rule would supersede all contrary state laws.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Why does the ban matter for employers?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proposed rule is remarkable for its sweeping definition of “non-compete clauses” that fall within the ban. This means the ban extends to contractual provisions that have the effect of prohibiting workers from seeking or accepting employment or operating a business, even if the clause does not contain the magic words “non-compete.”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51208E-DFFB-4D4B-ACF1-BAD28AF6253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41998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444444"/>
                </a:solidFill>
                <a:effectLst/>
                <a:latin typeface="visuelt-regular"/>
              </a:rPr>
              <a:t>PWFA Practical Tips </a:t>
            </a:r>
          </a:p>
          <a:p>
            <a:pPr marL="174708" indent="-174708">
              <a:buFont typeface="Arial" panose="020B0604020202020204" pitchFamily="34" charset="0"/>
              <a:buChar char="•"/>
            </a:pPr>
            <a:r>
              <a:rPr lang="en-US" b="0" i="0" dirty="0">
                <a:solidFill>
                  <a:srgbClr val="444444"/>
                </a:solidFill>
                <a:effectLst/>
                <a:latin typeface="visuelt-regular"/>
              </a:rPr>
              <a:t>Review and update reasonable accommodation policies</a:t>
            </a:r>
          </a:p>
          <a:p>
            <a:pPr marL="174708" indent="-174708">
              <a:buFont typeface="Arial" panose="020B0604020202020204" pitchFamily="34" charset="0"/>
              <a:buChar char="•"/>
            </a:pPr>
            <a:r>
              <a:rPr lang="en-US" b="0" i="0" dirty="0">
                <a:solidFill>
                  <a:srgbClr val="444444"/>
                </a:solidFill>
                <a:effectLst/>
                <a:latin typeface="visuelt-regular"/>
              </a:rPr>
              <a:t>Train HR and managers [emphasize the importance of manager training]</a:t>
            </a:r>
          </a:p>
          <a:p>
            <a:pPr marL="174708" indent="-174708">
              <a:buFont typeface="Arial" panose="020B0604020202020204" pitchFamily="34" charset="0"/>
              <a:buChar char="•"/>
            </a:pPr>
            <a:r>
              <a:rPr lang="en-US" b="0" i="0" dirty="0">
                <a:solidFill>
                  <a:srgbClr val="444444"/>
                </a:solidFill>
                <a:effectLst/>
                <a:latin typeface="visuelt-regular"/>
              </a:rPr>
              <a:t>Create and communicate a process for requesting and process accommodations </a:t>
            </a:r>
            <a:r>
              <a:rPr lang="en-US" b="0" i="1" dirty="0">
                <a:solidFill>
                  <a:srgbClr val="444444"/>
                </a:solidFill>
                <a:effectLst/>
                <a:latin typeface="visuelt-regular"/>
              </a:rPr>
              <a:t>similar to </a:t>
            </a:r>
            <a:r>
              <a:rPr lang="en-US" b="0" i="0" dirty="0">
                <a:solidFill>
                  <a:srgbClr val="444444"/>
                </a:solidFill>
                <a:effectLst/>
                <a:latin typeface="visuelt-regular"/>
              </a:rPr>
              <a:t>ADA. </a:t>
            </a:r>
          </a:p>
          <a:p>
            <a:pPr marL="174708" indent="-174708">
              <a:buFont typeface="Arial" panose="020B0604020202020204" pitchFamily="34" charset="0"/>
              <a:buChar char="•"/>
            </a:pPr>
            <a:r>
              <a:rPr lang="en-US" b="0" i="0" dirty="0">
                <a:solidFill>
                  <a:srgbClr val="444444"/>
                </a:solidFill>
                <a:effectLst/>
                <a:latin typeface="visuelt-regular"/>
              </a:rPr>
              <a:t>When an accommodation request is made the key question should be “How can we make this work?” not “This will never work!”  This approach is makes finding a reasonable accommodation that does not impose an undue hardship much more likely. </a:t>
            </a:r>
          </a:p>
          <a:p>
            <a:endParaRPr lang="en-US" b="0" i="0" dirty="0">
              <a:solidFill>
                <a:srgbClr val="444444"/>
              </a:solidFill>
              <a:effectLst/>
              <a:latin typeface="visuelt-regular"/>
            </a:endParaRPr>
          </a:p>
          <a:p>
            <a:r>
              <a:rPr lang="en-US" b="1" i="0" dirty="0">
                <a:solidFill>
                  <a:srgbClr val="444444"/>
                </a:solidFill>
                <a:effectLst/>
                <a:latin typeface="visuelt-regular"/>
              </a:rPr>
              <a:t>PUMP for Nursing Mothers Act Practical Tips</a:t>
            </a:r>
          </a:p>
          <a:p>
            <a:pPr marL="174708" indent="-174708" defTabSz="931774">
              <a:buFont typeface="Arial" panose="020B0604020202020204" pitchFamily="34" charset="0"/>
              <a:buChar char="•"/>
              <a:defRPr/>
            </a:pPr>
            <a:r>
              <a:rPr lang="en-US" b="0" i="0" dirty="0">
                <a:solidFill>
                  <a:srgbClr val="444444"/>
                </a:solidFill>
                <a:effectLst/>
                <a:latin typeface="visuelt-regular"/>
              </a:rPr>
              <a:t>Creativity is the key to producing staffing solutions and private spaces for nursing mothers to express breast milk. </a:t>
            </a:r>
          </a:p>
          <a:p>
            <a:pPr marL="174708" indent="-174708" defTabSz="931774">
              <a:buFont typeface="Arial" panose="020B0604020202020204" pitchFamily="34" charset="0"/>
              <a:buChar char="•"/>
              <a:defRPr/>
            </a:pPr>
            <a:r>
              <a:rPr lang="en-US" b="0" i="0" u="sng" dirty="0">
                <a:solidFill>
                  <a:srgbClr val="444444"/>
                </a:solidFill>
                <a:effectLst/>
                <a:latin typeface="visuelt-regular"/>
              </a:rPr>
              <a:t>Nothing in the law requires employers to maintain a permanent, dedicated space for nursing mothers</a:t>
            </a:r>
            <a:r>
              <a:rPr lang="en-US" b="0" i="0" dirty="0">
                <a:solidFill>
                  <a:srgbClr val="444444"/>
                </a:solidFill>
                <a:effectLst/>
                <a:latin typeface="visuelt-regular"/>
              </a:rPr>
              <a:t>. A space temporarily created or converted into a space for expressing breast milk and made available when needed by a nursing mother is sufficient if the space is shielded from view and free from intrusion from coworkers and the public. In other words, allowing an employee to use an office with a door that locks would be convenient, but not practical for many worksites. Depending on the workplace settings, privacy screens, curtains, signage, portable pumping stations, and partnerships with other employers to provide private spaces for nursing mothers are all possibilities.</a:t>
            </a:r>
          </a:p>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pPr/>
              <a:t>34</a:t>
            </a:fld>
            <a:endParaRPr lang="en-US" dirty="0"/>
          </a:p>
        </p:txBody>
      </p:sp>
    </p:spTree>
    <p:extLst>
      <p:ext uri="{BB962C8B-B14F-4D97-AF65-F5344CB8AC3E}">
        <p14:creationId xmlns:p14="http://schemas.microsoft.com/office/powerpoint/2010/main" val="329568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37</a:t>
            </a:fld>
            <a:endParaRPr lang="en-US" dirty="0"/>
          </a:p>
        </p:txBody>
      </p:sp>
    </p:spTree>
    <p:extLst>
      <p:ext uri="{BB962C8B-B14F-4D97-AF65-F5344CB8AC3E}">
        <p14:creationId xmlns:p14="http://schemas.microsoft.com/office/powerpoint/2010/main" val="1895253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We also expect changes to the independent contractor rule in 2023. </a:t>
            </a:r>
          </a:p>
          <a:p>
            <a:pPr marL="174708" indent="-174708">
              <a:buFont typeface="Arial" panose="020B0604020202020204" pitchFamily="34" charset="0"/>
              <a:buChar char="•"/>
            </a:pPr>
            <a:r>
              <a:rPr lang="en-US" dirty="0"/>
              <a:t>Independent contractors, in contrast to employees, are not legally entitled to certain protections like minimum wage, overtime pay, and paid sick leave.</a:t>
            </a:r>
          </a:p>
          <a:p>
            <a:pPr marL="174708" indent="-174708">
              <a:buFont typeface="Arial" panose="020B0604020202020204" pitchFamily="34" charset="0"/>
              <a:buChar char="•"/>
            </a:pPr>
            <a:r>
              <a:rPr lang="en-US" dirty="0"/>
              <a:t>The DOL during the Trump administration loosened rules on independent contractor classification. Since then, the Biden administration’s DOL has tried to roll back these changes.</a:t>
            </a:r>
          </a:p>
          <a:p>
            <a:pPr marL="174708" indent="-174708">
              <a:buFont typeface="Arial" panose="020B0604020202020204" pitchFamily="34" charset="0"/>
              <a:buChar char="•"/>
            </a:pPr>
            <a:r>
              <a:rPr lang="en-US" dirty="0"/>
              <a:t>The current DOL plans to release a new Independent Contractor Classification rule in May 2023</a:t>
            </a:r>
          </a:p>
          <a:p>
            <a:endParaRPr lang="en-US" dirty="0"/>
          </a:p>
          <a:p>
            <a:r>
              <a:rPr lang="en-US" dirty="0"/>
              <a:t>Resources: IC Rule: https://www.jacksonlewis.com/publication/what-s-old-new-again-labor-department-flip-flops-independent-contractor-analysis</a:t>
            </a:r>
          </a:p>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pPr/>
              <a:t>11</a:t>
            </a:fld>
            <a:endParaRPr lang="en-US" dirty="0"/>
          </a:p>
        </p:txBody>
      </p:sp>
    </p:spTree>
    <p:extLst>
      <p:ext uri="{BB962C8B-B14F-4D97-AF65-F5344CB8AC3E}">
        <p14:creationId xmlns:p14="http://schemas.microsoft.com/office/powerpoint/2010/main" val="188953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Certain industries -- like fast food, craft beer, and technology services – and geographic areas like the south that historically have resisted union organizing efforts are now being targeted to unionize</a:t>
            </a:r>
          </a:p>
          <a:p>
            <a:pPr marL="174708" indent="-174708">
              <a:buFont typeface="Arial" panose="020B0604020202020204" pitchFamily="34" charset="0"/>
              <a:buChar char="•"/>
            </a:pPr>
            <a:r>
              <a:rPr lang="en-US" dirty="0"/>
              <a:t>In August 2022, Minneapolis Trader Joe’s became the country’s second unionized store in a 55-5 vote (second to Massachusetts)</a:t>
            </a:r>
          </a:p>
        </p:txBody>
      </p:sp>
      <p:sp>
        <p:nvSpPr>
          <p:cNvPr id="4" name="Slide Number Placeholder 3"/>
          <p:cNvSpPr>
            <a:spLocks noGrp="1"/>
          </p:cNvSpPr>
          <p:nvPr>
            <p:ph type="sldNum" sz="quarter" idx="5"/>
          </p:nvPr>
        </p:nvSpPr>
        <p:spPr/>
        <p:txBody>
          <a:bodyPr/>
          <a:lstStyle/>
          <a:p>
            <a:fld id="{4451208E-DFFB-4D4B-ACF1-BAD28AF62538}" type="slidenum">
              <a:rPr lang="en-US" smtClean="0"/>
              <a:pPr/>
              <a:t>14</a:t>
            </a:fld>
            <a:endParaRPr lang="en-US" dirty="0"/>
          </a:p>
        </p:txBody>
      </p:sp>
    </p:spTree>
    <p:extLst>
      <p:ext uri="{BB962C8B-B14F-4D97-AF65-F5344CB8AC3E}">
        <p14:creationId xmlns:p14="http://schemas.microsoft.com/office/powerpoint/2010/main" val="3563157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HEB 2023 Labor Update Power Point slide 7</a:t>
            </a:r>
          </a:p>
        </p:txBody>
      </p:sp>
      <p:sp>
        <p:nvSpPr>
          <p:cNvPr id="4" name="Slide Number Placeholder 3"/>
          <p:cNvSpPr>
            <a:spLocks noGrp="1"/>
          </p:cNvSpPr>
          <p:nvPr>
            <p:ph type="sldNum" sz="quarter" idx="5"/>
          </p:nvPr>
        </p:nvSpPr>
        <p:spPr/>
        <p:txBody>
          <a:bodyPr/>
          <a:lstStyle/>
          <a:p>
            <a:pPr defTabSz="931774">
              <a:defRPr/>
            </a:pPr>
            <a:fld id="{4451208E-DFFB-4D4B-ACF1-BAD28AF62538}" type="slidenum">
              <a:rPr lang="en-US">
                <a:solidFill>
                  <a:prstClr val="black"/>
                </a:solidFill>
                <a:latin typeface="Calibri" panose="020F0502020204030204"/>
                <a:cs typeface="+mn-cs"/>
              </a:rPr>
              <a:pPr defTabSz="931774">
                <a:defRPr/>
              </a:pPr>
              <a:t>15</a:t>
            </a:fld>
            <a:endParaRPr lang="en-US" dirty="0">
              <a:solidFill>
                <a:prstClr val="black"/>
              </a:solidFill>
              <a:latin typeface="Calibri" panose="020F0502020204030204"/>
              <a:cs typeface="+mn-cs"/>
            </a:endParaRPr>
          </a:p>
        </p:txBody>
      </p:sp>
    </p:spTree>
    <p:extLst>
      <p:ext uri="{BB962C8B-B14F-4D97-AF65-F5344CB8AC3E}">
        <p14:creationId xmlns:p14="http://schemas.microsoft.com/office/powerpoint/2010/main" val="3551634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HEB 2023 Labor Update Power Point slide 8</a:t>
            </a:r>
          </a:p>
        </p:txBody>
      </p:sp>
      <p:sp>
        <p:nvSpPr>
          <p:cNvPr id="4" name="Slide Number Placeholder 3"/>
          <p:cNvSpPr>
            <a:spLocks noGrp="1"/>
          </p:cNvSpPr>
          <p:nvPr>
            <p:ph type="sldNum" sz="quarter" idx="5"/>
          </p:nvPr>
        </p:nvSpPr>
        <p:spPr/>
        <p:txBody>
          <a:bodyPr/>
          <a:lstStyle/>
          <a:p>
            <a:fld id="{4451208E-DFFB-4D4B-ACF1-BAD28AF62538}" type="slidenum">
              <a:rPr lang="en-US" smtClean="0"/>
              <a:t>16</a:t>
            </a:fld>
            <a:endParaRPr lang="en-US" dirty="0"/>
          </a:p>
        </p:txBody>
      </p:sp>
    </p:spTree>
    <p:extLst>
      <p:ext uri="{BB962C8B-B14F-4D97-AF65-F5344CB8AC3E}">
        <p14:creationId xmlns:p14="http://schemas.microsoft.com/office/powerpoint/2010/main" val="1175672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should an employer do in response to concerns about increased organizing? We are here to help employers navigate these issues.</a:t>
            </a:r>
          </a:p>
          <a:p>
            <a:endParaRPr lang="en-US" dirty="0"/>
          </a:p>
          <a:p>
            <a:r>
              <a:rPr lang="en-US" dirty="0"/>
              <a:t>Reference: HEB 2023 Labor Update Power Point slide 26</a:t>
            </a:r>
          </a:p>
        </p:txBody>
      </p:sp>
      <p:sp>
        <p:nvSpPr>
          <p:cNvPr id="4" name="Slide Number Placeholder 3"/>
          <p:cNvSpPr>
            <a:spLocks noGrp="1"/>
          </p:cNvSpPr>
          <p:nvPr>
            <p:ph type="sldNum" sz="quarter" idx="5"/>
          </p:nvPr>
        </p:nvSpPr>
        <p:spPr/>
        <p:txBody>
          <a:bodyPr/>
          <a:lstStyle/>
          <a:p>
            <a:fld id="{4451208E-DFFB-4D4B-ACF1-BAD28AF62538}" type="slidenum">
              <a:rPr lang="en-US" smtClean="0"/>
              <a:pPr/>
              <a:t>17</a:t>
            </a:fld>
            <a:endParaRPr lang="en-US" dirty="0"/>
          </a:p>
        </p:txBody>
      </p:sp>
    </p:spTree>
    <p:extLst>
      <p:ext uri="{BB962C8B-B14F-4D97-AF65-F5344CB8AC3E}">
        <p14:creationId xmlns:p14="http://schemas.microsoft.com/office/powerpoint/2010/main" val="3692158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 was the last state to require special damages in a civil conspiracy case</a:t>
            </a:r>
          </a:p>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pPr/>
              <a:t>19</a:t>
            </a:fld>
            <a:endParaRPr lang="en-US" dirty="0"/>
          </a:p>
        </p:txBody>
      </p:sp>
    </p:spTree>
    <p:extLst>
      <p:ext uri="{BB962C8B-B14F-4D97-AF65-F5344CB8AC3E}">
        <p14:creationId xmlns:p14="http://schemas.microsoft.com/office/powerpoint/2010/main" val="3491744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pPr/>
              <a:t>20</a:t>
            </a:fld>
            <a:endParaRPr lang="en-US" dirty="0"/>
          </a:p>
        </p:txBody>
      </p:sp>
    </p:spTree>
    <p:extLst>
      <p:ext uri="{BB962C8B-B14F-4D97-AF65-F5344CB8AC3E}">
        <p14:creationId xmlns:p14="http://schemas.microsoft.com/office/powerpoint/2010/main" val="4155126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These are laws that generally require posting salary ranges on job postings</a:t>
            </a:r>
          </a:p>
          <a:p>
            <a:pPr marL="174708" indent="-174708">
              <a:buFont typeface="Arial" panose="020B0604020202020204" pitchFamily="34" charset="0"/>
              <a:buChar char="•"/>
            </a:pPr>
            <a:r>
              <a:rPr lang="en-US" dirty="0"/>
              <a:t>Some apply even if position could be filled by a remote employee in that state</a:t>
            </a:r>
          </a:p>
          <a:p>
            <a:pPr marL="174708" indent="-174708">
              <a:buFont typeface="Arial" panose="020B0604020202020204" pitchFamily="34" charset="0"/>
              <a:buChar char="•"/>
            </a:pPr>
            <a:r>
              <a:rPr lang="en-US" dirty="0"/>
              <a:t>More and more states are moving to require employers to provide candidates with clear salary information. </a:t>
            </a:r>
          </a:p>
          <a:p>
            <a:pPr marL="174708" indent="-174708">
              <a:buFont typeface="Arial" panose="020B0604020202020204" pitchFamily="34" charset="0"/>
              <a:buChar char="•"/>
            </a:pPr>
            <a:r>
              <a:rPr lang="en-US" dirty="0"/>
              <a:t>Since 2019, when Colorado passed the first pay transparency legislation, many states have passed and/or expanded their own legislation in this area. This year California expanded its pay transparency requirements to include wage ranges on job postings. Washington and three cities in New York State also passed legislation pertaining to pay transparency requirements. </a:t>
            </a:r>
          </a:p>
          <a:p>
            <a:endParaRPr lang="en-US" dirty="0"/>
          </a:p>
        </p:txBody>
      </p:sp>
      <p:sp>
        <p:nvSpPr>
          <p:cNvPr id="4" name="Slide Number Placeholder 3"/>
          <p:cNvSpPr>
            <a:spLocks noGrp="1"/>
          </p:cNvSpPr>
          <p:nvPr>
            <p:ph type="sldNum" sz="quarter" idx="5"/>
          </p:nvPr>
        </p:nvSpPr>
        <p:spPr/>
        <p:txBody>
          <a:bodyPr/>
          <a:lstStyle/>
          <a:p>
            <a:fld id="{4451208E-DFFB-4D4B-ACF1-BAD28AF62538}" type="slidenum">
              <a:rPr lang="en-US" smtClean="0"/>
              <a:t>22</a:t>
            </a:fld>
            <a:endParaRPr lang="en-US" dirty="0"/>
          </a:p>
        </p:txBody>
      </p:sp>
    </p:spTree>
    <p:extLst>
      <p:ext uri="{BB962C8B-B14F-4D97-AF65-F5344CB8AC3E}">
        <p14:creationId xmlns:p14="http://schemas.microsoft.com/office/powerpoint/2010/main" val="23456699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Master" Target="../slideMasters/slideMaster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Layouts/_rels/slideLayout181.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Master" Target="../slideMasters/slideMaster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Layouts/_rels/slideLayout182.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Master" Target="../slideMasters/slideMaster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9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png"/></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Master" Target="../slideMasters/slideMaster2.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2.gif"/><Relationship Id="rId1" Type="http://schemas.openxmlformats.org/officeDocument/2006/relationships/slideMaster" Target="../slideMasters/slideMaster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Layouts/_rels/slideLayout7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Master" Target="../slideMasters/slideMaster1.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Master" Target="../slideMasters/slideMaster1.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Master" Target="../slideMasters/slideMaster1.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2.gif"/><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3ACBEF-EDE2-49F3-A80C-D3C8A5594F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DA30F6-69D6-D540-94FB-80E4D4880D83}"/>
              </a:ext>
            </a:extLst>
          </p:cNvPr>
          <p:cNvSpPr>
            <a:spLocks noGrp="1"/>
          </p:cNvSpPr>
          <p:nvPr>
            <p:ph type="ctrTitle" hasCustomPrompt="1"/>
          </p:nvPr>
        </p:nvSpPr>
        <p:spPr>
          <a:xfrm>
            <a:off x="699805" y="1983604"/>
            <a:ext cx="10829544" cy="1559719"/>
          </a:xfrm>
          <a:prstGeom prst="rect">
            <a:avLst/>
          </a:prstGeom>
        </p:spPr>
        <p:txBody>
          <a:bodyPr anchor="b"/>
          <a:lstStyle>
            <a:lvl1pPr algn="l">
              <a:defRPr sz="4800"/>
            </a:lvl1pPr>
          </a:lstStyle>
          <a:p>
            <a:r>
              <a:rPr lang="en-US" dirty="0"/>
              <a:t>Title Goes Here</a:t>
            </a:r>
          </a:p>
        </p:txBody>
      </p:sp>
      <p:sp>
        <p:nvSpPr>
          <p:cNvPr id="3" name="Subtitle 2">
            <a:extLst>
              <a:ext uri="{FF2B5EF4-FFF2-40B4-BE49-F238E27FC236}">
                <a16:creationId xmlns:a16="http://schemas.microsoft.com/office/drawing/2014/main" id="{C2BA5ED3-CA83-A04A-8DB8-B16120AF2B73}"/>
              </a:ext>
            </a:extLst>
          </p:cNvPr>
          <p:cNvSpPr>
            <a:spLocks noGrp="1"/>
          </p:cNvSpPr>
          <p:nvPr>
            <p:ph type="subTitle" idx="1" hasCustomPrompt="1"/>
          </p:nvPr>
        </p:nvSpPr>
        <p:spPr>
          <a:xfrm>
            <a:off x="699805" y="3598739"/>
            <a:ext cx="10825975" cy="153564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a:p>
            <a:endParaRPr lang="en-US" dirty="0"/>
          </a:p>
        </p:txBody>
      </p:sp>
      <p:pic>
        <p:nvPicPr>
          <p:cNvPr id="9" name="Picture 8">
            <a:extLst>
              <a:ext uri="{FF2B5EF4-FFF2-40B4-BE49-F238E27FC236}">
                <a16:creationId xmlns:a16="http://schemas.microsoft.com/office/drawing/2014/main" id="{83AEE761-B543-46C6-933E-75A99117BA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0225" y="661719"/>
            <a:ext cx="2667000" cy="317885"/>
          </a:xfrm>
          <a:prstGeom prst="rect">
            <a:avLst/>
          </a:prstGeom>
        </p:spPr>
      </p:pic>
      <p:sp>
        <p:nvSpPr>
          <p:cNvPr id="6" name="Text Placeholder 5">
            <a:extLst>
              <a:ext uri="{FF2B5EF4-FFF2-40B4-BE49-F238E27FC236}">
                <a16:creationId xmlns:a16="http://schemas.microsoft.com/office/drawing/2014/main" id="{6CF61252-D212-46B4-9E84-AEB18ABA9126}"/>
              </a:ext>
            </a:extLst>
          </p:cNvPr>
          <p:cNvSpPr>
            <a:spLocks noGrp="1"/>
          </p:cNvSpPr>
          <p:nvPr>
            <p:ph type="body" sz="quarter" idx="10" hasCustomPrompt="1"/>
          </p:nvPr>
        </p:nvSpPr>
        <p:spPr>
          <a:xfrm>
            <a:off x="699805" y="5182609"/>
            <a:ext cx="6259853" cy="269192"/>
          </a:xfrm>
        </p:spPr>
        <p:txBody>
          <a:bodyPr/>
          <a:lstStyle>
            <a:lvl1pPr marL="0" indent="0">
              <a:buNone/>
              <a:defRPr sz="1600" b="1">
                <a:solidFill>
                  <a:schemeClr val="accent2"/>
                </a:solidFill>
              </a:defRPr>
            </a:lvl1pPr>
          </a:lstStyle>
          <a:p>
            <a:pPr lvl="0"/>
            <a:r>
              <a:rPr lang="en-US" dirty="0"/>
              <a:t>Presenter Name</a:t>
            </a:r>
          </a:p>
        </p:txBody>
      </p:sp>
      <p:sp>
        <p:nvSpPr>
          <p:cNvPr id="10" name="Text Placeholder 9">
            <a:extLst>
              <a:ext uri="{FF2B5EF4-FFF2-40B4-BE49-F238E27FC236}">
                <a16:creationId xmlns:a16="http://schemas.microsoft.com/office/drawing/2014/main" id="{6DFCE14A-AE27-4D48-B0F8-F2713092F76D}"/>
              </a:ext>
            </a:extLst>
          </p:cNvPr>
          <p:cNvSpPr>
            <a:spLocks noGrp="1"/>
          </p:cNvSpPr>
          <p:nvPr>
            <p:ph type="body" sz="quarter" idx="11" hasCustomPrompt="1"/>
          </p:nvPr>
        </p:nvSpPr>
        <p:spPr>
          <a:xfrm>
            <a:off x="699805" y="5487321"/>
            <a:ext cx="3449205" cy="302236"/>
          </a:xfrm>
        </p:spPr>
        <p:txBody>
          <a:bodyPr/>
          <a:lstStyle>
            <a:lvl1pPr marL="0" indent="0">
              <a:buNone/>
              <a:defRPr sz="1200" b="1">
                <a:solidFill>
                  <a:schemeClr val="bg1"/>
                </a:solidFill>
              </a:defRPr>
            </a:lvl1pPr>
          </a:lstStyle>
          <a:p>
            <a:pPr lvl="0"/>
            <a:r>
              <a:rPr lang="en-US" dirty="0"/>
              <a:t>00.00.2023</a:t>
            </a:r>
          </a:p>
        </p:txBody>
      </p:sp>
      <p:sp>
        <p:nvSpPr>
          <p:cNvPr id="5" name="TextBox 4">
            <a:extLst>
              <a:ext uri="{FF2B5EF4-FFF2-40B4-BE49-F238E27FC236}">
                <a16:creationId xmlns:a16="http://schemas.microsoft.com/office/drawing/2014/main" id="{D12B0FEF-FC7E-4554-BA89-893283BCE8FB}"/>
              </a:ext>
            </a:extLst>
          </p:cNvPr>
          <p:cNvSpPr txBox="1"/>
          <p:nvPr userDrawn="1"/>
        </p:nvSpPr>
        <p:spPr>
          <a:xfrm>
            <a:off x="685800" y="6431460"/>
            <a:ext cx="4505498" cy="215444"/>
          </a:xfrm>
          <a:prstGeom prst="rect">
            <a:avLst/>
          </a:prstGeom>
          <a:noFill/>
        </p:spPr>
        <p:txBody>
          <a:bodyPr wrap="square" lIns="0" rtlCol="0">
            <a:spAutoFit/>
          </a:bodyPr>
          <a:lstStyle/>
          <a:p>
            <a:r>
              <a:rPr lang="en-US" sz="800" dirty="0">
                <a:solidFill>
                  <a:schemeClr val="bg1"/>
                </a:solidFill>
                <a:latin typeface="Arial" panose="020B0604020202020204" pitchFamily="34" charset="0"/>
                <a:cs typeface="Arial" panose="020B0604020202020204" pitchFamily="34" charset="0"/>
              </a:rPr>
              <a:t>© 2023 Jackson Lewis P.C.</a:t>
            </a:r>
          </a:p>
        </p:txBody>
      </p:sp>
      <p:sp>
        <p:nvSpPr>
          <p:cNvPr id="13" name="Text Placeholder 9">
            <a:extLst>
              <a:ext uri="{FF2B5EF4-FFF2-40B4-BE49-F238E27FC236}">
                <a16:creationId xmlns:a16="http://schemas.microsoft.com/office/drawing/2014/main" id="{BE807693-1192-C34F-9A0E-E42928AB429B}"/>
              </a:ext>
            </a:extLst>
          </p:cNvPr>
          <p:cNvSpPr>
            <a:spLocks noGrp="1"/>
          </p:cNvSpPr>
          <p:nvPr>
            <p:ph type="body" sz="quarter" idx="13" hasCustomPrompt="1"/>
          </p:nvPr>
        </p:nvSpPr>
        <p:spPr>
          <a:xfrm>
            <a:off x="699805" y="5825078"/>
            <a:ext cx="7442574" cy="193893"/>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200" b="0">
                <a:solidFill>
                  <a:schemeClr val="bg1"/>
                </a:solidFill>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Jackson Lewis P.C. •  [Office]</a:t>
            </a:r>
          </a:p>
        </p:txBody>
      </p:sp>
      <p:sp>
        <p:nvSpPr>
          <p:cNvPr id="15" name="Text Placeholder 9">
            <a:extLst>
              <a:ext uri="{FF2B5EF4-FFF2-40B4-BE49-F238E27FC236}">
                <a16:creationId xmlns:a16="http://schemas.microsoft.com/office/drawing/2014/main" id="{F71F420C-6F30-EC42-AFBD-E65EFC5942B8}"/>
              </a:ext>
            </a:extLst>
          </p:cNvPr>
          <p:cNvSpPr>
            <a:spLocks noGrp="1"/>
          </p:cNvSpPr>
          <p:nvPr>
            <p:ph type="body" sz="quarter" idx="14" hasCustomPrompt="1"/>
          </p:nvPr>
        </p:nvSpPr>
        <p:spPr>
          <a:xfrm>
            <a:off x="699805" y="6083317"/>
            <a:ext cx="7442574" cy="308931"/>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200" b="0">
                <a:solidFill>
                  <a:schemeClr val="bg1"/>
                </a:solidFill>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(000) 000-0000 • [Email]</a:t>
            </a:r>
          </a:p>
        </p:txBody>
      </p:sp>
    </p:spTree>
    <p:extLst>
      <p:ext uri="{BB962C8B-B14F-4D97-AF65-F5344CB8AC3E}">
        <p14:creationId xmlns:p14="http://schemas.microsoft.com/office/powerpoint/2010/main" val="3925356397"/>
      </p:ext>
    </p:extLst>
  </p:cSld>
  <p:clrMapOvr>
    <a:masterClrMapping/>
  </p:clrMapOvr>
  <p:extLst>
    <p:ext uri="{DCECCB84-F9BA-43D5-87BE-67443E8EF086}">
      <p15:sldGuideLst xmlns:p15="http://schemas.microsoft.com/office/powerpoint/2012/main">
        <p15:guide id="1" orient="horz" pos="2136">
          <p15:clr>
            <a:srgbClr val="FBAE40"/>
          </p15:clr>
        </p15:guide>
        <p15:guide id="2" orient="horz" pos="25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tement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18472"/>
            <a:ext cx="12192000" cy="687647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Text Placeholder 4">
            <a:extLst>
              <a:ext uri="{FF2B5EF4-FFF2-40B4-BE49-F238E27FC236}">
                <a16:creationId xmlns:a16="http://schemas.microsoft.com/office/drawing/2014/main" id="{E3AD1CAC-E36E-45DC-981C-F6F305145AA5}"/>
              </a:ext>
            </a:extLst>
          </p:cNvPr>
          <p:cNvSpPr>
            <a:spLocks noGrp="1"/>
          </p:cNvSpPr>
          <p:nvPr>
            <p:ph type="body" sz="quarter" idx="10" hasCustomPrompt="1"/>
          </p:nvPr>
        </p:nvSpPr>
        <p:spPr>
          <a:xfrm>
            <a:off x="685800" y="1902691"/>
            <a:ext cx="10820400" cy="3131127"/>
          </a:xfrm>
        </p:spPr>
        <p:txBody>
          <a:bodyPr anchor="ctr"/>
          <a:lstStyle>
            <a:lvl1pPr marL="0" indent="0">
              <a:buNone/>
              <a:defRPr sz="6000" b="1" i="0">
                <a:solidFill>
                  <a:schemeClr val="bg1"/>
                </a:solidFill>
                <a:latin typeface="Arial" panose="020B0604020202020204" pitchFamily="34" charset="0"/>
                <a:cs typeface="Arial" panose="020B0604020202020204" pitchFamily="34" charset="0"/>
              </a:defRPr>
            </a:lvl1pPr>
          </a:lstStyle>
          <a:p>
            <a:pPr lvl="0"/>
            <a:r>
              <a:rPr lang="en-US" dirty="0"/>
              <a:t>Insert accent statement here.</a:t>
            </a:r>
          </a:p>
        </p:txBody>
      </p:sp>
    </p:spTree>
    <p:extLst>
      <p:ext uri="{BB962C8B-B14F-4D97-AF65-F5344CB8AC3E}">
        <p14:creationId xmlns:p14="http://schemas.microsoft.com/office/powerpoint/2010/main" val="3458660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110037-B89C-C645-8A65-0584641C9896}"/>
              </a:ext>
            </a:extLst>
          </p:cNvPr>
          <p:cNvSpPr>
            <a:spLocks noGrp="1"/>
          </p:cNvSpPr>
          <p:nvPr>
            <p:ph idx="1"/>
          </p:nvPr>
        </p:nvSpPr>
        <p:spPr>
          <a:xfrm>
            <a:off x="685800" y="1705430"/>
            <a:ext cx="10817352" cy="4466770"/>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9924244A-D158-6344-86A5-C9D81CABCC51}"/>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a:t>
            </a: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6" name="Rectangle 5">
            <a:extLst>
              <a:ext uri="{FF2B5EF4-FFF2-40B4-BE49-F238E27FC236}">
                <a16:creationId xmlns:a16="http://schemas.microsoft.com/office/drawing/2014/main" id="{4C10F997-1AEB-5448-8248-BB47AA2B9162}"/>
              </a:ext>
            </a:extLst>
          </p:cNvPr>
          <p:cNvSpPr/>
          <p:nvPr userDrawn="1"/>
        </p:nvSpPr>
        <p:spPr>
          <a:xfrm>
            <a:off x="0" y="0"/>
            <a:ext cx="12192000" cy="124822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Title Placeholder 1">
            <a:extLst>
              <a:ext uri="{FF2B5EF4-FFF2-40B4-BE49-F238E27FC236}">
                <a16:creationId xmlns:a16="http://schemas.microsoft.com/office/drawing/2014/main" id="{6A34A508-91FC-464A-AFE4-6FEE546C1B12}"/>
              </a:ext>
            </a:extLst>
          </p:cNvPr>
          <p:cNvSpPr>
            <a:spLocks noGrp="1"/>
          </p:cNvSpPr>
          <p:nvPr>
            <p:ph type="title"/>
          </p:nvPr>
        </p:nvSpPr>
        <p:spPr>
          <a:xfrm>
            <a:off x="685800" y="457200"/>
            <a:ext cx="10817352" cy="737961"/>
          </a:xfrm>
          <a:prstGeom prst="rect">
            <a:avLst/>
          </a:prstGeom>
        </p:spPr>
        <p:txBody>
          <a:bodyPr vert="horz" lIns="0" tIns="0" rIns="0" bIns="0" rtlCol="0" anchor="t">
            <a:no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056753143"/>
      </p:ext>
    </p:extLst>
  </p:cSld>
  <p:clrMapOvr>
    <a:masterClrMapping/>
  </p:clrMapOvr>
  <p:extLst>
    <p:ext uri="{DCECCB84-F9BA-43D5-87BE-67443E8EF086}">
      <p15:sldGuideLst xmlns:p15="http://schemas.microsoft.com/office/powerpoint/2012/main">
        <p15:guide id="1" orient="horz" pos="120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_2 column">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764EA6E-80E6-B34F-887A-59949864C795}"/>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a:t>
            </a:r>
            <a:endParaRPr lang="en-US" dirty="0"/>
          </a:p>
        </p:txBody>
      </p:sp>
      <p:sp>
        <p:nvSpPr>
          <p:cNvPr id="8" name="Slide Number Placeholder 5">
            <a:extLst>
              <a:ext uri="{FF2B5EF4-FFF2-40B4-BE49-F238E27FC236}">
                <a16:creationId xmlns:a16="http://schemas.microsoft.com/office/drawing/2014/main" id="{1812BB44-8134-BC46-833F-5E4D72C7A92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9" name="Content Placeholder 3">
            <a:extLst>
              <a:ext uri="{FF2B5EF4-FFF2-40B4-BE49-F238E27FC236}">
                <a16:creationId xmlns:a16="http://schemas.microsoft.com/office/drawing/2014/main" id="{F9028A84-F258-7B4F-8184-F864F5845DE9}"/>
              </a:ext>
            </a:extLst>
          </p:cNvPr>
          <p:cNvSpPr>
            <a:spLocks noGrp="1"/>
          </p:cNvSpPr>
          <p:nvPr>
            <p:ph sz="half" idx="2"/>
          </p:nvPr>
        </p:nvSpPr>
        <p:spPr>
          <a:xfrm>
            <a:off x="685800" y="1188720"/>
            <a:ext cx="5257800" cy="4808516"/>
          </a:xfrm>
        </p:spPr>
        <p:txBody>
          <a:bodyPr lIns="0"/>
          <a:lstStyle>
            <a:lvl1pPr marL="285750" indent="-285750">
              <a:buFont typeface="Arial" panose="020B0604020202020204" pitchFamily="34" charset="0"/>
              <a:buChar char="•"/>
              <a:defRPr sz="1800">
                <a:solidFill>
                  <a:schemeClr val="tx1"/>
                </a:solidFill>
              </a:defRPr>
            </a:lvl1pPr>
            <a:lvl2pPr marL="742950" indent="-285750">
              <a:buFont typeface="System Font Regular"/>
              <a:buChar cha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3">
            <a:extLst>
              <a:ext uri="{FF2B5EF4-FFF2-40B4-BE49-F238E27FC236}">
                <a16:creationId xmlns:a16="http://schemas.microsoft.com/office/drawing/2014/main" id="{7277077D-157A-FD42-B080-97316937EFEB}"/>
              </a:ext>
            </a:extLst>
          </p:cNvPr>
          <p:cNvSpPr>
            <a:spLocks noGrp="1"/>
          </p:cNvSpPr>
          <p:nvPr>
            <p:ph sz="half" idx="13"/>
          </p:nvPr>
        </p:nvSpPr>
        <p:spPr>
          <a:xfrm>
            <a:off x="6248400" y="1188720"/>
            <a:ext cx="5257800" cy="4808516"/>
          </a:xfrm>
        </p:spPr>
        <p:txBody>
          <a:bodyPr lIns="0"/>
          <a:lstStyle>
            <a:lvl1pPr marL="285750" indent="-285750">
              <a:buFont typeface="Arial" panose="020B0604020202020204" pitchFamily="34" charset="0"/>
              <a:buChar char="•"/>
              <a:defRPr sz="1800">
                <a:solidFill>
                  <a:schemeClr val="tx1"/>
                </a:solidFill>
              </a:defRPr>
            </a:lvl1pPr>
            <a:lvl2pPr marL="742950" indent="-285750">
              <a:buFont typeface="System Font Regular"/>
              <a:buChar cha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itle 1">
            <a:extLst>
              <a:ext uri="{FF2B5EF4-FFF2-40B4-BE49-F238E27FC236}">
                <a16:creationId xmlns:a16="http://schemas.microsoft.com/office/drawing/2014/main" id="{8B60A904-16C8-FB4A-9B7B-CF3B576990C6}"/>
              </a:ext>
            </a:extLst>
          </p:cNvPr>
          <p:cNvSpPr>
            <a:spLocks noGrp="1"/>
          </p:cNvSpPr>
          <p:nvPr>
            <p:ph type="title"/>
          </p:nvPr>
        </p:nvSpPr>
        <p:spPr>
          <a:xfrm>
            <a:off x="685800" y="57396"/>
            <a:ext cx="10820400" cy="914400"/>
          </a:xfrm>
          <a:prstGeom prst="rect">
            <a:avLst/>
          </a:prstGeom>
        </p:spPr>
        <p:txBody>
          <a:bodyPr anchor="ctr"/>
          <a:lstStyle>
            <a:lvl1pPr>
              <a:defRPr/>
            </a:lvl1pPr>
          </a:lstStyle>
          <a:p>
            <a:r>
              <a:rPr lang="en-US" dirty="0"/>
              <a:t>Click to edit Master title style</a:t>
            </a:r>
          </a:p>
        </p:txBody>
      </p:sp>
    </p:spTree>
    <p:extLst>
      <p:ext uri="{BB962C8B-B14F-4D97-AF65-F5344CB8AC3E}">
        <p14:creationId xmlns:p14="http://schemas.microsoft.com/office/powerpoint/2010/main" val="1623274918"/>
      </p:ext>
    </p:extLst>
  </p:cSld>
  <p:clrMapOvr>
    <a:masterClrMapping/>
  </p:clrMapOvr>
  <p:extLst>
    <p:ext uri="{DCECCB84-F9BA-43D5-87BE-67443E8EF086}">
      <p15:sldGuideLst xmlns:p15="http://schemas.microsoft.com/office/powerpoint/2012/main">
        <p15:guide id="1" pos="3744">
          <p15:clr>
            <a:srgbClr val="FBAE40"/>
          </p15:clr>
        </p15:guide>
        <p15:guide id="2" pos="3936">
          <p15:clr>
            <a:srgbClr val="FBAE40"/>
          </p15:clr>
        </p15:guide>
        <p15:guide id="3" orient="horz" pos="1200">
          <p15:clr>
            <a:srgbClr val="FBAE40"/>
          </p15:clr>
        </p15:guide>
        <p15:guide id="4" orient="horz" pos="1512">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Section Divider_Amethys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5115D650-12C9-4CF6-8C8E-1C3E2245418A}"/>
              </a:ext>
            </a:extLst>
          </p:cNvPr>
          <p:cNvSpPr>
            <a:spLocks noGrp="1"/>
          </p:cNvSpPr>
          <p:nvPr>
            <p:ph sz="quarter" idx="12" hasCustomPrompt="1"/>
          </p:nvPr>
        </p:nvSpPr>
        <p:spPr>
          <a:xfrm>
            <a:off x="746125" y="2706688"/>
            <a:ext cx="10048875" cy="890587"/>
          </a:xfrm>
        </p:spPr>
        <p:txBody>
          <a:bodyPr anchor="ctr"/>
          <a:lstStyle>
            <a:lvl1pPr marL="0" indent="0">
              <a:buNone/>
              <a:defRPr sz="6600" b="1">
                <a:solidFill>
                  <a:schemeClr val="bg1"/>
                </a:solidFill>
              </a:defRPr>
            </a:lvl1pPr>
          </a:lstStyle>
          <a:p>
            <a:pPr lvl="0"/>
            <a:r>
              <a:rPr lang="en-US" dirty="0"/>
              <a:t>Section divider simple</a:t>
            </a:r>
          </a:p>
        </p:txBody>
      </p:sp>
    </p:spTree>
    <p:extLst>
      <p:ext uri="{BB962C8B-B14F-4D97-AF65-F5344CB8AC3E}">
        <p14:creationId xmlns:p14="http://schemas.microsoft.com/office/powerpoint/2010/main" val="2076083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Title Slide_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3ACBEF-EDE2-49F3-A80C-D3C8A5594F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DA30F6-69D6-D540-94FB-80E4D4880D83}"/>
              </a:ext>
            </a:extLst>
          </p:cNvPr>
          <p:cNvSpPr>
            <a:spLocks noGrp="1"/>
          </p:cNvSpPr>
          <p:nvPr>
            <p:ph type="ctrTitle" hasCustomPrompt="1"/>
          </p:nvPr>
        </p:nvSpPr>
        <p:spPr>
          <a:xfrm>
            <a:off x="699805" y="1983604"/>
            <a:ext cx="10829544" cy="1559719"/>
          </a:xfrm>
          <a:prstGeom prst="rect">
            <a:avLst/>
          </a:prstGeom>
        </p:spPr>
        <p:txBody>
          <a:bodyPr anchor="b"/>
          <a:lstStyle>
            <a:lvl1pPr algn="l">
              <a:defRPr sz="4800"/>
            </a:lvl1pPr>
          </a:lstStyle>
          <a:p>
            <a:r>
              <a:rPr lang="en-US" dirty="0"/>
              <a:t>Title Goes Here</a:t>
            </a:r>
          </a:p>
        </p:txBody>
      </p:sp>
      <p:sp>
        <p:nvSpPr>
          <p:cNvPr id="3" name="Subtitle 2">
            <a:extLst>
              <a:ext uri="{FF2B5EF4-FFF2-40B4-BE49-F238E27FC236}">
                <a16:creationId xmlns:a16="http://schemas.microsoft.com/office/drawing/2014/main" id="{C2BA5ED3-CA83-A04A-8DB8-B16120AF2B73}"/>
              </a:ext>
            </a:extLst>
          </p:cNvPr>
          <p:cNvSpPr>
            <a:spLocks noGrp="1"/>
          </p:cNvSpPr>
          <p:nvPr>
            <p:ph type="subTitle" idx="1" hasCustomPrompt="1"/>
          </p:nvPr>
        </p:nvSpPr>
        <p:spPr>
          <a:xfrm>
            <a:off x="699805" y="3598739"/>
            <a:ext cx="10825975" cy="153564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a:p>
            <a:endParaRPr lang="en-US" dirty="0"/>
          </a:p>
        </p:txBody>
      </p:sp>
      <p:pic>
        <p:nvPicPr>
          <p:cNvPr id="9" name="Picture 8">
            <a:extLst>
              <a:ext uri="{FF2B5EF4-FFF2-40B4-BE49-F238E27FC236}">
                <a16:creationId xmlns:a16="http://schemas.microsoft.com/office/drawing/2014/main" id="{83AEE761-B543-46C6-933E-75A99117BA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0225" y="661719"/>
            <a:ext cx="2667000" cy="317885"/>
          </a:xfrm>
          <a:prstGeom prst="rect">
            <a:avLst/>
          </a:prstGeom>
        </p:spPr>
      </p:pic>
      <p:sp>
        <p:nvSpPr>
          <p:cNvPr id="6" name="Text Placeholder 5">
            <a:extLst>
              <a:ext uri="{FF2B5EF4-FFF2-40B4-BE49-F238E27FC236}">
                <a16:creationId xmlns:a16="http://schemas.microsoft.com/office/drawing/2014/main" id="{6CF61252-D212-46B4-9E84-AEB18ABA9126}"/>
              </a:ext>
            </a:extLst>
          </p:cNvPr>
          <p:cNvSpPr>
            <a:spLocks noGrp="1"/>
          </p:cNvSpPr>
          <p:nvPr>
            <p:ph type="body" sz="quarter" idx="10" hasCustomPrompt="1"/>
          </p:nvPr>
        </p:nvSpPr>
        <p:spPr>
          <a:xfrm>
            <a:off x="699805" y="5182609"/>
            <a:ext cx="6259853" cy="269192"/>
          </a:xfrm>
        </p:spPr>
        <p:txBody>
          <a:bodyPr/>
          <a:lstStyle>
            <a:lvl1pPr marL="0" indent="0">
              <a:buNone/>
              <a:defRPr sz="1600" b="1">
                <a:solidFill>
                  <a:schemeClr val="accent2"/>
                </a:solidFill>
              </a:defRPr>
            </a:lvl1pPr>
          </a:lstStyle>
          <a:p>
            <a:pPr lvl="0"/>
            <a:r>
              <a:rPr lang="en-US" dirty="0"/>
              <a:t>Presenter Name</a:t>
            </a:r>
          </a:p>
        </p:txBody>
      </p:sp>
      <p:sp>
        <p:nvSpPr>
          <p:cNvPr id="10" name="Text Placeholder 9">
            <a:extLst>
              <a:ext uri="{FF2B5EF4-FFF2-40B4-BE49-F238E27FC236}">
                <a16:creationId xmlns:a16="http://schemas.microsoft.com/office/drawing/2014/main" id="{6DFCE14A-AE27-4D48-B0F8-F2713092F76D}"/>
              </a:ext>
            </a:extLst>
          </p:cNvPr>
          <p:cNvSpPr>
            <a:spLocks noGrp="1"/>
          </p:cNvSpPr>
          <p:nvPr>
            <p:ph type="body" sz="quarter" idx="11" hasCustomPrompt="1"/>
          </p:nvPr>
        </p:nvSpPr>
        <p:spPr>
          <a:xfrm>
            <a:off x="699805" y="5487321"/>
            <a:ext cx="3449205" cy="302236"/>
          </a:xfrm>
        </p:spPr>
        <p:txBody>
          <a:bodyPr/>
          <a:lstStyle>
            <a:lvl1pPr marL="0" indent="0">
              <a:buNone/>
              <a:defRPr sz="1200" b="1">
                <a:solidFill>
                  <a:schemeClr val="bg1"/>
                </a:solidFill>
              </a:defRPr>
            </a:lvl1pPr>
          </a:lstStyle>
          <a:p>
            <a:pPr lvl="0"/>
            <a:r>
              <a:rPr lang="en-US" dirty="0"/>
              <a:t>00.00.2023</a:t>
            </a:r>
          </a:p>
        </p:txBody>
      </p:sp>
      <p:sp>
        <p:nvSpPr>
          <p:cNvPr id="5" name="TextBox 4">
            <a:extLst>
              <a:ext uri="{FF2B5EF4-FFF2-40B4-BE49-F238E27FC236}">
                <a16:creationId xmlns:a16="http://schemas.microsoft.com/office/drawing/2014/main" id="{D12B0FEF-FC7E-4554-BA89-893283BCE8FB}"/>
              </a:ext>
            </a:extLst>
          </p:cNvPr>
          <p:cNvSpPr txBox="1"/>
          <p:nvPr userDrawn="1"/>
        </p:nvSpPr>
        <p:spPr>
          <a:xfrm>
            <a:off x="685800" y="6431460"/>
            <a:ext cx="4505498" cy="215444"/>
          </a:xfrm>
          <a:prstGeom prst="rect">
            <a:avLst/>
          </a:prstGeom>
          <a:noFill/>
        </p:spPr>
        <p:txBody>
          <a:bodyPr wrap="square" lIns="0" rtlCol="0">
            <a:spAutoFit/>
          </a:bodyPr>
          <a:lstStyle/>
          <a:p>
            <a:r>
              <a:rPr lang="en-US" sz="800" dirty="0">
                <a:solidFill>
                  <a:schemeClr val="bg1"/>
                </a:solidFill>
                <a:latin typeface="Arial" panose="020B0604020202020204" pitchFamily="34" charset="0"/>
                <a:cs typeface="Arial" panose="020B0604020202020204" pitchFamily="34" charset="0"/>
              </a:rPr>
              <a:t>© 2023 Jackson Lewis P.C.</a:t>
            </a:r>
          </a:p>
        </p:txBody>
      </p:sp>
      <p:sp>
        <p:nvSpPr>
          <p:cNvPr id="13" name="Text Placeholder 9">
            <a:extLst>
              <a:ext uri="{FF2B5EF4-FFF2-40B4-BE49-F238E27FC236}">
                <a16:creationId xmlns:a16="http://schemas.microsoft.com/office/drawing/2014/main" id="{BE807693-1192-C34F-9A0E-E42928AB429B}"/>
              </a:ext>
            </a:extLst>
          </p:cNvPr>
          <p:cNvSpPr>
            <a:spLocks noGrp="1"/>
          </p:cNvSpPr>
          <p:nvPr>
            <p:ph type="body" sz="quarter" idx="13" hasCustomPrompt="1"/>
          </p:nvPr>
        </p:nvSpPr>
        <p:spPr>
          <a:xfrm>
            <a:off x="699805" y="5825078"/>
            <a:ext cx="7442574" cy="193893"/>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200" b="0">
                <a:solidFill>
                  <a:schemeClr val="bg1"/>
                </a:solidFill>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Jackson Lewis P.C. •  [Office]</a:t>
            </a:r>
          </a:p>
        </p:txBody>
      </p:sp>
      <p:sp>
        <p:nvSpPr>
          <p:cNvPr id="15" name="Text Placeholder 9">
            <a:extLst>
              <a:ext uri="{FF2B5EF4-FFF2-40B4-BE49-F238E27FC236}">
                <a16:creationId xmlns:a16="http://schemas.microsoft.com/office/drawing/2014/main" id="{F71F420C-6F30-EC42-AFBD-E65EFC5942B8}"/>
              </a:ext>
            </a:extLst>
          </p:cNvPr>
          <p:cNvSpPr>
            <a:spLocks noGrp="1"/>
          </p:cNvSpPr>
          <p:nvPr>
            <p:ph type="body" sz="quarter" idx="14" hasCustomPrompt="1"/>
          </p:nvPr>
        </p:nvSpPr>
        <p:spPr>
          <a:xfrm>
            <a:off x="699805" y="6083317"/>
            <a:ext cx="7442574" cy="308931"/>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200" b="0">
                <a:solidFill>
                  <a:schemeClr val="bg1"/>
                </a:solidFill>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(000) 000-0000 • [Email]</a:t>
            </a:r>
          </a:p>
        </p:txBody>
      </p:sp>
    </p:spTree>
    <p:extLst>
      <p:ext uri="{BB962C8B-B14F-4D97-AF65-F5344CB8AC3E}">
        <p14:creationId xmlns:p14="http://schemas.microsoft.com/office/powerpoint/2010/main" val="2701078618"/>
      </p:ext>
    </p:extLst>
  </p:cSld>
  <p:clrMapOvr>
    <a:masterClrMapping/>
  </p:clrMapOvr>
  <p:extLst>
    <p:ext uri="{DCECCB84-F9BA-43D5-87BE-67443E8EF086}">
      <p15:sldGuideLst xmlns:p15="http://schemas.microsoft.com/office/powerpoint/2012/main">
        <p15:guide id="1" orient="horz" pos="2136">
          <p15:clr>
            <a:srgbClr val="FBAE40"/>
          </p15:clr>
        </p15:guide>
        <p15:guide id="2" orient="horz" pos="252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Title Slide_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3ACBEF-EDE2-49F3-A80C-D3C8A5594F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DA30F6-69D6-D540-94FB-80E4D4880D83}"/>
              </a:ext>
            </a:extLst>
          </p:cNvPr>
          <p:cNvSpPr>
            <a:spLocks noGrp="1"/>
          </p:cNvSpPr>
          <p:nvPr>
            <p:ph type="ctrTitle" hasCustomPrompt="1"/>
          </p:nvPr>
        </p:nvSpPr>
        <p:spPr>
          <a:xfrm>
            <a:off x="699805" y="1676400"/>
            <a:ext cx="10829544" cy="1559719"/>
          </a:xfrm>
          <a:prstGeom prst="rect">
            <a:avLst/>
          </a:prstGeom>
        </p:spPr>
        <p:txBody>
          <a:bodyPr anchor="b"/>
          <a:lstStyle>
            <a:lvl1pPr algn="l">
              <a:defRPr sz="4800"/>
            </a:lvl1pPr>
          </a:lstStyle>
          <a:p>
            <a:r>
              <a:rPr lang="en-US" dirty="0"/>
              <a:t>Title Goes Here</a:t>
            </a:r>
          </a:p>
        </p:txBody>
      </p:sp>
      <p:sp>
        <p:nvSpPr>
          <p:cNvPr id="3" name="Subtitle 2">
            <a:extLst>
              <a:ext uri="{FF2B5EF4-FFF2-40B4-BE49-F238E27FC236}">
                <a16:creationId xmlns:a16="http://schemas.microsoft.com/office/drawing/2014/main" id="{C2BA5ED3-CA83-A04A-8DB8-B16120AF2B73}"/>
              </a:ext>
            </a:extLst>
          </p:cNvPr>
          <p:cNvSpPr>
            <a:spLocks noGrp="1"/>
          </p:cNvSpPr>
          <p:nvPr>
            <p:ph type="subTitle" idx="1" hasCustomPrompt="1"/>
          </p:nvPr>
        </p:nvSpPr>
        <p:spPr>
          <a:xfrm>
            <a:off x="699805" y="3291535"/>
            <a:ext cx="10825975" cy="153564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a:p>
            <a:endParaRPr lang="en-US" dirty="0"/>
          </a:p>
        </p:txBody>
      </p:sp>
      <p:pic>
        <p:nvPicPr>
          <p:cNvPr id="9" name="Picture 8">
            <a:extLst>
              <a:ext uri="{FF2B5EF4-FFF2-40B4-BE49-F238E27FC236}">
                <a16:creationId xmlns:a16="http://schemas.microsoft.com/office/drawing/2014/main" id="{83AEE761-B543-46C6-933E-75A99117BA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0225" y="661719"/>
            <a:ext cx="2667000" cy="317885"/>
          </a:xfrm>
          <a:prstGeom prst="rect">
            <a:avLst/>
          </a:prstGeom>
        </p:spPr>
      </p:pic>
      <p:sp>
        <p:nvSpPr>
          <p:cNvPr id="6" name="Text Placeholder 5">
            <a:extLst>
              <a:ext uri="{FF2B5EF4-FFF2-40B4-BE49-F238E27FC236}">
                <a16:creationId xmlns:a16="http://schemas.microsoft.com/office/drawing/2014/main" id="{6CF61252-D212-46B4-9E84-AEB18ABA9126}"/>
              </a:ext>
            </a:extLst>
          </p:cNvPr>
          <p:cNvSpPr>
            <a:spLocks noGrp="1"/>
          </p:cNvSpPr>
          <p:nvPr>
            <p:ph type="body" sz="quarter" idx="10" hasCustomPrompt="1"/>
          </p:nvPr>
        </p:nvSpPr>
        <p:spPr>
          <a:xfrm>
            <a:off x="710932" y="5752305"/>
            <a:ext cx="2805395" cy="340862"/>
          </a:xfrm>
        </p:spPr>
        <p:txBody>
          <a:bodyPr/>
          <a:lstStyle>
            <a:lvl1pPr marL="0" indent="0" algn="ctr">
              <a:buNone/>
              <a:defRPr sz="1600" b="1">
                <a:solidFill>
                  <a:schemeClr val="accent2"/>
                </a:solidFill>
              </a:defRPr>
            </a:lvl1pPr>
          </a:lstStyle>
          <a:p>
            <a:pPr lvl="0"/>
            <a:r>
              <a:rPr lang="en-US" dirty="0"/>
              <a:t>Presenter Name</a:t>
            </a:r>
          </a:p>
        </p:txBody>
      </p:sp>
      <p:sp>
        <p:nvSpPr>
          <p:cNvPr id="5" name="TextBox 4">
            <a:extLst>
              <a:ext uri="{FF2B5EF4-FFF2-40B4-BE49-F238E27FC236}">
                <a16:creationId xmlns:a16="http://schemas.microsoft.com/office/drawing/2014/main" id="{D12B0FEF-FC7E-4554-BA89-893283BCE8FB}"/>
              </a:ext>
            </a:extLst>
          </p:cNvPr>
          <p:cNvSpPr txBox="1"/>
          <p:nvPr userDrawn="1"/>
        </p:nvSpPr>
        <p:spPr>
          <a:xfrm>
            <a:off x="685800" y="6431460"/>
            <a:ext cx="4505498" cy="215444"/>
          </a:xfrm>
          <a:prstGeom prst="rect">
            <a:avLst/>
          </a:prstGeom>
          <a:noFill/>
        </p:spPr>
        <p:txBody>
          <a:bodyPr wrap="square" lIns="0" rtlCol="0">
            <a:spAutoFit/>
          </a:bodyPr>
          <a:lstStyle/>
          <a:p>
            <a:r>
              <a:rPr lang="en-US" sz="800" dirty="0">
                <a:solidFill>
                  <a:schemeClr val="bg1"/>
                </a:solidFill>
                <a:latin typeface="Arial" panose="020B0604020202020204" pitchFamily="34" charset="0"/>
                <a:cs typeface="Arial" panose="020B0604020202020204" pitchFamily="34" charset="0"/>
              </a:rPr>
              <a:t>© 2023 Jackson Lewis P.C.</a:t>
            </a:r>
          </a:p>
        </p:txBody>
      </p:sp>
      <p:sp>
        <p:nvSpPr>
          <p:cNvPr id="11" name="Picture Placeholder 2">
            <a:extLst>
              <a:ext uri="{FF2B5EF4-FFF2-40B4-BE49-F238E27FC236}">
                <a16:creationId xmlns:a16="http://schemas.microsoft.com/office/drawing/2014/main" id="{28E38777-298B-1444-8725-56CC2CB6EAB3}"/>
              </a:ext>
            </a:extLst>
          </p:cNvPr>
          <p:cNvSpPr>
            <a:spLocks noGrp="1"/>
          </p:cNvSpPr>
          <p:nvPr>
            <p:ph type="pic" idx="15"/>
          </p:nvPr>
        </p:nvSpPr>
        <p:spPr>
          <a:xfrm>
            <a:off x="1519269" y="4502611"/>
            <a:ext cx="1188720" cy="1188720"/>
          </a:xfrm>
          <a:prstGeom prst="ellipse">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Text Placeholder 5">
            <a:extLst>
              <a:ext uri="{FF2B5EF4-FFF2-40B4-BE49-F238E27FC236}">
                <a16:creationId xmlns:a16="http://schemas.microsoft.com/office/drawing/2014/main" id="{DF317CAA-BFCA-6445-BA8E-81E873874CFA}"/>
              </a:ext>
            </a:extLst>
          </p:cNvPr>
          <p:cNvSpPr>
            <a:spLocks noGrp="1"/>
          </p:cNvSpPr>
          <p:nvPr>
            <p:ph type="body" sz="quarter" idx="16" hasCustomPrompt="1"/>
          </p:nvPr>
        </p:nvSpPr>
        <p:spPr>
          <a:xfrm>
            <a:off x="3799727" y="5752305"/>
            <a:ext cx="2805395" cy="340862"/>
          </a:xfrm>
        </p:spPr>
        <p:txBody>
          <a:bodyPr/>
          <a:lstStyle>
            <a:lvl1pPr marL="0" indent="0" algn="ctr">
              <a:buNone/>
              <a:defRPr sz="1600" b="1">
                <a:solidFill>
                  <a:schemeClr val="accent2"/>
                </a:solidFill>
              </a:defRPr>
            </a:lvl1pPr>
          </a:lstStyle>
          <a:p>
            <a:pPr lvl="0"/>
            <a:r>
              <a:rPr lang="en-US" dirty="0"/>
              <a:t>Presenter Name</a:t>
            </a:r>
          </a:p>
        </p:txBody>
      </p:sp>
      <p:sp>
        <p:nvSpPr>
          <p:cNvPr id="14" name="Picture Placeholder 2">
            <a:extLst>
              <a:ext uri="{FF2B5EF4-FFF2-40B4-BE49-F238E27FC236}">
                <a16:creationId xmlns:a16="http://schemas.microsoft.com/office/drawing/2014/main" id="{992F91BD-FBAE-D243-A4D1-B94C9A116904}"/>
              </a:ext>
            </a:extLst>
          </p:cNvPr>
          <p:cNvSpPr>
            <a:spLocks noGrp="1"/>
          </p:cNvSpPr>
          <p:nvPr>
            <p:ph type="pic" idx="17"/>
          </p:nvPr>
        </p:nvSpPr>
        <p:spPr>
          <a:xfrm>
            <a:off x="4608064" y="4502611"/>
            <a:ext cx="1188720" cy="1188720"/>
          </a:xfrm>
          <a:prstGeom prst="ellipse">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6" name="Text Placeholder 5">
            <a:extLst>
              <a:ext uri="{FF2B5EF4-FFF2-40B4-BE49-F238E27FC236}">
                <a16:creationId xmlns:a16="http://schemas.microsoft.com/office/drawing/2014/main" id="{FF905EEE-93B8-F043-B699-6F12AFBB989E}"/>
              </a:ext>
            </a:extLst>
          </p:cNvPr>
          <p:cNvSpPr>
            <a:spLocks noGrp="1"/>
          </p:cNvSpPr>
          <p:nvPr>
            <p:ph type="body" sz="quarter" idx="18" hasCustomPrompt="1"/>
          </p:nvPr>
        </p:nvSpPr>
        <p:spPr>
          <a:xfrm>
            <a:off x="6888522" y="5752305"/>
            <a:ext cx="2805395" cy="340862"/>
          </a:xfrm>
        </p:spPr>
        <p:txBody>
          <a:bodyPr/>
          <a:lstStyle>
            <a:lvl1pPr marL="0" indent="0" algn="ctr">
              <a:buNone/>
              <a:defRPr sz="1600" b="1">
                <a:solidFill>
                  <a:schemeClr val="accent2"/>
                </a:solidFill>
              </a:defRPr>
            </a:lvl1pPr>
          </a:lstStyle>
          <a:p>
            <a:pPr lvl="0"/>
            <a:r>
              <a:rPr lang="en-US" dirty="0"/>
              <a:t>Presenter Name</a:t>
            </a:r>
          </a:p>
        </p:txBody>
      </p:sp>
      <p:sp>
        <p:nvSpPr>
          <p:cNvPr id="17" name="Picture Placeholder 2">
            <a:extLst>
              <a:ext uri="{FF2B5EF4-FFF2-40B4-BE49-F238E27FC236}">
                <a16:creationId xmlns:a16="http://schemas.microsoft.com/office/drawing/2014/main" id="{C938B343-2084-E744-B977-15D7B11486B5}"/>
              </a:ext>
            </a:extLst>
          </p:cNvPr>
          <p:cNvSpPr>
            <a:spLocks noGrp="1"/>
          </p:cNvSpPr>
          <p:nvPr>
            <p:ph type="pic" idx="19"/>
          </p:nvPr>
        </p:nvSpPr>
        <p:spPr>
          <a:xfrm>
            <a:off x="7696859" y="4502611"/>
            <a:ext cx="1188720" cy="1188720"/>
          </a:xfrm>
          <a:prstGeom prst="ellipse">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088413314"/>
      </p:ext>
    </p:extLst>
  </p:cSld>
  <p:clrMapOvr>
    <a:masterClrMapping/>
  </p:clrMapOvr>
  <p:extLst>
    <p:ext uri="{DCECCB84-F9BA-43D5-87BE-67443E8EF086}">
      <p15:sldGuideLst xmlns:p15="http://schemas.microsoft.com/office/powerpoint/2012/main">
        <p15:guide id="1" orient="horz" pos="2136">
          <p15:clr>
            <a:srgbClr val="FBAE40"/>
          </p15:clr>
        </p15:guide>
        <p15:guide id="2" orient="horz" pos="252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Slide_Whit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0029B6F-4637-7243-835C-F446FFD2A17D}"/>
              </a:ext>
            </a:extLst>
          </p:cNvPr>
          <p:cNvSpPr>
            <a:spLocks noGrp="1"/>
          </p:cNvSpPr>
          <p:nvPr>
            <p:ph type="ctrTitle" hasCustomPrompt="1"/>
          </p:nvPr>
        </p:nvSpPr>
        <p:spPr>
          <a:xfrm>
            <a:off x="685893" y="1983604"/>
            <a:ext cx="10820307" cy="1559719"/>
          </a:xfrm>
          <a:prstGeom prst="rect">
            <a:avLst/>
          </a:prstGeom>
        </p:spPr>
        <p:txBody>
          <a:bodyPr anchor="b"/>
          <a:lstStyle>
            <a:lvl1pPr algn="l">
              <a:defRPr sz="4800">
                <a:solidFill>
                  <a:schemeClr val="accent2"/>
                </a:solidFill>
              </a:defRPr>
            </a:lvl1pPr>
          </a:lstStyle>
          <a:p>
            <a:r>
              <a:rPr lang="en-US" dirty="0"/>
              <a:t>Title Goes Here</a:t>
            </a:r>
          </a:p>
        </p:txBody>
      </p:sp>
      <p:sp>
        <p:nvSpPr>
          <p:cNvPr id="12" name="Subtitle 2">
            <a:extLst>
              <a:ext uri="{FF2B5EF4-FFF2-40B4-BE49-F238E27FC236}">
                <a16:creationId xmlns:a16="http://schemas.microsoft.com/office/drawing/2014/main" id="{16FE893E-7295-DF44-BD96-F3EA8E2356C9}"/>
              </a:ext>
            </a:extLst>
          </p:cNvPr>
          <p:cNvSpPr>
            <a:spLocks noGrp="1"/>
          </p:cNvSpPr>
          <p:nvPr>
            <p:ph type="subTitle" idx="1" hasCustomPrompt="1"/>
          </p:nvPr>
        </p:nvSpPr>
        <p:spPr>
          <a:xfrm>
            <a:off x="685893" y="3534087"/>
            <a:ext cx="10816739" cy="1068652"/>
          </a:xfrm>
          <a:prstGeom prst="rect">
            <a:avLst/>
          </a:prstGeom>
        </p:spPr>
        <p:txBody>
          <a:bodyPr/>
          <a:lstStyle>
            <a:lvl1pPr marL="0" indent="0" algn="l">
              <a:buNone/>
              <a:defRPr sz="3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pic>
        <p:nvPicPr>
          <p:cNvPr id="13" name="Picture 12">
            <a:extLst>
              <a:ext uri="{FF2B5EF4-FFF2-40B4-BE49-F238E27FC236}">
                <a16:creationId xmlns:a16="http://schemas.microsoft.com/office/drawing/2014/main" id="{561BAA6C-1F9A-CD4B-B4E0-296A4AA94A2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80225" y="661719"/>
            <a:ext cx="2667000" cy="317884"/>
          </a:xfrm>
          <a:prstGeom prst="rect">
            <a:avLst/>
          </a:prstGeom>
        </p:spPr>
      </p:pic>
      <p:sp>
        <p:nvSpPr>
          <p:cNvPr id="8" name="TextBox 7">
            <a:extLst>
              <a:ext uri="{FF2B5EF4-FFF2-40B4-BE49-F238E27FC236}">
                <a16:creationId xmlns:a16="http://schemas.microsoft.com/office/drawing/2014/main" id="{D800AAD6-9CB9-7E43-9CCE-1865BE30189A}"/>
              </a:ext>
            </a:extLst>
          </p:cNvPr>
          <p:cNvSpPr txBox="1"/>
          <p:nvPr userDrawn="1"/>
        </p:nvSpPr>
        <p:spPr>
          <a:xfrm>
            <a:off x="685800" y="6431460"/>
            <a:ext cx="4505498" cy="215444"/>
          </a:xfrm>
          <a:prstGeom prst="rect">
            <a:avLst/>
          </a:prstGeom>
          <a:noFill/>
        </p:spPr>
        <p:txBody>
          <a:bodyPr wrap="square" lIns="0" rtlCol="0">
            <a:spAutoFit/>
          </a:bodyPr>
          <a:lstStyle/>
          <a:p>
            <a:r>
              <a:rPr lang="en-US" sz="800" dirty="0">
                <a:solidFill>
                  <a:schemeClr val="accent1"/>
                </a:solidFill>
                <a:latin typeface="Arial" panose="020B0604020202020204" pitchFamily="34" charset="0"/>
                <a:cs typeface="Arial" panose="020B0604020202020204" pitchFamily="34" charset="0"/>
              </a:rPr>
              <a:t>© 2023 Jackson Lewis P.C.</a:t>
            </a:r>
          </a:p>
        </p:txBody>
      </p:sp>
      <p:sp>
        <p:nvSpPr>
          <p:cNvPr id="9" name="Text Placeholder 5">
            <a:extLst>
              <a:ext uri="{FF2B5EF4-FFF2-40B4-BE49-F238E27FC236}">
                <a16:creationId xmlns:a16="http://schemas.microsoft.com/office/drawing/2014/main" id="{BA6DA71A-43EC-4C48-85B5-02712BDDB062}"/>
              </a:ext>
            </a:extLst>
          </p:cNvPr>
          <p:cNvSpPr>
            <a:spLocks noGrp="1"/>
          </p:cNvSpPr>
          <p:nvPr>
            <p:ph type="body" sz="quarter" idx="10" hasCustomPrompt="1"/>
          </p:nvPr>
        </p:nvSpPr>
        <p:spPr>
          <a:xfrm>
            <a:off x="685893" y="5169909"/>
            <a:ext cx="6259853" cy="269192"/>
          </a:xfrm>
        </p:spPr>
        <p:txBody>
          <a:bodyPr/>
          <a:lstStyle>
            <a:lvl1pPr marL="0" indent="0">
              <a:buNone/>
              <a:defRPr sz="1600" b="1">
                <a:solidFill>
                  <a:schemeClr val="accent2"/>
                </a:solidFill>
              </a:defRPr>
            </a:lvl1pPr>
          </a:lstStyle>
          <a:p>
            <a:pPr lvl="0"/>
            <a:r>
              <a:rPr lang="en-US" dirty="0"/>
              <a:t>Presenter Name</a:t>
            </a:r>
          </a:p>
        </p:txBody>
      </p:sp>
      <p:sp>
        <p:nvSpPr>
          <p:cNvPr id="10" name="Text Placeholder 9">
            <a:extLst>
              <a:ext uri="{FF2B5EF4-FFF2-40B4-BE49-F238E27FC236}">
                <a16:creationId xmlns:a16="http://schemas.microsoft.com/office/drawing/2014/main" id="{D6458247-5F40-7946-8F11-052C52DD1753}"/>
              </a:ext>
            </a:extLst>
          </p:cNvPr>
          <p:cNvSpPr>
            <a:spLocks noGrp="1"/>
          </p:cNvSpPr>
          <p:nvPr>
            <p:ph type="body" sz="quarter" idx="11" hasCustomPrompt="1"/>
          </p:nvPr>
        </p:nvSpPr>
        <p:spPr>
          <a:xfrm>
            <a:off x="685893" y="5474621"/>
            <a:ext cx="3449205" cy="302236"/>
          </a:xfrm>
        </p:spPr>
        <p:txBody>
          <a:bodyPr/>
          <a:lstStyle>
            <a:lvl1pPr marL="0" indent="0">
              <a:buNone/>
              <a:defRPr sz="1200" b="1">
                <a:solidFill>
                  <a:schemeClr val="accent1"/>
                </a:solidFill>
              </a:defRPr>
            </a:lvl1pPr>
          </a:lstStyle>
          <a:p>
            <a:pPr lvl="0"/>
            <a:r>
              <a:rPr lang="en-US" dirty="0"/>
              <a:t>[00.00.2023]</a:t>
            </a:r>
          </a:p>
        </p:txBody>
      </p:sp>
      <p:sp>
        <p:nvSpPr>
          <p:cNvPr id="14" name="Text Placeholder 9">
            <a:extLst>
              <a:ext uri="{FF2B5EF4-FFF2-40B4-BE49-F238E27FC236}">
                <a16:creationId xmlns:a16="http://schemas.microsoft.com/office/drawing/2014/main" id="{A6A7C23F-55FF-F84D-A4AE-1804B91A3AF5}"/>
              </a:ext>
            </a:extLst>
          </p:cNvPr>
          <p:cNvSpPr>
            <a:spLocks noGrp="1"/>
          </p:cNvSpPr>
          <p:nvPr>
            <p:ph type="body" sz="quarter" idx="12" hasCustomPrompt="1"/>
          </p:nvPr>
        </p:nvSpPr>
        <p:spPr>
          <a:xfrm>
            <a:off x="685893" y="5812378"/>
            <a:ext cx="7442574" cy="193893"/>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200" b="0">
                <a:solidFill>
                  <a:schemeClr val="accent1"/>
                </a:solidFill>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Jackson Lewis P.C. • [Office]</a:t>
            </a:r>
          </a:p>
        </p:txBody>
      </p:sp>
      <p:sp>
        <p:nvSpPr>
          <p:cNvPr id="18" name="Text Placeholder 9">
            <a:extLst>
              <a:ext uri="{FF2B5EF4-FFF2-40B4-BE49-F238E27FC236}">
                <a16:creationId xmlns:a16="http://schemas.microsoft.com/office/drawing/2014/main" id="{D5D854F3-1D3A-B744-BB4B-98370675756B}"/>
              </a:ext>
            </a:extLst>
          </p:cNvPr>
          <p:cNvSpPr>
            <a:spLocks noGrp="1"/>
          </p:cNvSpPr>
          <p:nvPr>
            <p:ph type="body" sz="quarter" idx="13" hasCustomPrompt="1"/>
          </p:nvPr>
        </p:nvSpPr>
        <p:spPr>
          <a:xfrm>
            <a:off x="685893" y="6070617"/>
            <a:ext cx="7442574" cy="308931"/>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200" b="0">
                <a:solidFill>
                  <a:schemeClr val="accent1"/>
                </a:solidFill>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(000) 000-0000 • [Email] </a:t>
            </a:r>
          </a:p>
        </p:txBody>
      </p:sp>
    </p:spTree>
    <p:extLst>
      <p:ext uri="{BB962C8B-B14F-4D97-AF65-F5344CB8AC3E}">
        <p14:creationId xmlns:p14="http://schemas.microsoft.com/office/powerpoint/2010/main" val="1926276772"/>
      </p:ext>
    </p:extLst>
  </p:cSld>
  <p:clrMapOvr>
    <a:masterClrMapping/>
  </p:clrMapOvr>
  <p:extLst>
    <p:ext uri="{DCECCB84-F9BA-43D5-87BE-67443E8EF086}">
      <p15:sldGuideLst xmlns:p15="http://schemas.microsoft.com/office/powerpoint/2012/main">
        <p15:guide id="1" orient="horz" pos="2136">
          <p15:clr>
            <a:srgbClr val="FBAE40"/>
          </p15:clr>
        </p15:guide>
        <p15:guide id="2" orient="horz" pos="252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_Agenda_Monogram">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CE0AB7-1788-5F4A-A5C6-9266A589508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6" y="0"/>
            <a:ext cx="7390874" cy="6858000"/>
          </a:xfrm>
          <a:prstGeom prst="rect">
            <a:avLst/>
          </a:prstGeom>
        </p:spPr>
      </p:pic>
      <p:sp>
        <p:nvSpPr>
          <p:cNvPr id="5" name="Text Placeholder 7">
            <a:extLst>
              <a:ext uri="{FF2B5EF4-FFF2-40B4-BE49-F238E27FC236}">
                <a16:creationId xmlns:a16="http://schemas.microsoft.com/office/drawing/2014/main" id="{2CFDE4D6-90CF-D549-BF76-045623733127}"/>
              </a:ext>
            </a:extLst>
          </p:cNvPr>
          <p:cNvSpPr>
            <a:spLocks noGrp="1"/>
          </p:cNvSpPr>
          <p:nvPr>
            <p:ph type="body" sz="quarter" idx="10" hasCustomPrompt="1"/>
          </p:nvPr>
        </p:nvSpPr>
        <p:spPr>
          <a:xfrm>
            <a:off x="5971032" y="1591056"/>
            <a:ext cx="4919662" cy="3511550"/>
          </a:xfrm>
          <a:solidFill>
            <a:schemeClr val="bg1"/>
          </a:solidFill>
          <a:ln>
            <a:solidFill>
              <a:schemeClr val="bg1"/>
            </a:solidFill>
          </a:ln>
        </p:spPr>
        <p:txBody>
          <a:bodyPr anchor="ctr"/>
          <a:lstStyle>
            <a:lvl1pPr marL="974725" indent="-401638" defTabSz="1828800">
              <a:buClr>
                <a:schemeClr val="accent2"/>
              </a:buClr>
              <a:tabLst/>
              <a:defRPr sz="1800">
                <a:solidFill>
                  <a:schemeClr val="tx1"/>
                </a:solidFill>
              </a:defRPr>
            </a:lvl1pPr>
          </a:lstStyle>
          <a:p>
            <a:pPr lvl="0"/>
            <a:r>
              <a:rPr lang="en-US" dirty="0"/>
              <a:t>Topic 1</a:t>
            </a:r>
          </a:p>
          <a:p>
            <a:pPr lvl="0"/>
            <a:r>
              <a:rPr lang="en-US" dirty="0"/>
              <a:t>Topic 2</a:t>
            </a:r>
          </a:p>
          <a:p>
            <a:pPr lvl="0"/>
            <a:r>
              <a:rPr lang="en-US" dirty="0"/>
              <a:t>Topic 3</a:t>
            </a:r>
          </a:p>
          <a:p>
            <a:pPr lvl="0"/>
            <a:r>
              <a:rPr lang="en-US" dirty="0"/>
              <a:t>Topic 4</a:t>
            </a:r>
          </a:p>
          <a:p>
            <a:pPr lvl="0"/>
            <a:r>
              <a:rPr lang="en-US" dirty="0"/>
              <a:t>Topic 5</a:t>
            </a:r>
          </a:p>
        </p:txBody>
      </p:sp>
      <p:sp>
        <p:nvSpPr>
          <p:cNvPr id="6" name="Title 1">
            <a:extLst>
              <a:ext uri="{FF2B5EF4-FFF2-40B4-BE49-F238E27FC236}">
                <a16:creationId xmlns:a16="http://schemas.microsoft.com/office/drawing/2014/main" id="{0B3F8F76-7615-7744-AE5A-38B7FC6ACCDC}"/>
              </a:ext>
            </a:extLst>
          </p:cNvPr>
          <p:cNvSpPr>
            <a:spLocks noGrp="1"/>
          </p:cNvSpPr>
          <p:nvPr>
            <p:ph type="title" hasCustomPrompt="1"/>
          </p:nvPr>
        </p:nvSpPr>
        <p:spPr>
          <a:xfrm>
            <a:off x="694392" y="2816352"/>
            <a:ext cx="4062336" cy="777240"/>
          </a:xfrm>
        </p:spPr>
        <p:txBody>
          <a:bodyPr/>
          <a:lstStyle>
            <a:lvl1pPr>
              <a:defRPr sz="6600">
                <a:solidFill>
                  <a:schemeClr val="bg1"/>
                </a:solidFill>
              </a:defRPr>
            </a:lvl1pPr>
          </a:lstStyle>
          <a:p>
            <a:r>
              <a:rPr lang="en-US" dirty="0"/>
              <a:t>Agenda</a:t>
            </a:r>
          </a:p>
        </p:txBody>
      </p:sp>
    </p:spTree>
    <p:extLst>
      <p:ext uri="{BB962C8B-B14F-4D97-AF65-F5344CB8AC3E}">
        <p14:creationId xmlns:p14="http://schemas.microsoft.com/office/powerpoint/2010/main" val="9659024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BBBD71-F897-F148-A250-C0FAAF84E203}"/>
              </a:ext>
            </a:extLst>
          </p:cNvPr>
          <p:cNvSpPr/>
          <p:nvPr userDrawn="1"/>
        </p:nvSpPr>
        <p:spPr>
          <a:xfrm>
            <a:off x="0" y="0"/>
            <a:ext cx="73914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7">
            <a:extLst>
              <a:ext uri="{FF2B5EF4-FFF2-40B4-BE49-F238E27FC236}">
                <a16:creationId xmlns:a16="http://schemas.microsoft.com/office/drawing/2014/main" id="{2CFDE4D6-90CF-D549-BF76-045623733127}"/>
              </a:ext>
            </a:extLst>
          </p:cNvPr>
          <p:cNvSpPr>
            <a:spLocks noGrp="1"/>
          </p:cNvSpPr>
          <p:nvPr>
            <p:ph type="body" sz="quarter" idx="10" hasCustomPrompt="1"/>
          </p:nvPr>
        </p:nvSpPr>
        <p:spPr>
          <a:xfrm>
            <a:off x="5971032" y="1591056"/>
            <a:ext cx="4919662" cy="3511550"/>
          </a:xfrm>
          <a:solidFill>
            <a:schemeClr val="bg1"/>
          </a:solidFill>
          <a:ln>
            <a:solidFill>
              <a:schemeClr val="bg1"/>
            </a:solidFill>
          </a:ln>
        </p:spPr>
        <p:txBody>
          <a:bodyPr anchor="ctr"/>
          <a:lstStyle>
            <a:lvl1pPr marL="974725" indent="-401638" defTabSz="1828800">
              <a:buClr>
                <a:schemeClr val="accent2"/>
              </a:buClr>
              <a:tabLst/>
              <a:defRPr sz="1800">
                <a:solidFill>
                  <a:schemeClr val="tx1"/>
                </a:solidFill>
              </a:defRPr>
            </a:lvl1pPr>
          </a:lstStyle>
          <a:p>
            <a:pPr lvl="0"/>
            <a:r>
              <a:rPr lang="en-US" dirty="0"/>
              <a:t>Topic 1</a:t>
            </a:r>
          </a:p>
          <a:p>
            <a:pPr lvl="0"/>
            <a:r>
              <a:rPr lang="en-US" dirty="0"/>
              <a:t>Topic 2</a:t>
            </a:r>
          </a:p>
          <a:p>
            <a:pPr lvl="0"/>
            <a:r>
              <a:rPr lang="en-US" dirty="0"/>
              <a:t>Topic 3</a:t>
            </a:r>
          </a:p>
          <a:p>
            <a:pPr lvl="0"/>
            <a:r>
              <a:rPr lang="en-US" dirty="0"/>
              <a:t>Topic 4</a:t>
            </a:r>
          </a:p>
          <a:p>
            <a:pPr lvl="0"/>
            <a:r>
              <a:rPr lang="en-US" dirty="0"/>
              <a:t>Topic 5</a:t>
            </a:r>
          </a:p>
        </p:txBody>
      </p:sp>
      <p:sp>
        <p:nvSpPr>
          <p:cNvPr id="6" name="Title 1">
            <a:extLst>
              <a:ext uri="{FF2B5EF4-FFF2-40B4-BE49-F238E27FC236}">
                <a16:creationId xmlns:a16="http://schemas.microsoft.com/office/drawing/2014/main" id="{0B3F8F76-7615-7744-AE5A-38B7FC6ACCDC}"/>
              </a:ext>
            </a:extLst>
          </p:cNvPr>
          <p:cNvSpPr>
            <a:spLocks noGrp="1"/>
          </p:cNvSpPr>
          <p:nvPr>
            <p:ph type="title" hasCustomPrompt="1"/>
          </p:nvPr>
        </p:nvSpPr>
        <p:spPr>
          <a:xfrm>
            <a:off x="694392" y="2816352"/>
            <a:ext cx="4062336" cy="777240"/>
          </a:xfrm>
        </p:spPr>
        <p:txBody>
          <a:bodyPr/>
          <a:lstStyle>
            <a:lvl1pPr>
              <a:defRPr sz="6600">
                <a:solidFill>
                  <a:schemeClr val="bg1"/>
                </a:solidFill>
              </a:defRPr>
            </a:lvl1pPr>
          </a:lstStyle>
          <a:p>
            <a:r>
              <a:rPr lang="en-US" dirty="0"/>
              <a:t>Agenda</a:t>
            </a:r>
          </a:p>
        </p:txBody>
      </p:sp>
    </p:spTree>
    <p:extLst>
      <p:ext uri="{BB962C8B-B14F-4D97-AF65-F5344CB8AC3E}">
        <p14:creationId xmlns:p14="http://schemas.microsoft.com/office/powerpoint/2010/main" val="40601993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BC0CAD7-6AB3-4979-8A03-CED5B349279F}"/>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8A092031-9AE9-4F2D-AB0D-02D395772E55}"/>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5" name="Title 1">
            <a:extLst>
              <a:ext uri="{FF2B5EF4-FFF2-40B4-BE49-F238E27FC236}">
                <a16:creationId xmlns:a16="http://schemas.microsoft.com/office/drawing/2014/main" id="{D8677A55-CF3D-4996-B1B2-DC15AF5F6955}"/>
              </a:ext>
            </a:extLst>
          </p:cNvPr>
          <p:cNvSpPr>
            <a:spLocks noGrp="1"/>
          </p:cNvSpPr>
          <p:nvPr>
            <p:ph type="title" hasCustomPrompt="1"/>
          </p:nvPr>
        </p:nvSpPr>
        <p:spPr>
          <a:xfrm>
            <a:off x="694392" y="1673352"/>
            <a:ext cx="4462272" cy="813816"/>
          </a:xfrm>
        </p:spPr>
        <p:txBody>
          <a:bodyPr/>
          <a:lstStyle>
            <a:lvl1pPr>
              <a:defRPr sz="4000">
                <a:solidFill>
                  <a:schemeClr val="accent2"/>
                </a:solidFill>
              </a:defRPr>
            </a:lvl1pPr>
          </a:lstStyle>
          <a:p>
            <a:r>
              <a:rPr lang="en-US" dirty="0"/>
              <a:t>Contents</a:t>
            </a:r>
          </a:p>
        </p:txBody>
      </p:sp>
      <p:sp>
        <p:nvSpPr>
          <p:cNvPr id="6" name="Text Placeholder 7">
            <a:extLst>
              <a:ext uri="{FF2B5EF4-FFF2-40B4-BE49-F238E27FC236}">
                <a16:creationId xmlns:a16="http://schemas.microsoft.com/office/drawing/2014/main" id="{9C8727FB-7D30-4FE8-A216-8349F5E26ABB}"/>
              </a:ext>
            </a:extLst>
          </p:cNvPr>
          <p:cNvSpPr>
            <a:spLocks noGrp="1"/>
          </p:cNvSpPr>
          <p:nvPr>
            <p:ph type="body" sz="quarter" idx="10" hasCustomPrompt="1"/>
          </p:nvPr>
        </p:nvSpPr>
        <p:spPr>
          <a:xfrm>
            <a:off x="5971032" y="1673352"/>
            <a:ext cx="5535168" cy="3630168"/>
          </a:xfrm>
        </p:spPr>
        <p:txBody>
          <a:bodyPr/>
          <a:lstStyle>
            <a:lvl1pPr marL="457200" indent="-457200">
              <a:buClr>
                <a:schemeClr val="accent2"/>
              </a:buClr>
              <a:buFont typeface="Arial" panose="020B0604020202020204" pitchFamily="34" charset="0"/>
              <a:buChar char="•"/>
              <a:defRPr sz="1800" b="0">
                <a:solidFill>
                  <a:schemeClr val="accent1"/>
                </a:solidFill>
              </a:defRPr>
            </a:lvl1pPr>
            <a:lvl2pPr marL="914400" indent="-457200">
              <a:buFont typeface="+mj-lt"/>
              <a:buAutoNum type="arabicPeriod"/>
              <a:defRPr sz="1800" b="1">
                <a:solidFill>
                  <a:schemeClr val="bg1"/>
                </a:solidFill>
              </a:defRPr>
            </a:lvl2pPr>
            <a:lvl3pPr marL="1257300" indent="-342900">
              <a:buFont typeface="+mj-lt"/>
              <a:buAutoNum type="arabicPeriod"/>
              <a:defRPr sz="1800" b="1">
                <a:solidFill>
                  <a:schemeClr val="bg1"/>
                </a:solidFill>
              </a:defRPr>
            </a:lvl3pPr>
            <a:lvl4pPr marL="1714500" indent="-342900">
              <a:buFont typeface="+mj-lt"/>
              <a:buAutoNum type="arabicPeriod"/>
              <a:defRPr sz="1800" b="1">
                <a:solidFill>
                  <a:schemeClr val="bg1"/>
                </a:solidFill>
              </a:defRPr>
            </a:lvl4pPr>
            <a:lvl5pPr marL="2171700" indent="-342900">
              <a:buFont typeface="+mj-lt"/>
              <a:buAutoNum type="arabicPeriod"/>
              <a:defRPr sz="1800" b="1">
                <a:solidFill>
                  <a:schemeClr val="bg1"/>
                </a:solidFill>
              </a:defRPr>
            </a:lvl5pPr>
          </a:lstStyle>
          <a:p>
            <a:pPr lvl="0"/>
            <a:r>
              <a:rPr lang="en-US" dirty="0"/>
              <a:t>Item</a:t>
            </a:r>
          </a:p>
          <a:p>
            <a:pPr lvl="0"/>
            <a:r>
              <a:rPr lang="en-US" dirty="0"/>
              <a:t>Item</a:t>
            </a:r>
          </a:p>
          <a:p>
            <a:pPr lvl="0"/>
            <a:r>
              <a:rPr lang="en-US" dirty="0"/>
              <a:t>Item</a:t>
            </a:r>
          </a:p>
          <a:p>
            <a:pPr lvl="0"/>
            <a:r>
              <a:rPr lang="en-US" dirty="0"/>
              <a:t>Item</a:t>
            </a:r>
          </a:p>
          <a:p>
            <a:pPr lvl="0"/>
            <a:r>
              <a:rPr lang="en-US" dirty="0"/>
              <a:t>Item</a:t>
            </a:r>
          </a:p>
          <a:p>
            <a:pPr lvl="0"/>
            <a:r>
              <a:rPr lang="en-US" dirty="0"/>
              <a:t>Item</a:t>
            </a:r>
          </a:p>
        </p:txBody>
      </p:sp>
    </p:spTree>
    <p:extLst>
      <p:ext uri="{BB962C8B-B14F-4D97-AF65-F5344CB8AC3E}">
        <p14:creationId xmlns:p14="http://schemas.microsoft.com/office/powerpoint/2010/main" val="368569117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5115D650-12C9-4CF6-8C8E-1C3E2245418A}"/>
              </a:ext>
            </a:extLst>
          </p:cNvPr>
          <p:cNvSpPr>
            <a:spLocks noGrp="1"/>
          </p:cNvSpPr>
          <p:nvPr>
            <p:ph sz="quarter" idx="12" hasCustomPrompt="1"/>
          </p:nvPr>
        </p:nvSpPr>
        <p:spPr>
          <a:xfrm>
            <a:off x="685800" y="2753580"/>
            <a:ext cx="10820399" cy="890587"/>
          </a:xfrm>
        </p:spPr>
        <p:txBody>
          <a:bodyPr anchor="ctr"/>
          <a:lstStyle>
            <a:lvl1pPr marL="0" indent="0">
              <a:buNone/>
              <a:defRPr sz="6000" b="1">
                <a:solidFill>
                  <a:schemeClr val="bg1"/>
                </a:solidFill>
              </a:defRPr>
            </a:lvl1pPr>
          </a:lstStyle>
          <a:p>
            <a:pPr lvl="0"/>
            <a:r>
              <a:rPr lang="en-US" dirty="0"/>
              <a:t>Section divider</a:t>
            </a:r>
          </a:p>
        </p:txBody>
      </p:sp>
    </p:spTree>
    <p:extLst>
      <p:ext uri="{BB962C8B-B14F-4D97-AF65-F5344CB8AC3E}">
        <p14:creationId xmlns:p14="http://schemas.microsoft.com/office/powerpoint/2010/main" val="29700420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ement Slide_Cor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18472"/>
            <a:ext cx="12192000" cy="687647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Text Placeholder 4">
            <a:extLst>
              <a:ext uri="{FF2B5EF4-FFF2-40B4-BE49-F238E27FC236}">
                <a16:creationId xmlns:a16="http://schemas.microsoft.com/office/drawing/2014/main" id="{E3AD1CAC-E36E-45DC-981C-F6F305145AA5}"/>
              </a:ext>
            </a:extLst>
          </p:cNvPr>
          <p:cNvSpPr>
            <a:spLocks noGrp="1"/>
          </p:cNvSpPr>
          <p:nvPr>
            <p:ph type="body" sz="quarter" idx="10" hasCustomPrompt="1"/>
          </p:nvPr>
        </p:nvSpPr>
        <p:spPr>
          <a:xfrm>
            <a:off x="685800" y="1902691"/>
            <a:ext cx="10820400" cy="3131127"/>
          </a:xfrm>
        </p:spPr>
        <p:txBody>
          <a:bodyPr anchor="ctr"/>
          <a:lstStyle>
            <a:lvl1pPr marL="0" indent="0">
              <a:buNone/>
              <a:defRPr sz="6000" b="1" i="0">
                <a:solidFill>
                  <a:schemeClr val="bg1"/>
                </a:solidFill>
                <a:latin typeface="Arial" panose="020B0604020202020204" pitchFamily="34" charset="0"/>
                <a:cs typeface="Arial" panose="020B0604020202020204" pitchFamily="34" charset="0"/>
              </a:defRPr>
            </a:lvl1pPr>
          </a:lstStyle>
          <a:p>
            <a:pPr lvl="0"/>
            <a:r>
              <a:rPr lang="en-US" dirty="0"/>
              <a:t>Insert accent statement here.</a:t>
            </a:r>
          </a:p>
        </p:txBody>
      </p:sp>
    </p:spTree>
    <p:extLst>
      <p:ext uri="{BB962C8B-B14F-4D97-AF65-F5344CB8AC3E}">
        <p14:creationId xmlns:p14="http://schemas.microsoft.com/office/powerpoint/2010/main" val="20617058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ection Divider White One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5268E-BDBF-46CF-9145-6D0B411E5FED}"/>
              </a:ext>
            </a:extLst>
          </p:cNvPr>
          <p:cNvSpPr>
            <a:spLocks noGrp="1"/>
          </p:cNvSpPr>
          <p:nvPr>
            <p:ph type="title" hasCustomPrompt="1"/>
          </p:nvPr>
        </p:nvSpPr>
        <p:spPr>
          <a:xfrm>
            <a:off x="685800" y="3054096"/>
            <a:ext cx="10820400" cy="777240"/>
          </a:xfrm>
        </p:spPr>
        <p:txBody>
          <a:bodyPr anchor="ctr"/>
          <a:lstStyle>
            <a:lvl1pPr>
              <a:defRPr sz="4800">
                <a:solidFill>
                  <a:schemeClr val="accent2"/>
                </a:solidFill>
              </a:defRPr>
            </a:lvl1pPr>
          </a:lstStyle>
          <a:p>
            <a:r>
              <a:rPr lang="en-US" dirty="0"/>
              <a:t>Section Divider</a:t>
            </a:r>
          </a:p>
        </p:txBody>
      </p:sp>
      <p:cxnSp>
        <p:nvCxnSpPr>
          <p:cNvPr id="5" name="Straight Connector 4">
            <a:extLst>
              <a:ext uri="{FF2B5EF4-FFF2-40B4-BE49-F238E27FC236}">
                <a16:creationId xmlns:a16="http://schemas.microsoft.com/office/drawing/2014/main" id="{6BB2AA69-C160-4C56-9A25-F4B7EECA0C35}"/>
              </a:ext>
            </a:extLst>
          </p:cNvPr>
          <p:cNvCxnSpPr>
            <a:cxnSpLocks/>
          </p:cNvCxnSpPr>
          <p:nvPr userDrawn="1"/>
        </p:nvCxnSpPr>
        <p:spPr>
          <a:xfrm>
            <a:off x="685800" y="2735283"/>
            <a:ext cx="10820400"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55E8954-6251-4AEE-9C4D-A0ACA58B451B}"/>
              </a:ext>
            </a:extLst>
          </p:cNvPr>
          <p:cNvCxnSpPr>
            <a:cxnSpLocks/>
          </p:cNvCxnSpPr>
          <p:nvPr userDrawn="1"/>
        </p:nvCxnSpPr>
        <p:spPr>
          <a:xfrm>
            <a:off x="685800" y="4057561"/>
            <a:ext cx="10820400"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962922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ection Divider Whitre Two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5268E-BDBF-46CF-9145-6D0B411E5FED}"/>
              </a:ext>
            </a:extLst>
          </p:cNvPr>
          <p:cNvSpPr>
            <a:spLocks noGrp="1"/>
          </p:cNvSpPr>
          <p:nvPr>
            <p:ph type="title" hasCustomPrompt="1"/>
          </p:nvPr>
        </p:nvSpPr>
        <p:spPr>
          <a:xfrm>
            <a:off x="685800" y="2752344"/>
            <a:ext cx="10820400" cy="1444752"/>
          </a:xfrm>
        </p:spPr>
        <p:txBody>
          <a:bodyPr anchor="ctr"/>
          <a:lstStyle>
            <a:lvl1pPr>
              <a:defRPr sz="4800">
                <a:solidFill>
                  <a:schemeClr val="accent2"/>
                </a:solidFill>
              </a:defRPr>
            </a:lvl1pPr>
          </a:lstStyle>
          <a:p>
            <a:r>
              <a:rPr lang="en-US" dirty="0"/>
              <a:t>Section Divider:</a:t>
            </a:r>
            <a:br>
              <a:rPr lang="en-US" dirty="0"/>
            </a:br>
            <a:r>
              <a:rPr lang="en-US" dirty="0"/>
              <a:t>Two Lines</a:t>
            </a:r>
          </a:p>
        </p:txBody>
      </p:sp>
      <p:cxnSp>
        <p:nvCxnSpPr>
          <p:cNvPr id="7" name="Straight Connector 6">
            <a:extLst>
              <a:ext uri="{FF2B5EF4-FFF2-40B4-BE49-F238E27FC236}">
                <a16:creationId xmlns:a16="http://schemas.microsoft.com/office/drawing/2014/main" id="{B0F7EB9C-7D39-4B23-9B6D-90342B6E8F10}"/>
              </a:ext>
            </a:extLst>
          </p:cNvPr>
          <p:cNvCxnSpPr>
            <a:cxnSpLocks/>
          </p:cNvCxnSpPr>
          <p:nvPr userDrawn="1"/>
        </p:nvCxnSpPr>
        <p:spPr>
          <a:xfrm>
            <a:off x="685800" y="2438400"/>
            <a:ext cx="10820400"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95B5F58-D1AA-4102-84D4-E125BFA8FA63}"/>
              </a:ext>
            </a:extLst>
          </p:cNvPr>
          <p:cNvCxnSpPr>
            <a:cxnSpLocks/>
          </p:cNvCxnSpPr>
          <p:nvPr userDrawn="1"/>
        </p:nvCxnSpPr>
        <p:spPr>
          <a:xfrm>
            <a:off x="685800" y="4425696"/>
            <a:ext cx="10820400"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61580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tatement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18472"/>
            <a:ext cx="12192000" cy="687647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Text Placeholder 4">
            <a:extLst>
              <a:ext uri="{FF2B5EF4-FFF2-40B4-BE49-F238E27FC236}">
                <a16:creationId xmlns:a16="http://schemas.microsoft.com/office/drawing/2014/main" id="{E3AD1CAC-E36E-45DC-981C-F6F305145AA5}"/>
              </a:ext>
            </a:extLst>
          </p:cNvPr>
          <p:cNvSpPr>
            <a:spLocks noGrp="1"/>
          </p:cNvSpPr>
          <p:nvPr>
            <p:ph type="body" sz="quarter" idx="10" hasCustomPrompt="1"/>
          </p:nvPr>
        </p:nvSpPr>
        <p:spPr>
          <a:xfrm>
            <a:off x="685800" y="1902691"/>
            <a:ext cx="10820400" cy="3131127"/>
          </a:xfrm>
        </p:spPr>
        <p:txBody>
          <a:bodyPr anchor="ctr"/>
          <a:lstStyle>
            <a:lvl1pPr marL="0" indent="0">
              <a:buNone/>
              <a:defRPr sz="6000" b="1" i="0">
                <a:solidFill>
                  <a:schemeClr val="bg1"/>
                </a:solidFill>
                <a:latin typeface="Arial" panose="020B0604020202020204" pitchFamily="34" charset="0"/>
                <a:cs typeface="Arial" panose="020B0604020202020204" pitchFamily="34" charset="0"/>
              </a:defRPr>
            </a:lvl1pPr>
          </a:lstStyle>
          <a:p>
            <a:pPr lvl="0"/>
            <a:r>
              <a:rPr lang="en-US" dirty="0"/>
              <a:t>Insert accent statement here.</a:t>
            </a:r>
          </a:p>
        </p:txBody>
      </p:sp>
    </p:spTree>
    <p:extLst>
      <p:ext uri="{BB962C8B-B14F-4D97-AF65-F5344CB8AC3E}">
        <p14:creationId xmlns:p14="http://schemas.microsoft.com/office/powerpoint/2010/main" val="11667979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tatement Slide_Cor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18472"/>
            <a:ext cx="12192000" cy="687647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5" name="Text Placeholder 4">
            <a:extLst>
              <a:ext uri="{FF2B5EF4-FFF2-40B4-BE49-F238E27FC236}">
                <a16:creationId xmlns:a16="http://schemas.microsoft.com/office/drawing/2014/main" id="{E3AD1CAC-E36E-45DC-981C-F6F305145AA5}"/>
              </a:ext>
            </a:extLst>
          </p:cNvPr>
          <p:cNvSpPr>
            <a:spLocks noGrp="1"/>
          </p:cNvSpPr>
          <p:nvPr>
            <p:ph type="body" sz="quarter" idx="10" hasCustomPrompt="1"/>
          </p:nvPr>
        </p:nvSpPr>
        <p:spPr>
          <a:xfrm>
            <a:off x="685800" y="1902691"/>
            <a:ext cx="10820400" cy="3131127"/>
          </a:xfrm>
        </p:spPr>
        <p:txBody>
          <a:bodyPr anchor="ctr"/>
          <a:lstStyle>
            <a:lvl1pPr marL="0" indent="0">
              <a:buNone/>
              <a:defRPr sz="6000" b="1" i="0">
                <a:solidFill>
                  <a:schemeClr val="bg1"/>
                </a:solidFill>
                <a:latin typeface="Arial" panose="020B0604020202020204" pitchFamily="34" charset="0"/>
                <a:cs typeface="Arial" panose="020B0604020202020204" pitchFamily="34" charset="0"/>
              </a:defRPr>
            </a:lvl1pPr>
          </a:lstStyle>
          <a:p>
            <a:pPr lvl="0"/>
            <a:r>
              <a:rPr lang="en-US" dirty="0"/>
              <a:t>Insert accent statement here.</a:t>
            </a:r>
          </a:p>
        </p:txBody>
      </p:sp>
    </p:spTree>
    <p:extLst>
      <p:ext uri="{BB962C8B-B14F-4D97-AF65-F5344CB8AC3E}">
        <p14:creationId xmlns:p14="http://schemas.microsoft.com/office/powerpoint/2010/main" val="17243452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411C2A2-613A-4001-9C64-902D55399259}"/>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B385294C-D3F9-4606-9C94-3771D5E9B065}"/>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6" name="Content Placeholder 5">
            <a:extLst>
              <a:ext uri="{FF2B5EF4-FFF2-40B4-BE49-F238E27FC236}">
                <a16:creationId xmlns:a16="http://schemas.microsoft.com/office/drawing/2014/main" id="{AB5C6859-3193-48B7-876D-B44E5C218B39}"/>
              </a:ext>
            </a:extLst>
          </p:cNvPr>
          <p:cNvSpPr>
            <a:spLocks noGrp="1"/>
          </p:cNvSpPr>
          <p:nvPr>
            <p:ph sz="quarter" idx="12"/>
          </p:nvPr>
        </p:nvSpPr>
        <p:spPr>
          <a:xfrm>
            <a:off x="685800" y="1362456"/>
            <a:ext cx="10817352"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a:extLst>
              <a:ext uri="{FF2B5EF4-FFF2-40B4-BE49-F238E27FC236}">
                <a16:creationId xmlns:a16="http://schemas.microsoft.com/office/drawing/2014/main" id="{DD6C32FB-B600-3646-B8F4-E748CFC6C466}"/>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409201937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Subhea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110037-B89C-C645-8A65-0584641C9896}"/>
              </a:ext>
            </a:extLst>
          </p:cNvPr>
          <p:cNvSpPr>
            <a:spLocks noGrp="1"/>
          </p:cNvSpPr>
          <p:nvPr>
            <p:ph idx="1"/>
          </p:nvPr>
        </p:nvSpPr>
        <p:spPr>
          <a:xfrm>
            <a:off x="685800" y="2133600"/>
            <a:ext cx="10817352" cy="4038600"/>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9924244A-D158-6344-86A5-C9D81CABCC51}"/>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a:t>
            </a: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0" name="Text Placeholder 2">
            <a:extLst>
              <a:ext uri="{FF2B5EF4-FFF2-40B4-BE49-F238E27FC236}">
                <a16:creationId xmlns:a16="http://schemas.microsoft.com/office/drawing/2014/main" id="{4B811CE4-5549-8542-8E93-3471FF994AED}"/>
              </a:ext>
            </a:extLst>
          </p:cNvPr>
          <p:cNvSpPr>
            <a:spLocks noGrp="1"/>
          </p:cNvSpPr>
          <p:nvPr>
            <p:ph type="body" idx="10"/>
          </p:nvPr>
        </p:nvSpPr>
        <p:spPr>
          <a:xfrm>
            <a:off x="685800" y="1352558"/>
            <a:ext cx="10817352" cy="704842"/>
          </a:xfrm>
        </p:spPr>
        <p:txBody>
          <a:bodyPr lIns="0" anchor="ctr" anchorCtr="0">
            <a:normAutofit/>
          </a:bodyPr>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itle 1">
            <a:extLst>
              <a:ext uri="{FF2B5EF4-FFF2-40B4-BE49-F238E27FC236}">
                <a16:creationId xmlns:a16="http://schemas.microsoft.com/office/drawing/2014/main" id="{2E1496B6-5C38-9743-8E59-3AEDF797EDE8}"/>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255227250"/>
      </p:ext>
    </p:extLst>
  </p:cSld>
  <p:clrMapOvr>
    <a:masterClrMapping/>
  </p:clrMapOvr>
  <p:extLst>
    <p:ext uri="{DCECCB84-F9BA-43D5-87BE-67443E8EF086}">
      <p15:sldGuideLst xmlns:p15="http://schemas.microsoft.com/office/powerpoint/2012/main">
        <p15:guide id="1" orient="horz" pos="1200">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_Title no Content">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9924244A-D158-6344-86A5-C9D81CABCC51}"/>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5" name="Title 1">
            <a:extLst>
              <a:ext uri="{FF2B5EF4-FFF2-40B4-BE49-F238E27FC236}">
                <a16:creationId xmlns:a16="http://schemas.microsoft.com/office/drawing/2014/main" id="{D4C0757C-CC25-EA4F-8D3B-9B9573262975}"/>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243598459"/>
      </p:ext>
    </p:extLst>
  </p:cSld>
  <p:clrMapOvr>
    <a:masterClrMapping/>
  </p:clrMapOvr>
  <p:extLst>
    <p:ext uri="{DCECCB84-F9BA-43D5-87BE-67443E8EF086}">
      <p15:sldGuideLst xmlns:p15="http://schemas.microsoft.com/office/powerpoint/2012/main">
        <p15:guide id="1" orient="horz" pos="1200">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764EA6E-80E6-B34F-887A-59949864C795}"/>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8" name="Slide Number Placeholder 5">
            <a:extLst>
              <a:ext uri="{FF2B5EF4-FFF2-40B4-BE49-F238E27FC236}">
                <a16:creationId xmlns:a16="http://schemas.microsoft.com/office/drawing/2014/main" id="{1812BB44-8134-BC46-833F-5E4D72C7A92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9" name="Content Placeholder 3">
            <a:extLst>
              <a:ext uri="{FF2B5EF4-FFF2-40B4-BE49-F238E27FC236}">
                <a16:creationId xmlns:a16="http://schemas.microsoft.com/office/drawing/2014/main" id="{F9028A84-F258-7B4F-8184-F864F5845DE9}"/>
              </a:ext>
            </a:extLst>
          </p:cNvPr>
          <p:cNvSpPr>
            <a:spLocks noGrp="1"/>
          </p:cNvSpPr>
          <p:nvPr>
            <p:ph sz="half" idx="2"/>
          </p:nvPr>
        </p:nvSpPr>
        <p:spPr>
          <a:xfrm>
            <a:off x="685800" y="1363684"/>
            <a:ext cx="5257800" cy="4808516"/>
          </a:xfrm>
        </p:spPr>
        <p:txBody>
          <a:bodyPr lIns="0"/>
          <a:lstStyle>
            <a:lvl1pPr marL="285750" indent="-285750">
              <a:buFont typeface="Arial" panose="020B0604020202020204" pitchFamily="34" charset="0"/>
              <a:buChar char="•"/>
              <a:defRPr sz="2000">
                <a:solidFill>
                  <a:schemeClr val="tx1"/>
                </a:solidFill>
              </a:defRPr>
            </a:lvl1pPr>
            <a:lvl2pPr marL="742950" indent="-285750">
              <a:buFont typeface="System Font Regular"/>
              <a:buChar cha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3">
            <a:extLst>
              <a:ext uri="{FF2B5EF4-FFF2-40B4-BE49-F238E27FC236}">
                <a16:creationId xmlns:a16="http://schemas.microsoft.com/office/drawing/2014/main" id="{7277077D-157A-FD42-B080-97316937EFEB}"/>
              </a:ext>
            </a:extLst>
          </p:cNvPr>
          <p:cNvSpPr>
            <a:spLocks noGrp="1"/>
          </p:cNvSpPr>
          <p:nvPr>
            <p:ph sz="half" idx="13"/>
          </p:nvPr>
        </p:nvSpPr>
        <p:spPr>
          <a:xfrm>
            <a:off x="6248400" y="1363684"/>
            <a:ext cx="5257800" cy="4808516"/>
          </a:xfrm>
        </p:spPr>
        <p:txBody>
          <a:bodyPr lIns="0"/>
          <a:lstStyle>
            <a:lvl1pPr marL="285750" indent="-285750">
              <a:buFont typeface="Arial" panose="020B0604020202020204" pitchFamily="34" charset="0"/>
              <a:buChar char="•"/>
              <a:defRPr sz="2000">
                <a:solidFill>
                  <a:schemeClr val="tx1"/>
                </a:solidFill>
              </a:defRPr>
            </a:lvl1pPr>
            <a:lvl2pPr marL="742950" indent="-285750">
              <a:buFont typeface="System Font Regular"/>
              <a:buChar cha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itle 1">
            <a:extLst>
              <a:ext uri="{FF2B5EF4-FFF2-40B4-BE49-F238E27FC236}">
                <a16:creationId xmlns:a16="http://schemas.microsoft.com/office/drawing/2014/main" id="{8B60A904-16C8-FB4A-9B7B-CF3B576990C6}"/>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714408464"/>
      </p:ext>
    </p:extLst>
  </p:cSld>
  <p:clrMapOvr>
    <a:masterClrMapping/>
  </p:clrMapOvr>
  <p:extLst>
    <p:ext uri="{DCECCB84-F9BA-43D5-87BE-67443E8EF086}">
      <p15:sldGuideLst xmlns:p15="http://schemas.microsoft.com/office/powerpoint/2012/main">
        <p15:guide id="1" pos="3744">
          <p15:clr>
            <a:srgbClr val="FBAE40"/>
          </p15:clr>
        </p15:guide>
        <p15:guide id="2" pos="3936">
          <p15:clr>
            <a:srgbClr val="FBAE40"/>
          </p15:clr>
        </p15:guide>
        <p15:guide id="3" orient="horz" pos="1200">
          <p15:clr>
            <a:srgbClr val="FBAE40"/>
          </p15:clr>
        </p15:guide>
        <p15:guide id="4" orient="horz" pos="1512">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 column subheads">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764EA6E-80E6-B34F-887A-59949864C795}"/>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8" name="Slide Number Placeholder 5">
            <a:extLst>
              <a:ext uri="{FF2B5EF4-FFF2-40B4-BE49-F238E27FC236}">
                <a16:creationId xmlns:a16="http://schemas.microsoft.com/office/drawing/2014/main" id="{1812BB44-8134-BC46-833F-5E4D72C7A92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9" name="Content Placeholder 3">
            <a:extLst>
              <a:ext uri="{FF2B5EF4-FFF2-40B4-BE49-F238E27FC236}">
                <a16:creationId xmlns:a16="http://schemas.microsoft.com/office/drawing/2014/main" id="{F9028A84-F258-7B4F-8184-F864F5845DE9}"/>
              </a:ext>
            </a:extLst>
          </p:cNvPr>
          <p:cNvSpPr>
            <a:spLocks noGrp="1"/>
          </p:cNvSpPr>
          <p:nvPr>
            <p:ph sz="half" idx="2"/>
          </p:nvPr>
        </p:nvSpPr>
        <p:spPr>
          <a:xfrm>
            <a:off x="685800" y="1878652"/>
            <a:ext cx="5257800" cy="4293547"/>
          </a:xfrm>
        </p:spPr>
        <p:txBody>
          <a:bodyPr lIns="0"/>
          <a:lstStyle>
            <a:lvl1pPr marL="0" indent="0">
              <a:buNone/>
              <a:defRPr sz="2000">
                <a:solidFill>
                  <a:schemeClr val="tx1"/>
                </a:solidFill>
              </a:defRPr>
            </a:lvl1pPr>
            <a:lvl2pPr marL="742950" indent="-285750">
              <a:buFont typeface="System Font Regular"/>
              <a:buChar cha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3">
            <a:extLst>
              <a:ext uri="{FF2B5EF4-FFF2-40B4-BE49-F238E27FC236}">
                <a16:creationId xmlns:a16="http://schemas.microsoft.com/office/drawing/2014/main" id="{7277077D-157A-FD42-B080-97316937EFEB}"/>
              </a:ext>
            </a:extLst>
          </p:cNvPr>
          <p:cNvSpPr>
            <a:spLocks noGrp="1"/>
          </p:cNvSpPr>
          <p:nvPr>
            <p:ph sz="half" idx="13"/>
          </p:nvPr>
        </p:nvSpPr>
        <p:spPr>
          <a:xfrm>
            <a:off x="6248400" y="1878653"/>
            <a:ext cx="5257800" cy="4293546"/>
          </a:xfrm>
        </p:spPr>
        <p:txBody>
          <a:bodyPr lIns="0"/>
          <a:lstStyle>
            <a:lvl1pPr marL="0" indent="0">
              <a:buNone/>
              <a:defRPr sz="2000">
                <a:solidFill>
                  <a:schemeClr val="tx1"/>
                </a:solidFill>
              </a:defRPr>
            </a:lvl1pPr>
            <a:lvl2pPr marL="742950" indent="-285750">
              <a:buFont typeface="System Font Regular"/>
              <a:buChar cha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2">
            <a:extLst>
              <a:ext uri="{FF2B5EF4-FFF2-40B4-BE49-F238E27FC236}">
                <a16:creationId xmlns:a16="http://schemas.microsoft.com/office/drawing/2014/main" id="{FA58DCE0-85D0-964E-8ECA-4980FA6001D7}"/>
              </a:ext>
            </a:extLst>
          </p:cNvPr>
          <p:cNvSpPr>
            <a:spLocks noGrp="1"/>
          </p:cNvSpPr>
          <p:nvPr>
            <p:ph type="body" idx="10"/>
          </p:nvPr>
        </p:nvSpPr>
        <p:spPr>
          <a:xfrm>
            <a:off x="685800" y="1352560"/>
            <a:ext cx="5257800" cy="526093"/>
          </a:xfrm>
        </p:spPr>
        <p:txBody>
          <a:bodyPr lIns="0" anchor="ctr" anchorCtr="0">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2">
            <a:extLst>
              <a:ext uri="{FF2B5EF4-FFF2-40B4-BE49-F238E27FC236}">
                <a16:creationId xmlns:a16="http://schemas.microsoft.com/office/drawing/2014/main" id="{68D5EE91-3AD5-9A43-9657-8AC9045F296C}"/>
              </a:ext>
            </a:extLst>
          </p:cNvPr>
          <p:cNvSpPr>
            <a:spLocks noGrp="1"/>
          </p:cNvSpPr>
          <p:nvPr>
            <p:ph type="body" idx="14"/>
          </p:nvPr>
        </p:nvSpPr>
        <p:spPr>
          <a:xfrm>
            <a:off x="6248400" y="1352560"/>
            <a:ext cx="5257800" cy="526093"/>
          </a:xfrm>
        </p:spPr>
        <p:txBody>
          <a:bodyPr lIns="0" anchor="ctr" anchorCtr="0">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itle 1">
            <a:extLst>
              <a:ext uri="{FF2B5EF4-FFF2-40B4-BE49-F238E27FC236}">
                <a16:creationId xmlns:a16="http://schemas.microsoft.com/office/drawing/2014/main" id="{1AA1DEF0-0393-974F-8516-33CCD4889978}"/>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4199380116"/>
      </p:ext>
    </p:extLst>
  </p:cSld>
  <p:clrMapOvr>
    <a:masterClrMapping/>
  </p:clrMapOvr>
  <p:extLst>
    <p:ext uri="{DCECCB84-F9BA-43D5-87BE-67443E8EF086}">
      <p15:sldGuideLst xmlns:p15="http://schemas.microsoft.com/office/powerpoint/2012/main">
        <p15:guide id="1" pos="3744">
          <p15:clr>
            <a:srgbClr val="FBAE40"/>
          </p15:clr>
        </p15:guide>
        <p15:guide id="2" pos="3936">
          <p15:clr>
            <a:srgbClr val="FBAE40"/>
          </p15:clr>
        </p15:guide>
        <p15:guide id="3" orient="horz" pos="1200">
          <p15:clr>
            <a:srgbClr val="FBAE40"/>
          </p15:clr>
        </p15:guide>
        <p15:guide id="4" orient="horz" pos="1512">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F610FD58-353C-F240-AA43-30C04915F686}"/>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8" name="Slide Number Placeholder 5">
            <a:extLst>
              <a:ext uri="{FF2B5EF4-FFF2-40B4-BE49-F238E27FC236}">
                <a16:creationId xmlns:a16="http://schemas.microsoft.com/office/drawing/2014/main" id="{9D73A866-0BBE-F444-8B58-702BA5D0B55B}"/>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5" name="Content Placeholder 3">
            <a:extLst>
              <a:ext uri="{FF2B5EF4-FFF2-40B4-BE49-F238E27FC236}">
                <a16:creationId xmlns:a16="http://schemas.microsoft.com/office/drawing/2014/main" id="{32841B70-5E35-3840-88CE-0055F744C878}"/>
              </a:ext>
            </a:extLst>
          </p:cNvPr>
          <p:cNvSpPr>
            <a:spLocks noGrp="1"/>
          </p:cNvSpPr>
          <p:nvPr>
            <p:ph sz="half" idx="2"/>
          </p:nvPr>
        </p:nvSpPr>
        <p:spPr>
          <a:xfrm>
            <a:off x="695614" y="1777773"/>
            <a:ext cx="3381086" cy="4080394"/>
          </a:xfrm>
        </p:spPr>
        <p:txBody>
          <a:bodyPr lIns="0"/>
          <a:lstStyle>
            <a:lvl1pPr marL="0" indent="0">
              <a:buNone/>
              <a:defRPr sz="2000">
                <a:solidFill>
                  <a:schemeClr val="tx1"/>
                </a:solidFill>
              </a:defRPr>
            </a:lvl1pPr>
            <a:lvl2pPr marL="742950" indent="-285750">
              <a:buFont typeface="Arial" panose="020B0604020202020204" pitchFamily="34" charset="0"/>
              <a:buChar char="•"/>
              <a:defRPr sz="1800">
                <a:solidFill>
                  <a:schemeClr val="tx1"/>
                </a:solidFill>
              </a:defRPr>
            </a:lvl2pPr>
            <a:lvl3pPr marL="1143000" indent="-228600">
              <a:buFont typeface="System Font Regular"/>
              <a:buChar char="–"/>
              <a:defRPr sz="1600">
                <a:solidFill>
                  <a:schemeClr val="tx1"/>
                </a:solidFill>
              </a:defRPr>
            </a:lvl3pPr>
            <a:lvl4pPr>
              <a:defRPr sz="14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2">
            <a:extLst>
              <a:ext uri="{FF2B5EF4-FFF2-40B4-BE49-F238E27FC236}">
                <a16:creationId xmlns:a16="http://schemas.microsoft.com/office/drawing/2014/main" id="{726F8AF8-61F0-7D42-9986-49F3FA5594E1}"/>
              </a:ext>
            </a:extLst>
          </p:cNvPr>
          <p:cNvSpPr>
            <a:spLocks noGrp="1"/>
          </p:cNvSpPr>
          <p:nvPr>
            <p:ph type="body" idx="12"/>
          </p:nvPr>
        </p:nvSpPr>
        <p:spPr>
          <a:xfrm>
            <a:off x="685800" y="1371034"/>
            <a:ext cx="3390900" cy="406739"/>
          </a:xfrm>
        </p:spPr>
        <p:txBody>
          <a:bodyPr lIns="0" anchor="ctr" anchorCtr="0">
            <a:norm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Text Placeholder 2">
            <a:extLst>
              <a:ext uri="{FF2B5EF4-FFF2-40B4-BE49-F238E27FC236}">
                <a16:creationId xmlns:a16="http://schemas.microsoft.com/office/drawing/2014/main" id="{8A559C3F-C6F1-1B4F-96DF-4769B4B5E90D}"/>
              </a:ext>
            </a:extLst>
          </p:cNvPr>
          <p:cNvSpPr>
            <a:spLocks noGrp="1"/>
          </p:cNvSpPr>
          <p:nvPr>
            <p:ph type="body" idx="14"/>
          </p:nvPr>
        </p:nvSpPr>
        <p:spPr>
          <a:xfrm>
            <a:off x="4381500" y="1371034"/>
            <a:ext cx="3390900" cy="406739"/>
          </a:xfrm>
        </p:spPr>
        <p:txBody>
          <a:bodyPr lIns="0" anchor="ctr" anchorCtr="0">
            <a:norm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2">
            <a:extLst>
              <a:ext uri="{FF2B5EF4-FFF2-40B4-BE49-F238E27FC236}">
                <a16:creationId xmlns:a16="http://schemas.microsoft.com/office/drawing/2014/main" id="{5761A200-7679-7348-AB01-CF00EF0FF10F}"/>
              </a:ext>
            </a:extLst>
          </p:cNvPr>
          <p:cNvSpPr>
            <a:spLocks noGrp="1"/>
          </p:cNvSpPr>
          <p:nvPr>
            <p:ph type="body" idx="15"/>
          </p:nvPr>
        </p:nvSpPr>
        <p:spPr>
          <a:xfrm>
            <a:off x="8096250" y="1367192"/>
            <a:ext cx="3390900" cy="410581"/>
          </a:xfrm>
        </p:spPr>
        <p:txBody>
          <a:bodyPr lIns="0" anchor="ctr" anchorCtr="0">
            <a:norm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
            <a:extLst>
              <a:ext uri="{FF2B5EF4-FFF2-40B4-BE49-F238E27FC236}">
                <a16:creationId xmlns:a16="http://schemas.microsoft.com/office/drawing/2014/main" id="{CB4E2A77-B3FA-B64E-AA07-2FCEF25F4203}"/>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endParaRPr lang="en-US" dirty="0"/>
          </a:p>
        </p:txBody>
      </p:sp>
      <p:sp>
        <p:nvSpPr>
          <p:cNvPr id="12" name="Content Placeholder 3">
            <a:extLst>
              <a:ext uri="{FF2B5EF4-FFF2-40B4-BE49-F238E27FC236}">
                <a16:creationId xmlns:a16="http://schemas.microsoft.com/office/drawing/2014/main" id="{B2942805-A3CD-6546-B416-2D6CC6C36FEE}"/>
              </a:ext>
            </a:extLst>
          </p:cNvPr>
          <p:cNvSpPr>
            <a:spLocks noGrp="1"/>
          </p:cNvSpPr>
          <p:nvPr>
            <p:ph sz="half" idx="16"/>
          </p:nvPr>
        </p:nvSpPr>
        <p:spPr>
          <a:xfrm>
            <a:off x="4386407" y="1777773"/>
            <a:ext cx="3381086" cy="4080394"/>
          </a:xfrm>
        </p:spPr>
        <p:txBody>
          <a:bodyPr lIns="0"/>
          <a:lstStyle>
            <a:lvl1pPr marL="0" indent="0">
              <a:buNone/>
              <a:defRPr sz="2000">
                <a:solidFill>
                  <a:schemeClr val="tx1"/>
                </a:solidFill>
              </a:defRPr>
            </a:lvl1pPr>
            <a:lvl2pPr marL="742950" indent="-285750">
              <a:buFont typeface="Arial" panose="020B0604020202020204" pitchFamily="34" charset="0"/>
              <a:buChar char="•"/>
              <a:defRPr sz="1800">
                <a:solidFill>
                  <a:schemeClr val="tx1"/>
                </a:solidFill>
              </a:defRPr>
            </a:lvl2pPr>
            <a:lvl3pPr marL="1143000" indent="-228600">
              <a:buFont typeface="System Font Regular"/>
              <a:buChar char="–"/>
              <a:defRPr sz="1600">
                <a:solidFill>
                  <a:schemeClr val="tx1"/>
                </a:solidFill>
              </a:defRPr>
            </a:lvl3pPr>
            <a:lvl4pPr>
              <a:defRPr sz="14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3">
            <a:extLst>
              <a:ext uri="{FF2B5EF4-FFF2-40B4-BE49-F238E27FC236}">
                <a16:creationId xmlns:a16="http://schemas.microsoft.com/office/drawing/2014/main" id="{E3BC0559-6EFF-524D-B2AF-B44EB4923C1B}"/>
              </a:ext>
            </a:extLst>
          </p:cNvPr>
          <p:cNvSpPr>
            <a:spLocks noGrp="1"/>
          </p:cNvSpPr>
          <p:nvPr>
            <p:ph sz="half" idx="17"/>
          </p:nvPr>
        </p:nvSpPr>
        <p:spPr>
          <a:xfrm>
            <a:off x="8091343" y="1777773"/>
            <a:ext cx="3381086" cy="4080394"/>
          </a:xfrm>
        </p:spPr>
        <p:txBody>
          <a:bodyPr lIns="0"/>
          <a:lstStyle>
            <a:lvl1pPr marL="0" indent="0">
              <a:buNone/>
              <a:defRPr sz="2000">
                <a:solidFill>
                  <a:schemeClr val="tx1"/>
                </a:solidFill>
              </a:defRPr>
            </a:lvl1pPr>
            <a:lvl2pPr marL="742950" indent="-285750">
              <a:buFont typeface="Arial" panose="020B0604020202020204" pitchFamily="34" charset="0"/>
              <a:buChar char="•"/>
              <a:defRPr sz="1800">
                <a:solidFill>
                  <a:schemeClr val="tx1"/>
                </a:solidFill>
              </a:defRPr>
            </a:lvl2pPr>
            <a:lvl3pPr marL="1143000" indent="-228600">
              <a:buFont typeface="System Font Regular"/>
              <a:buChar char="–"/>
              <a:defRPr sz="1600">
                <a:solidFill>
                  <a:schemeClr val="tx1"/>
                </a:solidFill>
              </a:defRPr>
            </a:lvl3pPr>
            <a:lvl4pPr>
              <a:defRPr sz="14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672313307"/>
      </p:ext>
    </p:extLst>
  </p:cSld>
  <p:clrMapOvr>
    <a:masterClrMapping/>
  </p:clrMapOvr>
  <p:extLst>
    <p:ext uri="{DCECCB84-F9BA-43D5-87BE-67443E8EF086}">
      <p15:sldGuideLst xmlns:p15="http://schemas.microsoft.com/office/powerpoint/2012/main">
        <p15:guide id="1" orient="horz" pos="1176">
          <p15:clr>
            <a:srgbClr val="FBAE40"/>
          </p15:clr>
        </p15:guide>
        <p15:guide id="2" pos="2568">
          <p15:clr>
            <a:srgbClr val="FBAE40"/>
          </p15:clr>
        </p15:guide>
        <p15:guide id="3" pos="2760">
          <p15:clr>
            <a:srgbClr val="FBAE40"/>
          </p15:clr>
        </p15:guide>
        <p15:guide id="4" pos="4896">
          <p15:clr>
            <a:srgbClr val="FBAE40"/>
          </p15:clr>
        </p15:guide>
        <p15:guide id="5" pos="5088">
          <p15:clr>
            <a:srgbClr val="FBAE40"/>
          </p15:clr>
        </p15:guide>
        <p15:guide id="6" orient="horz" pos="14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411C2A2-613A-4001-9C64-902D55399259}"/>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B385294C-D3F9-4606-9C94-3771D5E9B065}"/>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6" name="Content Placeholder 5">
            <a:extLst>
              <a:ext uri="{FF2B5EF4-FFF2-40B4-BE49-F238E27FC236}">
                <a16:creationId xmlns:a16="http://schemas.microsoft.com/office/drawing/2014/main" id="{AB5C6859-3193-48B7-876D-B44E5C218B39}"/>
              </a:ext>
            </a:extLst>
          </p:cNvPr>
          <p:cNvSpPr>
            <a:spLocks noGrp="1"/>
          </p:cNvSpPr>
          <p:nvPr>
            <p:ph sz="quarter" idx="12"/>
          </p:nvPr>
        </p:nvSpPr>
        <p:spPr>
          <a:xfrm>
            <a:off x="685800" y="1362456"/>
            <a:ext cx="10817352"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a:extLst>
              <a:ext uri="{FF2B5EF4-FFF2-40B4-BE49-F238E27FC236}">
                <a16:creationId xmlns:a16="http://schemas.microsoft.com/office/drawing/2014/main" id="{DD6C32FB-B600-3646-B8F4-E748CFC6C466}"/>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403885987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Footnote no content ">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B52A4C5-2716-E347-BA83-8194E78AFAED}"/>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7BA38785-7ADF-A34A-93D3-3070905B4905}"/>
              </a:ext>
            </a:extLst>
          </p:cNvPr>
          <p:cNvSpPr>
            <a:spLocks noGrp="1"/>
          </p:cNvSpPr>
          <p:nvPr>
            <p:ph type="sldNum" sz="quarter" idx="11"/>
          </p:nvPr>
        </p:nvSpPr>
        <p:spPr/>
        <p:txBody>
          <a:bodyPr/>
          <a:lstStyle/>
          <a:p>
            <a:fld id="{407F7647-6CBB-4945-B48A-22BF8575EA14}" type="slidenum">
              <a:rPr lang="en-US" smtClean="0"/>
              <a:pPr/>
              <a:t>‹#›</a:t>
            </a:fld>
            <a:endParaRPr lang="en-US" dirty="0"/>
          </a:p>
        </p:txBody>
      </p:sp>
    </p:spTree>
    <p:extLst>
      <p:ext uri="{BB962C8B-B14F-4D97-AF65-F5344CB8AC3E}">
        <p14:creationId xmlns:p14="http://schemas.microsoft.com/office/powerpoint/2010/main" val="286379016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3 Amethys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1" name="Content Placeholder 2">
            <a:extLst>
              <a:ext uri="{FF2B5EF4-FFF2-40B4-BE49-F238E27FC236}">
                <a16:creationId xmlns:a16="http://schemas.microsoft.com/office/drawing/2014/main" id="{4481E2D3-16C6-CE42-BB7D-6FF3AA17B127}"/>
              </a:ext>
            </a:extLst>
          </p:cNvPr>
          <p:cNvSpPr>
            <a:spLocks noGrp="1"/>
          </p:cNvSpPr>
          <p:nvPr>
            <p:ph idx="10"/>
          </p:nvPr>
        </p:nvSpPr>
        <p:spPr>
          <a:xfrm>
            <a:off x="4838700" y="381000"/>
            <a:ext cx="6664452" cy="5867400"/>
          </a:xfrm>
          <a:prstGeom prst="rect">
            <a:avLst/>
          </a:prstGeom>
        </p:spPr>
        <p:txBody>
          <a:bodyPr anchor="ctr"/>
          <a:lstStyle>
            <a:lvl1pPr>
              <a:buClr>
                <a:schemeClr val="accent2"/>
              </a:buClr>
              <a:defRPr/>
            </a:lvl1pPr>
            <a:lvl2pPr marL="685800" indent="-228600">
              <a:buClr>
                <a:schemeClr val="accent2"/>
              </a:buClr>
              <a:buFont typeface="System Font Regular"/>
              <a:buChar cha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Content Placeholder 2">
            <a:extLst>
              <a:ext uri="{FF2B5EF4-FFF2-40B4-BE49-F238E27FC236}">
                <a16:creationId xmlns:a16="http://schemas.microsoft.com/office/drawing/2014/main" id="{56BABCC3-EAAA-4880-8ECB-20BABF2F4015}"/>
              </a:ext>
            </a:extLst>
          </p:cNvPr>
          <p:cNvSpPr>
            <a:spLocks noGrp="1"/>
          </p:cNvSpPr>
          <p:nvPr>
            <p:ph idx="11" hasCustomPrompt="1"/>
          </p:nvPr>
        </p:nvSpPr>
        <p:spPr>
          <a:xfrm>
            <a:off x="254000" y="2933700"/>
            <a:ext cx="3873500" cy="762000"/>
          </a:xfrm>
          <a:prstGeom prst="rect">
            <a:avLst/>
          </a:prstGeom>
        </p:spPr>
        <p:txBody>
          <a:bodyPr anchor="ctr"/>
          <a:lstStyle>
            <a:lvl1pPr marL="0" indent="0" algn="ctr">
              <a:buNone/>
              <a:defRPr sz="3200"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532548063"/>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3 Amethyst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7810500" y="0"/>
            <a:ext cx="4381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862347B0-EFBC-4EE8-8B1F-4F7F8329D48A}"/>
              </a:ext>
            </a:extLst>
          </p:cNvPr>
          <p:cNvSpPr>
            <a:spLocks noGrp="1"/>
          </p:cNvSpPr>
          <p:nvPr>
            <p:ph idx="10"/>
          </p:nvPr>
        </p:nvSpPr>
        <p:spPr>
          <a:xfrm>
            <a:off x="685800" y="381000"/>
            <a:ext cx="6664452" cy="5867400"/>
          </a:xfrm>
          <a:prstGeom prst="rect">
            <a:avLst/>
          </a:prstGeom>
        </p:spPr>
        <p:txBody>
          <a:bodyPr anchor="ct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Content Placeholder 2">
            <a:extLst>
              <a:ext uri="{FF2B5EF4-FFF2-40B4-BE49-F238E27FC236}">
                <a16:creationId xmlns:a16="http://schemas.microsoft.com/office/drawing/2014/main" id="{A6AA6A22-A47C-474C-8FE7-674A5F7B867F}"/>
              </a:ext>
            </a:extLst>
          </p:cNvPr>
          <p:cNvSpPr>
            <a:spLocks noGrp="1"/>
          </p:cNvSpPr>
          <p:nvPr>
            <p:ph idx="11" hasCustomPrompt="1"/>
          </p:nvPr>
        </p:nvSpPr>
        <p:spPr>
          <a:xfrm>
            <a:off x="8293100" y="2819400"/>
            <a:ext cx="3416300" cy="762000"/>
          </a:xfrm>
          <a:prstGeom prst="rect">
            <a:avLst/>
          </a:prstGeom>
        </p:spPr>
        <p:txBody>
          <a:bodyPr anchor="ctr"/>
          <a:lstStyle>
            <a:lvl1pPr marL="0" indent="0" algn="ctr">
              <a:buNone/>
              <a:defRPr sz="3200" b="1">
                <a:solidFill>
                  <a:schemeClr val="bg1"/>
                </a:solidFill>
              </a:defRPr>
            </a:lvl1pPr>
          </a:lstStyle>
          <a:p>
            <a:pPr lvl="0"/>
            <a:r>
              <a:rPr lang="en-US" dirty="0"/>
              <a:t>Click to edit Master text styles</a:t>
            </a:r>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Tree>
    <p:extLst>
      <p:ext uri="{BB962C8B-B14F-4D97-AF65-F5344CB8AC3E}">
        <p14:creationId xmlns:p14="http://schemas.microsoft.com/office/powerpoint/2010/main" val="2771821861"/>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3 Coral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9" name="Content Placeholder 2">
            <a:extLst>
              <a:ext uri="{FF2B5EF4-FFF2-40B4-BE49-F238E27FC236}">
                <a16:creationId xmlns:a16="http://schemas.microsoft.com/office/drawing/2014/main" id="{A6AA6A22-A47C-474C-8FE7-674A5F7B867F}"/>
              </a:ext>
            </a:extLst>
          </p:cNvPr>
          <p:cNvSpPr>
            <a:spLocks noGrp="1"/>
          </p:cNvSpPr>
          <p:nvPr>
            <p:ph idx="11" hasCustomPrompt="1"/>
          </p:nvPr>
        </p:nvSpPr>
        <p:spPr>
          <a:xfrm>
            <a:off x="254000" y="2933700"/>
            <a:ext cx="3873500" cy="762000"/>
          </a:xfrm>
          <a:prstGeom prst="rect">
            <a:avLst/>
          </a:prstGeom>
        </p:spPr>
        <p:txBody>
          <a:bodyPr anchor="ctr"/>
          <a:lstStyle>
            <a:lvl1pPr marL="0" indent="0" algn="ctr">
              <a:buNone/>
              <a:defRPr sz="3200" b="1">
                <a:solidFill>
                  <a:schemeClr val="bg1"/>
                </a:solidFill>
              </a:defRPr>
            </a:lvl1pPr>
          </a:lstStyle>
          <a:p>
            <a:pPr lvl="0"/>
            <a:r>
              <a:rPr lang="en-US" dirty="0"/>
              <a:t>Click to edit Master text styles</a:t>
            </a:r>
          </a:p>
        </p:txBody>
      </p:sp>
      <p:sp>
        <p:nvSpPr>
          <p:cNvPr id="6" name="Content Placeholder 2">
            <a:extLst>
              <a:ext uri="{FF2B5EF4-FFF2-40B4-BE49-F238E27FC236}">
                <a16:creationId xmlns:a16="http://schemas.microsoft.com/office/drawing/2014/main" id="{A7F81795-2397-8642-BD89-CF21FE0DDE06}"/>
              </a:ext>
            </a:extLst>
          </p:cNvPr>
          <p:cNvSpPr>
            <a:spLocks noGrp="1"/>
          </p:cNvSpPr>
          <p:nvPr>
            <p:ph idx="10"/>
          </p:nvPr>
        </p:nvSpPr>
        <p:spPr>
          <a:xfrm>
            <a:off x="4838700" y="381000"/>
            <a:ext cx="6664452" cy="5867400"/>
          </a:xfrm>
          <a:prstGeom prst="rect">
            <a:avLst/>
          </a:prstGeom>
        </p:spPr>
        <p:txBody>
          <a:bodyPr anchor="ct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41408358"/>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3 Coral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7810500" y="0"/>
            <a:ext cx="4381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862347B0-EFBC-4EE8-8B1F-4F7F8329D48A}"/>
              </a:ext>
            </a:extLst>
          </p:cNvPr>
          <p:cNvSpPr>
            <a:spLocks noGrp="1"/>
          </p:cNvSpPr>
          <p:nvPr>
            <p:ph idx="10"/>
          </p:nvPr>
        </p:nvSpPr>
        <p:spPr>
          <a:xfrm>
            <a:off x="685800" y="381000"/>
            <a:ext cx="6664452" cy="5867400"/>
          </a:xfrm>
          <a:prstGeom prst="rect">
            <a:avLst/>
          </a:prstGeom>
        </p:spPr>
        <p:txBody>
          <a:bodyPr anchor="ct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Content Placeholder 2">
            <a:extLst>
              <a:ext uri="{FF2B5EF4-FFF2-40B4-BE49-F238E27FC236}">
                <a16:creationId xmlns:a16="http://schemas.microsoft.com/office/drawing/2014/main" id="{A6AA6A22-A47C-474C-8FE7-674A5F7B867F}"/>
              </a:ext>
            </a:extLst>
          </p:cNvPr>
          <p:cNvSpPr>
            <a:spLocks noGrp="1"/>
          </p:cNvSpPr>
          <p:nvPr>
            <p:ph idx="11" hasCustomPrompt="1"/>
          </p:nvPr>
        </p:nvSpPr>
        <p:spPr>
          <a:xfrm>
            <a:off x="8102600" y="2933700"/>
            <a:ext cx="3797300" cy="762000"/>
          </a:xfrm>
          <a:prstGeom prst="rect">
            <a:avLst/>
          </a:prstGeom>
        </p:spPr>
        <p:txBody>
          <a:bodyPr anchor="ctr"/>
          <a:lstStyle>
            <a:lvl1pPr marL="0" indent="0" algn="ctr">
              <a:buNone/>
              <a:defRPr sz="3200" b="1">
                <a:solidFill>
                  <a:schemeClr val="bg1"/>
                </a:solidFill>
              </a:defRPr>
            </a:lvl1pPr>
          </a:lstStyle>
          <a:p>
            <a:pPr lvl="0"/>
            <a:r>
              <a:rPr lang="en-US" dirty="0"/>
              <a:t>Click to edit Master text styles</a:t>
            </a:r>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Tree>
    <p:extLst>
      <p:ext uri="{BB962C8B-B14F-4D97-AF65-F5344CB8AC3E}">
        <p14:creationId xmlns:p14="http://schemas.microsoft.com/office/powerpoint/2010/main" val="459251794"/>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3 Picture lef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7" name="Content Placeholder 2">
            <a:extLst>
              <a:ext uri="{FF2B5EF4-FFF2-40B4-BE49-F238E27FC236}">
                <a16:creationId xmlns:a16="http://schemas.microsoft.com/office/drawing/2014/main" id="{C3CB3C04-38A0-6047-A160-729D7E2E77C9}"/>
              </a:ext>
            </a:extLst>
          </p:cNvPr>
          <p:cNvSpPr>
            <a:spLocks noGrp="1"/>
          </p:cNvSpPr>
          <p:nvPr>
            <p:ph idx="10"/>
          </p:nvPr>
        </p:nvSpPr>
        <p:spPr>
          <a:xfrm>
            <a:off x="4838700" y="1584766"/>
            <a:ext cx="6664452" cy="4511233"/>
          </a:xfrm>
          <a:prstGeom prst="rect">
            <a:avLst/>
          </a:prstGeom>
        </p:spPr>
        <p:txBody>
          <a:bodyPr/>
          <a:lstStyle>
            <a:lvl1pPr>
              <a:defRPr>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Picture Placeholder 2">
            <a:extLst>
              <a:ext uri="{FF2B5EF4-FFF2-40B4-BE49-F238E27FC236}">
                <a16:creationId xmlns:a16="http://schemas.microsoft.com/office/drawing/2014/main" id="{09DCF0FF-49AC-A844-9933-2DF86E6E262D}"/>
              </a:ext>
            </a:extLst>
          </p:cNvPr>
          <p:cNvSpPr>
            <a:spLocks noGrp="1"/>
          </p:cNvSpPr>
          <p:nvPr>
            <p:ph type="pic" idx="11"/>
          </p:nvPr>
        </p:nvSpPr>
        <p:spPr>
          <a:xfrm>
            <a:off x="0" y="0"/>
            <a:ext cx="4381500" cy="685800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Title 1">
            <a:extLst>
              <a:ext uri="{FF2B5EF4-FFF2-40B4-BE49-F238E27FC236}">
                <a16:creationId xmlns:a16="http://schemas.microsoft.com/office/drawing/2014/main" id="{41CC1FC7-05CF-D947-9111-15A1BA4A3BEE}"/>
              </a:ext>
            </a:extLst>
          </p:cNvPr>
          <p:cNvSpPr>
            <a:spLocks noGrp="1"/>
          </p:cNvSpPr>
          <p:nvPr>
            <p:ph type="title"/>
          </p:nvPr>
        </p:nvSpPr>
        <p:spPr>
          <a:xfrm>
            <a:off x="4876800" y="57396"/>
            <a:ext cx="6664452" cy="1085604"/>
          </a:xfrm>
          <a:prstGeom prst="rect">
            <a:avLst/>
          </a:prstGeom>
        </p:spPr>
        <p:txBody>
          <a:bodyPr anchor="ct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483491288"/>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3 Picture righ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DB7968-F0EB-DE45-8BB7-81432A2FB34E}"/>
              </a:ext>
            </a:extLst>
          </p:cNvPr>
          <p:cNvSpPr>
            <a:spLocks noGrp="1"/>
          </p:cNvSpPr>
          <p:nvPr>
            <p:ph type="title"/>
          </p:nvPr>
        </p:nvSpPr>
        <p:spPr>
          <a:xfrm>
            <a:off x="685800" y="57396"/>
            <a:ext cx="6664452" cy="1085604"/>
          </a:xfrm>
          <a:prstGeom prst="rect">
            <a:avLst/>
          </a:prstGeom>
        </p:spPr>
        <p:txBody>
          <a:bodyPr anchor="ctr"/>
          <a:lstStyle>
            <a:lvl1pPr>
              <a:defRPr/>
            </a:lvl1pPr>
          </a:lstStyle>
          <a:p>
            <a:r>
              <a:rPr lang="en-US"/>
              <a:t>Click to edit Master title style</a:t>
            </a:r>
            <a:endParaRPr lang="en-US" dirty="0"/>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10" name="Content Placeholder 2">
            <a:extLst>
              <a:ext uri="{FF2B5EF4-FFF2-40B4-BE49-F238E27FC236}">
                <a16:creationId xmlns:a16="http://schemas.microsoft.com/office/drawing/2014/main" id="{2D52510A-B443-3A41-856F-1DC143ABE19B}"/>
              </a:ext>
            </a:extLst>
          </p:cNvPr>
          <p:cNvSpPr>
            <a:spLocks noGrp="1"/>
          </p:cNvSpPr>
          <p:nvPr>
            <p:ph idx="10"/>
          </p:nvPr>
        </p:nvSpPr>
        <p:spPr>
          <a:xfrm>
            <a:off x="688848" y="1584766"/>
            <a:ext cx="6664452" cy="4435033"/>
          </a:xfrm>
          <a:prstGeom prst="rect">
            <a:avLst/>
          </a:prstGeom>
        </p:spPr>
        <p:txBody>
          <a:bodyPr/>
          <a:lstStyle>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a:extLst>
              <a:ext uri="{FF2B5EF4-FFF2-40B4-BE49-F238E27FC236}">
                <a16:creationId xmlns:a16="http://schemas.microsoft.com/office/drawing/2014/main" id="{A12928CC-C11B-7B46-92DD-9E99B278CC0D}"/>
              </a:ext>
            </a:extLst>
          </p:cNvPr>
          <p:cNvSpPr>
            <a:spLocks noGrp="1"/>
          </p:cNvSpPr>
          <p:nvPr>
            <p:ph type="pic" idx="11"/>
          </p:nvPr>
        </p:nvSpPr>
        <p:spPr>
          <a:xfrm>
            <a:off x="7810500" y="0"/>
            <a:ext cx="4381500" cy="685800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565674280"/>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ntent left over picture">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09DCF0FF-49AC-A844-9933-2DF86E6E262D}"/>
              </a:ext>
            </a:extLst>
          </p:cNvPr>
          <p:cNvSpPr>
            <a:spLocks noGrp="1"/>
          </p:cNvSpPr>
          <p:nvPr>
            <p:ph type="pic" idx="11"/>
          </p:nvPr>
        </p:nvSpPr>
        <p:spPr>
          <a:xfrm>
            <a:off x="0" y="0"/>
            <a:ext cx="12192000" cy="685800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itle 1">
            <a:extLst>
              <a:ext uri="{FF2B5EF4-FFF2-40B4-BE49-F238E27FC236}">
                <a16:creationId xmlns:a16="http://schemas.microsoft.com/office/drawing/2014/main" id="{04D37CC2-A045-0142-8883-9A5B688FDC9A}"/>
              </a:ext>
            </a:extLst>
          </p:cNvPr>
          <p:cNvSpPr>
            <a:spLocks noGrp="1"/>
          </p:cNvSpPr>
          <p:nvPr>
            <p:ph type="title"/>
          </p:nvPr>
        </p:nvSpPr>
        <p:spPr>
          <a:xfrm>
            <a:off x="0" y="1219200"/>
            <a:ext cx="5775960" cy="1551054"/>
          </a:xfrm>
          <a:prstGeom prst="rect">
            <a:avLst/>
          </a:prstGeom>
          <a:solidFill>
            <a:schemeClr val="bg1"/>
          </a:solidFill>
          <a:ln>
            <a:solidFill>
              <a:schemeClr val="bg1"/>
            </a:solidFill>
          </a:ln>
        </p:spPr>
        <p:txBody>
          <a:bodyPr lIns="274320" tIns="274320" rIns="274320" bIns="274320" anchor="ctr"/>
          <a:lstStyle>
            <a:lvl1pPr>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092BCCA6-E7E2-3347-9A2A-F3B34CD838AA}"/>
              </a:ext>
            </a:extLst>
          </p:cNvPr>
          <p:cNvSpPr>
            <a:spLocks noGrp="1"/>
          </p:cNvSpPr>
          <p:nvPr>
            <p:ph idx="10"/>
          </p:nvPr>
        </p:nvSpPr>
        <p:spPr>
          <a:xfrm>
            <a:off x="0" y="2770254"/>
            <a:ext cx="5775960" cy="2920878"/>
          </a:xfrm>
          <a:prstGeom prst="rect">
            <a:avLst/>
          </a:prstGeom>
          <a:solidFill>
            <a:schemeClr val="bg1"/>
          </a:solidFill>
        </p:spPr>
        <p:txBody>
          <a:bodyPr lIns="274320" tIns="274320" rIns="274320" bIns="274320"/>
          <a:lstStyle>
            <a:lvl1pPr>
              <a:defRPr>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83350341"/>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ontent right over picture">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09DCF0FF-49AC-A844-9933-2DF86E6E262D}"/>
              </a:ext>
            </a:extLst>
          </p:cNvPr>
          <p:cNvSpPr>
            <a:spLocks noGrp="1"/>
          </p:cNvSpPr>
          <p:nvPr>
            <p:ph type="pic" idx="11"/>
          </p:nvPr>
        </p:nvSpPr>
        <p:spPr>
          <a:xfrm>
            <a:off x="0" y="0"/>
            <a:ext cx="12192000" cy="685800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Title 1">
            <a:extLst>
              <a:ext uri="{FF2B5EF4-FFF2-40B4-BE49-F238E27FC236}">
                <a16:creationId xmlns:a16="http://schemas.microsoft.com/office/drawing/2014/main" id="{41CC1FC7-05CF-D947-9111-15A1BA4A3BEE}"/>
              </a:ext>
            </a:extLst>
          </p:cNvPr>
          <p:cNvSpPr>
            <a:spLocks noGrp="1"/>
          </p:cNvSpPr>
          <p:nvPr>
            <p:ph type="title" hasCustomPrompt="1"/>
          </p:nvPr>
        </p:nvSpPr>
        <p:spPr>
          <a:xfrm>
            <a:off x="6416040" y="1090668"/>
            <a:ext cx="5775960" cy="1551054"/>
          </a:xfrm>
          <a:prstGeom prst="rect">
            <a:avLst/>
          </a:prstGeom>
          <a:solidFill>
            <a:schemeClr val="bg1"/>
          </a:solidFill>
          <a:ln>
            <a:solidFill>
              <a:schemeClr val="bg1"/>
            </a:solidFill>
          </a:ln>
        </p:spPr>
        <p:txBody>
          <a:bodyPr lIns="274320" tIns="274320" rIns="274320" bIns="274320" anchor="ctr"/>
          <a:lstStyle>
            <a:lvl1pPr>
              <a:defRPr/>
            </a:lvl1pPr>
          </a:lstStyle>
          <a:p>
            <a:r>
              <a:rPr lang="en-US" dirty="0"/>
              <a:t>Click to edit Master title style</a:t>
            </a:r>
            <a:br>
              <a:rPr lang="en-US" dirty="0"/>
            </a:br>
            <a:endParaRPr lang="en-US" dirty="0"/>
          </a:p>
        </p:txBody>
      </p:sp>
      <p:sp>
        <p:nvSpPr>
          <p:cNvPr id="7" name="Content Placeholder 2">
            <a:extLst>
              <a:ext uri="{FF2B5EF4-FFF2-40B4-BE49-F238E27FC236}">
                <a16:creationId xmlns:a16="http://schemas.microsoft.com/office/drawing/2014/main" id="{C3CB3C04-38A0-6047-A160-729D7E2E77C9}"/>
              </a:ext>
            </a:extLst>
          </p:cNvPr>
          <p:cNvSpPr>
            <a:spLocks noGrp="1"/>
          </p:cNvSpPr>
          <p:nvPr>
            <p:ph idx="10"/>
          </p:nvPr>
        </p:nvSpPr>
        <p:spPr>
          <a:xfrm>
            <a:off x="6416040" y="2641722"/>
            <a:ext cx="5775960" cy="2920878"/>
          </a:xfrm>
          <a:prstGeom prst="rect">
            <a:avLst/>
          </a:prstGeom>
          <a:solidFill>
            <a:schemeClr val="bg1"/>
          </a:solidFill>
        </p:spPr>
        <p:txBody>
          <a:bodyPr lIns="274320" tIns="274320" rIns="274320" bIns="274320"/>
          <a:lstStyle>
            <a:lvl1pPr>
              <a:defRPr>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8553409"/>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tatement left over pictur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09059BF-0976-4844-9ECC-5D04D88C4DD5}"/>
              </a:ext>
            </a:extLst>
          </p:cNvPr>
          <p:cNvSpPr>
            <a:spLocks noGrp="1"/>
          </p:cNvSpPr>
          <p:nvPr>
            <p:ph type="pic" sz="quarter" idx="12"/>
          </p:nvPr>
        </p:nvSpPr>
        <p:spPr>
          <a:xfrm>
            <a:off x="0" y="0"/>
            <a:ext cx="12192000" cy="6858000"/>
          </a:xfrm>
          <a:solidFill>
            <a:schemeClr val="bg1">
              <a:lumMod val="95000"/>
            </a:schemeClr>
          </a:solidFill>
        </p:spPr>
        <p:txBody>
          <a:bodyPr/>
          <a:lstStyle>
            <a:lvl1pPr marL="0" indent="0">
              <a:buNone/>
              <a:defRPr/>
            </a:lvl1pPr>
          </a:lstStyle>
          <a:p>
            <a:r>
              <a:rPr lang="en-US" dirty="0"/>
              <a:t>Click icon to add picture</a:t>
            </a:r>
          </a:p>
        </p:txBody>
      </p:sp>
      <p:sp>
        <p:nvSpPr>
          <p:cNvPr id="8" name="Text Placeholder 7">
            <a:extLst>
              <a:ext uri="{FF2B5EF4-FFF2-40B4-BE49-F238E27FC236}">
                <a16:creationId xmlns:a16="http://schemas.microsoft.com/office/drawing/2014/main" id="{5B4E6EBD-5941-429D-A9DC-5B410A998641}"/>
              </a:ext>
            </a:extLst>
          </p:cNvPr>
          <p:cNvSpPr>
            <a:spLocks noGrp="1"/>
          </p:cNvSpPr>
          <p:nvPr>
            <p:ph type="body" sz="quarter" idx="11" hasCustomPrompt="1"/>
          </p:nvPr>
        </p:nvSpPr>
        <p:spPr>
          <a:xfrm>
            <a:off x="0" y="1600200"/>
            <a:ext cx="5760720" cy="3520440"/>
          </a:xfrm>
          <a:solidFill>
            <a:schemeClr val="bg1"/>
          </a:solidFill>
          <a:ln>
            <a:noFill/>
          </a:ln>
        </p:spPr>
        <p:txBody>
          <a:bodyPr anchor="ctr"/>
          <a:lstStyle>
            <a:lvl1pPr marL="457200" indent="0">
              <a:buNone/>
              <a:defRPr sz="4800" b="1">
                <a:solidFill>
                  <a:schemeClr val="accent1"/>
                </a:solidFill>
              </a:defRPr>
            </a:lvl1pPr>
          </a:lstStyle>
          <a:p>
            <a:pPr lvl="0"/>
            <a:r>
              <a:rPr lang="en-US" dirty="0"/>
              <a:t>Insert accent statement here</a:t>
            </a:r>
          </a:p>
        </p:txBody>
      </p:sp>
    </p:spTree>
    <p:extLst>
      <p:ext uri="{BB962C8B-B14F-4D97-AF65-F5344CB8AC3E}">
        <p14:creationId xmlns:p14="http://schemas.microsoft.com/office/powerpoint/2010/main" val="2219631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hea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110037-B89C-C645-8A65-0584641C9896}"/>
              </a:ext>
            </a:extLst>
          </p:cNvPr>
          <p:cNvSpPr>
            <a:spLocks noGrp="1"/>
          </p:cNvSpPr>
          <p:nvPr>
            <p:ph idx="1"/>
          </p:nvPr>
        </p:nvSpPr>
        <p:spPr>
          <a:xfrm>
            <a:off x="685800" y="2133600"/>
            <a:ext cx="10817352" cy="4038600"/>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9924244A-D158-6344-86A5-C9D81CABCC51}"/>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a:t>
            </a: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0" name="Text Placeholder 2">
            <a:extLst>
              <a:ext uri="{FF2B5EF4-FFF2-40B4-BE49-F238E27FC236}">
                <a16:creationId xmlns:a16="http://schemas.microsoft.com/office/drawing/2014/main" id="{4B811CE4-5549-8542-8E93-3471FF994AED}"/>
              </a:ext>
            </a:extLst>
          </p:cNvPr>
          <p:cNvSpPr>
            <a:spLocks noGrp="1"/>
          </p:cNvSpPr>
          <p:nvPr>
            <p:ph type="body" idx="10"/>
          </p:nvPr>
        </p:nvSpPr>
        <p:spPr>
          <a:xfrm>
            <a:off x="685800" y="1352558"/>
            <a:ext cx="10817352" cy="704842"/>
          </a:xfrm>
        </p:spPr>
        <p:txBody>
          <a:bodyPr lIns="0" anchor="ctr" anchorCtr="0">
            <a:normAutofit/>
          </a:bodyPr>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itle 1">
            <a:extLst>
              <a:ext uri="{FF2B5EF4-FFF2-40B4-BE49-F238E27FC236}">
                <a16:creationId xmlns:a16="http://schemas.microsoft.com/office/drawing/2014/main" id="{2E1496B6-5C38-9743-8E59-3AEDF797EDE8}"/>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750866476"/>
      </p:ext>
    </p:extLst>
  </p:cSld>
  <p:clrMapOvr>
    <a:masterClrMapping/>
  </p:clrMapOvr>
  <p:extLst>
    <p:ext uri="{DCECCB84-F9BA-43D5-87BE-67443E8EF086}">
      <p15:sldGuideLst xmlns:p15="http://schemas.microsoft.com/office/powerpoint/2012/main">
        <p15:guide id="1" orient="horz" pos="1200">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tatement right over pictur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09059BF-0976-4844-9ECC-5D04D88C4DD5}"/>
              </a:ext>
            </a:extLst>
          </p:cNvPr>
          <p:cNvSpPr>
            <a:spLocks noGrp="1"/>
          </p:cNvSpPr>
          <p:nvPr>
            <p:ph type="pic" sz="quarter" idx="12"/>
          </p:nvPr>
        </p:nvSpPr>
        <p:spPr>
          <a:xfrm>
            <a:off x="0" y="0"/>
            <a:ext cx="12192000" cy="6858000"/>
          </a:xfrm>
          <a:solidFill>
            <a:schemeClr val="bg1">
              <a:lumMod val="95000"/>
            </a:schemeClr>
          </a:solidFill>
        </p:spPr>
        <p:txBody>
          <a:bodyPr/>
          <a:lstStyle>
            <a:lvl1pPr marL="0" indent="0">
              <a:buNone/>
              <a:defRPr/>
            </a:lvl1pPr>
          </a:lstStyle>
          <a:p>
            <a:r>
              <a:rPr lang="en-US" dirty="0"/>
              <a:t>Click icon to add picture</a:t>
            </a:r>
          </a:p>
        </p:txBody>
      </p:sp>
      <p:sp>
        <p:nvSpPr>
          <p:cNvPr id="8" name="Text Placeholder 7">
            <a:extLst>
              <a:ext uri="{FF2B5EF4-FFF2-40B4-BE49-F238E27FC236}">
                <a16:creationId xmlns:a16="http://schemas.microsoft.com/office/drawing/2014/main" id="{5B4E6EBD-5941-429D-A9DC-5B410A998641}"/>
              </a:ext>
            </a:extLst>
          </p:cNvPr>
          <p:cNvSpPr>
            <a:spLocks noGrp="1"/>
          </p:cNvSpPr>
          <p:nvPr>
            <p:ph type="body" sz="quarter" idx="11" hasCustomPrompt="1"/>
          </p:nvPr>
        </p:nvSpPr>
        <p:spPr>
          <a:xfrm>
            <a:off x="6429375" y="1600200"/>
            <a:ext cx="5760720" cy="3520440"/>
          </a:xfrm>
          <a:solidFill>
            <a:schemeClr val="bg1"/>
          </a:solidFill>
          <a:ln>
            <a:noFill/>
          </a:ln>
        </p:spPr>
        <p:txBody>
          <a:bodyPr anchor="ctr"/>
          <a:lstStyle>
            <a:lvl1pPr marL="457200" indent="0">
              <a:buNone/>
              <a:defRPr sz="4800" b="1">
                <a:solidFill>
                  <a:schemeClr val="accent1"/>
                </a:solidFill>
              </a:defRPr>
            </a:lvl1pPr>
          </a:lstStyle>
          <a:p>
            <a:pPr lvl="0"/>
            <a:r>
              <a:rPr lang="en-US" dirty="0"/>
              <a:t>Insert accent statement here</a:t>
            </a:r>
          </a:p>
        </p:txBody>
      </p:sp>
    </p:spTree>
    <p:extLst>
      <p:ext uri="{BB962C8B-B14F-4D97-AF65-F5344CB8AC3E}">
        <p14:creationId xmlns:p14="http://schemas.microsoft.com/office/powerpoint/2010/main" val="165189552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3 Picture mosaic lef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7" name="Content Placeholder 2">
            <a:extLst>
              <a:ext uri="{FF2B5EF4-FFF2-40B4-BE49-F238E27FC236}">
                <a16:creationId xmlns:a16="http://schemas.microsoft.com/office/drawing/2014/main" id="{C3CB3C04-38A0-6047-A160-729D7E2E77C9}"/>
              </a:ext>
            </a:extLst>
          </p:cNvPr>
          <p:cNvSpPr>
            <a:spLocks noGrp="1"/>
          </p:cNvSpPr>
          <p:nvPr>
            <p:ph idx="10"/>
          </p:nvPr>
        </p:nvSpPr>
        <p:spPr>
          <a:xfrm>
            <a:off x="4838700" y="1584766"/>
            <a:ext cx="6664452" cy="4511233"/>
          </a:xfrm>
          <a:prstGeom prst="rect">
            <a:avLst/>
          </a:prstGeom>
        </p:spPr>
        <p:txBody>
          <a:bodyPr/>
          <a:lstStyle>
            <a:lvl1pPr>
              <a:defRPr>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Picture Placeholder 2">
            <a:extLst>
              <a:ext uri="{FF2B5EF4-FFF2-40B4-BE49-F238E27FC236}">
                <a16:creationId xmlns:a16="http://schemas.microsoft.com/office/drawing/2014/main" id="{09DCF0FF-49AC-A844-9933-2DF86E6E262D}"/>
              </a:ext>
            </a:extLst>
          </p:cNvPr>
          <p:cNvSpPr>
            <a:spLocks noGrp="1"/>
          </p:cNvSpPr>
          <p:nvPr>
            <p:ph type="pic" idx="11"/>
          </p:nvPr>
        </p:nvSpPr>
        <p:spPr>
          <a:xfrm>
            <a:off x="0" y="0"/>
            <a:ext cx="4385310" cy="2995108"/>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Title 1">
            <a:extLst>
              <a:ext uri="{FF2B5EF4-FFF2-40B4-BE49-F238E27FC236}">
                <a16:creationId xmlns:a16="http://schemas.microsoft.com/office/drawing/2014/main" id="{41CC1FC7-05CF-D947-9111-15A1BA4A3BEE}"/>
              </a:ext>
            </a:extLst>
          </p:cNvPr>
          <p:cNvSpPr>
            <a:spLocks noGrp="1"/>
          </p:cNvSpPr>
          <p:nvPr>
            <p:ph type="title"/>
          </p:nvPr>
        </p:nvSpPr>
        <p:spPr>
          <a:xfrm>
            <a:off x="4876800" y="57396"/>
            <a:ext cx="6664452" cy="1085604"/>
          </a:xfrm>
          <a:prstGeom prst="rect">
            <a:avLst/>
          </a:prstGeom>
        </p:spPr>
        <p:txBody>
          <a:bodyPr anchor="ctr"/>
          <a:lstStyle>
            <a:lvl1pPr>
              <a:defRPr/>
            </a:lvl1pPr>
          </a:lstStyle>
          <a:p>
            <a:r>
              <a:rPr lang="en-US"/>
              <a:t>Click to edit Master title style</a:t>
            </a:r>
            <a:endParaRPr lang="en-US" dirty="0"/>
          </a:p>
        </p:txBody>
      </p:sp>
      <p:sp>
        <p:nvSpPr>
          <p:cNvPr id="21" name="Picture Placeholder 2">
            <a:extLst>
              <a:ext uri="{FF2B5EF4-FFF2-40B4-BE49-F238E27FC236}">
                <a16:creationId xmlns:a16="http://schemas.microsoft.com/office/drawing/2014/main" id="{D0A99B99-61F7-A046-A1D1-4A175B008296}"/>
              </a:ext>
            </a:extLst>
          </p:cNvPr>
          <p:cNvSpPr>
            <a:spLocks noGrp="1"/>
          </p:cNvSpPr>
          <p:nvPr>
            <p:ph type="pic" idx="14"/>
          </p:nvPr>
        </p:nvSpPr>
        <p:spPr>
          <a:xfrm>
            <a:off x="0" y="2995108"/>
            <a:ext cx="2192072" cy="19426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2" name="Picture Placeholder 2">
            <a:extLst>
              <a:ext uri="{FF2B5EF4-FFF2-40B4-BE49-F238E27FC236}">
                <a16:creationId xmlns:a16="http://schemas.microsoft.com/office/drawing/2014/main" id="{1D4D5675-5820-CB46-8E29-A42847DE22EC}"/>
              </a:ext>
            </a:extLst>
          </p:cNvPr>
          <p:cNvSpPr>
            <a:spLocks noGrp="1"/>
          </p:cNvSpPr>
          <p:nvPr>
            <p:ph type="pic" idx="15"/>
          </p:nvPr>
        </p:nvSpPr>
        <p:spPr>
          <a:xfrm>
            <a:off x="2190750" y="2995108"/>
            <a:ext cx="2194560" cy="19426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5" name="Picture Placeholder 2">
            <a:extLst>
              <a:ext uri="{FF2B5EF4-FFF2-40B4-BE49-F238E27FC236}">
                <a16:creationId xmlns:a16="http://schemas.microsoft.com/office/drawing/2014/main" id="{34547BB4-6E3A-F94A-9A7C-64B578B6BF25}"/>
              </a:ext>
            </a:extLst>
          </p:cNvPr>
          <p:cNvSpPr>
            <a:spLocks noGrp="1"/>
          </p:cNvSpPr>
          <p:nvPr>
            <p:ph type="pic" idx="16"/>
          </p:nvPr>
        </p:nvSpPr>
        <p:spPr>
          <a:xfrm>
            <a:off x="0" y="4937760"/>
            <a:ext cx="2190750" cy="192024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6" name="Picture Placeholder 2">
            <a:extLst>
              <a:ext uri="{FF2B5EF4-FFF2-40B4-BE49-F238E27FC236}">
                <a16:creationId xmlns:a16="http://schemas.microsoft.com/office/drawing/2014/main" id="{EFD8675B-5351-0242-88A9-3F47AFD61A08}"/>
              </a:ext>
            </a:extLst>
          </p:cNvPr>
          <p:cNvSpPr>
            <a:spLocks noGrp="1"/>
          </p:cNvSpPr>
          <p:nvPr>
            <p:ph type="pic" idx="17"/>
          </p:nvPr>
        </p:nvSpPr>
        <p:spPr>
          <a:xfrm>
            <a:off x="2192072" y="4937760"/>
            <a:ext cx="2194560" cy="192024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033782235"/>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3 Picture mosaic righ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DB7968-F0EB-DE45-8BB7-81432A2FB34E}"/>
              </a:ext>
            </a:extLst>
          </p:cNvPr>
          <p:cNvSpPr>
            <a:spLocks noGrp="1"/>
          </p:cNvSpPr>
          <p:nvPr>
            <p:ph type="title"/>
          </p:nvPr>
        </p:nvSpPr>
        <p:spPr>
          <a:xfrm>
            <a:off x="685800" y="57396"/>
            <a:ext cx="6664452" cy="1085604"/>
          </a:xfrm>
          <a:prstGeom prst="rect">
            <a:avLst/>
          </a:prstGeom>
        </p:spPr>
        <p:txBody>
          <a:bodyPr anchor="ctr"/>
          <a:lstStyle>
            <a:lvl1pPr>
              <a:defRPr/>
            </a:lvl1pPr>
          </a:lstStyle>
          <a:p>
            <a:r>
              <a:rPr lang="en-US"/>
              <a:t>Click to edit Master title style</a:t>
            </a:r>
            <a:endParaRPr lang="en-US" dirty="0"/>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10" name="Content Placeholder 2">
            <a:extLst>
              <a:ext uri="{FF2B5EF4-FFF2-40B4-BE49-F238E27FC236}">
                <a16:creationId xmlns:a16="http://schemas.microsoft.com/office/drawing/2014/main" id="{2D52510A-B443-3A41-856F-1DC143ABE19B}"/>
              </a:ext>
            </a:extLst>
          </p:cNvPr>
          <p:cNvSpPr>
            <a:spLocks noGrp="1"/>
          </p:cNvSpPr>
          <p:nvPr>
            <p:ph idx="10"/>
          </p:nvPr>
        </p:nvSpPr>
        <p:spPr>
          <a:xfrm>
            <a:off x="688848" y="1584766"/>
            <a:ext cx="6664452" cy="4511233"/>
          </a:xfrm>
          <a:prstGeom prst="rect">
            <a:avLst/>
          </a:prstGeom>
        </p:spPr>
        <p:txBody>
          <a:bodyPr/>
          <a:lstStyle>
            <a:lvl2pPr>
              <a:defRPr sz="1600"/>
            </a:lvl2pPr>
            <a:lvl3pPr>
              <a:defRPr sz="1400"/>
            </a:lvl3pPr>
            <a:lvl4pPr>
              <a:defRPr sz="1200"/>
            </a:lvl4pPr>
            <a:lvl5pP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Picture Placeholder 2">
            <a:extLst>
              <a:ext uri="{FF2B5EF4-FFF2-40B4-BE49-F238E27FC236}">
                <a16:creationId xmlns:a16="http://schemas.microsoft.com/office/drawing/2014/main" id="{C0CC19AD-8CA6-4740-9DE0-060C7A834B6D}"/>
              </a:ext>
            </a:extLst>
          </p:cNvPr>
          <p:cNvSpPr>
            <a:spLocks noGrp="1"/>
          </p:cNvSpPr>
          <p:nvPr>
            <p:ph type="pic" idx="11"/>
          </p:nvPr>
        </p:nvSpPr>
        <p:spPr>
          <a:xfrm>
            <a:off x="7814893" y="0"/>
            <a:ext cx="4385310" cy="2995108"/>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5" name="Picture Placeholder 2">
            <a:extLst>
              <a:ext uri="{FF2B5EF4-FFF2-40B4-BE49-F238E27FC236}">
                <a16:creationId xmlns:a16="http://schemas.microsoft.com/office/drawing/2014/main" id="{639902FF-57EF-4719-801D-196947007C78}"/>
              </a:ext>
            </a:extLst>
          </p:cNvPr>
          <p:cNvSpPr>
            <a:spLocks noGrp="1"/>
          </p:cNvSpPr>
          <p:nvPr>
            <p:ph type="pic" idx="14"/>
          </p:nvPr>
        </p:nvSpPr>
        <p:spPr>
          <a:xfrm>
            <a:off x="7814893" y="2995108"/>
            <a:ext cx="2192072" cy="19426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6" name="Picture Placeholder 2">
            <a:extLst>
              <a:ext uri="{FF2B5EF4-FFF2-40B4-BE49-F238E27FC236}">
                <a16:creationId xmlns:a16="http://schemas.microsoft.com/office/drawing/2014/main" id="{FA69F3B6-0DC2-405E-B498-B292614A9D1C}"/>
              </a:ext>
            </a:extLst>
          </p:cNvPr>
          <p:cNvSpPr>
            <a:spLocks noGrp="1"/>
          </p:cNvSpPr>
          <p:nvPr>
            <p:ph type="pic" idx="15"/>
          </p:nvPr>
        </p:nvSpPr>
        <p:spPr>
          <a:xfrm>
            <a:off x="10005643" y="2995108"/>
            <a:ext cx="2194560" cy="19426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7" name="Picture Placeholder 2">
            <a:extLst>
              <a:ext uri="{FF2B5EF4-FFF2-40B4-BE49-F238E27FC236}">
                <a16:creationId xmlns:a16="http://schemas.microsoft.com/office/drawing/2014/main" id="{BC9272FC-836D-429A-B423-9BF7386387E4}"/>
              </a:ext>
            </a:extLst>
          </p:cNvPr>
          <p:cNvSpPr>
            <a:spLocks noGrp="1"/>
          </p:cNvSpPr>
          <p:nvPr>
            <p:ph type="pic" idx="16"/>
          </p:nvPr>
        </p:nvSpPr>
        <p:spPr>
          <a:xfrm>
            <a:off x="7814893" y="4937760"/>
            <a:ext cx="2190750" cy="192024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8" name="Picture Placeholder 2">
            <a:extLst>
              <a:ext uri="{FF2B5EF4-FFF2-40B4-BE49-F238E27FC236}">
                <a16:creationId xmlns:a16="http://schemas.microsoft.com/office/drawing/2014/main" id="{3A62933F-7307-4CA8-A976-49EB41247401}"/>
              </a:ext>
            </a:extLst>
          </p:cNvPr>
          <p:cNvSpPr>
            <a:spLocks noGrp="1"/>
          </p:cNvSpPr>
          <p:nvPr>
            <p:ph type="pic" idx="17"/>
          </p:nvPr>
        </p:nvSpPr>
        <p:spPr>
          <a:xfrm>
            <a:off x="10006965" y="4937760"/>
            <a:ext cx="2194560" cy="192024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273180332"/>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Mosaic-Full">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09059BF-0976-4844-9ECC-5D04D88C4DD5}"/>
              </a:ext>
            </a:extLst>
          </p:cNvPr>
          <p:cNvSpPr>
            <a:spLocks noGrp="1"/>
          </p:cNvSpPr>
          <p:nvPr>
            <p:ph type="pic" sz="quarter" idx="12"/>
          </p:nvPr>
        </p:nvSpPr>
        <p:spPr>
          <a:xfrm>
            <a:off x="0" y="0"/>
            <a:ext cx="2432304" cy="1719072"/>
          </a:xfrm>
          <a:solidFill>
            <a:schemeClr val="bg1">
              <a:lumMod val="95000"/>
            </a:schemeClr>
          </a:solidFill>
        </p:spPr>
        <p:txBody>
          <a:bodyPr/>
          <a:lstStyle>
            <a:lvl1pPr marL="0" indent="0">
              <a:buNone/>
              <a:defRPr/>
            </a:lvl1pPr>
          </a:lstStyle>
          <a:p>
            <a:r>
              <a:rPr lang="en-US" dirty="0"/>
              <a:t>Click icon to add picture</a:t>
            </a:r>
          </a:p>
        </p:txBody>
      </p:sp>
      <p:sp>
        <p:nvSpPr>
          <p:cNvPr id="4" name="Picture Placeholder 9">
            <a:extLst>
              <a:ext uri="{FF2B5EF4-FFF2-40B4-BE49-F238E27FC236}">
                <a16:creationId xmlns:a16="http://schemas.microsoft.com/office/drawing/2014/main" id="{D0D8219F-CA04-416B-816D-27E7D54286C6}"/>
              </a:ext>
            </a:extLst>
          </p:cNvPr>
          <p:cNvSpPr>
            <a:spLocks noGrp="1"/>
          </p:cNvSpPr>
          <p:nvPr>
            <p:ph type="pic" sz="quarter" idx="13"/>
          </p:nvPr>
        </p:nvSpPr>
        <p:spPr>
          <a:xfrm>
            <a:off x="0" y="1719072"/>
            <a:ext cx="2432304" cy="1719072"/>
          </a:xfrm>
          <a:solidFill>
            <a:schemeClr val="bg1">
              <a:lumMod val="95000"/>
            </a:schemeClr>
          </a:solidFill>
        </p:spPr>
        <p:txBody>
          <a:bodyPr/>
          <a:lstStyle>
            <a:lvl1pPr marL="0" indent="0">
              <a:buNone/>
              <a:defRPr/>
            </a:lvl1pPr>
          </a:lstStyle>
          <a:p>
            <a:r>
              <a:rPr lang="en-US" dirty="0"/>
              <a:t>Click icon to add picture</a:t>
            </a:r>
          </a:p>
        </p:txBody>
      </p:sp>
      <p:sp>
        <p:nvSpPr>
          <p:cNvPr id="5" name="Picture Placeholder 9">
            <a:extLst>
              <a:ext uri="{FF2B5EF4-FFF2-40B4-BE49-F238E27FC236}">
                <a16:creationId xmlns:a16="http://schemas.microsoft.com/office/drawing/2014/main" id="{FF4DC186-FEFD-49EC-B600-91F576CEF8E3}"/>
              </a:ext>
            </a:extLst>
          </p:cNvPr>
          <p:cNvSpPr>
            <a:spLocks noGrp="1"/>
          </p:cNvSpPr>
          <p:nvPr>
            <p:ph type="pic" sz="quarter" idx="14"/>
          </p:nvPr>
        </p:nvSpPr>
        <p:spPr>
          <a:xfrm>
            <a:off x="0" y="3438144"/>
            <a:ext cx="2432304" cy="1719072"/>
          </a:xfrm>
          <a:solidFill>
            <a:schemeClr val="bg1">
              <a:lumMod val="95000"/>
            </a:schemeClr>
          </a:solidFill>
        </p:spPr>
        <p:txBody>
          <a:bodyPr/>
          <a:lstStyle>
            <a:lvl1pPr marL="0" indent="0">
              <a:buNone/>
              <a:defRPr/>
            </a:lvl1pPr>
          </a:lstStyle>
          <a:p>
            <a:r>
              <a:rPr lang="en-US" dirty="0"/>
              <a:t>Click icon to add picture</a:t>
            </a:r>
          </a:p>
        </p:txBody>
      </p:sp>
      <p:sp>
        <p:nvSpPr>
          <p:cNvPr id="6" name="Picture Placeholder 9">
            <a:extLst>
              <a:ext uri="{FF2B5EF4-FFF2-40B4-BE49-F238E27FC236}">
                <a16:creationId xmlns:a16="http://schemas.microsoft.com/office/drawing/2014/main" id="{2EDF6E06-0AA0-43B5-B47A-935D6510C3EF}"/>
              </a:ext>
            </a:extLst>
          </p:cNvPr>
          <p:cNvSpPr>
            <a:spLocks noGrp="1"/>
          </p:cNvSpPr>
          <p:nvPr>
            <p:ph type="pic" sz="quarter" idx="15"/>
          </p:nvPr>
        </p:nvSpPr>
        <p:spPr>
          <a:xfrm>
            <a:off x="0" y="5157216"/>
            <a:ext cx="2432304" cy="1719072"/>
          </a:xfrm>
          <a:solidFill>
            <a:schemeClr val="bg1">
              <a:lumMod val="95000"/>
            </a:schemeClr>
          </a:solidFill>
        </p:spPr>
        <p:txBody>
          <a:bodyPr/>
          <a:lstStyle>
            <a:lvl1pPr marL="0" indent="0">
              <a:buNone/>
              <a:defRPr/>
            </a:lvl1pPr>
          </a:lstStyle>
          <a:p>
            <a:r>
              <a:rPr lang="en-US" dirty="0"/>
              <a:t>Click icon to add picture</a:t>
            </a:r>
          </a:p>
        </p:txBody>
      </p:sp>
      <p:sp>
        <p:nvSpPr>
          <p:cNvPr id="7" name="Picture Placeholder 9">
            <a:extLst>
              <a:ext uri="{FF2B5EF4-FFF2-40B4-BE49-F238E27FC236}">
                <a16:creationId xmlns:a16="http://schemas.microsoft.com/office/drawing/2014/main" id="{0F4000A0-135D-4108-BD27-4AE47CF742E0}"/>
              </a:ext>
            </a:extLst>
          </p:cNvPr>
          <p:cNvSpPr>
            <a:spLocks noGrp="1"/>
          </p:cNvSpPr>
          <p:nvPr>
            <p:ph type="pic" sz="quarter" idx="16"/>
          </p:nvPr>
        </p:nvSpPr>
        <p:spPr>
          <a:xfrm>
            <a:off x="2432304" y="0"/>
            <a:ext cx="2432304" cy="1719072"/>
          </a:xfrm>
          <a:solidFill>
            <a:schemeClr val="bg1">
              <a:lumMod val="95000"/>
            </a:schemeClr>
          </a:solidFill>
        </p:spPr>
        <p:txBody>
          <a:bodyPr/>
          <a:lstStyle>
            <a:lvl1pPr marL="0" indent="0">
              <a:buNone/>
              <a:defRPr/>
            </a:lvl1pPr>
          </a:lstStyle>
          <a:p>
            <a:r>
              <a:rPr lang="en-US" dirty="0"/>
              <a:t>Click icon to add picture</a:t>
            </a:r>
          </a:p>
        </p:txBody>
      </p:sp>
      <p:sp>
        <p:nvSpPr>
          <p:cNvPr id="9" name="Picture Placeholder 9">
            <a:extLst>
              <a:ext uri="{FF2B5EF4-FFF2-40B4-BE49-F238E27FC236}">
                <a16:creationId xmlns:a16="http://schemas.microsoft.com/office/drawing/2014/main" id="{4BA48F18-93FE-4007-9BA3-4FA531FB4E97}"/>
              </a:ext>
            </a:extLst>
          </p:cNvPr>
          <p:cNvSpPr>
            <a:spLocks noGrp="1"/>
          </p:cNvSpPr>
          <p:nvPr>
            <p:ph type="pic" sz="quarter" idx="17"/>
          </p:nvPr>
        </p:nvSpPr>
        <p:spPr>
          <a:xfrm>
            <a:off x="2432304" y="1719072"/>
            <a:ext cx="2432304" cy="1719072"/>
          </a:xfrm>
          <a:solidFill>
            <a:schemeClr val="bg1">
              <a:lumMod val="95000"/>
            </a:schemeClr>
          </a:solidFill>
        </p:spPr>
        <p:txBody>
          <a:bodyPr/>
          <a:lstStyle>
            <a:lvl1pPr marL="0" indent="0">
              <a:buNone/>
              <a:defRPr/>
            </a:lvl1pPr>
          </a:lstStyle>
          <a:p>
            <a:r>
              <a:rPr lang="en-US" dirty="0"/>
              <a:t>Click icon to add picture</a:t>
            </a:r>
          </a:p>
        </p:txBody>
      </p:sp>
      <p:sp>
        <p:nvSpPr>
          <p:cNvPr id="11" name="Picture Placeholder 9">
            <a:extLst>
              <a:ext uri="{FF2B5EF4-FFF2-40B4-BE49-F238E27FC236}">
                <a16:creationId xmlns:a16="http://schemas.microsoft.com/office/drawing/2014/main" id="{CA88627C-59EA-4C45-A8D7-1DAA8D4A42ED}"/>
              </a:ext>
            </a:extLst>
          </p:cNvPr>
          <p:cNvSpPr>
            <a:spLocks noGrp="1"/>
          </p:cNvSpPr>
          <p:nvPr>
            <p:ph type="pic" sz="quarter" idx="18"/>
          </p:nvPr>
        </p:nvSpPr>
        <p:spPr>
          <a:xfrm>
            <a:off x="2432304" y="3438144"/>
            <a:ext cx="2432304" cy="1719072"/>
          </a:xfrm>
          <a:solidFill>
            <a:schemeClr val="bg1">
              <a:lumMod val="95000"/>
            </a:schemeClr>
          </a:solidFill>
        </p:spPr>
        <p:txBody>
          <a:bodyPr/>
          <a:lstStyle>
            <a:lvl1pPr marL="0" indent="0">
              <a:buNone/>
              <a:defRPr/>
            </a:lvl1pPr>
          </a:lstStyle>
          <a:p>
            <a:r>
              <a:rPr lang="en-US" dirty="0"/>
              <a:t>Click icon to add picture</a:t>
            </a:r>
          </a:p>
        </p:txBody>
      </p:sp>
      <p:sp>
        <p:nvSpPr>
          <p:cNvPr id="12" name="Picture Placeholder 9">
            <a:extLst>
              <a:ext uri="{FF2B5EF4-FFF2-40B4-BE49-F238E27FC236}">
                <a16:creationId xmlns:a16="http://schemas.microsoft.com/office/drawing/2014/main" id="{2CB4F291-3F49-4037-BFD3-0BBA40DD5725}"/>
              </a:ext>
            </a:extLst>
          </p:cNvPr>
          <p:cNvSpPr>
            <a:spLocks noGrp="1"/>
          </p:cNvSpPr>
          <p:nvPr>
            <p:ph type="pic" sz="quarter" idx="19"/>
          </p:nvPr>
        </p:nvSpPr>
        <p:spPr>
          <a:xfrm>
            <a:off x="2432304" y="5157216"/>
            <a:ext cx="2432304" cy="1719072"/>
          </a:xfrm>
          <a:solidFill>
            <a:schemeClr val="bg1">
              <a:lumMod val="95000"/>
            </a:schemeClr>
          </a:solidFill>
        </p:spPr>
        <p:txBody>
          <a:bodyPr/>
          <a:lstStyle>
            <a:lvl1pPr marL="0" indent="0">
              <a:buNone/>
              <a:defRPr/>
            </a:lvl1pPr>
          </a:lstStyle>
          <a:p>
            <a:r>
              <a:rPr lang="en-US" dirty="0"/>
              <a:t>Click icon to add picture</a:t>
            </a:r>
          </a:p>
        </p:txBody>
      </p:sp>
      <p:sp>
        <p:nvSpPr>
          <p:cNvPr id="13" name="Picture Placeholder 9">
            <a:extLst>
              <a:ext uri="{FF2B5EF4-FFF2-40B4-BE49-F238E27FC236}">
                <a16:creationId xmlns:a16="http://schemas.microsoft.com/office/drawing/2014/main" id="{D959C8AA-88F8-4F7B-8E3E-9DCEC2BBFF70}"/>
              </a:ext>
            </a:extLst>
          </p:cNvPr>
          <p:cNvSpPr>
            <a:spLocks noGrp="1"/>
          </p:cNvSpPr>
          <p:nvPr>
            <p:ph type="pic" sz="quarter" idx="20"/>
          </p:nvPr>
        </p:nvSpPr>
        <p:spPr>
          <a:xfrm>
            <a:off x="4864608" y="0"/>
            <a:ext cx="2432304" cy="1719072"/>
          </a:xfrm>
          <a:solidFill>
            <a:schemeClr val="bg1">
              <a:lumMod val="95000"/>
            </a:schemeClr>
          </a:solidFill>
        </p:spPr>
        <p:txBody>
          <a:bodyPr/>
          <a:lstStyle>
            <a:lvl1pPr marL="0" indent="0">
              <a:buNone/>
              <a:defRPr/>
            </a:lvl1pPr>
          </a:lstStyle>
          <a:p>
            <a:r>
              <a:rPr lang="en-US" dirty="0"/>
              <a:t>Click icon to add picture</a:t>
            </a:r>
          </a:p>
        </p:txBody>
      </p:sp>
      <p:sp>
        <p:nvSpPr>
          <p:cNvPr id="14" name="Picture Placeholder 9">
            <a:extLst>
              <a:ext uri="{FF2B5EF4-FFF2-40B4-BE49-F238E27FC236}">
                <a16:creationId xmlns:a16="http://schemas.microsoft.com/office/drawing/2014/main" id="{E9ECE1FE-F466-4875-BAC2-3A5BC3BE97C2}"/>
              </a:ext>
            </a:extLst>
          </p:cNvPr>
          <p:cNvSpPr>
            <a:spLocks noGrp="1"/>
          </p:cNvSpPr>
          <p:nvPr>
            <p:ph type="pic" sz="quarter" idx="21"/>
          </p:nvPr>
        </p:nvSpPr>
        <p:spPr>
          <a:xfrm>
            <a:off x="4864608" y="1719072"/>
            <a:ext cx="2432304" cy="1719072"/>
          </a:xfrm>
          <a:solidFill>
            <a:schemeClr val="bg1">
              <a:lumMod val="95000"/>
            </a:schemeClr>
          </a:solidFill>
        </p:spPr>
        <p:txBody>
          <a:bodyPr/>
          <a:lstStyle>
            <a:lvl1pPr marL="0" indent="0">
              <a:buNone/>
              <a:defRPr/>
            </a:lvl1pPr>
          </a:lstStyle>
          <a:p>
            <a:r>
              <a:rPr lang="en-US" dirty="0"/>
              <a:t>Click icon to add picture</a:t>
            </a:r>
          </a:p>
        </p:txBody>
      </p:sp>
      <p:sp>
        <p:nvSpPr>
          <p:cNvPr id="15" name="Picture Placeholder 9">
            <a:extLst>
              <a:ext uri="{FF2B5EF4-FFF2-40B4-BE49-F238E27FC236}">
                <a16:creationId xmlns:a16="http://schemas.microsoft.com/office/drawing/2014/main" id="{FAC23BE0-AB8A-45EA-AA10-20C9836F39EB}"/>
              </a:ext>
            </a:extLst>
          </p:cNvPr>
          <p:cNvSpPr>
            <a:spLocks noGrp="1"/>
          </p:cNvSpPr>
          <p:nvPr>
            <p:ph type="pic" sz="quarter" idx="22"/>
          </p:nvPr>
        </p:nvSpPr>
        <p:spPr>
          <a:xfrm>
            <a:off x="4864608" y="3438144"/>
            <a:ext cx="2432304" cy="1719072"/>
          </a:xfrm>
          <a:solidFill>
            <a:schemeClr val="bg1">
              <a:lumMod val="95000"/>
            </a:schemeClr>
          </a:solidFill>
        </p:spPr>
        <p:txBody>
          <a:bodyPr/>
          <a:lstStyle>
            <a:lvl1pPr marL="0" indent="0">
              <a:buNone/>
              <a:defRPr/>
            </a:lvl1pPr>
          </a:lstStyle>
          <a:p>
            <a:r>
              <a:rPr lang="en-US" dirty="0"/>
              <a:t>Click icon to add picture</a:t>
            </a:r>
          </a:p>
        </p:txBody>
      </p:sp>
      <p:sp>
        <p:nvSpPr>
          <p:cNvPr id="16" name="Picture Placeholder 9">
            <a:extLst>
              <a:ext uri="{FF2B5EF4-FFF2-40B4-BE49-F238E27FC236}">
                <a16:creationId xmlns:a16="http://schemas.microsoft.com/office/drawing/2014/main" id="{756729DC-A2D0-4076-9174-011E6FE333A6}"/>
              </a:ext>
            </a:extLst>
          </p:cNvPr>
          <p:cNvSpPr>
            <a:spLocks noGrp="1"/>
          </p:cNvSpPr>
          <p:nvPr>
            <p:ph type="pic" sz="quarter" idx="23"/>
          </p:nvPr>
        </p:nvSpPr>
        <p:spPr>
          <a:xfrm>
            <a:off x="4864608" y="5157216"/>
            <a:ext cx="2432304" cy="1719072"/>
          </a:xfrm>
          <a:solidFill>
            <a:schemeClr val="bg1">
              <a:lumMod val="95000"/>
            </a:schemeClr>
          </a:solidFill>
        </p:spPr>
        <p:txBody>
          <a:bodyPr/>
          <a:lstStyle>
            <a:lvl1pPr marL="0" indent="0">
              <a:buNone/>
              <a:defRPr/>
            </a:lvl1pPr>
          </a:lstStyle>
          <a:p>
            <a:r>
              <a:rPr lang="en-US" dirty="0"/>
              <a:t>Click icon to add picture</a:t>
            </a:r>
          </a:p>
        </p:txBody>
      </p:sp>
      <p:sp>
        <p:nvSpPr>
          <p:cNvPr id="17" name="Picture Placeholder 9">
            <a:extLst>
              <a:ext uri="{FF2B5EF4-FFF2-40B4-BE49-F238E27FC236}">
                <a16:creationId xmlns:a16="http://schemas.microsoft.com/office/drawing/2014/main" id="{5442F5AA-7D57-43C6-88D6-890EBFF2C249}"/>
              </a:ext>
            </a:extLst>
          </p:cNvPr>
          <p:cNvSpPr>
            <a:spLocks noGrp="1"/>
          </p:cNvSpPr>
          <p:nvPr>
            <p:ph type="pic" sz="quarter" idx="24"/>
          </p:nvPr>
        </p:nvSpPr>
        <p:spPr>
          <a:xfrm>
            <a:off x="7296912" y="0"/>
            <a:ext cx="2432304" cy="1719072"/>
          </a:xfrm>
          <a:solidFill>
            <a:schemeClr val="bg1">
              <a:lumMod val="95000"/>
            </a:schemeClr>
          </a:solidFill>
        </p:spPr>
        <p:txBody>
          <a:bodyPr/>
          <a:lstStyle>
            <a:lvl1pPr marL="0" indent="0">
              <a:buNone/>
              <a:defRPr/>
            </a:lvl1pPr>
          </a:lstStyle>
          <a:p>
            <a:r>
              <a:rPr lang="en-US" dirty="0"/>
              <a:t>Click icon to add picture</a:t>
            </a:r>
          </a:p>
        </p:txBody>
      </p:sp>
      <p:sp>
        <p:nvSpPr>
          <p:cNvPr id="18" name="Picture Placeholder 9">
            <a:extLst>
              <a:ext uri="{FF2B5EF4-FFF2-40B4-BE49-F238E27FC236}">
                <a16:creationId xmlns:a16="http://schemas.microsoft.com/office/drawing/2014/main" id="{F5E1E627-431E-4C32-A4AE-6B752F0005B9}"/>
              </a:ext>
            </a:extLst>
          </p:cNvPr>
          <p:cNvSpPr>
            <a:spLocks noGrp="1"/>
          </p:cNvSpPr>
          <p:nvPr>
            <p:ph type="pic" sz="quarter" idx="25"/>
          </p:nvPr>
        </p:nvSpPr>
        <p:spPr>
          <a:xfrm>
            <a:off x="7296912" y="1719072"/>
            <a:ext cx="2432304" cy="1719072"/>
          </a:xfrm>
          <a:solidFill>
            <a:schemeClr val="bg1">
              <a:lumMod val="95000"/>
            </a:schemeClr>
          </a:solidFill>
        </p:spPr>
        <p:txBody>
          <a:bodyPr/>
          <a:lstStyle>
            <a:lvl1pPr marL="0" indent="0">
              <a:buNone/>
              <a:defRPr/>
            </a:lvl1pPr>
          </a:lstStyle>
          <a:p>
            <a:r>
              <a:rPr lang="en-US" dirty="0"/>
              <a:t>Click icon to add picture</a:t>
            </a:r>
          </a:p>
        </p:txBody>
      </p:sp>
      <p:sp>
        <p:nvSpPr>
          <p:cNvPr id="19" name="Picture Placeholder 9">
            <a:extLst>
              <a:ext uri="{FF2B5EF4-FFF2-40B4-BE49-F238E27FC236}">
                <a16:creationId xmlns:a16="http://schemas.microsoft.com/office/drawing/2014/main" id="{943A5C64-9CAA-4F7E-BC5C-FCBD9051EDD0}"/>
              </a:ext>
            </a:extLst>
          </p:cNvPr>
          <p:cNvSpPr>
            <a:spLocks noGrp="1"/>
          </p:cNvSpPr>
          <p:nvPr>
            <p:ph type="pic" sz="quarter" idx="26"/>
          </p:nvPr>
        </p:nvSpPr>
        <p:spPr>
          <a:xfrm>
            <a:off x="7296912" y="3438144"/>
            <a:ext cx="2432304" cy="1719072"/>
          </a:xfrm>
          <a:solidFill>
            <a:schemeClr val="bg1">
              <a:lumMod val="95000"/>
            </a:schemeClr>
          </a:solidFill>
        </p:spPr>
        <p:txBody>
          <a:bodyPr/>
          <a:lstStyle>
            <a:lvl1pPr marL="0" indent="0">
              <a:buNone/>
              <a:defRPr/>
            </a:lvl1pPr>
          </a:lstStyle>
          <a:p>
            <a:r>
              <a:rPr lang="en-US" dirty="0"/>
              <a:t>Click icon to add picture</a:t>
            </a:r>
          </a:p>
        </p:txBody>
      </p:sp>
      <p:sp>
        <p:nvSpPr>
          <p:cNvPr id="20" name="Picture Placeholder 9">
            <a:extLst>
              <a:ext uri="{FF2B5EF4-FFF2-40B4-BE49-F238E27FC236}">
                <a16:creationId xmlns:a16="http://schemas.microsoft.com/office/drawing/2014/main" id="{A359F062-66C0-46AD-9E54-B1727868AE10}"/>
              </a:ext>
            </a:extLst>
          </p:cNvPr>
          <p:cNvSpPr>
            <a:spLocks noGrp="1"/>
          </p:cNvSpPr>
          <p:nvPr>
            <p:ph type="pic" sz="quarter" idx="27"/>
          </p:nvPr>
        </p:nvSpPr>
        <p:spPr>
          <a:xfrm>
            <a:off x="7296912" y="5157216"/>
            <a:ext cx="2432304" cy="1719072"/>
          </a:xfrm>
          <a:solidFill>
            <a:schemeClr val="bg1">
              <a:lumMod val="95000"/>
            </a:schemeClr>
          </a:solidFill>
        </p:spPr>
        <p:txBody>
          <a:bodyPr/>
          <a:lstStyle>
            <a:lvl1pPr marL="0" indent="0">
              <a:buNone/>
              <a:defRPr/>
            </a:lvl1pPr>
          </a:lstStyle>
          <a:p>
            <a:r>
              <a:rPr lang="en-US" dirty="0"/>
              <a:t>Click icon to add picture</a:t>
            </a:r>
          </a:p>
        </p:txBody>
      </p:sp>
      <p:sp>
        <p:nvSpPr>
          <p:cNvPr id="21" name="Picture Placeholder 9">
            <a:extLst>
              <a:ext uri="{FF2B5EF4-FFF2-40B4-BE49-F238E27FC236}">
                <a16:creationId xmlns:a16="http://schemas.microsoft.com/office/drawing/2014/main" id="{D1716847-6D94-4C0B-8FDC-2643E1AFFE01}"/>
              </a:ext>
            </a:extLst>
          </p:cNvPr>
          <p:cNvSpPr>
            <a:spLocks noGrp="1"/>
          </p:cNvSpPr>
          <p:nvPr>
            <p:ph type="pic" sz="quarter" idx="28"/>
          </p:nvPr>
        </p:nvSpPr>
        <p:spPr>
          <a:xfrm>
            <a:off x="9729216" y="0"/>
            <a:ext cx="2462784" cy="1719072"/>
          </a:xfrm>
          <a:solidFill>
            <a:schemeClr val="bg1">
              <a:lumMod val="95000"/>
            </a:schemeClr>
          </a:solidFill>
        </p:spPr>
        <p:txBody>
          <a:bodyPr/>
          <a:lstStyle>
            <a:lvl1pPr marL="0" indent="0">
              <a:buNone/>
              <a:defRPr/>
            </a:lvl1pPr>
          </a:lstStyle>
          <a:p>
            <a:r>
              <a:rPr lang="en-US" dirty="0"/>
              <a:t>Click icon to add picture</a:t>
            </a:r>
          </a:p>
        </p:txBody>
      </p:sp>
      <p:sp>
        <p:nvSpPr>
          <p:cNvPr id="22" name="Picture Placeholder 9">
            <a:extLst>
              <a:ext uri="{FF2B5EF4-FFF2-40B4-BE49-F238E27FC236}">
                <a16:creationId xmlns:a16="http://schemas.microsoft.com/office/drawing/2014/main" id="{3055EAAA-578E-42DF-B053-FCFD34577BEB}"/>
              </a:ext>
            </a:extLst>
          </p:cNvPr>
          <p:cNvSpPr>
            <a:spLocks noGrp="1"/>
          </p:cNvSpPr>
          <p:nvPr>
            <p:ph type="pic" sz="quarter" idx="29"/>
          </p:nvPr>
        </p:nvSpPr>
        <p:spPr>
          <a:xfrm>
            <a:off x="9729216" y="1719072"/>
            <a:ext cx="2462784" cy="1719072"/>
          </a:xfrm>
          <a:solidFill>
            <a:schemeClr val="bg1">
              <a:lumMod val="95000"/>
            </a:schemeClr>
          </a:solidFill>
        </p:spPr>
        <p:txBody>
          <a:bodyPr/>
          <a:lstStyle>
            <a:lvl1pPr marL="0" indent="0">
              <a:buNone/>
              <a:defRPr/>
            </a:lvl1pPr>
          </a:lstStyle>
          <a:p>
            <a:r>
              <a:rPr lang="en-US" dirty="0"/>
              <a:t>Click icon to add picture</a:t>
            </a:r>
          </a:p>
        </p:txBody>
      </p:sp>
      <p:sp>
        <p:nvSpPr>
          <p:cNvPr id="23" name="Picture Placeholder 9">
            <a:extLst>
              <a:ext uri="{FF2B5EF4-FFF2-40B4-BE49-F238E27FC236}">
                <a16:creationId xmlns:a16="http://schemas.microsoft.com/office/drawing/2014/main" id="{3FF29927-D182-4996-8654-97A99C1E85FD}"/>
              </a:ext>
            </a:extLst>
          </p:cNvPr>
          <p:cNvSpPr>
            <a:spLocks noGrp="1"/>
          </p:cNvSpPr>
          <p:nvPr>
            <p:ph type="pic" sz="quarter" idx="30"/>
          </p:nvPr>
        </p:nvSpPr>
        <p:spPr>
          <a:xfrm>
            <a:off x="9729216" y="3438144"/>
            <a:ext cx="2462784" cy="1719072"/>
          </a:xfrm>
          <a:solidFill>
            <a:schemeClr val="bg1">
              <a:lumMod val="95000"/>
            </a:schemeClr>
          </a:solidFill>
        </p:spPr>
        <p:txBody>
          <a:bodyPr/>
          <a:lstStyle>
            <a:lvl1pPr marL="0" indent="0">
              <a:buNone/>
              <a:defRPr/>
            </a:lvl1pPr>
          </a:lstStyle>
          <a:p>
            <a:r>
              <a:rPr lang="en-US" dirty="0"/>
              <a:t>Click icon to add picture</a:t>
            </a:r>
          </a:p>
        </p:txBody>
      </p:sp>
      <p:sp>
        <p:nvSpPr>
          <p:cNvPr id="24" name="Picture Placeholder 9">
            <a:extLst>
              <a:ext uri="{FF2B5EF4-FFF2-40B4-BE49-F238E27FC236}">
                <a16:creationId xmlns:a16="http://schemas.microsoft.com/office/drawing/2014/main" id="{C6FB4890-AB09-4082-93AF-EA469C135504}"/>
              </a:ext>
            </a:extLst>
          </p:cNvPr>
          <p:cNvSpPr>
            <a:spLocks noGrp="1"/>
          </p:cNvSpPr>
          <p:nvPr>
            <p:ph type="pic" sz="quarter" idx="31"/>
          </p:nvPr>
        </p:nvSpPr>
        <p:spPr>
          <a:xfrm>
            <a:off x="9729216" y="5157216"/>
            <a:ext cx="2462784" cy="1719072"/>
          </a:xfrm>
          <a:solidFill>
            <a:schemeClr val="bg1">
              <a:lumMod val="95000"/>
            </a:schemeClr>
          </a:solidFill>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419382778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Icon 1/3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7" name="Content Placeholder 2">
            <a:extLst>
              <a:ext uri="{FF2B5EF4-FFF2-40B4-BE49-F238E27FC236}">
                <a16:creationId xmlns:a16="http://schemas.microsoft.com/office/drawing/2014/main" id="{FA3D7BCD-874A-274E-A52B-6B52816FE263}"/>
              </a:ext>
            </a:extLst>
          </p:cNvPr>
          <p:cNvSpPr>
            <a:spLocks noGrp="1"/>
          </p:cNvSpPr>
          <p:nvPr>
            <p:ph idx="10"/>
          </p:nvPr>
        </p:nvSpPr>
        <p:spPr>
          <a:xfrm>
            <a:off x="4876800" y="1562100"/>
            <a:ext cx="6629400" cy="4533900"/>
          </a:xfrm>
          <a:prstGeom prst="rect">
            <a:avLst/>
          </a:prstGeom>
        </p:spPr>
        <p:txBody>
          <a:bodyPr/>
          <a:lstStyle>
            <a:lvl1pPr>
              <a:buClr>
                <a:schemeClr val="accent2"/>
              </a:buClr>
              <a:defRPr/>
            </a:lvl1pPr>
            <a:lvl2pPr marL="685800" indent="-228600">
              <a:buClr>
                <a:schemeClr val="accent2"/>
              </a:buClr>
              <a:buFont typeface="System Font Regular"/>
              <a:buChar cha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F86CF9CD-8F68-DC47-A628-3EE9128AE21F}"/>
              </a:ext>
            </a:extLst>
          </p:cNvPr>
          <p:cNvSpPr>
            <a:spLocks noGrp="1"/>
          </p:cNvSpPr>
          <p:nvPr>
            <p:ph type="title"/>
          </p:nvPr>
        </p:nvSpPr>
        <p:spPr>
          <a:xfrm>
            <a:off x="4876800" y="57396"/>
            <a:ext cx="6664452" cy="1085604"/>
          </a:xfrm>
          <a:prstGeom prst="rect">
            <a:avLst/>
          </a:prstGeom>
        </p:spPr>
        <p:txBody>
          <a:bodyPr anchor="ctr"/>
          <a:lstStyle>
            <a:lvl1pPr>
              <a:defRPr/>
            </a:lvl1pPr>
          </a:lstStyle>
          <a:p>
            <a:r>
              <a:rPr lang="en-US"/>
              <a:t>Click to edit Master title style</a:t>
            </a:r>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2">
            <a:extLst>
              <a:ext uri="{FF2B5EF4-FFF2-40B4-BE49-F238E27FC236}">
                <a16:creationId xmlns:a16="http://schemas.microsoft.com/office/drawing/2014/main" id="{540D7D65-10E2-0A4E-B11C-2C7AE586CABE}"/>
              </a:ext>
            </a:extLst>
          </p:cNvPr>
          <p:cNvSpPr>
            <a:spLocks noGrp="1"/>
          </p:cNvSpPr>
          <p:nvPr>
            <p:ph type="pic" idx="15" hasCustomPrompt="1"/>
          </p:nvPr>
        </p:nvSpPr>
        <p:spPr>
          <a:xfrm>
            <a:off x="1093470" y="2500630"/>
            <a:ext cx="2194560" cy="19202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Icon</a:t>
            </a:r>
          </a:p>
        </p:txBody>
      </p:sp>
    </p:spTree>
    <p:extLst>
      <p:ext uri="{BB962C8B-B14F-4D97-AF65-F5344CB8AC3E}">
        <p14:creationId xmlns:p14="http://schemas.microsoft.com/office/powerpoint/2010/main" val="2722215572"/>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Icon 1/3 Amethyst -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781050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FA3D7BCD-874A-274E-A52B-6B52816FE263}"/>
              </a:ext>
            </a:extLst>
          </p:cNvPr>
          <p:cNvSpPr>
            <a:spLocks noGrp="1"/>
          </p:cNvSpPr>
          <p:nvPr>
            <p:ph idx="10"/>
          </p:nvPr>
        </p:nvSpPr>
        <p:spPr>
          <a:xfrm>
            <a:off x="609600" y="1562100"/>
            <a:ext cx="6629400" cy="4762500"/>
          </a:xfrm>
          <a:prstGeom prst="rect">
            <a:avLst/>
          </a:prstGeom>
        </p:spPr>
        <p:txBody>
          <a:bodyPr/>
          <a:lstStyle>
            <a:lvl1pPr>
              <a:buClr>
                <a:schemeClr val="accent2"/>
              </a:buClr>
              <a:defRPr/>
            </a:lvl1pPr>
            <a:lvl2pPr marL="685800" indent="-228600">
              <a:buClr>
                <a:schemeClr val="accent2"/>
              </a:buClr>
              <a:buFont typeface="System Font Regular"/>
              <a:buChar cha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F86CF9CD-8F68-DC47-A628-3EE9128AE21F}"/>
              </a:ext>
            </a:extLst>
          </p:cNvPr>
          <p:cNvSpPr>
            <a:spLocks noGrp="1"/>
          </p:cNvSpPr>
          <p:nvPr>
            <p:ph type="title"/>
          </p:nvPr>
        </p:nvSpPr>
        <p:spPr>
          <a:xfrm>
            <a:off x="609600" y="57396"/>
            <a:ext cx="6664452" cy="1085604"/>
          </a:xfrm>
          <a:prstGeom prst="rect">
            <a:avLst/>
          </a:prstGeom>
        </p:spPr>
        <p:txBody>
          <a:bodyPr anchor="ctr"/>
          <a:lstStyle>
            <a:lvl1pPr>
              <a:defRPr/>
            </a:lvl1pPr>
          </a:lstStyle>
          <a:p>
            <a:r>
              <a:rPr lang="en-US"/>
              <a:t>Click to edit Master title style</a:t>
            </a:r>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85280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2">
            <a:extLst>
              <a:ext uri="{FF2B5EF4-FFF2-40B4-BE49-F238E27FC236}">
                <a16:creationId xmlns:a16="http://schemas.microsoft.com/office/drawing/2014/main" id="{540D7D65-10E2-0A4E-B11C-2C7AE586CABE}"/>
              </a:ext>
            </a:extLst>
          </p:cNvPr>
          <p:cNvSpPr>
            <a:spLocks noGrp="1"/>
          </p:cNvSpPr>
          <p:nvPr>
            <p:ph type="pic" idx="15" hasCustomPrompt="1"/>
          </p:nvPr>
        </p:nvSpPr>
        <p:spPr>
          <a:xfrm>
            <a:off x="8903970" y="2500630"/>
            <a:ext cx="2194560" cy="19202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Icon</a:t>
            </a:r>
          </a:p>
        </p:txBody>
      </p:sp>
    </p:spTree>
    <p:extLst>
      <p:ext uri="{BB962C8B-B14F-4D97-AF65-F5344CB8AC3E}">
        <p14:creationId xmlns:p14="http://schemas.microsoft.com/office/powerpoint/2010/main" val="2632683428"/>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Remember icon 1/3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7" name="Content Placeholder 2">
            <a:extLst>
              <a:ext uri="{FF2B5EF4-FFF2-40B4-BE49-F238E27FC236}">
                <a16:creationId xmlns:a16="http://schemas.microsoft.com/office/drawing/2014/main" id="{FA3D7BCD-874A-274E-A52B-6B52816FE263}"/>
              </a:ext>
            </a:extLst>
          </p:cNvPr>
          <p:cNvSpPr>
            <a:spLocks noGrp="1"/>
          </p:cNvSpPr>
          <p:nvPr>
            <p:ph idx="10"/>
          </p:nvPr>
        </p:nvSpPr>
        <p:spPr>
          <a:xfrm>
            <a:off x="4876800" y="1562100"/>
            <a:ext cx="6629400" cy="4610100"/>
          </a:xfrm>
          <a:prstGeom prst="rect">
            <a:avLst/>
          </a:prstGeom>
        </p:spPr>
        <p:txBody>
          <a:bodyPr/>
          <a:lstStyle>
            <a:lvl1pPr>
              <a:buClr>
                <a:schemeClr val="accent2"/>
              </a:buClr>
              <a:defRPr/>
            </a:lvl1pPr>
            <a:lvl2pPr marL="685800" indent="-228600">
              <a:buClr>
                <a:schemeClr val="accent2"/>
              </a:buClr>
              <a:buFont typeface="System Font Regular"/>
              <a:buChar cha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F86CF9CD-8F68-DC47-A628-3EE9128AE21F}"/>
              </a:ext>
            </a:extLst>
          </p:cNvPr>
          <p:cNvSpPr>
            <a:spLocks noGrp="1"/>
          </p:cNvSpPr>
          <p:nvPr>
            <p:ph type="title"/>
          </p:nvPr>
        </p:nvSpPr>
        <p:spPr>
          <a:xfrm>
            <a:off x="4876800" y="57396"/>
            <a:ext cx="6664452" cy="1085604"/>
          </a:xfrm>
          <a:prstGeom prst="rect">
            <a:avLst/>
          </a:prstGeom>
        </p:spPr>
        <p:txBody>
          <a:bodyPr anchor="ctr"/>
          <a:lstStyle>
            <a:lvl1pPr>
              <a:defRPr/>
            </a:lvl1pPr>
          </a:lstStyle>
          <a:p>
            <a:r>
              <a:rPr lang="en-US"/>
              <a:t>Click to edit Master title style</a:t>
            </a:r>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BD96F41-6D25-5A47-BC55-41DC791F319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4024" y="2209800"/>
            <a:ext cx="2438400" cy="2438400"/>
          </a:xfrm>
          <a:prstGeom prst="rect">
            <a:avLst/>
          </a:prstGeom>
        </p:spPr>
      </p:pic>
    </p:spTree>
    <p:extLst>
      <p:ext uri="{BB962C8B-B14F-4D97-AF65-F5344CB8AC3E}">
        <p14:creationId xmlns:p14="http://schemas.microsoft.com/office/powerpoint/2010/main" val="3839870039"/>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alendar icon 1/3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7" name="Content Placeholder 2">
            <a:extLst>
              <a:ext uri="{FF2B5EF4-FFF2-40B4-BE49-F238E27FC236}">
                <a16:creationId xmlns:a16="http://schemas.microsoft.com/office/drawing/2014/main" id="{FA3D7BCD-874A-274E-A52B-6B52816FE263}"/>
              </a:ext>
            </a:extLst>
          </p:cNvPr>
          <p:cNvSpPr>
            <a:spLocks noGrp="1"/>
          </p:cNvSpPr>
          <p:nvPr>
            <p:ph idx="10"/>
          </p:nvPr>
        </p:nvSpPr>
        <p:spPr>
          <a:xfrm>
            <a:off x="4876800" y="1562100"/>
            <a:ext cx="6629400" cy="4610100"/>
          </a:xfrm>
          <a:prstGeom prst="rect">
            <a:avLst/>
          </a:prstGeom>
        </p:spPr>
        <p:txBody>
          <a:bodyPr/>
          <a:lstStyle>
            <a:lvl1pPr>
              <a:buClr>
                <a:schemeClr val="accent2"/>
              </a:buClr>
              <a:defRPr/>
            </a:lvl1pPr>
            <a:lvl2pPr marL="685800" indent="-228600">
              <a:buClr>
                <a:schemeClr val="accent2"/>
              </a:buClr>
              <a:buFont typeface="System Font Regular"/>
              <a:buChar cha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F86CF9CD-8F68-DC47-A628-3EE9128AE21F}"/>
              </a:ext>
            </a:extLst>
          </p:cNvPr>
          <p:cNvSpPr>
            <a:spLocks noGrp="1"/>
          </p:cNvSpPr>
          <p:nvPr>
            <p:ph type="title"/>
          </p:nvPr>
        </p:nvSpPr>
        <p:spPr>
          <a:xfrm>
            <a:off x="4876800" y="57396"/>
            <a:ext cx="6664452" cy="1085604"/>
          </a:xfrm>
          <a:prstGeom prst="rect">
            <a:avLst/>
          </a:prstGeom>
        </p:spPr>
        <p:txBody>
          <a:bodyPr anchor="ctr"/>
          <a:lstStyle>
            <a:lvl1pPr>
              <a:defRPr/>
            </a:lvl1pPr>
          </a:lstStyle>
          <a:p>
            <a:r>
              <a:rPr lang="en-US"/>
              <a:t>Click to edit Master title style</a:t>
            </a:r>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D081D77-4D25-2245-8A73-02914704E2E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200" y="2133600"/>
            <a:ext cx="2667000" cy="2667000"/>
          </a:xfrm>
          <a:prstGeom prst="rect">
            <a:avLst/>
          </a:prstGeom>
        </p:spPr>
      </p:pic>
    </p:spTree>
    <p:extLst>
      <p:ext uri="{BB962C8B-B14F-4D97-AF65-F5344CB8AC3E}">
        <p14:creationId xmlns:p14="http://schemas.microsoft.com/office/powerpoint/2010/main" val="2237818703"/>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Documents 1/3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7" name="Content Placeholder 2">
            <a:extLst>
              <a:ext uri="{FF2B5EF4-FFF2-40B4-BE49-F238E27FC236}">
                <a16:creationId xmlns:a16="http://schemas.microsoft.com/office/drawing/2014/main" id="{FA3D7BCD-874A-274E-A52B-6B52816FE263}"/>
              </a:ext>
            </a:extLst>
          </p:cNvPr>
          <p:cNvSpPr>
            <a:spLocks noGrp="1"/>
          </p:cNvSpPr>
          <p:nvPr>
            <p:ph idx="10"/>
          </p:nvPr>
        </p:nvSpPr>
        <p:spPr>
          <a:xfrm>
            <a:off x="4876800" y="1562100"/>
            <a:ext cx="6629400" cy="4610100"/>
          </a:xfrm>
          <a:prstGeom prst="rect">
            <a:avLst/>
          </a:prstGeom>
        </p:spPr>
        <p:txBody>
          <a:bodyPr/>
          <a:lstStyle>
            <a:lvl1pPr>
              <a:buClr>
                <a:schemeClr val="accent2"/>
              </a:buClr>
              <a:defRPr/>
            </a:lvl1pPr>
            <a:lvl2pPr marL="685800" indent="-228600">
              <a:buClr>
                <a:schemeClr val="accent2"/>
              </a:buClr>
              <a:buFont typeface="System Font Regular"/>
              <a:buChar cha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F86CF9CD-8F68-DC47-A628-3EE9128AE21F}"/>
              </a:ext>
            </a:extLst>
          </p:cNvPr>
          <p:cNvSpPr>
            <a:spLocks noGrp="1"/>
          </p:cNvSpPr>
          <p:nvPr>
            <p:ph type="title"/>
          </p:nvPr>
        </p:nvSpPr>
        <p:spPr>
          <a:xfrm>
            <a:off x="4876800" y="57396"/>
            <a:ext cx="6664452" cy="1085604"/>
          </a:xfrm>
          <a:prstGeom prst="rect">
            <a:avLst/>
          </a:prstGeom>
        </p:spPr>
        <p:txBody>
          <a:bodyPr anchor="ctr"/>
          <a:lstStyle>
            <a:lvl1pPr>
              <a:defRPr/>
            </a:lvl1pPr>
          </a:lstStyle>
          <a:p>
            <a:r>
              <a:rPr lang="en-US"/>
              <a:t>Click to edit Master title style</a:t>
            </a:r>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D081D77-4D25-2245-8A73-02914704E2EF}"/>
              </a:ext>
            </a:extLst>
          </p:cNvPr>
          <p:cNvPicPr>
            <a:picLocks noChangeAspect="1"/>
          </p:cNvPicPr>
          <p:nvPr userDrawn="1"/>
        </p:nvPicPr>
        <p:blipFill>
          <a:blip r:embed="rId2"/>
          <a:srcRect/>
          <a:stretch/>
        </p:blipFill>
        <p:spPr>
          <a:xfrm>
            <a:off x="914400" y="2057400"/>
            <a:ext cx="2667000" cy="2450448"/>
          </a:xfrm>
          <a:prstGeom prst="rect">
            <a:avLst/>
          </a:prstGeom>
        </p:spPr>
      </p:pic>
    </p:spTree>
    <p:extLst>
      <p:ext uri="{BB962C8B-B14F-4D97-AF65-F5344CB8AC3E}">
        <p14:creationId xmlns:p14="http://schemas.microsoft.com/office/powerpoint/2010/main" val="2598732914"/>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me 1/3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7" name="Content Placeholder 2">
            <a:extLst>
              <a:ext uri="{FF2B5EF4-FFF2-40B4-BE49-F238E27FC236}">
                <a16:creationId xmlns:a16="http://schemas.microsoft.com/office/drawing/2014/main" id="{FA3D7BCD-874A-274E-A52B-6B52816FE263}"/>
              </a:ext>
            </a:extLst>
          </p:cNvPr>
          <p:cNvSpPr>
            <a:spLocks noGrp="1"/>
          </p:cNvSpPr>
          <p:nvPr>
            <p:ph idx="10"/>
          </p:nvPr>
        </p:nvSpPr>
        <p:spPr>
          <a:xfrm>
            <a:off x="4876800" y="1562100"/>
            <a:ext cx="6629400" cy="4610100"/>
          </a:xfrm>
          <a:prstGeom prst="rect">
            <a:avLst/>
          </a:prstGeom>
        </p:spPr>
        <p:txBody>
          <a:bodyPr/>
          <a:lstStyle>
            <a:lvl1pPr>
              <a:buClr>
                <a:schemeClr val="accent2"/>
              </a:buClr>
              <a:defRPr/>
            </a:lvl1pPr>
            <a:lvl2pPr marL="685800" indent="-228600">
              <a:buClr>
                <a:schemeClr val="accent2"/>
              </a:buClr>
              <a:buFont typeface="System Font Regular"/>
              <a:buChar cha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F86CF9CD-8F68-DC47-A628-3EE9128AE21F}"/>
              </a:ext>
            </a:extLst>
          </p:cNvPr>
          <p:cNvSpPr>
            <a:spLocks noGrp="1"/>
          </p:cNvSpPr>
          <p:nvPr>
            <p:ph type="title"/>
          </p:nvPr>
        </p:nvSpPr>
        <p:spPr>
          <a:xfrm>
            <a:off x="4876800" y="57396"/>
            <a:ext cx="6664452" cy="1085604"/>
          </a:xfrm>
          <a:prstGeom prst="rect">
            <a:avLst/>
          </a:prstGeom>
        </p:spPr>
        <p:txBody>
          <a:bodyPr anchor="ctr"/>
          <a:lstStyle>
            <a:lvl1pPr>
              <a:defRPr/>
            </a:lvl1pPr>
          </a:lstStyle>
          <a:p>
            <a:r>
              <a:rPr lang="en-US"/>
              <a:t>Click to edit Master title style</a:t>
            </a:r>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D081D77-4D25-2245-8A73-02914704E2E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12963" y="2051213"/>
            <a:ext cx="2755574" cy="2755574"/>
          </a:xfrm>
          <a:prstGeom prst="rect">
            <a:avLst/>
          </a:prstGeom>
        </p:spPr>
      </p:pic>
    </p:spTree>
    <p:extLst>
      <p:ext uri="{BB962C8B-B14F-4D97-AF65-F5344CB8AC3E}">
        <p14:creationId xmlns:p14="http://schemas.microsoft.com/office/powerpoint/2010/main" val="270299738"/>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no Content">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9924244A-D158-6344-86A5-C9D81CABCC51}"/>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a:t>
            </a: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5" name="Title 1">
            <a:extLst>
              <a:ext uri="{FF2B5EF4-FFF2-40B4-BE49-F238E27FC236}">
                <a16:creationId xmlns:a16="http://schemas.microsoft.com/office/drawing/2014/main" id="{D4C0757C-CC25-EA4F-8D3B-9B9573262975}"/>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5728421"/>
      </p:ext>
    </p:extLst>
  </p:cSld>
  <p:clrMapOvr>
    <a:masterClrMapping/>
  </p:clrMapOvr>
  <p:extLst>
    <p:ext uri="{DCECCB84-F9BA-43D5-87BE-67443E8EF086}">
      <p15:sldGuideLst xmlns:p15="http://schemas.microsoft.com/office/powerpoint/2012/main">
        <p15:guide id="1" orient="horz" pos="1200">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Question icon 1/3 Amethys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43451F5-D653-AE4F-A32D-01410ADC4982}"/>
              </a:ext>
            </a:extLst>
          </p:cNvPr>
          <p:cNvSpPr txBox="1"/>
          <p:nvPr userDrawn="1"/>
        </p:nvSpPr>
        <p:spPr>
          <a:xfrm>
            <a:off x="1313747" y="1721812"/>
            <a:ext cx="1907895" cy="3477875"/>
          </a:xfrm>
          <a:prstGeom prst="rect">
            <a:avLst/>
          </a:prstGeom>
          <a:noFill/>
        </p:spPr>
        <p:txBody>
          <a:bodyPr wrap="non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A6BEA584-B5F7-2A4B-8A83-A1A963DFEEA3}"/>
              </a:ext>
            </a:extLst>
          </p:cNvPr>
          <p:cNvSpPr txBox="1"/>
          <p:nvPr userDrawn="1"/>
        </p:nvSpPr>
        <p:spPr>
          <a:xfrm>
            <a:off x="1143000" y="1704879"/>
            <a:ext cx="1907895"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a:t>
            </a:r>
          </a:p>
        </p:txBody>
      </p:sp>
      <p:sp>
        <p:nvSpPr>
          <p:cNvPr id="13" name="Content Placeholder 2">
            <a:extLst>
              <a:ext uri="{FF2B5EF4-FFF2-40B4-BE49-F238E27FC236}">
                <a16:creationId xmlns:a16="http://schemas.microsoft.com/office/drawing/2014/main" id="{B04847F5-4B01-CA41-9BA8-04A43C2CACE0}"/>
              </a:ext>
            </a:extLst>
          </p:cNvPr>
          <p:cNvSpPr>
            <a:spLocks noGrp="1"/>
          </p:cNvSpPr>
          <p:nvPr>
            <p:ph idx="10"/>
          </p:nvPr>
        </p:nvSpPr>
        <p:spPr>
          <a:xfrm>
            <a:off x="4876800" y="1562100"/>
            <a:ext cx="6629400" cy="4610100"/>
          </a:xfrm>
          <a:prstGeom prst="rect">
            <a:avLst/>
          </a:prstGeom>
        </p:spPr>
        <p:txBody>
          <a:bodyPr/>
          <a:lstStyle>
            <a:lvl1pPr>
              <a:buClr>
                <a:schemeClr val="accent2"/>
              </a:buClr>
              <a:defRPr/>
            </a:lvl1pPr>
            <a:lvl2pPr marL="685800" indent="-228600">
              <a:buClr>
                <a:schemeClr val="accent2"/>
              </a:buClr>
              <a:buFont typeface="System Font Regular"/>
              <a:buChar cha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itle 1">
            <a:extLst>
              <a:ext uri="{FF2B5EF4-FFF2-40B4-BE49-F238E27FC236}">
                <a16:creationId xmlns:a16="http://schemas.microsoft.com/office/drawing/2014/main" id="{A5BC1CF1-C882-D841-8213-2FF88BAF52EC}"/>
              </a:ext>
            </a:extLst>
          </p:cNvPr>
          <p:cNvSpPr>
            <a:spLocks noGrp="1"/>
          </p:cNvSpPr>
          <p:nvPr>
            <p:ph type="title"/>
          </p:nvPr>
        </p:nvSpPr>
        <p:spPr>
          <a:xfrm>
            <a:off x="4876800" y="57396"/>
            <a:ext cx="6664452" cy="1085604"/>
          </a:xfrm>
          <a:prstGeom prst="rect">
            <a:avLst/>
          </a:prstGeom>
        </p:spPr>
        <p:txBody>
          <a:bodyPr anchor="ct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808491000"/>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Quotes icon 1/3 Amethys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061CB00D-E252-6649-873C-9C2B9F889AA6}"/>
              </a:ext>
            </a:extLst>
          </p:cNvPr>
          <p:cNvSpPr>
            <a:spLocks noGrp="1"/>
          </p:cNvSpPr>
          <p:nvPr>
            <p:ph type="title"/>
          </p:nvPr>
        </p:nvSpPr>
        <p:spPr>
          <a:xfrm>
            <a:off x="4838700" y="1972733"/>
            <a:ext cx="6664452" cy="2752602"/>
          </a:xfrm>
          <a:prstGeom prst="rect">
            <a:avLst/>
          </a:prstGeom>
        </p:spPr>
        <p:txBody>
          <a:bodyPr anchor="ctr"/>
          <a:lstStyle>
            <a:lvl1pPr>
              <a:defRPr>
                <a:solidFill>
                  <a:schemeClr val="accent1"/>
                </a:solidFill>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855B9D41-3747-154E-8B03-4A9F7AFF905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400" y="2209800"/>
            <a:ext cx="2438400" cy="2438400"/>
          </a:xfrm>
          <a:prstGeom prst="rect">
            <a:avLst/>
          </a:prstGeom>
        </p:spPr>
      </p:pic>
    </p:spTree>
    <p:extLst>
      <p:ext uri="{BB962C8B-B14F-4D97-AF65-F5344CB8AC3E}">
        <p14:creationId xmlns:p14="http://schemas.microsoft.com/office/powerpoint/2010/main" val="2891402922"/>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Poll Instructions 1/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Icon&#10;&#10;Description automatically generated">
            <a:extLst>
              <a:ext uri="{FF2B5EF4-FFF2-40B4-BE49-F238E27FC236}">
                <a16:creationId xmlns:a16="http://schemas.microsoft.com/office/drawing/2014/main" id="{08064E24-38B7-EE4D-9B7E-91746EBC588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295400" y="2438400"/>
            <a:ext cx="1752600" cy="1981200"/>
          </a:xfrm>
          <a:prstGeom prst="rect">
            <a:avLst/>
          </a:prstGeom>
        </p:spPr>
      </p:pic>
      <p:sp>
        <p:nvSpPr>
          <p:cNvPr id="11" name="Content Placeholder 10">
            <a:extLst>
              <a:ext uri="{FF2B5EF4-FFF2-40B4-BE49-F238E27FC236}">
                <a16:creationId xmlns:a16="http://schemas.microsoft.com/office/drawing/2014/main" id="{BCBD0F53-E3F2-1944-ABE7-80A01C122767}"/>
              </a:ext>
            </a:extLst>
          </p:cNvPr>
          <p:cNvSpPr>
            <a:spLocks noGrp="1"/>
          </p:cNvSpPr>
          <p:nvPr>
            <p:ph idx="10" hasCustomPrompt="1"/>
          </p:nvPr>
        </p:nvSpPr>
        <p:spPr>
          <a:xfrm>
            <a:off x="4838700" y="1447800"/>
            <a:ext cx="6664452" cy="3797300"/>
          </a:xfrm>
        </p:spPr>
        <p:txBody>
          <a:bodyPr anchor="ctr"/>
          <a:lstStyle>
            <a:lvl1pPr>
              <a:defRPr>
                <a:solidFill>
                  <a:schemeClr val="accent1"/>
                </a:solidFill>
              </a:defRPr>
            </a:lvl1pPr>
          </a:lstStyle>
          <a:p>
            <a:pPr marL="0" indent="0">
              <a:buNone/>
            </a:pPr>
            <a:r>
              <a:rPr lang="en-US" sz="3200" dirty="0">
                <a:solidFill>
                  <a:schemeClr val="accent2"/>
                </a:solidFill>
              </a:rPr>
              <a:t>Poll Instructions</a:t>
            </a:r>
          </a:p>
          <a:p>
            <a:pPr marL="0" indent="0">
              <a:buNone/>
            </a:pPr>
            <a:endParaRPr lang="en-US" dirty="0"/>
          </a:p>
          <a:p>
            <a:pPr marL="0" indent="0">
              <a:buNone/>
            </a:pPr>
            <a:r>
              <a:rPr lang="en-US" dirty="0"/>
              <a:t>Text the number </a:t>
            </a:r>
            <a:r>
              <a:rPr lang="en-US" sz="3200" b="1" dirty="0">
                <a:solidFill>
                  <a:schemeClr val="accent2"/>
                </a:solidFill>
              </a:rPr>
              <a:t>00000</a:t>
            </a:r>
            <a:endParaRPr lang="en-US" sz="6000" b="1" dirty="0">
              <a:solidFill>
                <a:schemeClr val="accent2"/>
              </a:solidFill>
            </a:endParaRPr>
          </a:p>
          <a:p>
            <a:pPr marL="0" indent="0">
              <a:buNone/>
            </a:pPr>
            <a:endParaRPr lang="en-US" dirty="0"/>
          </a:p>
          <a:p>
            <a:pPr marL="0" indent="0">
              <a:buNone/>
            </a:pPr>
            <a:r>
              <a:rPr lang="en-US" dirty="0"/>
              <a:t>In the body of the message, type </a:t>
            </a:r>
            <a:r>
              <a:rPr lang="en-US" sz="3200" b="1" dirty="0">
                <a:solidFill>
                  <a:schemeClr val="accent2"/>
                </a:solidFill>
              </a:rPr>
              <a:t>JLOOOOO</a:t>
            </a:r>
          </a:p>
        </p:txBody>
      </p:sp>
    </p:spTree>
    <p:extLst>
      <p:ext uri="{BB962C8B-B14F-4D97-AF65-F5344CB8AC3E}">
        <p14:creationId xmlns:p14="http://schemas.microsoft.com/office/powerpoint/2010/main" val="893134328"/>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3 Number 1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43451F5-D653-AE4F-A32D-01410ADC4982}"/>
              </a:ext>
            </a:extLst>
          </p:cNvPr>
          <p:cNvSpPr txBox="1"/>
          <p:nvPr userDrawn="1"/>
        </p:nvSpPr>
        <p:spPr>
          <a:xfrm>
            <a:off x="1313747" y="1721812"/>
            <a:ext cx="1754006" cy="3477875"/>
          </a:xfrm>
          <a:prstGeom prst="rect">
            <a:avLst/>
          </a:prstGeom>
          <a:noFill/>
        </p:spPr>
        <p:txBody>
          <a:bodyPr wrap="non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1</a:t>
            </a:r>
          </a:p>
        </p:txBody>
      </p:sp>
      <p:sp>
        <p:nvSpPr>
          <p:cNvPr id="10" name="TextBox 9">
            <a:extLst>
              <a:ext uri="{FF2B5EF4-FFF2-40B4-BE49-F238E27FC236}">
                <a16:creationId xmlns:a16="http://schemas.microsoft.com/office/drawing/2014/main" id="{A6BEA584-B5F7-2A4B-8A83-A1A963DFEEA3}"/>
              </a:ext>
            </a:extLst>
          </p:cNvPr>
          <p:cNvSpPr txBox="1"/>
          <p:nvPr userDrawn="1"/>
        </p:nvSpPr>
        <p:spPr>
          <a:xfrm>
            <a:off x="1217794" y="1627525"/>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1</a:t>
            </a:r>
          </a:p>
        </p:txBody>
      </p:sp>
      <p:sp>
        <p:nvSpPr>
          <p:cNvPr id="11" name="Content Placeholder 2">
            <a:extLst>
              <a:ext uri="{FF2B5EF4-FFF2-40B4-BE49-F238E27FC236}">
                <a16:creationId xmlns:a16="http://schemas.microsoft.com/office/drawing/2014/main" id="{28A242A4-C806-CC45-B2A0-0FAE1D12FBAE}"/>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Title 1">
            <a:extLst>
              <a:ext uri="{FF2B5EF4-FFF2-40B4-BE49-F238E27FC236}">
                <a16:creationId xmlns:a16="http://schemas.microsoft.com/office/drawing/2014/main" id="{061CB00D-E252-6649-873C-9C2B9F889AA6}"/>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986007409"/>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3 Number 2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386899" y="1703725"/>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2</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290947" y="1609438"/>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2</a:t>
            </a:r>
          </a:p>
        </p:txBody>
      </p:sp>
      <p:sp>
        <p:nvSpPr>
          <p:cNvPr id="9" name="Content Placeholder 2">
            <a:extLst>
              <a:ext uri="{FF2B5EF4-FFF2-40B4-BE49-F238E27FC236}">
                <a16:creationId xmlns:a16="http://schemas.microsoft.com/office/drawing/2014/main" id="{1DE45E4D-66FA-4E8C-957E-AB01B761A780}"/>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itle 1">
            <a:extLst>
              <a:ext uri="{FF2B5EF4-FFF2-40B4-BE49-F238E27FC236}">
                <a16:creationId xmlns:a16="http://schemas.microsoft.com/office/drawing/2014/main" id="{E7EFB591-7BF8-4D0C-9D95-A29345777B27}"/>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78966897"/>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3 Number 3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386899" y="1721812"/>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3</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290947" y="1627525"/>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3</a:t>
            </a:r>
          </a:p>
        </p:txBody>
      </p:sp>
      <p:sp>
        <p:nvSpPr>
          <p:cNvPr id="9" name="Content Placeholder 2">
            <a:extLst>
              <a:ext uri="{FF2B5EF4-FFF2-40B4-BE49-F238E27FC236}">
                <a16:creationId xmlns:a16="http://schemas.microsoft.com/office/drawing/2014/main" id="{473D1893-6E3F-408D-9244-C7B7FF0E4C10}"/>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itle 1">
            <a:extLst>
              <a:ext uri="{FF2B5EF4-FFF2-40B4-BE49-F238E27FC236}">
                <a16:creationId xmlns:a16="http://schemas.microsoft.com/office/drawing/2014/main" id="{87A6F9EB-2292-41AF-8678-E16E8FBF390C}"/>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882605707"/>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3 Number 4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238952" y="1721812"/>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4</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143000" y="1627525"/>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4</a:t>
            </a:r>
          </a:p>
        </p:txBody>
      </p:sp>
      <p:sp>
        <p:nvSpPr>
          <p:cNvPr id="9" name="Content Placeholder 2">
            <a:extLst>
              <a:ext uri="{FF2B5EF4-FFF2-40B4-BE49-F238E27FC236}">
                <a16:creationId xmlns:a16="http://schemas.microsoft.com/office/drawing/2014/main" id="{9F55CF38-73D3-4F13-953C-A37CC81EFBE7}"/>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98F05F94-EE59-4356-8CC3-F2B6EB4CA861}"/>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413247300"/>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3 Number 5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386899" y="1721812"/>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5</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290947" y="1627525"/>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5</a:t>
            </a:r>
          </a:p>
        </p:txBody>
      </p:sp>
      <p:sp>
        <p:nvSpPr>
          <p:cNvPr id="9" name="Content Placeholder 2">
            <a:extLst>
              <a:ext uri="{FF2B5EF4-FFF2-40B4-BE49-F238E27FC236}">
                <a16:creationId xmlns:a16="http://schemas.microsoft.com/office/drawing/2014/main" id="{4FDEF8FA-D1A2-49DF-BE8E-4F875FD4C346}"/>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5D4AA767-D5F6-4D39-9538-5B995B2A0754}"/>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291021293"/>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3 Number 6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315152" y="1721812"/>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6</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219200" y="1627525"/>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6</a:t>
            </a:r>
          </a:p>
        </p:txBody>
      </p:sp>
      <p:sp>
        <p:nvSpPr>
          <p:cNvPr id="9" name="Content Placeholder 2">
            <a:extLst>
              <a:ext uri="{FF2B5EF4-FFF2-40B4-BE49-F238E27FC236}">
                <a16:creationId xmlns:a16="http://schemas.microsoft.com/office/drawing/2014/main" id="{48C1AF5F-F110-4C47-B1C3-B66E54862339}"/>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0D88B3AE-168C-4ADC-812D-DDF28BF29CA2}"/>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312641628"/>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3 Number 7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386899" y="1770687"/>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7</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290947" y="1676400"/>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7</a:t>
            </a:r>
          </a:p>
        </p:txBody>
      </p:sp>
      <p:sp>
        <p:nvSpPr>
          <p:cNvPr id="9" name="Content Placeholder 2">
            <a:extLst>
              <a:ext uri="{FF2B5EF4-FFF2-40B4-BE49-F238E27FC236}">
                <a16:creationId xmlns:a16="http://schemas.microsoft.com/office/drawing/2014/main" id="{59E03DBB-89AA-4C8D-89C2-1E671D4B6FB0}"/>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BC498D7F-83E2-4832-B1F4-E27D2A8C0369}"/>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572671770"/>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764EA6E-80E6-B34F-887A-59949864C795}"/>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a:t>
            </a:r>
            <a:endParaRPr lang="en-US" dirty="0"/>
          </a:p>
        </p:txBody>
      </p:sp>
      <p:sp>
        <p:nvSpPr>
          <p:cNvPr id="8" name="Slide Number Placeholder 5">
            <a:extLst>
              <a:ext uri="{FF2B5EF4-FFF2-40B4-BE49-F238E27FC236}">
                <a16:creationId xmlns:a16="http://schemas.microsoft.com/office/drawing/2014/main" id="{1812BB44-8134-BC46-833F-5E4D72C7A92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9" name="Content Placeholder 3">
            <a:extLst>
              <a:ext uri="{FF2B5EF4-FFF2-40B4-BE49-F238E27FC236}">
                <a16:creationId xmlns:a16="http://schemas.microsoft.com/office/drawing/2014/main" id="{F9028A84-F258-7B4F-8184-F864F5845DE9}"/>
              </a:ext>
            </a:extLst>
          </p:cNvPr>
          <p:cNvSpPr>
            <a:spLocks noGrp="1"/>
          </p:cNvSpPr>
          <p:nvPr>
            <p:ph sz="half" idx="2"/>
          </p:nvPr>
        </p:nvSpPr>
        <p:spPr>
          <a:xfrm>
            <a:off x="685800" y="1363684"/>
            <a:ext cx="5257800" cy="4808516"/>
          </a:xfrm>
        </p:spPr>
        <p:txBody>
          <a:bodyPr lIns="0"/>
          <a:lstStyle>
            <a:lvl1pPr marL="285750" indent="-285750">
              <a:buFont typeface="Arial" panose="020B0604020202020204" pitchFamily="34" charset="0"/>
              <a:buChar char="•"/>
              <a:defRPr sz="2000">
                <a:solidFill>
                  <a:schemeClr val="tx1"/>
                </a:solidFill>
              </a:defRPr>
            </a:lvl1pPr>
            <a:lvl2pPr marL="742950" indent="-285750">
              <a:buFont typeface="System Font Regular"/>
              <a:buChar cha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3">
            <a:extLst>
              <a:ext uri="{FF2B5EF4-FFF2-40B4-BE49-F238E27FC236}">
                <a16:creationId xmlns:a16="http://schemas.microsoft.com/office/drawing/2014/main" id="{7277077D-157A-FD42-B080-97316937EFEB}"/>
              </a:ext>
            </a:extLst>
          </p:cNvPr>
          <p:cNvSpPr>
            <a:spLocks noGrp="1"/>
          </p:cNvSpPr>
          <p:nvPr>
            <p:ph sz="half" idx="13"/>
          </p:nvPr>
        </p:nvSpPr>
        <p:spPr>
          <a:xfrm>
            <a:off x="6248400" y="1363684"/>
            <a:ext cx="5257800" cy="4808516"/>
          </a:xfrm>
        </p:spPr>
        <p:txBody>
          <a:bodyPr lIns="0"/>
          <a:lstStyle>
            <a:lvl1pPr marL="285750" indent="-285750">
              <a:buFont typeface="Arial" panose="020B0604020202020204" pitchFamily="34" charset="0"/>
              <a:buChar char="•"/>
              <a:defRPr sz="2000">
                <a:solidFill>
                  <a:schemeClr val="tx1"/>
                </a:solidFill>
              </a:defRPr>
            </a:lvl1pPr>
            <a:lvl2pPr marL="742950" indent="-285750">
              <a:buFont typeface="System Font Regular"/>
              <a:buChar cha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itle 1">
            <a:extLst>
              <a:ext uri="{FF2B5EF4-FFF2-40B4-BE49-F238E27FC236}">
                <a16:creationId xmlns:a16="http://schemas.microsoft.com/office/drawing/2014/main" id="{8B60A904-16C8-FB4A-9B7B-CF3B576990C6}"/>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831514403"/>
      </p:ext>
    </p:extLst>
  </p:cSld>
  <p:clrMapOvr>
    <a:masterClrMapping/>
  </p:clrMapOvr>
  <p:extLst>
    <p:ext uri="{DCECCB84-F9BA-43D5-87BE-67443E8EF086}">
      <p15:sldGuideLst xmlns:p15="http://schemas.microsoft.com/office/powerpoint/2012/main">
        <p15:guide id="1" pos="3744">
          <p15:clr>
            <a:srgbClr val="FBAE40"/>
          </p15:clr>
        </p15:guide>
        <p15:guide id="2" pos="3936">
          <p15:clr>
            <a:srgbClr val="FBAE40"/>
          </p15:clr>
        </p15:guide>
        <p15:guide id="3" orient="horz" pos="1200">
          <p15:clr>
            <a:srgbClr val="FBAE40"/>
          </p15:clr>
        </p15:guide>
        <p15:guide id="4" orient="horz" pos="1512">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3 Number 8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386899" y="1770687"/>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8</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290947" y="1676400"/>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8</a:t>
            </a:r>
          </a:p>
        </p:txBody>
      </p:sp>
      <p:sp>
        <p:nvSpPr>
          <p:cNvPr id="9" name="Content Placeholder 2">
            <a:extLst>
              <a:ext uri="{FF2B5EF4-FFF2-40B4-BE49-F238E27FC236}">
                <a16:creationId xmlns:a16="http://schemas.microsoft.com/office/drawing/2014/main" id="{DFC267CA-95B4-4C24-AF51-04D829655CE9}"/>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1CAB8368-58BD-4EA5-9552-D1397C837FD4}"/>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681151401"/>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3 Number 9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386899" y="1770687"/>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9</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290947" y="1676400"/>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9</a:t>
            </a:r>
          </a:p>
        </p:txBody>
      </p:sp>
      <p:sp>
        <p:nvSpPr>
          <p:cNvPr id="9" name="Content Placeholder 2">
            <a:extLst>
              <a:ext uri="{FF2B5EF4-FFF2-40B4-BE49-F238E27FC236}">
                <a16:creationId xmlns:a16="http://schemas.microsoft.com/office/drawing/2014/main" id="{876341F8-EEDF-4ACC-99C1-CEEEEFBD1E13}"/>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6FCD93F2-1A36-400D-AEFA-21496558AA76}"/>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273863060"/>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3 Number 10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685800" y="1752600"/>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1</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589848" y="1690062"/>
            <a:ext cx="936049" cy="3477875"/>
          </a:xfrm>
          <a:prstGeom prst="rect">
            <a:avLst/>
          </a:prstGeom>
          <a:noFill/>
        </p:spPr>
        <p:txBody>
          <a:bodyPr wrap="squar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1</a:t>
            </a:r>
          </a:p>
        </p:txBody>
      </p:sp>
      <p:sp>
        <p:nvSpPr>
          <p:cNvPr id="10" name="TextBox 9">
            <a:extLst>
              <a:ext uri="{FF2B5EF4-FFF2-40B4-BE49-F238E27FC236}">
                <a16:creationId xmlns:a16="http://schemas.microsoft.com/office/drawing/2014/main" id="{71BD1E88-06B6-5F41-AE1F-7302D594545C}"/>
              </a:ext>
            </a:extLst>
          </p:cNvPr>
          <p:cNvSpPr txBox="1"/>
          <p:nvPr userDrawn="1"/>
        </p:nvSpPr>
        <p:spPr>
          <a:xfrm>
            <a:off x="1936196" y="1752600"/>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0</a:t>
            </a:r>
          </a:p>
        </p:txBody>
      </p:sp>
      <p:sp>
        <p:nvSpPr>
          <p:cNvPr id="15" name="TextBox 14">
            <a:extLst>
              <a:ext uri="{FF2B5EF4-FFF2-40B4-BE49-F238E27FC236}">
                <a16:creationId xmlns:a16="http://schemas.microsoft.com/office/drawing/2014/main" id="{AFCFA1BC-12B8-8743-8D50-9D1BE40FA19D}"/>
              </a:ext>
            </a:extLst>
          </p:cNvPr>
          <p:cNvSpPr txBox="1"/>
          <p:nvPr userDrawn="1"/>
        </p:nvSpPr>
        <p:spPr>
          <a:xfrm>
            <a:off x="1840244" y="1658313"/>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0</a:t>
            </a:r>
          </a:p>
        </p:txBody>
      </p:sp>
      <p:sp>
        <p:nvSpPr>
          <p:cNvPr id="13" name="Content Placeholder 2">
            <a:extLst>
              <a:ext uri="{FF2B5EF4-FFF2-40B4-BE49-F238E27FC236}">
                <a16:creationId xmlns:a16="http://schemas.microsoft.com/office/drawing/2014/main" id="{1EB64849-F5AB-4ACF-9FB9-A1B60C3C8AA9}"/>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itle 1">
            <a:extLst>
              <a:ext uri="{FF2B5EF4-FFF2-40B4-BE49-F238E27FC236}">
                <a16:creationId xmlns:a16="http://schemas.microsoft.com/office/drawing/2014/main" id="{42F8C5E8-542D-4D94-9AEA-3A408A14CE72}"/>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844332007"/>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2 Icon Box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F407E3-534D-4596-80FA-A4B64B86C0CC}"/>
              </a:ext>
            </a:extLst>
          </p:cNvPr>
          <p:cNvSpPr/>
          <p:nvPr userDrawn="1"/>
        </p:nvSpPr>
        <p:spPr>
          <a:xfrm>
            <a:off x="695614" y="1863206"/>
            <a:ext cx="4572000" cy="388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4">
            <a:extLst>
              <a:ext uri="{FF2B5EF4-FFF2-40B4-BE49-F238E27FC236}">
                <a16:creationId xmlns:a16="http://schemas.microsoft.com/office/drawing/2014/main" id="{F610FD58-353C-F240-AA43-30C04915F686}"/>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8" name="Slide Number Placeholder 5">
            <a:extLst>
              <a:ext uri="{FF2B5EF4-FFF2-40B4-BE49-F238E27FC236}">
                <a16:creationId xmlns:a16="http://schemas.microsoft.com/office/drawing/2014/main" id="{9D73A866-0BBE-F444-8B58-702BA5D0B55B}"/>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5" name="Content Placeholder 3">
            <a:extLst>
              <a:ext uri="{FF2B5EF4-FFF2-40B4-BE49-F238E27FC236}">
                <a16:creationId xmlns:a16="http://schemas.microsoft.com/office/drawing/2014/main" id="{32841B70-5E35-3840-88CE-0055F744C878}"/>
              </a:ext>
            </a:extLst>
          </p:cNvPr>
          <p:cNvSpPr>
            <a:spLocks noGrp="1"/>
          </p:cNvSpPr>
          <p:nvPr>
            <p:ph sz="half" idx="2"/>
          </p:nvPr>
        </p:nvSpPr>
        <p:spPr>
          <a:xfrm>
            <a:off x="924214" y="2856916"/>
            <a:ext cx="4114800" cy="2791117"/>
          </a:xfrm>
        </p:spPr>
        <p:txBody>
          <a:bodyPr lIns="0"/>
          <a:lstStyle>
            <a:lvl1pPr marL="0" indent="0">
              <a:buNone/>
              <a:defRPr sz="1800">
                <a:solidFill>
                  <a:schemeClr val="bg1"/>
                </a:solidFill>
              </a:defRPr>
            </a:lvl1pPr>
            <a:lvl2pPr marL="742950" indent="-285750">
              <a:buClr>
                <a:schemeClr val="bg1"/>
              </a:buClr>
              <a:buFont typeface="Arial" panose="020B0604020202020204" pitchFamily="34" charset="0"/>
              <a:buChar char="•"/>
              <a:defRPr sz="1600">
                <a:solidFill>
                  <a:schemeClr val="bg1"/>
                </a:solidFill>
              </a:defRPr>
            </a:lvl2pPr>
            <a:lvl3pPr marL="1143000" indent="-228600">
              <a:buClr>
                <a:schemeClr val="bg1"/>
              </a:buClr>
              <a:buFont typeface="System Font Regular"/>
              <a:buChar char="–"/>
              <a:defRPr sz="1400">
                <a:solidFill>
                  <a:schemeClr val="bg1"/>
                </a:solidFill>
              </a:defRPr>
            </a:lvl3pPr>
            <a:lvl4pPr>
              <a:buClr>
                <a:schemeClr val="bg1"/>
              </a:buClr>
              <a:defRPr sz="1200">
                <a:solidFill>
                  <a:schemeClr val="bg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1">
            <a:extLst>
              <a:ext uri="{FF2B5EF4-FFF2-40B4-BE49-F238E27FC236}">
                <a16:creationId xmlns:a16="http://schemas.microsoft.com/office/drawing/2014/main" id="{CB4E2A77-B3FA-B64E-AA07-2FCEF25F4203}"/>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endParaRPr lang="en-US" dirty="0"/>
          </a:p>
        </p:txBody>
      </p:sp>
      <p:sp>
        <p:nvSpPr>
          <p:cNvPr id="5" name="Oval 4">
            <a:extLst>
              <a:ext uri="{FF2B5EF4-FFF2-40B4-BE49-F238E27FC236}">
                <a16:creationId xmlns:a16="http://schemas.microsoft.com/office/drawing/2014/main" id="{5F7D9D58-D480-4EB7-B9F7-CFCD7B78938F}"/>
              </a:ext>
            </a:extLst>
          </p:cNvPr>
          <p:cNvSpPr/>
          <p:nvPr userDrawn="1"/>
        </p:nvSpPr>
        <p:spPr>
          <a:xfrm>
            <a:off x="2295814" y="1314158"/>
            <a:ext cx="1371600" cy="1371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a:extLst>
              <a:ext uri="{FF2B5EF4-FFF2-40B4-BE49-F238E27FC236}">
                <a16:creationId xmlns:a16="http://schemas.microsoft.com/office/drawing/2014/main" id="{50BAE8DC-1D76-4C47-B96A-51F54FE93DE0}"/>
              </a:ext>
            </a:extLst>
          </p:cNvPr>
          <p:cNvSpPr>
            <a:spLocks noGrp="1"/>
          </p:cNvSpPr>
          <p:nvPr>
            <p:ph type="pic" sz="quarter" idx="18"/>
          </p:nvPr>
        </p:nvSpPr>
        <p:spPr>
          <a:xfrm>
            <a:off x="2570134" y="1573683"/>
            <a:ext cx="822960" cy="822960"/>
          </a:xfrm>
        </p:spPr>
        <p:txBody>
          <a:bodyPr/>
          <a:lstStyle/>
          <a:p>
            <a:r>
              <a:rPr lang="en-US" dirty="0"/>
              <a:t>Click icon to add picture</a:t>
            </a:r>
          </a:p>
        </p:txBody>
      </p:sp>
      <p:sp>
        <p:nvSpPr>
          <p:cNvPr id="20" name="Rectangle 19">
            <a:extLst>
              <a:ext uri="{FF2B5EF4-FFF2-40B4-BE49-F238E27FC236}">
                <a16:creationId xmlns:a16="http://schemas.microsoft.com/office/drawing/2014/main" id="{473BA5D9-4522-4E74-8466-0848D4A36DAF}"/>
              </a:ext>
            </a:extLst>
          </p:cNvPr>
          <p:cNvSpPr/>
          <p:nvPr userDrawn="1"/>
        </p:nvSpPr>
        <p:spPr>
          <a:xfrm>
            <a:off x="6924386" y="1863206"/>
            <a:ext cx="4572000" cy="388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ontent Placeholder 3">
            <a:extLst>
              <a:ext uri="{FF2B5EF4-FFF2-40B4-BE49-F238E27FC236}">
                <a16:creationId xmlns:a16="http://schemas.microsoft.com/office/drawing/2014/main" id="{24DE806B-879C-4858-8A87-4DE8A6B888C9}"/>
              </a:ext>
            </a:extLst>
          </p:cNvPr>
          <p:cNvSpPr>
            <a:spLocks noGrp="1"/>
          </p:cNvSpPr>
          <p:nvPr>
            <p:ph sz="half" idx="19"/>
          </p:nvPr>
        </p:nvSpPr>
        <p:spPr>
          <a:xfrm>
            <a:off x="7152986" y="2856916"/>
            <a:ext cx="4114800" cy="2791117"/>
          </a:xfrm>
        </p:spPr>
        <p:txBody>
          <a:bodyPr lIns="0"/>
          <a:lstStyle>
            <a:lvl1pPr marL="0" indent="0">
              <a:buNone/>
              <a:defRPr sz="1800">
                <a:solidFill>
                  <a:schemeClr val="bg1"/>
                </a:solidFill>
              </a:defRPr>
            </a:lvl1pPr>
            <a:lvl2pPr marL="742950" indent="-285750">
              <a:buClr>
                <a:schemeClr val="bg1"/>
              </a:buClr>
              <a:buFont typeface="Arial" panose="020B0604020202020204" pitchFamily="34" charset="0"/>
              <a:buChar char="•"/>
              <a:defRPr sz="1600">
                <a:solidFill>
                  <a:schemeClr val="bg1"/>
                </a:solidFill>
              </a:defRPr>
            </a:lvl2pPr>
            <a:lvl3pPr marL="1143000" indent="-228600">
              <a:buClr>
                <a:schemeClr val="bg1"/>
              </a:buClr>
              <a:buFont typeface="System Font Regular"/>
              <a:buChar char="–"/>
              <a:defRPr sz="1400">
                <a:solidFill>
                  <a:schemeClr val="bg1"/>
                </a:solidFill>
              </a:defRPr>
            </a:lvl3pPr>
            <a:lvl4pPr>
              <a:buClr>
                <a:schemeClr val="bg1"/>
              </a:buClr>
              <a:defRPr sz="1200">
                <a:solidFill>
                  <a:schemeClr val="bg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Oval 21">
            <a:extLst>
              <a:ext uri="{FF2B5EF4-FFF2-40B4-BE49-F238E27FC236}">
                <a16:creationId xmlns:a16="http://schemas.microsoft.com/office/drawing/2014/main" id="{76040B5B-1169-4903-A270-B4E8DDE9F206}"/>
              </a:ext>
            </a:extLst>
          </p:cNvPr>
          <p:cNvSpPr/>
          <p:nvPr userDrawn="1"/>
        </p:nvSpPr>
        <p:spPr>
          <a:xfrm>
            <a:off x="8524586" y="1314158"/>
            <a:ext cx="1371600" cy="1371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icture Placeholder 3">
            <a:extLst>
              <a:ext uri="{FF2B5EF4-FFF2-40B4-BE49-F238E27FC236}">
                <a16:creationId xmlns:a16="http://schemas.microsoft.com/office/drawing/2014/main" id="{842C3B35-740D-4BC4-8897-196CC0503D84}"/>
              </a:ext>
            </a:extLst>
          </p:cNvPr>
          <p:cNvSpPr>
            <a:spLocks noGrp="1"/>
          </p:cNvSpPr>
          <p:nvPr>
            <p:ph type="pic" sz="quarter" idx="20"/>
          </p:nvPr>
        </p:nvSpPr>
        <p:spPr>
          <a:xfrm>
            <a:off x="8798906" y="1573683"/>
            <a:ext cx="822960" cy="822960"/>
          </a:xfrm>
        </p:spPr>
        <p:txBody>
          <a:bodyPr/>
          <a:lstStyle/>
          <a:p>
            <a:r>
              <a:rPr lang="en-US" dirty="0"/>
              <a:t>Click icon to add picture</a:t>
            </a:r>
          </a:p>
        </p:txBody>
      </p:sp>
    </p:spTree>
    <p:extLst>
      <p:ext uri="{BB962C8B-B14F-4D97-AF65-F5344CB8AC3E}">
        <p14:creationId xmlns:p14="http://schemas.microsoft.com/office/powerpoint/2010/main" val="1663926842"/>
      </p:ext>
    </p:extLst>
  </p:cSld>
  <p:clrMapOvr>
    <a:masterClrMapping/>
  </p:clrMapOvr>
  <p:extLst>
    <p:ext uri="{DCECCB84-F9BA-43D5-87BE-67443E8EF086}">
      <p15:sldGuideLst xmlns:p15="http://schemas.microsoft.com/office/powerpoint/2012/main">
        <p15:guide id="1" orient="horz" pos="1176">
          <p15:clr>
            <a:srgbClr val="FBAE40"/>
          </p15:clr>
        </p15:guide>
        <p15:guide id="2" pos="2568">
          <p15:clr>
            <a:srgbClr val="FBAE40"/>
          </p15:clr>
        </p15:guide>
        <p15:guide id="3" pos="2760">
          <p15:clr>
            <a:srgbClr val="FBAE40"/>
          </p15:clr>
        </p15:guide>
        <p15:guide id="4" pos="4896">
          <p15:clr>
            <a:srgbClr val="FBAE40"/>
          </p15:clr>
        </p15:guide>
        <p15:guide id="5" pos="5088">
          <p15:clr>
            <a:srgbClr val="FBAE40"/>
          </p15:clr>
        </p15:guide>
        <p15:guide id="6" orient="horz" pos="1440">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3 Icon Box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F407E3-534D-4596-80FA-A4B64B86C0CC}"/>
              </a:ext>
            </a:extLst>
          </p:cNvPr>
          <p:cNvSpPr/>
          <p:nvPr userDrawn="1"/>
        </p:nvSpPr>
        <p:spPr>
          <a:xfrm>
            <a:off x="695614" y="1863206"/>
            <a:ext cx="3429000" cy="40803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4">
            <a:extLst>
              <a:ext uri="{FF2B5EF4-FFF2-40B4-BE49-F238E27FC236}">
                <a16:creationId xmlns:a16="http://schemas.microsoft.com/office/drawing/2014/main" id="{F610FD58-353C-F240-AA43-30C04915F686}"/>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8" name="Slide Number Placeholder 5">
            <a:extLst>
              <a:ext uri="{FF2B5EF4-FFF2-40B4-BE49-F238E27FC236}">
                <a16:creationId xmlns:a16="http://schemas.microsoft.com/office/drawing/2014/main" id="{9D73A866-0BBE-F444-8B58-702BA5D0B55B}"/>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5" name="Content Placeholder 3">
            <a:extLst>
              <a:ext uri="{FF2B5EF4-FFF2-40B4-BE49-F238E27FC236}">
                <a16:creationId xmlns:a16="http://schemas.microsoft.com/office/drawing/2014/main" id="{32841B70-5E35-3840-88CE-0055F744C878}"/>
              </a:ext>
            </a:extLst>
          </p:cNvPr>
          <p:cNvSpPr>
            <a:spLocks noGrp="1"/>
          </p:cNvSpPr>
          <p:nvPr>
            <p:ph sz="half" idx="2"/>
          </p:nvPr>
        </p:nvSpPr>
        <p:spPr>
          <a:xfrm>
            <a:off x="990600" y="2942687"/>
            <a:ext cx="2819400" cy="2705346"/>
          </a:xfrm>
        </p:spPr>
        <p:txBody>
          <a:bodyPr lIns="0"/>
          <a:lstStyle>
            <a:lvl1pPr marL="0" indent="0">
              <a:buNone/>
              <a:defRPr sz="1800">
                <a:solidFill>
                  <a:schemeClr val="bg1"/>
                </a:solidFill>
              </a:defRPr>
            </a:lvl1pPr>
            <a:lvl2pPr marL="742950" indent="-285750">
              <a:buClr>
                <a:schemeClr val="bg1"/>
              </a:buClr>
              <a:buFont typeface="Arial" panose="020B0604020202020204" pitchFamily="34" charset="0"/>
              <a:buChar char="•"/>
              <a:defRPr sz="1600">
                <a:solidFill>
                  <a:schemeClr val="bg1"/>
                </a:solidFill>
              </a:defRPr>
            </a:lvl2pPr>
            <a:lvl3pPr marL="1143000" indent="-228600">
              <a:buClr>
                <a:schemeClr val="bg1"/>
              </a:buClr>
              <a:buFont typeface="System Font Regular"/>
              <a:buChar char="–"/>
              <a:defRPr sz="1400">
                <a:solidFill>
                  <a:schemeClr val="bg1"/>
                </a:solidFill>
              </a:defRPr>
            </a:lvl3pPr>
            <a:lvl4pPr>
              <a:buClr>
                <a:schemeClr val="bg1"/>
              </a:buClr>
              <a:defRPr sz="1200">
                <a:solidFill>
                  <a:schemeClr val="bg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1">
            <a:extLst>
              <a:ext uri="{FF2B5EF4-FFF2-40B4-BE49-F238E27FC236}">
                <a16:creationId xmlns:a16="http://schemas.microsoft.com/office/drawing/2014/main" id="{CB4E2A77-B3FA-B64E-AA07-2FCEF25F4203}"/>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endParaRPr lang="en-US" dirty="0"/>
          </a:p>
        </p:txBody>
      </p:sp>
      <p:sp>
        <p:nvSpPr>
          <p:cNvPr id="5" name="Oval 4">
            <a:extLst>
              <a:ext uri="{FF2B5EF4-FFF2-40B4-BE49-F238E27FC236}">
                <a16:creationId xmlns:a16="http://schemas.microsoft.com/office/drawing/2014/main" id="{5F7D9D58-D480-4EB7-B9F7-CFCD7B78938F}"/>
              </a:ext>
            </a:extLst>
          </p:cNvPr>
          <p:cNvSpPr/>
          <p:nvPr userDrawn="1"/>
        </p:nvSpPr>
        <p:spPr>
          <a:xfrm>
            <a:off x="1714500" y="1314158"/>
            <a:ext cx="1371600" cy="1371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a:extLst>
              <a:ext uri="{FF2B5EF4-FFF2-40B4-BE49-F238E27FC236}">
                <a16:creationId xmlns:a16="http://schemas.microsoft.com/office/drawing/2014/main" id="{50BAE8DC-1D76-4C47-B96A-51F54FE93DE0}"/>
              </a:ext>
            </a:extLst>
          </p:cNvPr>
          <p:cNvSpPr>
            <a:spLocks noGrp="1"/>
          </p:cNvSpPr>
          <p:nvPr>
            <p:ph type="pic" sz="quarter" idx="18"/>
          </p:nvPr>
        </p:nvSpPr>
        <p:spPr>
          <a:xfrm>
            <a:off x="1988820" y="1573683"/>
            <a:ext cx="822960" cy="822960"/>
          </a:xfrm>
        </p:spPr>
        <p:txBody>
          <a:bodyPr/>
          <a:lstStyle/>
          <a:p>
            <a:r>
              <a:rPr lang="en-US" dirty="0"/>
              <a:t>Click icon to add picture</a:t>
            </a:r>
          </a:p>
        </p:txBody>
      </p:sp>
      <p:sp>
        <p:nvSpPr>
          <p:cNvPr id="16" name="Rectangle 15">
            <a:extLst>
              <a:ext uri="{FF2B5EF4-FFF2-40B4-BE49-F238E27FC236}">
                <a16:creationId xmlns:a16="http://schemas.microsoft.com/office/drawing/2014/main" id="{CDE3D068-622C-4A6C-8146-7907B45A0E26}"/>
              </a:ext>
            </a:extLst>
          </p:cNvPr>
          <p:cNvSpPr/>
          <p:nvPr userDrawn="1"/>
        </p:nvSpPr>
        <p:spPr>
          <a:xfrm>
            <a:off x="4381500" y="1863206"/>
            <a:ext cx="3429000" cy="40803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3">
            <a:extLst>
              <a:ext uri="{FF2B5EF4-FFF2-40B4-BE49-F238E27FC236}">
                <a16:creationId xmlns:a16="http://schemas.microsoft.com/office/drawing/2014/main" id="{F8266C33-1ECC-4DEF-972D-EEDC88B52329}"/>
              </a:ext>
            </a:extLst>
          </p:cNvPr>
          <p:cNvSpPr>
            <a:spLocks noGrp="1"/>
          </p:cNvSpPr>
          <p:nvPr>
            <p:ph sz="half" idx="19"/>
          </p:nvPr>
        </p:nvSpPr>
        <p:spPr>
          <a:xfrm>
            <a:off x="4676486" y="2942687"/>
            <a:ext cx="2819400" cy="2705346"/>
          </a:xfrm>
        </p:spPr>
        <p:txBody>
          <a:bodyPr lIns="0"/>
          <a:lstStyle>
            <a:lvl1pPr marL="0" indent="0">
              <a:buNone/>
              <a:defRPr sz="1800">
                <a:solidFill>
                  <a:schemeClr val="bg1"/>
                </a:solidFill>
              </a:defRPr>
            </a:lvl1pPr>
            <a:lvl2pPr marL="742950" indent="-285750">
              <a:buClr>
                <a:schemeClr val="bg1"/>
              </a:buClr>
              <a:buFont typeface="Arial" panose="020B0604020202020204" pitchFamily="34" charset="0"/>
              <a:buChar char="•"/>
              <a:defRPr sz="1600">
                <a:solidFill>
                  <a:schemeClr val="bg1"/>
                </a:solidFill>
              </a:defRPr>
            </a:lvl2pPr>
            <a:lvl3pPr marL="1143000" indent="-228600">
              <a:buClr>
                <a:schemeClr val="bg1"/>
              </a:buClr>
              <a:buFont typeface="System Font Regular"/>
              <a:buChar char="–"/>
              <a:defRPr sz="1400">
                <a:solidFill>
                  <a:schemeClr val="bg1"/>
                </a:solidFill>
              </a:defRPr>
            </a:lvl3pPr>
            <a:lvl4pPr>
              <a:buClr>
                <a:schemeClr val="bg1"/>
              </a:buClr>
              <a:defRPr sz="1200">
                <a:solidFill>
                  <a:schemeClr val="bg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Oval 17">
            <a:extLst>
              <a:ext uri="{FF2B5EF4-FFF2-40B4-BE49-F238E27FC236}">
                <a16:creationId xmlns:a16="http://schemas.microsoft.com/office/drawing/2014/main" id="{DDC99B53-05D2-4EDE-AD07-6239C17E4274}"/>
              </a:ext>
            </a:extLst>
          </p:cNvPr>
          <p:cNvSpPr/>
          <p:nvPr userDrawn="1"/>
        </p:nvSpPr>
        <p:spPr>
          <a:xfrm>
            <a:off x="5400386" y="1314158"/>
            <a:ext cx="1371600" cy="1371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icture Placeholder 3">
            <a:extLst>
              <a:ext uri="{FF2B5EF4-FFF2-40B4-BE49-F238E27FC236}">
                <a16:creationId xmlns:a16="http://schemas.microsoft.com/office/drawing/2014/main" id="{84075162-2C85-4675-8871-E8F2CF4934C3}"/>
              </a:ext>
            </a:extLst>
          </p:cNvPr>
          <p:cNvSpPr>
            <a:spLocks noGrp="1"/>
          </p:cNvSpPr>
          <p:nvPr>
            <p:ph type="pic" sz="quarter" idx="20"/>
          </p:nvPr>
        </p:nvSpPr>
        <p:spPr>
          <a:xfrm>
            <a:off x="5674706" y="1573683"/>
            <a:ext cx="822960" cy="822960"/>
          </a:xfrm>
        </p:spPr>
        <p:txBody>
          <a:bodyPr/>
          <a:lstStyle/>
          <a:p>
            <a:r>
              <a:rPr lang="en-US" dirty="0"/>
              <a:t>Click icon to add picture</a:t>
            </a:r>
          </a:p>
        </p:txBody>
      </p:sp>
      <p:sp>
        <p:nvSpPr>
          <p:cNvPr id="26" name="Rectangle 25">
            <a:extLst>
              <a:ext uri="{FF2B5EF4-FFF2-40B4-BE49-F238E27FC236}">
                <a16:creationId xmlns:a16="http://schemas.microsoft.com/office/drawing/2014/main" id="{777E8A75-E239-4354-B8C1-D0E54BBBB94F}"/>
              </a:ext>
            </a:extLst>
          </p:cNvPr>
          <p:cNvSpPr/>
          <p:nvPr userDrawn="1"/>
        </p:nvSpPr>
        <p:spPr>
          <a:xfrm>
            <a:off x="8047758" y="1863206"/>
            <a:ext cx="3429000" cy="40803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ntent Placeholder 3">
            <a:extLst>
              <a:ext uri="{FF2B5EF4-FFF2-40B4-BE49-F238E27FC236}">
                <a16:creationId xmlns:a16="http://schemas.microsoft.com/office/drawing/2014/main" id="{841E14E3-6C88-49B3-9E0E-202B8B1A66DB}"/>
              </a:ext>
            </a:extLst>
          </p:cNvPr>
          <p:cNvSpPr>
            <a:spLocks noGrp="1"/>
          </p:cNvSpPr>
          <p:nvPr>
            <p:ph sz="half" idx="21"/>
          </p:nvPr>
        </p:nvSpPr>
        <p:spPr>
          <a:xfrm>
            <a:off x="8342744" y="2942687"/>
            <a:ext cx="2819400" cy="2705346"/>
          </a:xfrm>
        </p:spPr>
        <p:txBody>
          <a:bodyPr lIns="0"/>
          <a:lstStyle>
            <a:lvl1pPr marL="0" indent="0">
              <a:buNone/>
              <a:defRPr sz="1800">
                <a:solidFill>
                  <a:schemeClr val="bg1"/>
                </a:solidFill>
              </a:defRPr>
            </a:lvl1pPr>
            <a:lvl2pPr marL="742950" indent="-285750">
              <a:buClr>
                <a:schemeClr val="bg1"/>
              </a:buClr>
              <a:buFont typeface="Arial" panose="020B0604020202020204" pitchFamily="34" charset="0"/>
              <a:buChar char="•"/>
              <a:defRPr sz="1600">
                <a:solidFill>
                  <a:schemeClr val="bg1"/>
                </a:solidFill>
              </a:defRPr>
            </a:lvl2pPr>
            <a:lvl3pPr marL="1143000" indent="-228600">
              <a:buClr>
                <a:schemeClr val="bg1"/>
              </a:buClr>
              <a:buFont typeface="System Font Regular"/>
              <a:buChar char="–"/>
              <a:defRPr sz="1400">
                <a:solidFill>
                  <a:schemeClr val="bg1"/>
                </a:solidFill>
              </a:defRPr>
            </a:lvl3pPr>
            <a:lvl4pPr>
              <a:buClr>
                <a:schemeClr val="bg1"/>
              </a:buClr>
              <a:defRPr sz="1200">
                <a:solidFill>
                  <a:schemeClr val="bg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8" name="Oval 27">
            <a:extLst>
              <a:ext uri="{FF2B5EF4-FFF2-40B4-BE49-F238E27FC236}">
                <a16:creationId xmlns:a16="http://schemas.microsoft.com/office/drawing/2014/main" id="{B65E7DF5-0E66-40EF-8BA1-F28F52BD5F0E}"/>
              </a:ext>
            </a:extLst>
          </p:cNvPr>
          <p:cNvSpPr/>
          <p:nvPr userDrawn="1"/>
        </p:nvSpPr>
        <p:spPr>
          <a:xfrm>
            <a:off x="9066644" y="1314158"/>
            <a:ext cx="1371600" cy="1371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icture Placeholder 3">
            <a:extLst>
              <a:ext uri="{FF2B5EF4-FFF2-40B4-BE49-F238E27FC236}">
                <a16:creationId xmlns:a16="http://schemas.microsoft.com/office/drawing/2014/main" id="{42E53742-4015-4375-9889-D2A0FFCB1868}"/>
              </a:ext>
            </a:extLst>
          </p:cNvPr>
          <p:cNvSpPr>
            <a:spLocks noGrp="1"/>
          </p:cNvSpPr>
          <p:nvPr>
            <p:ph type="pic" sz="quarter" idx="22"/>
          </p:nvPr>
        </p:nvSpPr>
        <p:spPr>
          <a:xfrm>
            <a:off x="9340964" y="1573683"/>
            <a:ext cx="822960" cy="822960"/>
          </a:xfrm>
        </p:spPr>
        <p:txBody>
          <a:bodyPr/>
          <a:lstStyle/>
          <a:p>
            <a:r>
              <a:rPr lang="en-US" dirty="0"/>
              <a:t>Click icon to add picture</a:t>
            </a:r>
          </a:p>
        </p:txBody>
      </p:sp>
    </p:spTree>
    <p:extLst>
      <p:ext uri="{BB962C8B-B14F-4D97-AF65-F5344CB8AC3E}">
        <p14:creationId xmlns:p14="http://schemas.microsoft.com/office/powerpoint/2010/main" val="1461615816"/>
      </p:ext>
    </p:extLst>
  </p:cSld>
  <p:clrMapOvr>
    <a:masterClrMapping/>
  </p:clrMapOvr>
  <p:extLst>
    <p:ext uri="{DCECCB84-F9BA-43D5-87BE-67443E8EF086}">
      <p15:sldGuideLst xmlns:p15="http://schemas.microsoft.com/office/powerpoint/2012/main">
        <p15:guide id="1" orient="horz" pos="1176">
          <p15:clr>
            <a:srgbClr val="FBAE40"/>
          </p15:clr>
        </p15:guide>
        <p15:guide id="2" pos="2568">
          <p15:clr>
            <a:srgbClr val="FBAE40"/>
          </p15:clr>
        </p15:guide>
        <p15:guide id="3" pos="2760">
          <p15:clr>
            <a:srgbClr val="FBAE40"/>
          </p15:clr>
        </p15:guide>
        <p15:guide id="4" pos="4896">
          <p15:clr>
            <a:srgbClr val="FBAE40"/>
          </p15:clr>
        </p15:guide>
        <p15:guide id="5" pos="5088">
          <p15:clr>
            <a:srgbClr val="FBAE40"/>
          </p15:clr>
        </p15:guide>
        <p15:guide id="6" orient="horz" pos="1440">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4 bullet points - arrow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DB7968-F0EB-DE45-8BB7-81432A2FB34E}"/>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endParaRPr lang="en-US" dirty="0"/>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grpSp>
        <p:nvGrpSpPr>
          <p:cNvPr id="8" name="Group 7">
            <a:extLst>
              <a:ext uri="{FF2B5EF4-FFF2-40B4-BE49-F238E27FC236}">
                <a16:creationId xmlns:a16="http://schemas.microsoft.com/office/drawing/2014/main" id="{6D71AB13-6592-5941-A81A-38A331742BE8}"/>
              </a:ext>
            </a:extLst>
          </p:cNvPr>
          <p:cNvGrpSpPr/>
          <p:nvPr userDrawn="1"/>
        </p:nvGrpSpPr>
        <p:grpSpPr>
          <a:xfrm>
            <a:off x="690575" y="1295400"/>
            <a:ext cx="10815626" cy="1137418"/>
            <a:chOff x="690575" y="1295400"/>
            <a:chExt cx="10815626" cy="1137418"/>
          </a:xfrm>
        </p:grpSpPr>
        <p:sp>
          <p:nvSpPr>
            <p:cNvPr id="9" name="Rectangle 8">
              <a:extLst>
                <a:ext uri="{FF2B5EF4-FFF2-40B4-BE49-F238E27FC236}">
                  <a16:creationId xmlns:a16="http://schemas.microsoft.com/office/drawing/2014/main" id="{10B29FF6-C31A-BC46-80C7-C7221FFF7EAD}"/>
                </a:ext>
              </a:extLst>
            </p:cNvPr>
            <p:cNvSpPr/>
            <p:nvPr/>
          </p:nvSpPr>
          <p:spPr>
            <a:xfrm>
              <a:off x="3386891" y="1295400"/>
              <a:ext cx="8119310" cy="11374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pPr defTabSz="457200" eaLnBrk="0" fontAlgn="base" hangingPunct="0">
                <a:spcBef>
                  <a:spcPts val="1800"/>
                </a:spcBef>
                <a:buClr>
                  <a:schemeClr val="accent2"/>
                </a:buClr>
                <a:defRPr/>
              </a:pPr>
              <a:endParaRPr lang="en-US" sz="2000" dirty="0">
                <a:solidFill>
                  <a:schemeClr val="tx1"/>
                </a:solidFill>
                <a:latin typeface="Arial" panose="020B0604020202020204" pitchFamily="34" charset="0"/>
                <a:ea typeface="Arial" charset="0"/>
                <a:cs typeface="Arial" panose="020B0604020202020204" pitchFamily="34" charset="0"/>
              </a:endParaRPr>
            </a:p>
          </p:txBody>
        </p:sp>
        <p:sp>
          <p:nvSpPr>
            <p:cNvPr id="11" name="Rectangle 11">
              <a:extLst>
                <a:ext uri="{FF2B5EF4-FFF2-40B4-BE49-F238E27FC236}">
                  <a16:creationId xmlns:a16="http://schemas.microsoft.com/office/drawing/2014/main" id="{29B959C3-494B-3547-84A8-AD15EC53196D}"/>
                </a:ext>
              </a:extLst>
            </p:cNvPr>
            <p:cNvSpPr/>
            <p:nvPr/>
          </p:nvSpPr>
          <p:spPr>
            <a:xfrm>
              <a:off x="690575" y="1295400"/>
              <a:ext cx="3216177" cy="1137418"/>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endParaRPr lang="en-US" sz="2000" b="1" dirty="0">
                <a:solidFill>
                  <a:schemeClr val="bg1"/>
                </a:solidFill>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298D9BBE-2F65-A140-9CB8-F808804157F5}"/>
              </a:ext>
            </a:extLst>
          </p:cNvPr>
          <p:cNvGrpSpPr/>
          <p:nvPr userDrawn="1"/>
        </p:nvGrpSpPr>
        <p:grpSpPr>
          <a:xfrm>
            <a:off x="690575" y="2514600"/>
            <a:ext cx="10815626" cy="1143000"/>
            <a:chOff x="690575" y="2514600"/>
            <a:chExt cx="10815626" cy="1143000"/>
          </a:xfrm>
        </p:grpSpPr>
        <p:sp>
          <p:nvSpPr>
            <p:cNvPr id="14" name="Rectangle 13">
              <a:extLst>
                <a:ext uri="{FF2B5EF4-FFF2-40B4-BE49-F238E27FC236}">
                  <a16:creationId xmlns:a16="http://schemas.microsoft.com/office/drawing/2014/main" id="{1152779E-E30A-934E-A842-B59369EEAF64}"/>
                </a:ext>
              </a:extLst>
            </p:cNvPr>
            <p:cNvSpPr/>
            <p:nvPr/>
          </p:nvSpPr>
          <p:spPr>
            <a:xfrm>
              <a:off x="3386891" y="2514600"/>
              <a:ext cx="8119310" cy="1143000"/>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endParaRPr lang="en-US" sz="2000" dirty="0">
                <a:solidFill>
                  <a:schemeClr val="tx1"/>
                </a:solidFill>
                <a:latin typeface="Arial" panose="020B0604020202020204" pitchFamily="34" charset="0"/>
                <a:ea typeface="Arial" charset="0"/>
                <a:cs typeface="Arial" panose="020B0604020202020204" pitchFamily="34" charset="0"/>
              </a:endParaRPr>
            </a:p>
          </p:txBody>
        </p:sp>
        <p:sp>
          <p:nvSpPr>
            <p:cNvPr id="15" name="Rectangle 11">
              <a:extLst>
                <a:ext uri="{FF2B5EF4-FFF2-40B4-BE49-F238E27FC236}">
                  <a16:creationId xmlns:a16="http://schemas.microsoft.com/office/drawing/2014/main" id="{B983603B-3F40-AE42-94C5-78CA1233B2A8}"/>
                </a:ext>
              </a:extLst>
            </p:cNvPr>
            <p:cNvSpPr/>
            <p:nvPr/>
          </p:nvSpPr>
          <p:spPr>
            <a:xfrm>
              <a:off x="690575" y="2520182"/>
              <a:ext cx="3216177" cy="1137418"/>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rgbClr val="6B4E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endParaRPr lang="en-US" sz="2000" b="1" dirty="0">
                <a:solidFill>
                  <a:schemeClr val="bg1"/>
                </a:solidFill>
                <a:latin typeface="Arial" panose="020B060402020202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id="{D089B9F4-C4B5-DD48-9787-7EE1E4DB03F1}"/>
              </a:ext>
            </a:extLst>
          </p:cNvPr>
          <p:cNvGrpSpPr/>
          <p:nvPr userDrawn="1"/>
        </p:nvGrpSpPr>
        <p:grpSpPr>
          <a:xfrm>
            <a:off x="690575" y="3739382"/>
            <a:ext cx="10815626" cy="1137418"/>
            <a:chOff x="690575" y="3771146"/>
            <a:chExt cx="10815626" cy="1137418"/>
          </a:xfrm>
        </p:grpSpPr>
        <p:sp>
          <p:nvSpPr>
            <p:cNvPr id="17" name="Rectangle 16">
              <a:extLst>
                <a:ext uri="{FF2B5EF4-FFF2-40B4-BE49-F238E27FC236}">
                  <a16:creationId xmlns:a16="http://schemas.microsoft.com/office/drawing/2014/main" id="{5103AB45-8745-284B-8C6E-F80F4783C2F3}"/>
                </a:ext>
              </a:extLst>
            </p:cNvPr>
            <p:cNvSpPr/>
            <p:nvPr/>
          </p:nvSpPr>
          <p:spPr>
            <a:xfrm>
              <a:off x="3386891" y="3771146"/>
              <a:ext cx="8119310" cy="11374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pPr>
                <a:tabLst>
                  <a:tab pos="2054225" algn="l"/>
                </a:tabLst>
              </a:pPr>
              <a:endParaRPr lang="en-US" sz="2000" dirty="0">
                <a:solidFill>
                  <a:schemeClr val="tx1"/>
                </a:solidFill>
                <a:latin typeface="Arial" panose="020B0604020202020204" pitchFamily="34" charset="0"/>
                <a:ea typeface="Arial" charset="0"/>
                <a:cs typeface="Arial" panose="020B0604020202020204" pitchFamily="34" charset="0"/>
              </a:endParaRPr>
            </a:p>
          </p:txBody>
        </p:sp>
        <p:sp>
          <p:nvSpPr>
            <p:cNvPr id="18" name="Rectangle 11">
              <a:extLst>
                <a:ext uri="{FF2B5EF4-FFF2-40B4-BE49-F238E27FC236}">
                  <a16:creationId xmlns:a16="http://schemas.microsoft.com/office/drawing/2014/main" id="{C060C06E-6F1A-BD40-AB9D-B150351040C7}"/>
                </a:ext>
              </a:extLst>
            </p:cNvPr>
            <p:cNvSpPr/>
            <p:nvPr/>
          </p:nvSpPr>
          <p:spPr>
            <a:xfrm>
              <a:off x="690575" y="3771146"/>
              <a:ext cx="3216177" cy="1137418"/>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endParaRPr lang="en-US" sz="2000" b="1" dirty="0">
                <a:solidFill>
                  <a:schemeClr val="bg1"/>
                </a:solidFill>
                <a:latin typeface="Arial" panose="020B060402020202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id="{C9DA49B3-FCA5-FF46-B9DE-975142A83B49}"/>
              </a:ext>
            </a:extLst>
          </p:cNvPr>
          <p:cNvGrpSpPr/>
          <p:nvPr userDrawn="1"/>
        </p:nvGrpSpPr>
        <p:grpSpPr>
          <a:xfrm>
            <a:off x="690575" y="4958582"/>
            <a:ext cx="10815626" cy="1137418"/>
            <a:chOff x="690575" y="4958582"/>
            <a:chExt cx="10815626" cy="1137418"/>
          </a:xfrm>
        </p:grpSpPr>
        <p:sp>
          <p:nvSpPr>
            <p:cNvPr id="20" name="Rectangle 19">
              <a:extLst>
                <a:ext uri="{FF2B5EF4-FFF2-40B4-BE49-F238E27FC236}">
                  <a16:creationId xmlns:a16="http://schemas.microsoft.com/office/drawing/2014/main" id="{45BE9F6D-DAB4-5944-9BB9-28DB7C3E3D01}"/>
                </a:ext>
              </a:extLst>
            </p:cNvPr>
            <p:cNvSpPr/>
            <p:nvPr/>
          </p:nvSpPr>
          <p:spPr>
            <a:xfrm>
              <a:off x="3386891" y="4958582"/>
              <a:ext cx="8119310" cy="11374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pPr defTabSz="457200" eaLnBrk="0" fontAlgn="base" hangingPunct="0">
                <a:spcBef>
                  <a:spcPts val="1800"/>
                </a:spcBef>
                <a:buClr>
                  <a:schemeClr val="accent2"/>
                </a:buClr>
                <a:defRPr/>
              </a:pPr>
              <a:endParaRPr lang="en-US" sz="2000" dirty="0">
                <a:solidFill>
                  <a:schemeClr val="tx1"/>
                </a:solidFill>
                <a:latin typeface="Arial" panose="020B0604020202020204" pitchFamily="34" charset="0"/>
                <a:ea typeface="Arial" charset="0"/>
                <a:cs typeface="Arial" panose="020B0604020202020204" pitchFamily="34" charset="0"/>
              </a:endParaRPr>
            </a:p>
          </p:txBody>
        </p:sp>
        <p:sp>
          <p:nvSpPr>
            <p:cNvPr id="21" name="Rectangle 11">
              <a:extLst>
                <a:ext uri="{FF2B5EF4-FFF2-40B4-BE49-F238E27FC236}">
                  <a16:creationId xmlns:a16="http://schemas.microsoft.com/office/drawing/2014/main" id="{6B27B4AB-C50E-724C-8FAB-978B66E4350A}"/>
                </a:ext>
              </a:extLst>
            </p:cNvPr>
            <p:cNvSpPr/>
            <p:nvPr/>
          </p:nvSpPr>
          <p:spPr>
            <a:xfrm>
              <a:off x="690575" y="4958582"/>
              <a:ext cx="3216177" cy="1137418"/>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rgbClr val="6B4E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endParaRPr lang="en-US" sz="2000" b="1" dirty="0">
                <a:solidFill>
                  <a:schemeClr val="bg1"/>
                </a:solidFill>
                <a:latin typeface="Arial" panose="020B0604020202020204" pitchFamily="34" charset="0"/>
                <a:cs typeface="Arial" panose="020B0604020202020204" pitchFamily="34" charset="0"/>
              </a:endParaRPr>
            </a:p>
          </p:txBody>
        </p:sp>
      </p:grpSp>
      <p:sp>
        <p:nvSpPr>
          <p:cNvPr id="22" name="Text Placeholder 2">
            <a:extLst>
              <a:ext uri="{FF2B5EF4-FFF2-40B4-BE49-F238E27FC236}">
                <a16:creationId xmlns:a16="http://schemas.microsoft.com/office/drawing/2014/main" id="{271F9DFE-0B89-E141-99D5-82039E978D82}"/>
              </a:ext>
            </a:extLst>
          </p:cNvPr>
          <p:cNvSpPr>
            <a:spLocks noGrp="1"/>
          </p:cNvSpPr>
          <p:nvPr>
            <p:ph type="body" idx="13" hasCustomPrompt="1"/>
          </p:nvPr>
        </p:nvSpPr>
        <p:spPr>
          <a:xfrm>
            <a:off x="685800" y="1611251"/>
            <a:ext cx="2701091" cy="528699"/>
          </a:xfrm>
        </p:spPr>
        <p:txBody>
          <a:bodyPr lIns="182880" tIns="0" rIns="182880" anchor="ctr" anchorCtr="0">
            <a:noAutofit/>
          </a:bodyPr>
          <a:lstStyle>
            <a:lvl1pPr marL="0" indent="0" algn="l">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a:extLst>
              <a:ext uri="{FF2B5EF4-FFF2-40B4-BE49-F238E27FC236}">
                <a16:creationId xmlns:a16="http://schemas.microsoft.com/office/drawing/2014/main" id="{491DE1C5-2C8D-9A46-BD34-061B06717E9E}"/>
              </a:ext>
            </a:extLst>
          </p:cNvPr>
          <p:cNvSpPr>
            <a:spLocks noGrp="1"/>
          </p:cNvSpPr>
          <p:nvPr>
            <p:ph type="body" idx="14" hasCustomPrompt="1"/>
          </p:nvPr>
        </p:nvSpPr>
        <p:spPr>
          <a:xfrm>
            <a:off x="704849" y="2809117"/>
            <a:ext cx="2701091" cy="528699"/>
          </a:xfrm>
        </p:spPr>
        <p:txBody>
          <a:bodyPr lIns="182880" tIns="0" rIns="182880" anchor="ctr" anchorCtr="0">
            <a:noAutofit/>
          </a:bodyPr>
          <a:lstStyle>
            <a:lvl1pPr marL="0" indent="0" algn="l">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4" name="Text Placeholder 2">
            <a:extLst>
              <a:ext uri="{FF2B5EF4-FFF2-40B4-BE49-F238E27FC236}">
                <a16:creationId xmlns:a16="http://schemas.microsoft.com/office/drawing/2014/main" id="{DC92387E-FE97-A44E-BF4A-91EE1F761D89}"/>
              </a:ext>
            </a:extLst>
          </p:cNvPr>
          <p:cNvSpPr>
            <a:spLocks noGrp="1"/>
          </p:cNvSpPr>
          <p:nvPr>
            <p:ph type="body" idx="15" hasCustomPrompt="1"/>
          </p:nvPr>
        </p:nvSpPr>
        <p:spPr>
          <a:xfrm>
            <a:off x="704849" y="4044951"/>
            <a:ext cx="2701091" cy="528699"/>
          </a:xfrm>
        </p:spPr>
        <p:txBody>
          <a:bodyPr lIns="182880" tIns="0" rIns="182880" anchor="ctr" anchorCtr="0">
            <a:noAutofit/>
          </a:bodyPr>
          <a:lstStyle>
            <a:lvl1pPr marL="0" indent="0" algn="l">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5" name="Text Placeholder 2">
            <a:extLst>
              <a:ext uri="{FF2B5EF4-FFF2-40B4-BE49-F238E27FC236}">
                <a16:creationId xmlns:a16="http://schemas.microsoft.com/office/drawing/2014/main" id="{9B96D8BA-2AC9-6D4B-ACAB-5B0BC74A3CA2}"/>
              </a:ext>
            </a:extLst>
          </p:cNvPr>
          <p:cNvSpPr>
            <a:spLocks noGrp="1"/>
          </p:cNvSpPr>
          <p:nvPr>
            <p:ph type="body" idx="16" hasCustomPrompt="1"/>
          </p:nvPr>
        </p:nvSpPr>
        <p:spPr>
          <a:xfrm>
            <a:off x="704849" y="5314126"/>
            <a:ext cx="2701091" cy="528699"/>
          </a:xfrm>
        </p:spPr>
        <p:txBody>
          <a:bodyPr lIns="182880" tIns="0" rIns="182880" anchor="ctr" anchorCtr="0">
            <a:noAutofit/>
          </a:bodyPr>
          <a:lstStyle>
            <a:lvl1pPr marL="0" indent="0" algn="l">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6" name="Text Placeholder 2">
            <a:extLst>
              <a:ext uri="{FF2B5EF4-FFF2-40B4-BE49-F238E27FC236}">
                <a16:creationId xmlns:a16="http://schemas.microsoft.com/office/drawing/2014/main" id="{97FB405B-6B9D-054B-AC95-F95EF37EBCE7}"/>
              </a:ext>
            </a:extLst>
          </p:cNvPr>
          <p:cNvSpPr>
            <a:spLocks noGrp="1"/>
          </p:cNvSpPr>
          <p:nvPr>
            <p:ph type="body" idx="17" hasCustomPrompt="1"/>
          </p:nvPr>
        </p:nvSpPr>
        <p:spPr>
          <a:xfrm>
            <a:off x="3906752" y="1611251"/>
            <a:ext cx="7523248" cy="528699"/>
          </a:xfrm>
        </p:spPr>
        <p:txBody>
          <a:bodyPr lIns="182880" tIns="0" rIns="18288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7" name="Text Placeholder 2">
            <a:extLst>
              <a:ext uri="{FF2B5EF4-FFF2-40B4-BE49-F238E27FC236}">
                <a16:creationId xmlns:a16="http://schemas.microsoft.com/office/drawing/2014/main" id="{814B69AB-9762-2D44-945E-A245B0AE59F5}"/>
              </a:ext>
            </a:extLst>
          </p:cNvPr>
          <p:cNvSpPr>
            <a:spLocks noGrp="1"/>
          </p:cNvSpPr>
          <p:nvPr>
            <p:ph type="body" idx="18" hasCustomPrompt="1"/>
          </p:nvPr>
        </p:nvSpPr>
        <p:spPr>
          <a:xfrm>
            <a:off x="3921026" y="2821750"/>
            <a:ext cx="7509111" cy="528699"/>
          </a:xfrm>
        </p:spPr>
        <p:txBody>
          <a:bodyPr lIns="182880" tIns="0" rIns="18288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8" name="Text Placeholder 2">
            <a:extLst>
              <a:ext uri="{FF2B5EF4-FFF2-40B4-BE49-F238E27FC236}">
                <a16:creationId xmlns:a16="http://schemas.microsoft.com/office/drawing/2014/main" id="{7E265AC0-357A-294E-9A1A-6C824B09F2D9}"/>
              </a:ext>
            </a:extLst>
          </p:cNvPr>
          <p:cNvSpPr>
            <a:spLocks noGrp="1"/>
          </p:cNvSpPr>
          <p:nvPr>
            <p:ph type="body" idx="19" hasCustomPrompt="1"/>
          </p:nvPr>
        </p:nvSpPr>
        <p:spPr>
          <a:xfrm>
            <a:off x="3921026" y="4029776"/>
            <a:ext cx="7509111" cy="528699"/>
          </a:xfrm>
        </p:spPr>
        <p:txBody>
          <a:bodyPr lIns="182880" tIns="0" rIns="18288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Text Placeholder 2">
            <a:extLst>
              <a:ext uri="{FF2B5EF4-FFF2-40B4-BE49-F238E27FC236}">
                <a16:creationId xmlns:a16="http://schemas.microsoft.com/office/drawing/2014/main" id="{57783E2C-BF8E-724D-B1B4-5A9513B570F4}"/>
              </a:ext>
            </a:extLst>
          </p:cNvPr>
          <p:cNvSpPr>
            <a:spLocks noGrp="1"/>
          </p:cNvSpPr>
          <p:nvPr>
            <p:ph type="body" idx="20" hasCustomPrompt="1"/>
          </p:nvPr>
        </p:nvSpPr>
        <p:spPr>
          <a:xfrm>
            <a:off x="3906752" y="5237802"/>
            <a:ext cx="7523248" cy="528699"/>
          </a:xfrm>
        </p:spPr>
        <p:txBody>
          <a:bodyPr lIns="182880" tIns="0" rIns="18288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Slide Number Placeholder 5">
            <a:extLst>
              <a:ext uri="{FF2B5EF4-FFF2-40B4-BE49-F238E27FC236}">
                <a16:creationId xmlns:a16="http://schemas.microsoft.com/office/drawing/2014/main" id="{E06FE1EF-11DE-9645-94FB-4F4290C3879A}"/>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Tree>
    <p:extLst>
      <p:ext uri="{BB962C8B-B14F-4D97-AF65-F5344CB8AC3E}">
        <p14:creationId xmlns:p14="http://schemas.microsoft.com/office/powerpoint/2010/main" val="85063731"/>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3 bullet points - circl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DB7968-F0EB-DE45-8BB7-81432A2FB34E}"/>
              </a:ext>
            </a:extLst>
          </p:cNvPr>
          <p:cNvSpPr>
            <a:spLocks noGrp="1"/>
          </p:cNvSpPr>
          <p:nvPr>
            <p:ph type="title"/>
          </p:nvPr>
        </p:nvSpPr>
        <p:spPr>
          <a:xfrm>
            <a:off x="685800" y="57396"/>
            <a:ext cx="10817352" cy="1085604"/>
          </a:xfrm>
          <a:prstGeom prst="rect">
            <a:avLst/>
          </a:prstGeom>
        </p:spPr>
        <p:txBody>
          <a:bodyPr anchor="ctr"/>
          <a:lstStyle>
            <a:lvl1pPr>
              <a:defRPr/>
            </a:lvl1pPr>
          </a:lstStyle>
          <a:p>
            <a:r>
              <a:rPr lang="en-US"/>
              <a:t>Click to edit Master title style</a:t>
            </a:r>
            <a:endParaRPr lang="en-US" dirty="0"/>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30" name="Slide Number Placeholder 5">
            <a:extLst>
              <a:ext uri="{FF2B5EF4-FFF2-40B4-BE49-F238E27FC236}">
                <a16:creationId xmlns:a16="http://schemas.microsoft.com/office/drawing/2014/main" id="{E06FE1EF-11DE-9645-94FB-4F4290C3879A}"/>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31" name="Oval 30">
            <a:extLst>
              <a:ext uri="{FF2B5EF4-FFF2-40B4-BE49-F238E27FC236}">
                <a16:creationId xmlns:a16="http://schemas.microsoft.com/office/drawing/2014/main" id="{032A17BF-FF74-4B43-AF94-3CF370EF88FF}"/>
              </a:ext>
            </a:extLst>
          </p:cNvPr>
          <p:cNvSpPr/>
          <p:nvPr userDrawn="1"/>
        </p:nvSpPr>
        <p:spPr>
          <a:xfrm>
            <a:off x="574157" y="2133600"/>
            <a:ext cx="2859375" cy="2859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BC30D5A3-7D5E-BB49-A7BF-6E5B531EDADC}"/>
              </a:ext>
            </a:extLst>
          </p:cNvPr>
          <p:cNvSpPr/>
          <p:nvPr userDrawn="1"/>
        </p:nvSpPr>
        <p:spPr>
          <a:xfrm>
            <a:off x="4800600" y="2133600"/>
            <a:ext cx="2859375" cy="2859375"/>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D24ACF17-8C4F-4049-A18B-3499F0980361}"/>
              </a:ext>
            </a:extLst>
          </p:cNvPr>
          <p:cNvSpPr/>
          <p:nvPr userDrawn="1"/>
        </p:nvSpPr>
        <p:spPr>
          <a:xfrm>
            <a:off x="8952902" y="2133600"/>
            <a:ext cx="2859375" cy="2859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Placeholder 2">
            <a:extLst>
              <a:ext uri="{FF2B5EF4-FFF2-40B4-BE49-F238E27FC236}">
                <a16:creationId xmlns:a16="http://schemas.microsoft.com/office/drawing/2014/main" id="{EF50C3E5-27C4-B44B-BE89-E4EBBB4C5B6E}"/>
              </a:ext>
            </a:extLst>
          </p:cNvPr>
          <p:cNvSpPr>
            <a:spLocks noGrp="1"/>
          </p:cNvSpPr>
          <p:nvPr>
            <p:ph type="body" idx="13" hasCustomPrompt="1"/>
          </p:nvPr>
        </p:nvSpPr>
        <p:spPr>
          <a:xfrm>
            <a:off x="574158" y="3175202"/>
            <a:ext cx="2859374" cy="71074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0" name="Text Placeholder 2">
            <a:extLst>
              <a:ext uri="{FF2B5EF4-FFF2-40B4-BE49-F238E27FC236}">
                <a16:creationId xmlns:a16="http://schemas.microsoft.com/office/drawing/2014/main" id="{AE4D8702-F158-F448-84A9-1CBAAD8D1C77}"/>
              </a:ext>
            </a:extLst>
          </p:cNvPr>
          <p:cNvSpPr>
            <a:spLocks noGrp="1"/>
          </p:cNvSpPr>
          <p:nvPr>
            <p:ph type="body" idx="14" hasCustomPrompt="1"/>
          </p:nvPr>
        </p:nvSpPr>
        <p:spPr>
          <a:xfrm>
            <a:off x="4824978" y="3175202"/>
            <a:ext cx="2834997" cy="71074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1" name="Text Placeholder 2">
            <a:extLst>
              <a:ext uri="{FF2B5EF4-FFF2-40B4-BE49-F238E27FC236}">
                <a16:creationId xmlns:a16="http://schemas.microsoft.com/office/drawing/2014/main" id="{963FA49A-7A6D-6B42-998B-A4A90C7821F9}"/>
              </a:ext>
            </a:extLst>
          </p:cNvPr>
          <p:cNvSpPr>
            <a:spLocks noGrp="1"/>
          </p:cNvSpPr>
          <p:nvPr>
            <p:ph type="body" idx="15" hasCustomPrompt="1"/>
          </p:nvPr>
        </p:nvSpPr>
        <p:spPr>
          <a:xfrm>
            <a:off x="8979355" y="3175202"/>
            <a:ext cx="2832922" cy="71074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630866774"/>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4 bullet points - circl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DB7968-F0EB-DE45-8BB7-81432A2FB34E}"/>
              </a:ext>
            </a:extLst>
          </p:cNvPr>
          <p:cNvSpPr>
            <a:spLocks noGrp="1"/>
          </p:cNvSpPr>
          <p:nvPr>
            <p:ph type="title"/>
          </p:nvPr>
        </p:nvSpPr>
        <p:spPr>
          <a:xfrm>
            <a:off x="685800" y="57396"/>
            <a:ext cx="10817352" cy="1085604"/>
          </a:xfrm>
          <a:prstGeom prst="rect">
            <a:avLst/>
          </a:prstGeom>
        </p:spPr>
        <p:txBody>
          <a:bodyPr anchor="ctr"/>
          <a:lstStyle>
            <a:lvl1pPr>
              <a:defRPr/>
            </a:lvl1pPr>
          </a:lstStyle>
          <a:p>
            <a:r>
              <a:rPr lang="en-US"/>
              <a:t>Click to edit Master title style</a:t>
            </a:r>
            <a:endParaRPr lang="en-US" dirty="0"/>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30" name="Slide Number Placeholder 5">
            <a:extLst>
              <a:ext uri="{FF2B5EF4-FFF2-40B4-BE49-F238E27FC236}">
                <a16:creationId xmlns:a16="http://schemas.microsoft.com/office/drawing/2014/main" id="{E06FE1EF-11DE-9645-94FB-4F4290C3879A}"/>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31" name="Oval 30">
            <a:extLst>
              <a:ext uri="{FF2B5EF4-FFF2-40B4-BE49-F238E27FC236}">
                <a16:creationId xmlns:a16="http://schemas.microsoft.com/office/drawing/2014/main" id="{032A17BF-FF74-4B43-AF94-3CF370EF88FF}"/>
              </a:ext>
            </a:extLst>
          </p:cNvPr>
          <p:cNvSpPr/>
          <p:nvPr userDrawn="1"/>
        </p:nvSpPr>
        <p:spPr>
          <a:xfrm>
            <a:off x="574158" y="2215116"/>
            <a:ext cx="2509284" cy="25092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BC30D5A3-7D5E-BB49-A7BF-6E5B531EDADC}"/>
              </a:ext>
            </a:extLst>
          </p:cNvPr>
          <p:cNvSpPr/>
          <p:nvPr userDrawn="1"/>
        </p:nvSpPr>
        <p:spPr>
          <a:xfrm>
            <a:off x="3359888" y="2215116"/>
            <a:ext cx="2509284" cy="2509284"/>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D24ACF17-8C4F-4049-A18B-3499F0980361}"/>
              </a:ext>
            </a:extLst>
          </p:cNvPr>
          <p:cNvSpPr/>
          <p:nvPr userDrawn="1"/>
        </p:nvSpPr>
        <p:spPr>
          <a:xfrm>
            <a:off x="6145618" y="2215116"/>
            <a:ext cx="2509284" cy="25092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AE075D34-3D9F-8145-8C4C-4E052E710021}"/>
              </a:ext>
            </a:extLst>
          </p:cNvPr>
          <p:cNvSpPr/>
          <p:nvPr userDrawn="1"/>
        </p:nvSpPr>
        <p:spPr>
          <a:xfrm>
            <a:off x="8931349" y="2215116"/>
            <a:ext cx="2509284" cy="2509284"/>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Placeholder 2">
            <a:extLst>
              <a:ext uri="{FF2B5EF4-FFF2-40B4-BE49-F238E27FC236}">
                <a16:creationId xmlns:a16="http://schemas.microsoft.com/office/drawing/2014/main" id="{EF50C3E5-27C4-B44B-BE89-E4EBBB4C5B6E}"/>
              </a:ext>
            </a:extLst>
          </p:cNvPr>
          <p:cNvSpPr>
            <a:spLocks noGrp="1"/>
          </p:cNvSpPr>
          <p:nvPr>
            <p:ph type="body" idx="13" hasCustomPrompt="1"/>
          </p:nvPr>
        </p:nvSpPr>
        <p:spPr>
          <a:xfrm>
            <a:off x="574158" y="3256717"/>
            <a:ext cx="2509283"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0" name="Text Placeholder 2">
            <a:extLst>
              <a:ext uri="{FF2B5EF4-FFF2-40B4-BE49-F238E27FC236}">
                <a16:creationId xmlns:a16="http://schemas.microsoft.com/office/drawing/2014/main" id="{AE4D8702-F158-F448-84A9-1CBAAD8D1C77}"/>
              </a:ext>
            </a:extLst>
          </p:cNvPr>
          <p:cNvSpPr>
            <a:spLocks noGrp="1"/>
          </p:cNvSpPr>
          <p:nvPr>
            <p:ph type="body" idx="14" hasCustomPrompt="1"/>
          </p:nvPr>
        </p:nvSpPr>
        <p:spPr>
          <a:xfrm>
            <a:off x="3384266" y="3256717"/>
            <a:ext cx="2484906"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1" name="Text Placeholder 2">
            <a:extLst>
              <a:ext uri="{FF2B5EF4-FFF2-40B4-BE49-F238E27FC236}">
                <a16:creationId xmlns:a16="http://schemas.microsoft.com/office/drawing/2014/main" id="{963FA49A-7A6D-6B42-998B-A4A90C7821F9}"/>
              </a:ext>
            </a:extLst>
          </p:cNvPr>
          <p:cNvSpPr>
            <a:spLocks noGrp="1"/>
          </p:cNvSpPr>
          <p:nvPr>
            <p:ph type="body" idx="15" hasCustomPrompt="1"/>
          </p:nvPr>
        </p:nvSpPr>
        <p:spPr>
          <a:xfrm>
            <a:off x="6172071" y="3256717"/>
            <a:ext cx="2482832"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2" name="Text Placeholder 2">
            <a:extLst>
              <a:ext uri="{FF2B5EF4-FFF2-40B4-BE49-F238E27FC236}">
                <a16:creationId xmlns:a16="http://schemas.microsoft.com/office/drawing/2014/main" id="{8E01A02E-4014-7248-A12C-173D55B96D84}"/>
              </a:ext>
            </a:extLst>
          </p:cNvPr>
          <p:cNvSpPr>
            <a:spLocks noGrp="1"/>
          </p:cNvSpPr>
          <p:nvPr>
            <p:ph type="body" idx="16" hasCustomPrompt="1"/>
          </p:nvPr>
        </p:nvSpPr>
        <p:spPr>
          <a:xfrm>
            <a:off x="8931350" y="3256717"/>
            <a:ext cx="2509283"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74969891"/>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3 bullet points with heading - circl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DB7968-F0EB-DE45-8BB7-81432A2FB34E}"/>
              </a:ext>
            </a:extLst>
          </p:cNvPr>
          <p:cNvSpPr>
            <a:spLocks noGrp="1"/>
          </p:cNvSpPr>
          <p:nvPr>
            <p:ph type="title"/>
          </p:nvPr>
        </p:nvSpPr>
        <p:spPr>
          <a:xfrm>
            <a:off x="685800" y="57396"/>
            <a:ext cx="10817352" cy="1085604"/>
          </a:xfrm>
          <a:prstGeom prst="rect">
            <a:avLst/>
          </a:prstGeom>
        </p:spPr>
        <p:txBody>
          <a:bodyPr anchor="ctr"/>
          <a:lstStyle>
            <a:lvl1pPr>
              <a:defRPr/>
            </a:lvl1pPr>
          </a:lstStyle>
          <a:p>
            <a:r>
              <a:rPr lang="en-US"/>
              <a:t>Click to edit Master title style</a:t>
            </a:r>
            <a:endParaRPr lang="en-US" dirty="0"/>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30" name="Slide Number Placeholder 5">
            <a:extLst>
              <a:ext uri="{FF2B5EF4-FFF2-40B4-BE49-F238E27FC236}">
                <a16:creationId xmlns:a16="http://schemas.microsoft.com/office/drawing/2014/main" id="{E06FE1EF-11DE-9645-94FB-4F4290C3879A}"/>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31" name="Oval 30">
            <a:extLst>
              <a:ext uri="{FF2B5EF4-FFF2-40B4-BE49-F238E27FC236}">
                <a16:creationId xmlns:a16="http://schemas.microsoft.com/office/drawing/2014/main" id="{032A17BF-FF74-4B43-AF94-3CF370EF88FF}"/>
              </a:ext>
            </a:extLst>
          </p:cNvPr>
          <p:cNvSpPr/>
          <p:nvPr userDrawn="1"/>
        </p:nvSpPr>
        <p:spPr>
          <a:xfrm>
            <a:off x="574157" y="2645481"/>
            <a:ext cx="2859375" cy="2859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BC30D5A3-7D5E-BB49-A7BF-6E5B531EDADC}"/>
              </a:ext>
            </a:extLst>
          </p:cNvPr>
          <p:cNvSpPr/>
          <p:nvPr userDrawn="1"/>
        </p:nvSpPr>
        <p:spPr>
          <a:xfrm>
            <a:off x="4763529" y="2645481"/>
            <a:ext cx="2859375" cy="2859375"/>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D24ACF17-8C4F-4049-A18B-3499F0980361}"/>
              </a:ext>
            </a:extLst>
          </p:cNvPr>
          <p:cNvSpPr/>
          <p:nvPr userDrawn="1"/>
        </p:nvSpPr>
        <p:spPr>
          <a:xfrm>
            <a:off x="8952902" y="2645481"/>
            <a:ext cx="2859375" cy="2859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515CAD66-A6E0-DD4D-B909-1E18B7C08FC4}"/>
              </a:ext>
            </a:extLst>
          </p:cNvPr>
          <p:cNvCxnSpPr>
            <a:cxnSpLocks/>
          </p:cNvCxnSpPr>
          <p:nvPr userDrawn="1"/>
        </p:nvCxnSpPr>
        <p:spPr>
          <a:xfrm flipV="1">
            <a:off x="10363200" y="2146741"/>
            <a:ext cx="0" cy="281762"/>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B1ADFE-1D24-3443-8E5E-4E56BC8FC57C}"/>
              </a:ext>
            </a:extLst>
          </p:cNvPr>
          <p:cNvCxnSpPr>
            <a:cxnSpLocks/>
          </p:cNvCxnSpPr>
          <p:nvPr userDrawn="1"/>
        </p:nvCxnSpPr>
        <p:spPr>
          <a:xfrm flipH="1">
            <a:off x="1946696" y="2097907"/>
            <a:ext cx="8382000" cy="0"/>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9561DAF-7C75-D542-B690-6BCBA724005F}"/>
              </a:ext>
            </a:extLst>
          </p:cNvPr>
          <p:cNvCxnSpPr>
            <a:cxnSpLocks/>
          </p:cNvCxnSpPr>
          <p:nvPr userDrawn="1"/>
        </p:nvCxnSpPr>
        <p:spPr>
          <a:xfrm flipV="1">
            <a:off x="1913626" y="2146741"/>
            <a:ext cx="0" cy="281762"/>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8" name="Text Placeholder 2">
            <a:extLst>
              <a:ext uri="{FF2B5EF4-FFF2-40B4-BE49-F238E27FC236}">
                <a16:creationId xmlns:a16="http://schemas.microsoft.com/office/drawing/2014/main" id="{554559C2-CADC-C64D-97EA-E5A05DB0A73A}"/>
              </a:ext>
            </a:extLst>
          </p:cNvPr>
          <p:cNvSpPr>
            <a:spLocks noGrp="1"/>
          </p:cNvSpPr>
          <p:nvPr>
            <p:ph type="body" idx="10"/>
          </p:nvPr>
        </p:nvSpPr>
        <p:spPr>
          <a:xfrm>
            <a:off x="685800" y="1581166"/>
            <a:ext cx="10817352" cy="473025"/>
          </a:xfrm>
        </p:spPr>
        <p:txBody>
          <a:bodyPr lIns="0" anchor="t" anchorCtr="0">
            <a:norm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Text Placeholder 2">
            <a:extLst>
              <a:ext uri="{FF2B5EF4-FFF2-40B4-BE49-F238E27FC236}">
                <a16:creationId xmlns:a16="http://schemas.microsoft.com/office/drawing/2014/main" id="{EF50C3E5-27C4-B44B-BE89-E4EBBB4C5B6E}"/>
              </a:ext>
            </a:extLst>
          </p:cNvPr>
          <p:cNvSpPr>
            <a:spLocks noGrp="1"/>
          </p:cNvSpPr>
          <p:nvPr>
            <p:ph type="body" idx="13" hasCustomPrompt="1"/>
          </p:nvPr>
        </p:nvSpPr>
        <p:spPr>
          <a:xfrm>
            <a:off x="574158" y="3687083"/>
            <a:ext cx="2859374" cy="71074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0" name="Text Placeholder 2">
            <a:extLst>
              <a:ext uri="{FF2B5EF4-FFF2-40B4-BE49-F238E27FC236}">
                <a16:creationId xmlns:a16="http://schemas.microsoft.com/office/drawing/2014/main" id="{AE4D8702-F158-F448-84A9-1CBAAD8D1C77}"/>
              </a:ext>
            </a:extLst>
          </p:cNvPr>
          <p:cNvSpPr>
            <a:spLocks noGrp="1"/>
          </p:cNvSpPr>
          <p:nvPr>
            <p:ph type="body" idx="14" hasCustomPrompt="1"/>
          </p:nvPr>
        </p:nvSpPr>
        <p:spPr>
          <a:xfrm>
            <a:off x="4787907" y="3687083"/>
            <a:ext cx="2834997" cy="71074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1" name="Text Placeholder 2">
            <a:extLst>
              <a:ext uri="{FF2B5EF4-FFF2-40B4-BE49-F238E27FC236}">
                <a16:creationId xmlns:a16="http://schemas.microsoft.com/office/drawing/2014/main" id="{963FA49A-7A6D-6B42-998B-A4A90C7821F9}"/>
              </a:ext>
            </a:extLst>
          </p:cNvPr>
          <p:cNvSpPr>
            <a:spLocks noGrp="1"/>
          </p:cNvSpPr>
          <p:nvPr>
            <p:ph type="body" idx="15" hasCustomPrompt="1"/>
          </p:nvPr>
        </p:nvSpPr>
        <p:spPr>
          <a:xfrm>
            <a:off x="8979355" y="3687083"/>
            <a:ext cx="2832922" cy="71074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600416532"/>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4 bullet points with heading - circl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DB7968-F0EB-DE45-8BB7-81432A2FB34E}"/>
              </a:ext>
            </a:extLst>
          </p:cNvPr>
          <p:cNvSpPr>
            <a:spLocks noGrp="1"/>
          </p:cNvSpPr>
          <p:nvPr>
            <p:ph type="title"/>
          </p:nvPr>
        </p:nvSpPr>
        <p:spPr>
          <a:xfrm>
            <a:off x="685800" y="57396"/>
            <a:ext cx="10817352" cy="1085604"/>
          </a:xfrm>
          <a:prstGeom prst="rect">
            <a:avLst/>
          </a:prstGeom>
        </p:spPr>
        <p:txBody>
          <a:bodyPr anchor="ctr"/>
          <a:lstStyle>
            <a:lvl1pPr>
              <a:defRPr/>
            </a:lvl1pPr>
          </a:lstStyle>
          <a:p>
            <a:r>
              <a:rPr lang="en-US"/>
              <a:t>Click to edit Master title style</a:t>
            </a:r>
            <a:endParaRPr lang="en-US" dirty="0"/>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30" name="Slide Number Placeholder 5">
            <a:extLst>
              <a:ext uri="{FF2B5EF4-FFF2-40B4-BE49-F238E27FC236}">
                <a16:creationId xmlns:a16="http://schemas.microsoft.com/office/drawing/2014/main" id="{E06FE1EF-11DE-9645-94FB-4F4290C3879A}"/>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31" name="Oval 30">
            <a:extLst>
              <a:ext uri="{FF2B5EF4-FFF2-40B4-BE49-F238E27FC236}">
                <a16:creationId xmlns:a16="http://schemas.microsoft.com/office/drawing/2014/main" id="{032A17BF-FF74-4B43-AF94-3CF370EF88FF}"/>
              </a:ext>
            </a:extLst>
          </p:cNvPr>
          <p:cNvSpPr/>
          <p:nvPr userDrawn="1"/>
        </p:nvSpPr>
        <p:spPr>
          <a:xfrm>
            <a:off x="574158" y="2645482"/>
            <a:ext cx="2509284" cy="25092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BC30D5A3-7D5E-BB49-A7BF-6E5B531EDADC}"/>
              </a:ext>
            </a:extLst>
          </p:cNvPr>
          <p:cNvSpPr/>
          <p:nvPr userDrawn="1"/>
        </p:nvSpPr>
        <p:spPr>
          <a:xfrm>
            <a:off x="3359888" y="2645482"/>
            <a:ext cx="2509284" cy="2509284"/>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D24ACF17-8C4F-4049-A18B-3499F0980361}"/>
              </a:ext>
            </a:extLst>
          </p:cNvPr>
          <p:cNvSpPr/>
          <p:nvPr userDrawn="1"/>
        </p:nvSpPr>
        <p:spPr>
          <a:xfrm>
            <a:off x="6145618" y="2645482"/>
            <a:ext cx="2509284" cy="25092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AE075D34-3D9F-8145-8C4C-4E052E710021}"/>
              </a:ext>
            </a:extLst>
          </p:cNvPr>
          <p:cNvSpPr/>
          <p:nvPr userDrawn="1"/>
        </p:nvSpPr>
        <p:spPr>
          <a:xfrm>
            <a:off x="8931349" y="2645482"/>
            <a:ext cx="2509284" cy="2509284"/>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515CAD66-A6E0-DD4D-B909-1E18B7C08FC4}"/>
              </a:ext>
            </a:extLst>
          </p:cNvPr>
          <p:cNvCxnSpPr>
            <a:cxnSpLocks/>
          </p:cNvCxnSpPr>
          <p:nvPr userDrawn="1"/>
        </p:nvCxnSpPr>
        <p:spPr>
          <a:xfrm flipV="1">
            <a:off x="10132828" y="2146741"/>
            <a:ext cx="0" cy="281762"/>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B1ADFE-1D24-3443-8E5E-4E56BC8FC57C}"/>
              </a:ext>
            </a:extLst>
          </p:cNvPr>
          <p:cNvCxnSpPr/>
          <p:nvPr userDrawn="1"/>
        </p:nvCxnSpPr>
        <p:spPr>
          <a:xfrm flipH="1">
            <a:off x="1828800" y="2097907"/>
            <a:ext cx="8302752" cy="0"/>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9561DAF-7C75-D542-B690-6BCBA724005F}"/>
              </a:ext>
            </a:extLst>
          </p:cNvPr>
          <p:cNvCxnSpPr>
            <a:cxnSpLocks/>
          </p:cNvCxnSpPr>
          <p:nvPr userDrawn="1"/>
        </p:nvCxnSpPr>
        <p:spPr>
          <a:xfrm flipV="1">
            <a:off x="1850546" y="2146741"/>
            <a:ext cx="0" cy="281762"/>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8" name="Text Placeholder 2">
            <a:extLst>
              <a:ext uri="{FF2B5EF4-FFF2-40B4-BE49-F238E27FC236}">
                <a16:creationId xmlns:a16="http://schemas.microsoft.com/office/drawing/2014/main" id="{554559C2-CADC-C64D-97EA-E5A05DB0A73A}"/>
              </a:ext>
            </a:extLst>
          </p:cNvPr>
          <p:cNvSpPr>
            <a:spLocks noGrp="1"/>
          </p:cNvSpPr>
          <p:nvPr>
            <p:ph type="body" idx="10"/>
          </p:nvPr>
        </p:nvSpPr>
        <p:spPr>
          <a:xfrm>
            <a:off x="685800" y="1581166"/>
            <a:ext cx="10817352" cy="473025"/>
          </a:xfrm>
        </p:spPr>
        <p:txBody>
          <a:bodyPr lIns="0" anchor="t" anchorCtr="0">
            <a:norm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Text Placeholder 2">
            <a:extLst>
              <a:ext uri="{FF2B5EF4-FFF2-40B4-BE49-F238E27FC236}">
                <a16:creationId xmlns:a16="http://schemas.microsoft.com/office/drawing/2014/main" id="{EF50C3E5-27C4-B44B-BE89-E4EBBB4C5B6E}"/>
              </a:ext>
            </a:extLst>
          </p:cNvPr>
          <p:cNvSpPr>
            <a:spLocks noGrp="1"/>
          </p:cNvSpPr>
          <p:nvPr>
            <p:ph type="body" idx="13" hasCustomPrompt="1"/>
          </p:nvPr>
        </p:nvSpPr>
        <p:spPr>
          <a:xfrm>
            <a:off x="574158" y="3687083"/>
            <a:ext cx="2509283"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0" name="Text Placeholder 2">
            <a:extLst>
              <a:ext uri="{FF2B5EF4-FFF2-40B4-BE49-F238E27FC236}">
                <a16:creationId xmlns:a16="http://schemas.microsoft.com/office/drawing/2014/main" id="{AE4D8702-F158-F448-84A9-1CBAAD8D1C77}"/>
              </a:ext>
            </a:extLst>
          </p:cNvPr>
          <p:cNvSpPr>
            <a:spLocks noGrp="1"/>
          </p:cNvSpPr>
          <p:nvPr>
            <p:ph type="body" idx="14" hasCustomPrompt="1"/>
          </p:nvPr>
        </p:nvSpPr>
        <p:spPr>
          <a:xfrm>
            <a:off x="3384265" y="3687083"/>
            <a:ext cx="2509283"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1" name="Text Placeholder 2">
            <a:extLst>
              <a:ext uri="{FF2B5EF4-FFF2-40B4-BE49-F238E27FC236}">
                <a16:creationId xmlns:a16="http://schemas.microsoft.com/office/drawing/2014/main" id="{963FA49A-7A6D-6B42-998B-A4A90C7821F9}"/>
              </a:ext>
            </a:extLst>
          </p:cNvPr>
          <p:cNvSpPr>
            <a:spLocks noGrp="1"/>
          </p:cNvSpPr>
          <p:nvPr>
            <p:ph type="body" idx="15" hasCustomPrompt="1"/>
          </p:nvPr>
        </p:nvSpPr>
        <p:spPr>
          <a:xfrm>
            <a:off x="6172070" y="3687083"/>
            <a:ext cx="2509283"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2" name="Text Placeholder 2">
            <a:extLst>
              <a:ext uri="{FF2B5EF4-FFF2-40B4-BE49-F238E27FC236}">
                <a16:creationId xmlns:a16="http://schemas.microsoft.com/office/drawing/2014/main" id="{8E01A02E-4014-7248-A12C-173D55B96D84}"/>
              </a:ext>
            </a:extLst>
          </p:cNvPr>
          <p:cNvSpPr>
            <a:spLocks noGrp="1"/>
          </p:cNvSpPr>
          <p:nvPr>
            <p:ph type="body" idx="16" hasCustomPrompt="1"/>
          </p:nvPr>
        </p:nvSpPr>
        <p:spPr>
          <a:xfrm>
            <a:off x="8931350" y="3687083"/>
            <a:ext cx="2509283"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365228078"/>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subheads">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764EA6E-80E6-B34F-887A-59949864C795}"/>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a:t>
            </a:r>
            <a:endParaRPr lang="en-US" dirty="0"/>
          </a:p>
        </p:txBody>
      </p:sp>
      <p:sp>
        <p:nvSpPr>
          <p:cNvPr id="8" name="Slide Number Placeholder 5">
            <a:extLst>
              <a:ext uri="{FF2B5EF4-FFF2-40B4-BE49-F238E27FC236}">
                <a16:creationId xmlns:a16="http://schemas.microsoft.com/office/drawing/2014/main" id="{1812BB44-8134-BC46-833F-5E4D72C7A92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9" name="Content Placeholder 3">
            <a:extLst>
              <a:ext uri="{FF2B5EF4-FFF2-40B4-BE49-F238E27FC236}">
                <a16:creationId xmlns:a16="http://schemas.microsoft.com/office/drawing/2014/main" id="{F9028A84-F258-7B4F-8184-F864F5845DE9}"/>
              </a:ext>
            </a:extLst>
          </p:cNvPr>
          <p:cNvSpPr>
            <a:spLocks noGrp="1"/>
          </p:cNvSpPr>
          <p:nvPr>
            <p:ph sz="half" idx="2"/>
          </p:nvPr>
        </p:nvSpPr>
        <p:spPr>
          <a:xfrm>
            <a:off x="685800" y="1878652"/>
            <a:ext cx="5257800" cy="4293547"/>
          </a:xfrm>
        </p:spPr>
        <p:txBody>
          <a:bodyPr lIns="0"/>
          <a:lstStyle>
            <a:lvl1pPr marL="0" indent="0">
              <a:buNone/>
              <a:defRPr sz="2000">
                <a:solidFill>
                  <a:schemeClr val="tx1"/>
                </a:solidFill>
              </a:defRPr>
            </a:lvl1pPr>
            <a:lvl2pPr marL="742950" indent="-285750">
              <a:buFont typeface="System Font Regular"/>
              <a:buChar cha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3">
            <a:extLst>
              <a:ext uri="{FF2B5EF4-FFF2-40B4-BE49-F238E27FC236}">
                <a16:creationId xmlns:a16="http://schemas.microsoft.com/office/drawing/2014/main" id="{7277077D-157A-FD42-B080-97316937EFEB}"/>
              </a:ext>
            </a:extLst>
          </p:cNvPr>
          <p:cNvSpPr>
            <a:spLocks noGrp="1"/>
          </p:cNvSpPr>
          <p:nvPr>
            <p:ph sz="half" idx="13"/>
          </p:nvPr>
        </p:nvSpPr>
        <p:spPr>
          <a:xfrm>
            <a:off x="6248400" y="1878653"/>
            <a:ext cx="5257800" cy="4293546"/>
          </a:xfrm>
        </p:spPr>
        <p:txBody>
          <a:bodyPr lIns="0"/>
          <a:lstStyle>
            <a:lvl1pPr marL="0" indent="0">
              <a:buNone/>
              <a:defRPr sz="2000">
                <a:solidFill>
                  <a:schemeClr val="tx1"/>
                </a:solidFill>
              </a:defRPr>
            </a:lvl1pPr>
            <a:lvl2pPr marL="742950" indent="-285750">
              <a:buFont typeface="System Font Regular"/>
              <a:buChar cha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2">
            <a:extLst>
              <a:ext uri="{FF2B5EF4-FFF2-40B4-BE49-F238E27FC236}">
                <a16:creationId xmlns:a16="http://schemas.microsoft.com/office/drawing/2014/main" id="{FA58DCE0-85D0-964E-8ECA-4980FA6001D7}"/>
              </a:ext>
            </a:extLst>
          </p:cNvPr>
          <p:cNvSpPr>
            <a:spLocks noGrp="1"/>
          </p:cNvSpPr>
          <p:nvPr>
            <p:ph type="body" idx="10"/>
          </p:nvPr>
        </p:nvSpPr>
        <p:spPr>
          <a:xfrm>
            <a:off x="685800" y="1352560"/>
            <a:ext cx="5257800" cy="526093"/>
          </a:xfrm>
        </p:spPr>
        <p:txBody>
          <a:bodyPr lIns="0" anchor="ctr" anchorCtr="0">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2">
            <a:extLst>
              <a:ext uri="{FF2B5EF4-FFF2-40B4-BE49-F238E27FC236}">
                <a16:creationId xmlns:a16="http://schemas.microsoft.com/office/drawing/2014/main" id="{68D5EE91-3AD5-9A43-9657-8AC9045F296C}"/>
              </a:ext>
            </a:extLst>
          </p:cNvPr>
          <p:cNvSpPr>
            <a:spLocks noGrp="1"/>
          </p:cNvSpPr>
          <p:nvPr>
            <p:ph type="body" idx="14"/>
          </p:nvPr>
        </p:nvSpPr>
        <p:spPr>
          <a:xfrm>
            <a:off x="6248400" y="1352560"/>
            <a:ext cx="5257800" cy="526093"/>
          </a:xfrm>
        </p:spPr>
        <p:txBody>
          <a:bodyPr lIns="0" anchor="ctr" anchorCtr="0">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itle 1">
            <a:extLst>
              <a:ext uri="{FF2B5EF4-FFF2-40B4-BE49-F238E27FC236}">
                <a16:creationId xmlns:a16="http://schemas.microsoft.com/office/drawing/2014/main" id="{1AA1DEF0-0393-974F-8516-33CCD4889978}"/>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632966749"/>
      </p:ext>
    </p:extLst>
  </p:cSld>
  <p:clrMapOvr>
    <a:masterClrMapping/>
  </p:clrMapOvr>
  <p:extLst>
    <p:ext uri="{DCECCB84-F9BA-43D5-87BE-67443E8EF086}">
      <p15:sldGuideLst xmlns:p15="http://schemas.microsoft.com/office/powerpoint/2012/main">
        <p15:guide id="1" pos="3744">
          <p15:clr>
            <a:srgbClr val="FBAE40"/>
          </p15:clr>
        </p15:guide>
        <p15:guide id="2" pos="3936">
          <p15:clr>
            <a:srgbClr val="FBAE40"/>
          </p15:clr>
        </p15:guide>
        <p15:guide id="3" orient="horz" pos="1200">
          <p15:clr>
            <a:srgbClr val="FBAE40"/>
          </p15:clr>
        </p15:guide>
        <p15:guide id="4" orient="horz" pos="1512">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5 bullet points with heading - circl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DB7968-F0EB-DE45-8BB7-81432A2FB34E}"/>
              </a:ext>
            </a:extLst>
          </p:cNvPr>
          <p:cNvSpPr>
            <a:spLocks noGrp="1"/>
          </p:cNvSpPr>
          <p:nvPr>
            <p:ph type="title"/>
          </p:nvPr>
        </p:nvSpPr>
        <p:spPr>
          <a:xfrm>
            <a:off x="685800" y="57396"/>
            <a:ext cx="10817352" cy="1085604"/>
          </a:xfrm>
          <a:prstGeom prst="rect">
            <a:avLst/>
          </a:prstGeom>
        </p:spPr>
        <p:txBody>
          <a:bodyPr anchor="ctr"/>
          <a:lstStyle>
            <a:lvl1pPr>
              <a:defRPr/>
            </a:lvl1pPr>
          </a:lstStyle>
          <a:p>
            <a:r>
              <a:rPr lang="en-US"/>
              <a:t>Click to edit Master title style</a:t>
            </a:r>
            <a:endParaRPr lang="en-US" dirty="0"/>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30" name="Slide Number Placeholder 5">
            <a:extLst>
              <a:ext uri="{FF2B5EF4-FFF2-40B4-BE49-F238E27FC236}">
                <a16:creationId xmlns:a16="http://schemas.microsoft.com/office/drawing/2014/main" id="{E06FE1EF-11DE-9645-94FB-4F4290C3879A}"/>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31" name="Oval 30">
            <a:extLst>
              <a:ext uri="{FF2B5EF4-FFF2-40B4-BE49-F238E27FC236}">
                <a16:creationId xmlns:a16="http://schemas.microsoft.com/office/drawing/2014/main" id="{032A17BF-FF74-4B43-AF94-3CF370EF88FF}"/>
              </a:ext>
            </a:extLst>
          </p:cNvPr>
          <p:cNvSpPr/>
          <p:nvPr userDrawn="1"/>
        </p:nvSpPr>
        <p:spPr>
          <a:xfrm>
            <a:off x="574158" y="2667006"/>
            <a:ext cx="2057400" cy="2057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515CAD66-A6E0-DD4D-B909-1E18B7C08FC4}"/>
              </a:ext>
            </a:extLst>
          </p:cNvPr>
          <p:cNvCxnSpPr>
            <a:cxnSpLocks/>
          </p:cNvCxnSpPr>
          <p:nvPr userDrawn="1"/>
        </p:nvCxnSpPr>
        <p:spPr>
          <a:xfrm flipV="1">
            <a:off x="10439400" y="2146741"/>
            <a:ext cx="0" cy="281762"/>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B1ADFE-1D24-3443-8E5E-4E56BC8FC57C}"/>
              </a:ext>
            </a:extLst>
          </p:cNvPr>
          <p:cNvCxnSpPr>
            <a:cxnSpLocks/>
          </p:cNvCxnSpPr>
          <p:nvPr userDrawn="1"/>
        </p:nvCxnSpPr>
        <p:spPr>
          <a:xfrm flipH="1">
            <a:off x="1600200" y="2097907"/>
            <a:ext cx="8839200" cy="0"/>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9561DAF-7C75-D542-B690-6BCBA724005F}"/>
              </a:ext>
            </a:extLst>
          </p:cNvPr>
          <p:cNvCxnSpPr>
            <a:cxnSpLocks/>
          </p:cNvCxnSpPr>
          <p:nvPr userDrawn="1"/>
        </p:nvCxnSpPr>
        <p:spPr>
          <a:xfrm flipV="1">
            <a:off x="1600200" y="2146741"/>
            <a:ext cx="0" cy="281762"/>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8" name="Text Placeholder 2">
            <a:extLst>
              <a:ext uri="{FF2B5EF4-FFF2-40B4-BE49-F238E27FC236}">
                <a16:creationId xmlns:a16="http://schemas.microsoft.com/office/drawing/2014/main" id="{554559C2-CADC-C64D-97EA-E5A05DB0A73A}"/>
              </a:ext>
            </a:extLst>
          </p:cNvPr>
          <p:cNvSpPr>
            <a:spLocks noGrp="1"/>
          </p:cNvSpPr>
          <p:nvPr>
            <p:ph type="body" idx="10"/>
          </p:nvPr>
        </p:nvSpPr>
        <p:spPr>
          <a:xfrm>
            <a:off x="685800" y="1581166"/>
            <a:ext cx="10817352" cy="473025"/>
          </a:xfrm>
        </p:spPr>
        <p:txBody>
          <a:bodyPr lIns="0" anchor="t" anchorCtr="0">
            <a:norm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Text Placeholder 2">
            <a:extLst>
              <a:ext uri="{FF2B5EF4-FFF2-40B4-BE49-F238E27FC236}">
                <a16:creationId xmlns:a16="http://schemas.microsoft.com/office/drawing/2014/main" id="{EF50C3E5-27C4-B44B-BE89-E4EBBB4C5B6E}"/>
              </a:ext>
            </a:extLst>
          </p:cNvPr>
          <p:cNvSpPr>
            <a:spLocks noGrp="1"/>
          </p:cNvSpPr>
          <p:nvPr>
            <p:ph type="body" idx="13" hasCustomPrompt="1"/>
          </p:nvPr>
        </p:nvSpPr>
        <p:spPr>
          <a:xfrm>
            <a:off x="685799" y="3239323"/>
            <a:ext cx="1828801" cy="91276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5" name="Oval 24">
            <a:extLst>
              <a:ext uri="{FF2B5EF4-FFF2-40B4-BE49-F238E27FC236}">
                <a16:creationId xmlns:a16="http://schemas.microsoft.com/office/drawing/2014/main" id="{9277B85B-F2BE-4AE7-A6E0-90F2B41732BF}"/>
              </a:ext>
            </a:extLst>
          </p:cNvPr>
          <p:cNvSpPr/>
          <p:nvPr userDrawn="1"/>
        </p:nvSpPr>
        <p:spPr>
          <a:xfrm>
            <a:off x="2783958" y="2667006"/>
            <a:ext cx="2057400" cy="2057400"/>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2">
            <a:extLst>
              <a:ext uri="{FF2B5EF4-FFF2-40B4-BE49-F238E27FC236}">
                <a16:creationId xmlns:a16="http://schemas.microsoft.com/office/drawing/2014/main" id="{9199F827-089E-49F2-B86F-8322B7D71D2E}"/>
              </a:ext>
            </a:extLst>
          </p:cNvPr>
          <p:cNvSpPr>
            <a:spLocks noGrp="1"/>
          </p:cNvSpPr>
          <p:nvPr>
            <p:ph type="body" idx="14" hasCustomPrompt="1"/>
          </p:nvPr>
        </p:nvSpPr>
        <p:spPr>
          <a:xfrm>
            <a:off x="2895599" y="3239323"/>
            <a:ext cx="1828801" cy="91276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7" name="Oval 26">
            <a:extLst>
              <a:ext uri="{FF2B5EF4-FFF2-40B4-BE49-F238E27FC236}">
                <a16:creationId xmlns:a16="http://schemas.microsoft.com/office/drawing/2014/main" id="{AFC8C809-D9D2-4EA0-973A-FFE1B5EF7302}"/>
              </a:ext>
            </a:extLst>
          </p:cNvPr>
          <p:cNvSpPr/>
          <p:nvPr userDrawn="1"/>
        </p:nvSpPr>
        <p:spPr>
          <a:xfrm>
            <a:off x="4993758" y="2667006"/>
            <a:ext cx="2057400" cy="2057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2">
            <a:extLst>
              <a:ext uri="{FF2B5EF4-FFF2-40B4-BE49-F238E27FC236}">
                <a16:creationId xmlns:a16="http://schemas.microsoft.com/office/drawing/2014/main" id="{B0D56874-1DBF-462A-A62E-C2F909856EE6}"/>
              </a:ext>
            </a:extLst>
          </p:cNvPr>
          <p:cNvSpPr>
            <a:spLocks noGrp="1"/>
          </p:cNvSpPr>
          <p:nvPr>
            <p:ph type="body" idx="15" hasCustomPrompt="1"/>
          </p:nvPr>
        </p:nvSpPr>
        <p:spPr>
          <a:xfrm>
            <a:off x="5105399" y="3239323"/>
            <a:ext cx="1828801" cy="91276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Oval 28">
            <a:extLst>
              <a:ext uri="{FF2B5EF4-FFF2-40B4-BE49-F238E27FC236}">
                <a16:creationId xmlns:a16="http://schemas.microsoft.com/office/drawing/2014/main" id="{799A0DEB-0C23-432E-83EB-DB6BB18CEF72}"/>
              </a:ext>
            </a:extLst>
          </p:cNvPr>
          <p:cNvSpPr/>
          <p:nvPr userDrawn="1"/>
        </p:nvSpPr>
        <p:spPr>
          <a:xfrm>
            <a:off x="7203558" y="2667006"/>
            <a:ext cx="2057400" cy="2057400"/>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Placeholder 2">
            <a:extLst>
              <a:ext uri="{FF2B5EF4-FFF2-40B4-BE49-F238E27FC236}">
                <a16:creationId xmlns:a16="http://schemas.microsoft.com/office/drawing/2014/main" id="{546A15E8-AD92-4DC6-8356-16118CA08EBC}"/>
              </a:ext>
            </a:extLst>
          </p:cNvPr>
          <p:cNvSpPr>
            <a:spLocks noGrp="1"/>
          </p:cNvSpPr>
          <p:nvPr>
            <p:ph type="body" idx="16" hasCustomPrompt="1"/>
          </p:nvPr>
        </p:nvSpPr>
        <p:spPr>
          <a:xfrm>
            <a:off x="7315199" y="3239323"/>
            <a:ext cx="1828801" cy="91276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4" name="Oval 43">
            <a:extLst>
              <a:ext uri="{FF2B5EF4-FFF2-40B4-BE49-F238E27FC236}">
                <a16:creationId xmlns:a16="http://schemas.microsoft.com/office/drawing/2014/main" id="{DB37BDBA-B749-4C8B-AB72-A8DF4AAFCDAB}"/>
              </a:ext>
            </a:extLst>
          </p:cNvPr>
          <p:cNvSpPr/>
          <p:nvPr userDrawn="1"/>
        </p:nvSpPr>
        <p:spPr>
          <a:xfrm>
            <a:off x="9413358" y="2667006"/>
            <a:ext cx="2057400" cy="2057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Placeholder 2">
            <a:extLst>
              <a:ext uri="{FF2B5EF4-FFF2-40B4-BE49-F238E27FC236}">
                <a16:creationId xmlns:a16="http://schemas.microsoft.com/office/drawing/2014/main" id="{20454E73-BF34-4CDD-B5FC-9AEB8F9B277C}"/>
              </a:ext>
            </a:extLst>
          </p:cNvPr>
          <p:cNvSpPr>
            <a:spLocks noGrp="1"/>
          </p:cNvSpPr>
          <p:nvPr>
            <p:ph type="body" idx="17" hasCustomPrompt="1"/>
          </p:nvPr>
        </p:nvSpPr>
        <p:spPr>
          <a:xfrm>
            <a:off x="9524999" y="3239323"/>
            <a:ext cx="1828801" cy="91276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977157197"/>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6 bullet points - circl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DB7968-F0EB-DE45-8BB7-81432A2FB34E}"/>
              </a:ext>
            </a:extLst>
          </p:cNvPr>
          <p:cNvSpPr>
            <a:spLocks noGrp="1"/>
          </p:cNvSpPr>
          <p:nvPr>
            <p:ph type="title"/>
          </p:nvPr>
        </p:nvSpPr>
        <p:spPr>
          <a:xfrm>
            <a:off x="685800" y="57396"/>
            <a:ext cx="10817352" cy="1085604"/>
          </a:xfrm>
          <a:prstGeom prst="rect">
            <a:avLst/>
          </a:prstGeom>
        </p:spPr>
        <p:txBody>
          <a:bodyPr anchor="ctr"/>
          <a:lstStyle>
            <a:lvl1pPr>
              <a:defRPr/>
            </a:lvl1pPr>
          </a:lstStyle>
          <a:p>
            <a:r>
              <a:rPr lang="en-US"/>
              <a:t>Click to edit Master title style</a:t>
            </a:r>
            <a:endParaRPr lang="en-US" dirty="0"/>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30" name="Slide Number Placeholder 5">
            <a:extLst>
              <a:ext uri="{FF2B5EF4-FFF2-40B4-BE49-F238E27FC236}">
                <a16:creationId xmlns:a16="http://schemas.microsoft.com/office/drawing/2014/main" id="{E06FE1EF-11DE-9645-94FB-4F4290C3879A}"/>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31" name="Oval 30">
            <a:extLst>
              <a:ext uri="{FF2B5EF4-FFF2-40B4-BE49-F238E27FC236}">
                <a16:creationId xmlns:a16="http://schemas.microsoft.com/office/drawing/2014/main" id="{032A17BF-FF74-4B43-AF94-3CF370EF88FF}"/>
              </a:ext>
            </a:extLst>
          </p:cNvPr>
          <p:cNvSpPr/>
          <p:nvPr userDrawn="1"/>
        </p:nvSpPr>
        <p:spPr>
          <a:xfrm>
            <a:off x="574158" y="3114173"/>
            <a:ext cx="1645920" cy="16459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Straight Connector 35">
            <a:extLst>
              <a:ext uri="{FF2B5EF4-FFF2-40B4-BE49-F238E27FC236}">
                <a16:creationId xmlns:a16="http://schemas.microsoft.com/office/drawing/2014/main" id="{30B1ADFE-1D24-3443-8E5E-4E56BC8FC57C}"/>
              </a:ext>
            </a:extLst>
          </p:cNvPr>
          <p:cNvCxnSpPr>
            <a:cxnSpLocks/>
          </p:cNvCxnSpPr>
          <p:nvPr userDrawn="1"/>
        </p:nvCxnSpPr>
        <p:spPr>
          <a:xfrm flipH="1">
            <a:off x="1259996" y="2097907"/>
            <a:ext cx="9153525" cy="0"/>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9561DAF-7C75-D542-B690-6BCBA724005F}"/>
              </a:ext>
            </a:extLst>
          </p:cNvPr>
          <p:cNvCxnSpPr>
            <a:cxnSpLocks/>
          </p:cNvCxnSpPr>
          <p:nvPr userDrawn="1"/>
        </p:nvCxnSpPr>
        <p:spPr>
          <a:xfrm flipV="1">
            <a:off x="1259996" y="2146741"/>
            <a:ext cx="0" cy="786959"/>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8" name="Text Placeholder 2">
            <a:extLst>
              <a:ext uri="{FF2B5EF4-FFF2-40B4-BE49-F238E27FC236}">
                <a16:creationId xmlns:a16="http://schemas.microsoft.com/office/drawing/2014/main" id="{554559C2-CADC-C64D-97EA-E5A05DB0A73A}"/>
              </a:ext>
            </a:extLst>
          </p:cNvPr>
          <p:cNvSpPr>
            <a:spLocks noGrp="1"/>
          </p:cNvSpPr>
          <p:nvPr>
            <p:ph type="body" idx="10"/>
          </p:nvPr>
        </p:nvSpPr>
        <p:spPr>
          <a:xfrm>
            <a:off x="685800" y="1581166"/>
            <a:ext cx="10817352" cy="473025"/>
          </a:xfrm>
        </p:spPr>
        <p:txBody>
          <a:bodyPr lIns="0" anchor="t" anchorCtr="0">
            <a:norm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Text Placeholder 2">
            <a:extLst>
              <a:ext uri="{FF2B5EF4-FFF2-40B4-BE49-F238E27FC236}">
                <a16:creationId xmlns:a16="http://schemas.microsoft.com/office/drawing/2014/main" id="{EF50C3E5-27C4-B44B-BE89-E4EBBB4C5B6E}"/>
              </a:ext>
            </a:extLst>
          </p:cNvPr>
          <p:cNvSpPr>
            <a:spLocks noGrp="1"/>
          </p:cNvSpPr>
          <p:nvPr>
            <p:ph type="body" idx="13" hasCustomPrompt="1"/>
          </p:nvPr>
        </p:nvSpPr>
        <p:spPr>
          <a:xfrm>
            <a:off x="574158" y="3724091"/>
            <a:ext cx="1645920"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4" name="Oval 43">
            <a:extLst>
              <a:ext uri="{FF2B5EF4-FFF2-40B4-BE49-F238E27FC236}">
                <a16:creationId xmlns:a16="http://schemas.microsoft.com/office/drawing/2014/main" id="{33CC5628-3CF6-4A37-B081-B8F0798BEC22}"/>
              </a:ext>
            </a:extLst>
          </p:cNvPr>
          <p:cNvSpPr/>
          <p:nvPr userDrawn="1"/>
        </p:nvSpPr>
        <p:spPr>
          <a:xfrm>
            <a:off x="2372478" y="3114547"/>
            <a:ext cx="1645920" cy="1645920"/>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Placeholder 2">
            <a:extLst>
              <a:ext uri="{FF2B5EF4-FFF2-40B4-BE49-F238E27FC236}">
                <a16:creationId xmlns:a16="http://schemas.microsoft.com/office/drawing/2014/main" id="{DC4482CB-61AE-4F99-8E32-F4C301984A5A}"/>
              </a:ext>
            </a:extLst>
          </p:cNvPr>
          <p:cNvSpPr>
            <a:spLocks noGrp="1"/>
          </p:cNvSpPr>
          <p:nvPr>
            <p:ph type="body" idx="17" hasCustomPrompt="1"/>
          </p:nvPr>
        </p:nvSpPr>
        <p:spPr>
          <a:xfrm>
            <a:off x="2372478" y="3724465"/>
            <a:ext cx="1645920"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6" name="Oval 45">
            <a:extLst>
              <a:ext uri="{FF2B5EF4-FFF2-40B4-BE49-F238E27FC236}">
                <a16:creationId xmlns:a16="http://schemas.microsoft.com/office/drawing/2014/main" id="{EA1ED31A-FE50-4B3C-B8E0-F3FF37A50E40}"/>
              </a:ext>
            </a:extLst>
          </p:cNvPr>
          <p:cNvSpPr/>
          <p:nvPr userDrawn="1"/>
        </p:nvSpPr>
        <p:spPr>
          <a:xfrm>
            <a:off x="4170798" y="3114921"/>
            <a:ext cx="1645920" cy="16459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 Placeholder 2">
            <a:extLst>
              <a:ext uri="{FF2B5EF4-FFF2-40B4-BE49-F238E27FC236}">
                <a16:creationId xmlns:a16="http://schemas.microsoft.com/office/drawing/2014/main" id="{F2930B0E-4F4E-41BD-8018-00B2B672B50A}"/>
              </a:ext>
            </a:extLst>
          </p:cNvPr>
          <p:cNvSpPr>
            <a:spLocks noGrp="1"/>
          </p:cNvSpPr>
          <p:nvPr>
            <p:ph type="body" idx="18" hasCustomPrompt="1"/>
          </p:nvPr>
        </p:nvSpPr>
        <p:spPr>
          <a:xfrm>
            <a:off x="4170798" y="3724839"/>
            <a:ext cx="1645920"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8" name="Oval 47">
            <a:extLst>
              <a:ext uri="{FF2B5EF4-FFF2-40B4-BE49-F238E27FC236}">
                <a16:creationId xmlns:a16="http://schemas.microsoft.com/office/drawing/2014/main" id="{A181C47E-0655-448F-90DF-FFC8253D49D0}"/>
              </a:ext>
            </a:extLst>
          </p:cNvPr>
          <p:cNvSpPr/>
          <p:nvPr userDrawn="1"/>
        </p:nvSpPr>
        <p:spPr>
          <a:xfrm>
            <a:off x="5969118" y="3115295"/>
            <a:ext cx="1645920" cy="1645920"/>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Placeholder 2">
            <a:extLst>
              <a:ext uri="{FF2B5EF4-FFF2-40B4-BE49-F238E27FC236}">
                <a16:creationId xmlns:a16="http://schemas.microsoft.com/office/drawing/2014/main" id="{DE0F7612-DB72-4AFE-9E96-B1CA84336D50}"/>
              </a:ext>
            </a:extLst>
          </p:cNvPr>
          <p:cNvSpPr>
            <a:spLocks noGrp="1"/>
          </p:cNvSpPr>
          <p:nvPr>
            <p:ph type="body" idx="19" hasCustomPrompt="1"/>
          </p:nvPr>
        </p:nvSpPr>
        <p:spPr>
          <a:xfrm>
            <a:off x="5969118" y="3725213"/>
            <a:ext cx="1645920"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0" name="Oval 49">
            <a:extLst>
              <a:ext uri="{FF2B5EF4-FFF2-40B4-BE49-F238E27FC236}">
                <a16:creationId xmlns:a16="http://schemas.microsoft.com/office/drawing/2014/main" id="{5683B31C-C399-470A-B4B6-0F196160CAB0}"/>
              </a:ext>
            </a:extLst>
          </p:cNvPr>
          <p:cNvSpPr/>
          <p:nvPr userDrawn="1"/>
        </p:nvSpPr>
        <p:spPr>
          <a:xfrm>
            <a:off x="7767438" y="3115669"/>
            <a:ext cx="1645920" cy="16459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 Placeholder 2">
            <a:extLst>
              <a:ext uri="{FF2B5EF4-FFF2-40B4-BE49-F238E27FC236}">
                <a16:creationId xmlns:a16="http://schemas.microsoft.com/office/drawing/2014/main" id="{04DE05EC-057F-42D6-9625-B7EFE8D080BD}"/>
              </a:ext>
            </a:extLst>
          </p:cNvPr>
          <p:cNvSpPr>
            <a:spLocks noGrp="1"/>
          </p:cNvSpPr>
          <p:nvPr>
            <p:ph type="body" idx="20" hasCustomPrompt="1"/>
          </p:nvPr>
        </p:nvSpPr>
        <p:spPr>
          <a:xfrm>
            <a:off x="7767438" y="3725587"/>
            <a:ext cx="1645920"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2" name="Oval 51">
            <a:extLst>
              <a:ext uri="{FF2B5EF4-FFF2-40B4-BE49-F238E27FC236}">
                <a16:creationId xmlns:a16="http://schemas.microsoft.com/office/drawing/2014/main" id="{FD7DF025-CE2D-4052-8439-5E58F44E66DF}"/>
              </a:ext>
            </a:extLst>
          </p:cNvPr>
          <p:cNvSpPr/>
          <p:nvPr userDrawn="1"/>
        </p:nvSpPr>
        <p:spPr>
          <a:xfrm>
            <a:off x="9565758" y="3116043"/>
            <a:ext cx="1645920" cy="1645920"/>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2">
            <a:extLst>
              <a:ext uri="{FF2B5EF4-FFF2-40B4-BE49-F238E27FC236}">
                <a16:creationId xmlns:a16="http://schemas.microsoft.com/office/drawing/2014/main" id="{EA2A7A23-177F-4E1B-B77A-C7EA248A7BFA}"/>
              </a:ext>
            </a:extLst>
          </p:cNvPr>
          <p:cNvSpPr>
            <a:spLocks noGrp="1"/>
          </p:cNvSpPr>
          <p:nvPr>
            <p:ph type="body" idx="21" hasCustomPrompt="1"/>
          </p:nvPr>
        </p:nvSpPr>
        <p:spPr>
          <a:xfrm>
            <a:off x="9565758" y="3725961"/>
            <a:ext cx="1645920"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54" name="Straight Connector 53">
            <a:extLst>
              <a:ext uri="{FF2B5EF4-FFF2-40B4-BE49-F238E27FC236}">
                <a16:creationId xmlns:a16="http://schemas.microsoft.com/office/drawing/2014/main" id="{22B5DB83-74D1-4894-A781-43645397BFD7}"/>
              </a:ext>
            </a:extLst>
          </p:cNvPr>
          <p:cNvCxnSpPr>
            <a:cxnSpLocks/>
          </p:cNvCxnSpPr>
          <p:nvPr userDrawn="1"/>
        </p:nvCxnSpPr>
        <p:spPr>
          <a:xfrm flipV="1">
            <a:off x="10413521" y="2146741"/>
            <a:ext cx="0" cy="786959"/>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0614061"/>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3 bullet points - Circle and arrows">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9" name="TextBox 8">
            <a:extLst>
              <a:ext uri="{FF2B5EF4-FFF2-40B4-BE49-F238E27FC236}">
                <a16:creationId xmlns:a16="http://schemas.microsoft.com/office/drawing/2014/main" id="{9AE64E9B-0A1E-7842-B633-B3A50120C494}"/>
              </a:ext>
            </a:extLst>
          </p:cNvPr>
          <p:cNvSpPr txBox="1"/>
          <p:nvPr userDrawn="1"/>
        </p:nvSpPr>
        <p:spPr>
          <a:xfrm>
            <a:off x="5257800" y="1404696"/>
            <a:ext cx="6248400" cy="1170432"/>
          </a:xfrm>
          <a:prstGeom prst="rect">
            <a:avLst/>
          </a:prstGeom>
          <a:solidFill>
            <a:schemeClr val="bg1">
              <a:lumMod val="95000"/>
            </a:schemeClr>
          </a:solidFill>
        </p:spPr>
        <p:txBody>
          <a:bodyPr wrap="square" lIns="182880" rtlCol="0" anchor="ctr">
            <a:noAutofit/>
          </a:bodyPr>
          <a:lstStyle/>
          <a:p>
            <a:pPr lvl="0">
              <a:defRPr/>
            </a:pPr>
            <a:endParaRPr lang="en-US" sz="2400" dirty="0">
              <a:solidFill>
                <a:srgbClr val="3B1365"/>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3C2D148-7F6D-904B-B709-CA54B38C6BE0}"/>
              </a:ext>
            </a:extLst>
          </p:cNvPr>
          <p:cNvSpPr txBox="1"/>
          <p:nvPr userDrawn="1"/>
        </p:nvSpPr>
        <p:spPr>
          <a:xfrm>
            <a:off x="5257800" y="2713380"/>
            <a:ext cx="6240930" cy="1170432"/>
          </a:xfrm>
          <a:prstGeom prst="rect">
            <a:avLst/>
          </a:prstGeom>
          <a:solidFill>
            <a:schemeClr val="bg1">
              <a:lumMod val="95000"/>
            </a:schemeClr>
          </a:solidFill>
        </p:spPr>
        <p:txBody>
          <a:bodyPr wrap="square" lIns="182880" rtlCol="0" anchor="ctr">
            <a:noAutofit/>
          </a:bodyPr>
          <a:lstStyle/>
          <a:p>
            <a:pPr lvl="0">
              <a:defRPr/>
            </a:pPr>
            <a:endParaRPr lang="en-US" sz="2400" dirty="0">
              <a:solidFill>
                <a:srgbClr val="3B1365"/>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5E8E723-FA26-3941-9511-DDD92B1C9E2E}"/>
              </a:ext>
            </a:extLst>
          </p:cNvPr>
          <p:cNvSpPr txBox="1"/>
          <p:nvPr userDrawn="1"/>
        </p:nvSpPr>
        <p:spPr>
          <a:xfrm>
            <a:off x="5257800" y="4008663"/>
            <a:ext cx="6236289" cy="1170432"/>
          </a:xfrm>
          <a:prstGeom prst="rect">
            <a:avLst/>
          </a:prstGeom>
          <a:solidFill>
            <a:schemeClr val="bg1">
              <a:lumMod val="95000"/>
            </a:schemeClr>
          </a:solidFill>
        </p:spPr>
        <p:txBody>
          <a:bodyPr wrap="square" lIns="182880" rtlCol="0" anchor="ctr">
            <a:noAutofit/>
          </a:bodyPr>
          <a:lstStyle/>
          <a:p>
            <a:pPr lvl="0">
              <a:defRPr/>
            </a:pPr>
            <a:endParaRPr lang="en-US" sz="2400" dirty="0">
              <a:solidFill>
                <a:srgbClr val="3B1365"/>
              </a:solidFill>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A775884A-C85B-7045-A1F9-3FDF5D85B302}"/>
              </a:ext>
            </a:extLst>
          </p:cNvPr>
          <p:cNvSpPr/>
          <p:nvPr userDrawn="1"/>
        </p:nvSpPr>
        <p:spPr>
          <a:xfrm>
            <a:off x="761800" y="1312473"/>
            <a:ext cx="3886200" cy="3886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Text Placeholder 2">
            <a:extLst>
              <a:ext uri="{FF2B5EF4-FFF2-40B4-BE49-F238E27FC236}">
                <a16:creationId xmlns:a16="http://schemas.microsoft.com/office/drawing/2014/main" id="{9445E14D-F769-B24A-BA16-28646BB0C49B}"/>
              </a:ext>
            </a:extLst>
          </p:cNvPr>
          <p:cNvSpPr>
            <a:spLocks noGrp="1"/>
          </p:cNvSpPr>
          <p:nvPr>
            <p:ph type="body" idx="17" hasCustomPrompt="1"/>
          </p:nvPr>
        </p:nvSpPr>
        <p:spPr>
          <a:xfrm>
            <a:off x="6172200" y="1742306"/>
            <a:ext cx="525800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2">
            <a:extLst>
              <a:ext uri="{FF2B5EF4-FFF2-40B4-BE49-F238E27FC236}">
                <a16:creationId xmlns:a16="http://schemas.microsoft.com/office/drawing/2014/main" id="{25FEDB74-2CC3-BA4B-BA08-088B4679D37A}"/>
              </a:ext>
            </a:extLst>
          </p:cNvPr>
          <p:cNvSpPr>
            <a:spLocks noGrp="1"/>
          </p:cNvSpPr>
          <p:nvPr>
            <p:ph type="body" idx="18" hasCustomPrompt="1"/>
          </p:nvPr>
        </p:nvSpPr>
        <p:spPr>
          <a:xfrm>
            <a:off x="6172200" y="3043131"/>
            <a:ext cx="525800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Text Placeholder 2">
            <a:extLst>
              <a:ext uri="{FF2B5EF4-FFF2-40B4-BE49-F238E27FC236}">
                <a16:creationId xmlns:a16="http://schemas.microsoft.com/office/drawing/2014/main" id="{3A6F8EF9-DCCC-7744-AD98-C8CBB1E84920}"/>
              </a:ext>
            </a:extLst>
          </p:cNvPr>
          <p:cNvSpPr>
            <a:spLocks noGrp="1"/>
          </p:cNvSpPr>
          <p:nvPr>
            <p:ph type="body" idx="19" hasCustomPrompt="1"/>
          </p:nvPr>
        </p:nvSpPr>
        <p:spPr>
          <a:xfrm>
            <a:off x="6172200" y="4321506"/>
            <a:ext cx="525800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itle 1">
            <a:extLst>
              <a:ext uri="{FF2B5EF4-FFF2-40B4-BE49-F238E27FC236}">
                <a16:creationId xmlns:a16="http://schemas.microsoft.com/office/drawing/2014/main" id="{F86CF9CD-8F68-DC47-A628-3EE9128AE21F}"/>
              </a:ext>
            </a:extLst>
          </p:cNvPr>
          <p:cNvSpPr>
            <a:spLocks noGrp="1"/>
          </p:cNvSpPr>
          <p:nvPr>
            <p:ph type="title"/>
          </p:nvPr>
        </p:nvSpPr>
        <p:spPr>
          <a:xfrm>
            <a:off x="761800" y="2800596"/>
            <a:ext cx="3886200" cy="1085604"/>
          </a:xfrm>
          <a:prstGeom prst="rect">
            <a:avLst/>
          </a:prstGeom>
        </p:spPr>
        <p:txBody>
          <a:bodyPr lIns="91440" rIns="91440" anchor="ctr"/>
          <a:lstStyle>
            <a:lvl1pPr algn="ctr">
              <a:defRPr>
                <a:solidFill>
                  <a:schemeClr val="bg1"/>
                </a:solidFill>
              </a:defRPr>
            </a:lvl1pPr>
          </a:lstStyle>
          <a:p>
            <a:r>
              <a:rPr lang="en-US"/>
              <a:t>Click to edit Master title style</a:t>
            </a:r>
            <a:endParaRPr lang="en-US" dirty="0"/>
          </a:p>
        </p:txBody>
      </p:sp>
      <p:sp>
        <p:nvSpPr>
          <p:cNvPr id="19" name="Pentagon 18">
            <a:extLst>
              <a:ext uri="{FF2B5EF4-FFF2-40B4-BE49-F238E27FC236}">
                <a16:creationId xmlns:a16="http://schemas.microsoft.com/office/drawing/2014/main" id="{1B082071-B240-4640-8955-B71913776DE3}"/>
              </a:ext>
            </a:extLst>
          </p:cNvPr>
          <p:cNvSpPr/>
          <p:nvPr userDrawn="1"/>
        </p:nvSpPr>
        <p:spPr>
          <a:xfrm>
            <a:off x="5257800" y="1410884"/>
            <a:ext cx="838200" cy="1170432"/>
          </a:xfrm>
          <a:prstGeom prst="homePlate">
            <a:avLst/>
          </a:prstGeom>
          <a:solidFill>
            <a:srgbClr val="9D8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ooter Placeholder 2">
            <a:extLst>
              <a:ext uri="{FF2B5EF4-FFF2-40B4-BE49-F238E27FC236}">
                <a16:creationId xmlns:a16="http://schemas.microsoft.com/office/drawing/2014/main" id="{938FBBB1-25D2-7F41-AD6D-0110EC77B85F}"/>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21" name="Pentagon 20">
            <a:extLst>
              <a:ext uri="{FF2B5EF4-FFF2-40B4-BE49-F238E27FC236}">
                <a16:creationId xmlns:a16="http://schemas.microsoft.com/office/drawing/2014/main" id="{0F7B65A6-1E73-DA46-82F3-F95FFC065DFE}"/>
              </a:ext>
            </a:extLst>
          </p:cNvPr>
          <p:cNvSpPr/>
          <p:nvPr userDrawn="1"/>
        </p:nvSpPr>
        <p:spPr>
          <a:xfrm>
            <a:off x="5257800" y="2717170"/>
            <a:ext cx="838200" cy="117043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entagon 21">
            <a:extLst>
              <a:ext uri="{FF2B5EF4-FFF2-40B4-BE49-F238E27FC236}">
                <a16:creationId xmlns:a16="http://schemas.microsoft.com/office/drawing/2014/main" id="{8F71B6E3-CF4E-2D40-8C96-D1B501D1C09A}"/>
              </a:ext>
            </a:extLst>
          </p:cNvPr>
          <p:cNvSpPr/>
          <p:nvPr userDrawn="1"/>
        </p:nvSpPr>
        <p:spPr>
          <a:xfrm>
            <a:off x="5257800" y="4007127"/>
            <a:ext cx="838200" cy="1170432"/>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36768745"/>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4 bullet points - Circle and arrows">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9" name="TextBox 8">
            <a:extLst>
              <a:ext uri="{FF2B5EF4-FFF2-40B4-BE49-F238E27FC236}">
                <a16:creationId xmlns:a16="http://schemas.microsoft.com/office/drawing/2014/main" id="{9AE64E9B-0A1E-7842-B633-B3A50120C494}"/>
              </a:ext>
            </a:extLst>
          </p:cNvPr>
          <p:cNvSpPr txBox="1"/>
          <p:nvPr userDrawn="1"/>
        </p:nvSpPr>
        <p:spPr>
          <a:xfrm>
            <a:off x="5257800" y="838200"/>
            <a:ext cx="6248400" cy="1170432"/>
          </a:xfrm>
          <a:prstGeom prst="rect">
            <a:avLst/>
          </a:prstGeom>
          <a:solidFill>
            <a:schemeClr val="bg1">
              <a:lumMod val="95000"/>
            </a:schemeClr>
          </a:solidFill>
        </p:spPr>
        <p:txBody>
          <a:bodyPr wrap="square" lIns="182880" rtlCol="0" anchor="ctr">
            <a:noAutofit/>
          </a:bodyPr>
          <a:lstStyle/>
          <a:p>
            <a:pPr lvl="0">
              <a:defRPr/>
            </a:pPr>
            <a:endParaRPr lang="en-US" sz="2400" dirty="0">
              <a:solidFill>
                <a:srgbClr val="3B1365"/>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3C2D148-7F6D-904B-B709-CA54B38C6BE0}"/>
              </a:ext>
            </a:extLst>
          </p:cNvPr>
          <p:cNvSpPr txBox="1"/>
          <p:nvPr userDrawn="1"/>
        </p:nvSpPr>
        <p:spPr>
          <a:xfrm>
            <a:off x="5257800" y="2146884"/>
            <a:ext cx="6240930" cy="1170432"/>
          </a:xfrm>
          <a:prstGeom prst="rect">
            <a:avLst/>
          </a:prstGeom>
          <a:solidFill>
            <a:schemeClr val="bg1">
              <a:lumMod val="95000"/>
            </a:schemeClr>
          </a:solidFill>
        </p:spPr>
        <p:txBody>
          <a:bodyPr wrap="square" lIns="182880" rtlCol="0" anchor="ctr">
            <a:noAutofit/>
          </a:bodyPr>
          <a:lstStyle/>
          <a:p>
            <a:pPr lvl="0">
              <a:defRPr/>
            </a:pPr>
            <a:endParaRPr lang="en-US" sz="2400" dirty="0">
              <a:solidFill>
                <a:srgbClr val="3B1365"/>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5E8E723-FA26-3941-9511-DDD92B1C9E2E}"/>
              </a:ext>
            </a:extLst>
          </p:cNvPr>
          <p:cNvSpPr txBox="1"/>
          <p:nvPr userDrawn="1"/>
        </p:nvSpPr>
        <p:spPr>
          <a:xfrm>
            <a:off x="5257800" y="3442167"/>
            <a:ext cx="6236289" cy="1170432"/>
          </a:xfrm>
          <a:prstGeom prst="rect">
            <a:avLst/>
          </a:prstGeom>
          <a:solidFill>
            <a:schemeClr val="bg1">
              <a:lumMod val="95000"/>
            </a:schemeClr>
          </a:solidFill>
        </p:spPr>
        <p:txBody>
          <a:bodyPr wrap="square" lIns="182880" rtlCol="0" anchor="ctr">
            <a:noAutofit/>
          </a:bodyPr>
          <a:lstStyle/>
          <a:p>
            <a:pPr lvl="0">
              <a:defRPr/>
            </a:pPr>
            <a:endParaRPr lang="en-US" sz="2400" dirty="0">
              <a:solidFill>
                <a:srgbClr val="3B1365"/>
              </a:solidFill>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A775884A-C85B-7045-A1F9-3FDF5D85B302}"/>
              </a:ext>
            </a:extLst>
          </p:cNvPr>
          <p:cNvSpPr/>
          <p:nvPr userDrawn="1"/>
        </p:nvSpPr>
        <p:spPr>
          <a:xfrm>
            <a:off x="761800" y="1312473"/>
            <a:ext cx="3886200" cy="3886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Text Placeholder 2">
            <a:extLst>
              <a:ext uri="{FF2B5EF4-FFF2-40B4-BE49-F238E27FC236}">
                <a16:creationId xmlns:a16="http://schemas.microsoft.com/office/drawing/2014/main" id="{9445E14D-F769-B24A-BA16-28646BB0C49B}"/>
              </a:ext>
            </a:extLst>
          </p:cNvPr>
          <p:cNvSpPr>
            <a:spLocks noGrp="1"/>
          </p:cNvSpPr>
          <p:nvPr>
            <p:ph type="body" idx="17" hasCustomPrompt="1"/>
          </p:nvPr>
        </p:nvSpPr>
        <p:spPr>
          <a:xfrm>
            <a:off x="6172200" y="1175810"/>
            <a:ext cx="525800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2">
            <a:extLst>
              <a:ext uri="{FF2B5EF4-FFF2-40B4-BE49-F238E27FC236}">
                <a16:creationId xmlns:a16="http://schemas.microsoft.com/office/drawing/2014/main" id="{25FEDB74-2CC3-BA4B-BA08-088B4679D37A}"/>
              </a:ext>
            </a:extLst>
          </p:cNvPr>
          <p:cNvSpPr>
            <a:spLocks noGrp="1"/>
          </p:cNvSpPr>
          <p:nvPr>
            <p:ph type="body" idx="18" hasCustomPrompt="1"/>
          </p:nvPr>
        </p:nvSpPr>
        <p:spPr>
          <a:xfrm>
            <a:off x="6172200" y="2476635"/>
            <a:ext cx="525800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Text Placeholder 2">
            <a:extLst>
              <a:ext uri="{FF2B5EF4-FFF2-40B4-BE49-F238E27FC236}">
                <a16:creationId xmlns:a16="http://schemas.microsoft.com/office/drawing/2014/main" id="{3A6F8EF9-DCCC-7744-AD98-C8CBB1E84920}"/>
              </a:ext>
            </a:extLst>
          </p:cNvPr>
          <p:cNvSpPr>
            <a:spLocks noGrp="1"/>
          </p:cNvSpPr>
          <p:nvPr>
            <p:ph type="body" idx="19" hasCustomPrompt="1"/>
          </p:nvPr>
        </p:nvSpPr>
        <p:spPr>
          <a:xfrm>
            <a:off x="6172200" y="3755010"/>
            <a:ext cx="525800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itle 1">
            <a:extLst>
              <a:ext uri="{FF2B5EF4-FFF2-40B4-BE49-F238E27FC236}">
                <a16:creationId xmlns:a16="http://schemas.microsoft.com/office/drawing/2014/main" id="{F86CF9CD-8F68-DC47-A628-3EE9128AE21F}"/>
              </a:ext>
            </a:extLst>
          </p:cNvPr>
          <p:cNvSpPr>
            <a:spLocks noGrp="1"/>
          </p:cNvSpPr>
          <p:nvPr>
            <p:ph type="title"/>
          </p:nvPr>
        </p:nvSpPr>
        <p:spPr>
          <a:xfrm>
            <a:off x="761800" y="2800596"/>
            <a:ext cx="3886200" cy="1085604"/>
          </a:xfrm>
          <a:prstGeom prst="rect">
            <a:avLst/>
          </a:prstGeom>
        </p:spPr>
        <p:txBody>
          <a:bodyPr lIns="91440" rIns="91440" anchor="ctr"/>
          <a:lstStyle>
            <a:lvl1pPr algn="ctr">
              <a:defRPr>
                <a:solidFill>
                  <a:schemeClr val="bg1"/>
                </a:solidFill>
              </a:defRPr>
            </a:lvl1pPr>
          </a:lstStyle>
          <a:p>
            <a:r>
              <a:rPr lang="en-US"/>
              <a:t>Click to edit Master title style</a:t>
            </a:r>
            <a:endParaRPr lang="en-US" dirty="0"/>
          </a:p>
        </p:txBody>
      </p:sp>
      <p:sp>
        <p:nvSpPr>
          <p:cNvPr id="19" name="Pentagon 18">
            <a:extLst>
              <a:ext uri="{FF2B5EF4-FFF2-40B4-BE49-F238E27FC236}">
                <a16:creationId xmlns:a16="http://schemas.microsoft.com/office/drawing/2014/main" id="{1B082071-B240-4640-8955-B71913776DE3}"/>
              </a:ext>
            </a:extLst>
          </p:cNvPr>
          <p:cNvSpPr/>
          <p:nvPr userDrawn="1"/>
        </p:nvSpPr>
        <p:spPr>
          <a:xfrm>
            <a:off x="5257800" y="844388"/>
            <a:ext cx="838200" cy="1170432"/>
          </a:xfrm>
          <a:prstGeom prst="homePlate">
            <a:avLst/>
          </a:prstGeom>
          <a:solidFill>
            <a:srgbClr val="9D8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ooter Placeholder 2">
            <a:extLst>
              <a:ext uri="{FF2B5EF4-FFF2-40B4-BE49-F238E27FC236}">
                <a16:creationId xmlns:a16="http://schemas.microsoft.com/office/drawing/2014/main" id="{938FBBB1-25D2-7F41-AD6D-0110EC77B85F}"/>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21" name="Pentagon 20">
            <a:extLst>
              <a:ext uri="{FF2B5EF4-FFF2-40B4-BE49-F238E27FC236}">
                <a16:creationId xmlns:a16="http://schemas.microsoft.com/office/drawing/2014/main" id="{0F7B65A6-1E73-DA46-82F3-F95FFC065DFE}"/>
              </a:ext>
            </a:extLst>
          </p:cNvPr>
          <p:cNvSpPr/>
          <p:nvPr userDrawn="1"/>
        </p:nvSpPr>
        <p:spPr>
          <a:xfrm>
            <a:off x="5257800" y="2150674"/>
            <a:ext cx="838200" cy="117043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entagon 21">
            <a:extLst>
              <a:ext uri="{FF2B5EF4-FFF2-40B4-BE49-F238E27FC236}">
                <a16:creationId xmlns:a16="http://schemas.microsoft.com/office/drawing/2014/main" id="{8F71B6E3-CF4E-2D40-8C96-D1B501D1C09A}"/>
              </a:ext>
            </a:extLst>
          </p:cNvPr>
          <p:cNvSpPr/>
          <p:nvPr userDrawn="1"/>
        </p:nvSpPr>
        <p:spPr>
          <a:xfrm>
            <a:off x="5257800" y="3440631"/>
            <a:ext cx="838200" cy="1170432"/>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4D86EB87-687D-5146-A22C-F19A0DED2D83}"/>
              </a:ext>
            </a:extLst>
          </p:cNvPr>
          <p:cNvSpPr txBox="1"/>
          <p:nvPr userDrawn="1"/>
        </p:nvSpPr>
        <p:spPr>
          <a:xfrm>
            <a:off x="5257800" y="4753895"/>
            <a:ext cx="6236289" cy="1170432"/>
          </a:xfrm>
          <a:prstGeom prst="rect">
            <a:avLst/>
          </a:prstGeom>
          <a:solidFill>
            <a:schemeClr val="bg1">
              <a:lumMod val="95000"/>
            </a:schemeClr>
          </a:solidFill>
        </p:spPr>
        <p:txBody>
          <a:bodyPr wrap="square" lIns="182880" rtlCol="0" anchor="ctr">
            <a:noAutofit/>
          </a:bodyPr>
          <a:lstStyle/>
          <a:p>
            <a:pPr lvl="0">
              <a:defRPr/>
            </a:pPr>
            <a:endParaRPr lang="en-US" sz="2400" dirty="0">
              <a:solidFill>
                <a:srgbClr val="3B1365"/>
              </a:solidFill>
              <a:latin typeface="Arial" panose="020B0604020202020204" pitchFamily="34" charset="0"/>
              <a:cs typeface="Arial" panose="020B0604020202020204" pitchFamily="34" charset="0"/>
            </a:endParaRPr>
          </a:p>
        </p:txBody>
      </p:sp>
      <p:sp>
        <p:nvSpPr>
          <p:cNvPr id="23" name="Text Placeholder 2">
            <a:extLst>
              <a:ext uri="{FF2B5EF4-FFF2-40B4-BE49-F238E27FC236}">
                <a16:creationId xmlns:a16="http://schemas.microsoft.com/office/drawing/2014/main" id="{51DC8C1A-1339-EB42-A4E0-CBBFF86C7796}"/>
              </a:ext>
            </a:extLst>
          </p:cNvPr>
          <p:cNvSpPr>
            <a:spLocks noGrp="1"/>
          </p:cNvSpPr>
          <p:nvPr>
            <p:ph type="body" idx="20" hasCustomPrompt="1"/>
          </p:nvPr>
        </p:nvSpPr>
        <p:spPr>
          <a:xfrm>
            <a:off x="6172200" y="5066738"/>
            <a:ext cx="525800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4" name="Pentagon 23">
            <a:extLst>
              <a:ext uri="{FF2B5EF4-FFF2-40B4-BE49-F238E27FC236}">
                <a16:creationId xmlns:a16="http://schemas.microsoft.com/office/drawing/2014/main" id="{361D67A4-5B91-EC45-90D8-7F6EA51F0F7F}"/>
              </a:ext>
            </a:extLst>
          </p:cNvPr>
          <p:cNvSpPr/>
          <p:nvPr userDrawn="1"/>
        </p:nvSpPr>
        <p:spPr>
          <a:xfrm>
            <a:off x="5257800" y="4752359"/>
            <a:ext cx="838200" cy="1170432"/>
          </a:xfrm>
          <a:prstGeom prst="homePlate">
            <a:avLst/>
          </a:prstGeom>
          <a:solidFill>
            <a:srgbClr val="9D8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1350231"/>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5 bullet points - Circle and arrow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CC884E1-0D7B-654C-96F7-7C9CF866A246}"/>
              </a:ext>
            </a:extLst>
          </p:cNvPr>
          <p:cNvSpPr/>
          <p:nvPr/>
        </p:nvSpPr>
        <p:spPr>
          <a:xfrm>
            <a:off x="5182760" y="817172"/>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entagon 18">
            <a:extLst>
              <a:ext uri="{FF2B5EF4-FFF2-40B4-BE49-F238E27FC236}">
                <a16:creationId xmlns:a16="http://schemas.microsoft.com/office/drawing/2014/main" id="{5392DDAE-AAF6-0543-AE53-BF107FC43ECA}"/>
              </a:ext>
            </a:extLst>
          </p:cNvPr>
          <p:cNvSpPr/>
          <p:nvPr/>
        </p:nvSpPr>
        <p:spPr>
          <a:xfrm>
            <a:off x="5182759" y="817172"/>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38CB1F0-532E-8A43-9016-831B3279CAA7}"/>
              </a:ext>
            </a:extLst>
          </p:cNvPr>
          <p:cNvSpPr/>
          <p:nvPr/>
        </p:nvSpPr>
        <p:spPr>
          <a:xfrm>
            <a:off x="6501780" y="1038508"/>
            <a:ext cx="161390" cy="482667"/>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FA1F975C-C967-B647-A834-10018D385F03}"/>
              </a:ext>
            </a:extLst>
          </p:cNvPr>
          <p:cNvSpPr/>
          <p:nvPr/>
        </p:nvSpPr>
        <p:spPr>
          <a:xfrm>
            <a:off x="5182760" y="1883972"/>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entagon 24">
            <a:extLst>
              <a:ext uri="{FF2B5EF4-FFF2-40B4-BE49-F238E27FC236}">
                <a16:creationId xmlns:a16="http://schemas.microsoft.com/office/drawing/2014/main" id="{0533A533-E621-AE4C-96B6-B4E7F64BB794}"/>
              </a:ext>
            </a:extLst>
          </p:cNvPr>
          <p:cNvSpPr/>
          <p:nvPr/>
        </p:nvSpPr>
        <p:spPr>
          <a:xfrm>
            <a:off x="5182759" y="1883972"/>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35AC23C-A6DD-3A48-AE5B-41A77CC102E2}"/>
              </a:ext>
            </a:extLst>
          </p:cNvPr>
          <p:cNvSpPr/>
          <p:nvPr/>
        </p:nvSpPr>
        <p:spPr>
          <a:xfrm>
            <a:off x="6501780" y="2105308"/>
            <a:ext cx="161390" cy="482667"/>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9C838212-76D4-2949-BD5D-3D4C4E5BF21A}"/>
              </a:ext>
            </a:extLst>
          </p:cNvPr>
          <p:cNvSpPr/>
          <p:nvPr/>
        </p:nvSpPr>
        <p:spPr>
          <a:xfrm>
            <a:off x="5182760" y="2950772"/>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entagon 30">
            <a:extLst>
              <a:ext uri="{FF2B5EF4-FFF2-40B4-BE49-F238E27FC236}">
                <a16:creationId xmlns:a16="http://schemas.microsoft.com/office/drawing/2014/main" id="{B0E179A1-67A6-DE47-B9A6-64D067BEEA16}"/>
              </a:ext>
            </a:extLst>
          </p:cNvPr>
          <p:cNvSpPr/>
          <p:nvPr/>
        </p:nvSpPr>
        <p:spPr>
          <a:xfrm>
            <a:off x="5182759" y="2950772"/>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A30E2788-D9B9-F049-82FF-9AD102B3C1A1}"/>
              </a:ext>
            </a:extLst>
          </p:cNvPr>
          <p:cNvSpPr/>
          <p:nvPr/>
        </p:nvSpPr>
        <p:spPr>
          <a:xfrm>
            <a:off x="6501780" y="3172108"/>
            <a:ext cx="161390" cy="482667"/>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AE3FEC5A-AD5C-6044-B173-2404BEDA3FD1}"/>
              </a:ext>
            </a:extLst>
          </p:cNvPr>
          <p:cNvSpPr/>
          <p:nvPr/>
        </p:nvSpPr>
        <p:spPr>
          <a:xfrm>
            <a:off x="5182760" y="4017572"/>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Pentagon 36">
            <a:extLst>
              <a:ext uri="{FF2B5EF4-FFF2-40B4-BE49-F238E27FC236}">
                <a16:creationId xmlns:a16="http://schemas.microsoft.com/office/drawing/2014/main" id="{452E7771-0DF8-A748-809B-DB5E0844ABF5}"/>
              </a:ext>
            </a:extLst>
          </p:cNvPr>
          <p:cNvSpPr/>
          <p:nvPr/>
        </p:nvSpPr>
        <p:spPr>
          <a:xfrm>
            <a:off x="5182759" y="4017572"/>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711EFA2F-7DE0-5D4A-AEC1-9AB65EA8F6FE}"/>
              </a:ext>
            </a:extLst>
          </p:cNvPr>
          <p:cNvSpPr/>
          <p:nvPr/>
        </p:nvSpPr>
        <p:spPr>
          <a:xfrm>
            <a:off x="6501780" y="4238908"/>
            <a:ext cx="161390" cy="482667"/>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EE86ACAA-4373-6E44-9DED-85DD6CEBED85}"/>
              </a:ext>
            </a:extLst>
          </p:cNvPr>
          <p:cNvSpPr/>
          <p:nvPr/>
        </p:nvSpPr>
        <p:spPr>
          <a:xfrm>
            <a:off x="5182760" y="5084373"/>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entagon 42">
            <a:extLst>
              <a:ext uri="{FF2B5EF4-FFF2-40B4-BE49-F238E27FC236}">
                <a16:creationId xmlns:a16="http://schemas.microsoft.com/office/drawing/2014/main" id="{50A54E94-3ADC-2A4C-A768-414C8F2DA6E7}"/>
              </a:ext>
            </a:extLst>
          </p:cNvPr>
          <p:cNvSpPr/>
          <p:nvPr/>
        </p:nvSpPr>
        <p:spPr>
          <a:xfrm>
            <a:off x="5182759" y="5084373"/>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B377BA4C-1ECB-C543-B29C-90BB83427687}"/>
              </a:ext>
            </a:extLst>
          </p:cNvPr>
          <p:cNvSpPr/>
          <p:nvPr/>
        </p:nvSpPr>
        <p:spPr>
          <a:xfrm>
            <a:off x="6501780" y="5305709"/>
            <a:ext cx="161390" cy="482667"/>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userDrawn="1">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5" name="Text Placeholder 2">
            <a:extLst>
              <a:ext uri="{FF2B5EF4-FFF2-40B4-BE49-F238E27FC236}">
                <a16:creationId xmlns:a16="http://schemas.microsoft.com/office/drawing/2014/main" id="{9445E14D-F769-B24A-BA16-28646BB0C49B}"/>
              </a:ext>
            </a:extLst>
          </p:cNvPr>
          <p:cNvSpPr>
            <a:spLocks noGrp="1"/>
          </p:cNvSpPr>
          <p:nvPr userDrawn="1">
            <p:ph type="body" idx="17" hasCustomPrompt="1"/>
          </p:nvPr>
        </p:nvSpPr>
        <p:spPr>
          <a:xfrm>
            <a:off x="6398039" y="1031359"/>
            <a:ext cx="5105114"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2">
            <a:extLst>
              <a:ext uri="{FF2B5EF4-FFF2-40B4-BE49-F238E27FC236}">
                <a16:creationId xmlns:a16="http://schemas.microsoft.com/office/drawing/2014/main" id="{25FEDB74-2CC3-BA4B-BA08-088B4679D37A}"/>
              </a:ext>
            </a:extLst>
          </p:cNvPr>
          <p:cNvSpPr>
            <a:spLocks noGrp="1"/>
          </p:cNvSpPr>
          <p:nvPr userDrawn="1">
            <p:ph type="body" idx="18" hasCustomPrompt="1"/>
          </p:nvPr>
        </p:nvSpPr>
        <p:spPr>
          <a:xfrm>
            <a:off x="6384392" y="2076357"/>
            <a:ext cx="510816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Text Placeholder 2">
            <a:extLst>
              <a:ext uri="{FF2B5EF4-FFF2-40B4-BE49-F238E27FC236}">
                <a16:creationId xmlns:a16="http://schemas.microsoft.com/office/drawing/2014/main" id="{3A6F8EF9-DCCC-7744-AD98-C8CBB1E84920}"/>
              </a:ext>
            </a:extLst>
          </p:cNvPr>
          <p:cNvSpPr>
            <a:spLocks noGrp="1"/>
          </p:cNvSpPr>
          <p:nvPr userDrawn="1">
            <p:ph type="body" idx="19" hasCustomPrompt="1"/>
          </p:nvPr>
        </p:nvSpPr>
        <p:spPr>
          <a:xfrm>
            <a:off x="6398039" y="4208613"/>
            <a:ext cx="510816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7" name="Text Placeholder 2">
            <a:extLst>
              <a:ext uri="{FF2B5EF4-FFF2-40B4-BE49-F238E27FC236}">
                <a16:creationId xmlns:a16="http://schemas.microsoft.com/office/drawing/2014/main" id="{98F13FBA-F940-1B4F-884D-F49DAE0C237B}"/>
              </a:ext>
            </a:extLst>
          </p:cNvPr>
          <p:cNvSpPr>
            <a:spLocks noGrp="1"/>
          </p:cNvSpPr>
          <p:nvPr>
            <p:ph type="body" idx="20" hasCustomPrompt="1"/>
          </p:nvPr>
        </p:nvSpPr>
        <p:spPr>
          <a:xfrm>
            <a:off x="6357096" y="3168177"/>
            <a:ext cx="510816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8" name="Text Placeholder 2">
            <a:extLst>
              <a:ext uri="{FF2B5EF4-FFF2-40B4-BE49-F238E27FC236}">
                <a16:creationId xmlns:a16="http://schemas.microsoft.com/office/drawing/2014/main" id="{1024BE77-F2A8-8647-BFAD-1DA9653821E3}"/>
              </a:ext>
            </a:extLst>
          </p:cNvPr>
          <p:cNvSpPr>
            <a:spLocks noGrp="1"/>
          </p:cNvSpPr>
          <p:nvPr>
            <p:ph type="body" idx="21" hasCustomPrompt="1"/>
          </p:nvPr>
        </p:nvSpPr>
        <p:spPr>
          <a:xfrm>
            <a:off x="6370743" y="5300434"/>
            <a:ext cx="510816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9" name="Footer Placeholder 2">
            <a:extLst>
              <a:ext uri="{FF2B5EF4-FFF2-40B4-BE49-F238E27FC236}">
                <a16:creationId xmlns:a16="http://schemas.microsoft.com/office/drawing/2014/main" id="{6B421073-FD42-3246-A001-C6562EFA70E2}"/>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50" name="Oval 49">
            <a:extLst>
              <a:ext uri="{FF2B5EF4-FFF2-40B4-BE49-F238E27FC236}">
                <a16:creationId xmlns:a16="http://schemas.microsoft.com/office/drawing/2014/main" id="{72059192-B5B0-9047-90AB-2D8B81109512}"/>
              </a:ext>
            </a:extLst>
          </p:cNvPr>
          <p:cNvSpPr/>
          <p:nvPr userDrawn="1"/>
        </p:nvSpPr>
        <p:spPr>
          <a:xfrm>
            <a:off x="761800" y="1312473"/>
            <a:ext cx="3886200" cy="3886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Title 1">
            <a:extLst>
              <a:ext uri="{FF2B5EF4-FFF2-40B4-BE49-F238E27FC236}">
                <a16:creationId xmlns:a16="http://schemas.microsoft.com/office/drawing/2014/main" id="{CE07A950-64EB-6A4D-830B-CA545B1E9FB0}"/>
              </a:ext>
            </a:extLst>
          </p:cNvPr>
          <p:cNvSpPr>
            <a:spLocks noGrp="1"/>
          </p:cNvSpPr>
          <p:nvPr>
            <p:ph type="title"/>
          </p:nvPr>
        </p:nvSpPr>
        <p:spPr>
          <a:xfrm>
            <a:off x="761800" y="2800596"/>
            <a:ext cx="3886200" cy="1085604"/>
          </a:xfrm>
          <a:prstGeom prst="rect">
            <a:avLst/>
          </a:prstGeom>
        </p:spPr>
        <p:txBody>
          <a:bodyPr lIns="91440" rIns="91440" anchor="ctr"/>
          <a:lstStyle>
            <a:lvl1pPr algn="ct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349705484"/>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5 bullet points - Circle and arrows with number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CC884E1-0D7B-654C-96F7-7C9CF866A246}"/>
              </a:ext>
            </a:extLst>
          </p:cNvPr>
          <p:cNvSpPr/>
          <p:nvPr/>
        </p:nvSpPr>
        <p:spPr>
          <a:xfrm>
            <a:off x="5182760" y="817172"/>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entagon 18">
            <a:extLst>
              <a:ext uri="{FF2B5EF4-FFF2-40B4-BE49-F238E27FC236}">
                <a16:creationId xmlns:a16="http://schemas.microsoft.com/office/drawing/2014/main" id="{5392DDAE-AAF6-0543-AE53-BF107FC43ECA}"/>
              </a:ext>
            </a:extLst>
          </p:cNvPr>
          <p:cNvSpPr/>
          <p:nvPr/>
        </p:nvSpPr>
        <p:spPr>
          <a:xfrm>
            <a:off x="5182759" y="817172"/>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F37AA4F5-C71B-C84E-B36B-CACF17F7524B}"/>
              </a:ext>
            </a:extLst>
          </p:cNvPr>
          <p:cNvGrpSpPr/>
          <p:nvPr/>
        </p:nvGrpSpPr>
        <p:grpSpPr>
          <a:xfrm>
            <a:off x="5181600" y="990600"/>
            <a:ext cx="1481570" cy="769265"/>
            <a:chOff x="4267364" y="1829356"/>
            <a:chExt cx="1695838" cy="932002"/>
          </a:xfrm>
        </p:grpSpPr>
        <p:sp>
          <p:nvSpPr>
            <p:cNvPr id="21" name="Rectangle 20">
              <a:extLst>
                <a:ext uri="{FF2B5EF4-FFF2-40B4-BE49-F238E27FC236}">
                  <a16:creationId xmlns:a16="http://schemas.microsoft.com/office/drawing/2014/main" id="{D38CB1F0-532E-8A43-9016-831B3279CAA7}"/>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22" name="Title 1">
              <a:extLst>
                <a:ext uri="{FF2B5EF4-FFF2-40B4-BE49-F238E27FC236}">
                  <a16:creationId xmlns:a16="http://schemas.microsoft.com/office/drawing/2014/main" id="{208F15A1-5A37-B745-BE0D-41D5D79E79C7}"/>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1</a:t>
              </a:r>
            </a:p>
          </p:txBody>
        </p:sp>
      </p:grpSp>
      <p:sp>
        <p:nvSpPr>
          <p:cNvPr id="24" name="Rectangle 23">
            <a:extLst>
              <a:ext uri="{FF2B5EF4-FFF2-40B4-BE49-F238E27FC236}">
                <a16:creationId xmlns:a16="http://schemas.microsoft.com/office/drawing/2014/main" id="{FA1F975C-C967-B647-A834-10018D385F03}"/>
              </a:ext>
            </a:extLst>
          </p:cNvPr>
          <p:cNvSpPr/>
          <p:nvPr/>
        </p:nvSpPr>
        <p:spPr>
          <a:xfrm>
            <a:off x="5182760" y="1883972"/>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entagon 24">
            <a:extLst>
              <a:ext uri="{FF2B5EF4-FFF2-40B4-BE49-F238E27FC236}">
                <a16:creationId xmlns:a16="http://schemas.microsoft.com/office/drawing/2014/main" id="{0533A533-E621-AE4C-96B6-B4E7F64BB794}"/>
              </a:ext>
            </a:extLst>
          </p:cNvPr>
          <p:cNvSpPr/>
          <p:nvPr/>
        </p:nvSpPr>
        <p:spPr>
          <a:xfrm>
            <a:off x="5182759" y="1883972"/>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F7E76E61-EE83-E640-B400-F23F8875B211}"/>
              </a:ext>
            </a:extLst>
          </p:cNvPr>
          <p:cNvGrpSpPr/>
          <p:nvPr/>
        </p:nvGrpSpPr>
        <p:grpSpPr>
          <a:xfrm>
            <a:off x="5181600" y="2057400"/>
            <a:ext cx="1481570" cy="769265"/>
            <a:chOff x="4267364" y="1829356"/>
            <a:chExt cx="1695838" cy="932002"/>
          </a:xfrm>
        </p:grpSpPr>
        <p:sp>
          <p:nvSpPr>
            <p:cNvPr id="27" name="Rectangle 26">
              <a:extLst>
                <a:ext uri="{FF2B5EF4-FFF2-40B4-BE49-F238E27FC236}">
                  <a16:creationId xmlns:a16="http://schemas.microsoft.com/office/drawing/2014/main" id="{A35AC23C-A6DD-3A48-AE5B-41A77CC102E2}"/>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28" name="Title 1">
              <a:extLst>
                <a:ext uri="{FF2B5EF4-FFF2-40B4-BE49-F238E27FC236}">
                  <a16:creationId xmlns:a16="http://schemas.microsoft.com/office/drawing/2014/main" id="{A52ED46F-6DDD-CA41-9240-6DCBFA7E38A9}"/>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2</a:t>
              </a:r>
            </a:p>
          </p:txBody>
        </p:sp>
      </p:grpSp>
      <p:sp>
        <p:nvSpPr>
          <p:cNvPr id="30" name="Rectangle 29">
            <a:extLst>
              <a:ext uri="{FF2B5EF4-FFF2-40B4-BE49-F238E27FC236}">
                <a16:creationId xmlns:a16="http://schemas.microsoft.com/office/drawing/2014/main" id="{9C838212-76D4-2949-BD5D-3D4C4E5BF21A}"/>
              </a:ext>
            </a:extLst>
          </p:cNvPr>
          <p:cNvSpPr/>
          <p:nvPr/>
        </p:nvSpPr>
        <p:spPr>
          <a:xfrm>
            <a:off x="5182760" y="2950772"/>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entagon 30">
            <a:extLst>
              <a:ext uri="{FF2B5EF4-FFF2-40B4-BE49-F238E27FC236}">
                <a16:creationId xmlns:a16="http://schemas.microsoft.com/office/drawing/2014/main" id="{B0E179A1-67A6-DE47-B9A6-64D067BEEA16}"/>
              </a:ext>
            </a:extLst>
          </p:cNvPr>
          <p:cNvSpPr/>
          <p:nvPr/>
        </p:nvSpPr>
        <p:spPr>
          <a:xfrm>
            <a:off x="5182759" y="2950772"/>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D8124BA2-1A60-1942-9622-DF2B9856D74A}"/>
              </a:ext>
            </a:extLst>
          </p:cNvPr>
          <p:cNvGrpSpPr/>
          <p:nvPr/>
        </p:nvGrpSpPr>
        <p:grpSpPr>
          <a:xfrm>
            <a:off x="5181600" y="3124200"/>
            <a:ext cx="1481570" cy="769265"/>
            <a:chOff x="4267364" y="1829356"/>
            <a:chExt cx="1695838" cy="932002"/>
          </a:xfrm>
        </p:grpSpPr>
        <p:sp>
          <p:nvSpPr>
            <p:cNvPr id="33" name="Rectangle 32">
              <a:extLst>
                <a:ext uri="{FF2B5EF4-FFF2-40B4-BE49-F238E27FC236}">
                  <a16:creationId xmlns:a16="http://schemas.microsoft.com/office/drawing/2014/main" id="{A30E2788-D9B9-F049-82FF-9AD102B3C1A1}"/>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34" name="Title 1">
              <a:extLst>
                <a:ext uri="{FF2B5EF4-FFF2-40B4-BE49-F238E27FC236}">
                  <a16:creationId xmlns:a16="http://schemas.microsoft.com/office/drawing/2014/main" id="{CDB34FDC-5D76-6543-9246-1B4C35D001E4}"/>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3</a:t>
              </a:r>
            </a:p>
          </p:txBody>
        </p:sp>
      </p:grpSp>
      <p:sp>
        <p:nvSpPr>
          <p:cNvPr id="36" name="Rectangle 35">
            <a:extLst>
              <a:ext uri="{FF2B5EF4-FFF2-40B4-BE49-F238E27FC236}">
                <a16:creationId xmlns:a16="http://schemas.microsoft.com/office/drawing/2014/main" id="{AE3FEC5A-AD5C-6044-B173-2404BEDA3FD1}"/>
              </a:ext>
            </a:extLst>
          </p:cNvPr>
          <p:cNvSpPr/>
          <p:nvPr/>
        </p:nvSpPr>
        <p:spPr>
          <a:xfrm>
            <a:off x="5182760" y="4017572"/>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Pentagon 36">
            <a:extLst>
              <a:ext uri="{FF2B5EF4-FFF2-40B4-BE49-F238E27FC236}">
                <a16:creationId xmlns:a16="http://schemas.microsoft.com/office/drawing/2014/main" id="{452E7771-0DF8-A748-809B-DB5E0844ABF5}"/>
              </a:ext>
            </a:extLst>
          </p:cNvPr>
          <p:cNvSpPr/>
          <p:nvPr/>
        </p:nvSpPr>
        <p:spPr>
          <a:xfrm>
            <a:off x="5182759" y="4017572"/>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83BA774C-FFD2-7247-9D56-FA9D79761E7B}"/>
              </a:ext>
            </a:extLst>
          </p:cNvPr>
          <p:cNvGrpSpPr/>
          <p:nvPr/>
        </p:nvGrpSpPr>
        <p:grpSpPr>
          <a:xfrm>
            <a:off x="5181600" y="4191000"/>
            <a:ext cx="1481570" cy="769265"/>
            <a:chOff x="4267364" y="1829356"/>
            <a:chExt cx="1695838" cy="932002"/>
          </a:xfrm>
        </p:grpSpPr>
        <p:sp>
          <p:nvSpPr>
            <p:cNvPr id="39" name="Rectangle 38">
              <a:extLst>
                <a:ext uri="{FF2B5EF4-FFF2-40B4-BE49-F238E27FC236}">
                  <a16:creationId xmlns:a16="http://schemas.microsoft.com/office/drawing/2014/main" id="{711EFA2F-7DE0-5D4A-AEC1-9AB65EA8F6FE}"/>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40" name="Title 1">
              <a:extLst>
                <a:ext uri="{FF2B5EF4-FFF2-40B4-BE49-F238E27FC236}">
                  <a16:creationId xmlns:a16="http://schemas.microsoft.com/office/drawing/2014/main" id="{64BD4663-1C67-684B-91C9-87465C92D158}"/>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4</a:t>
              </a:r>
            </a:p>
          </p:txBody>
        </p:sp>
      </p:grpSp>
      <p:sp>
        <p:nvSpPr>
          <p:cNvPr id="42" name="Rectangle 41">
            <a:extLst>
              <a:ext uri="{FF2B5EF4-FFF2-40B4-BE49-F238E27FC236}">
                <a16:creationId xmlns:a16="http://schemas.microsoft.com/office/drawing/2014/main" id="{EE86ACAA-4373-6E44-9DED-85DD6CEBED85}"/>
              </a:ext>
            </a:extLst>
          </p:cNvPr>
          <p:cNvSpPr/>
          <p:nvPr/>
        </p:nvSpPr>
        <p:spPr>
          <a:xfrm>
            <a:off x="5182760" y="5084373"/>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entagon 42">
            <a:extLst>
              <a:ext uri="{FF2B5EF4-FFF2-40B4-BE49-F238E27FC236}">
                <a16:creationId xmlns:a16="http://schemas.microsoft.com/office/drawing/2014/main" id="{50A54E94-3ADC-2A4C-A768-414C8F2DA6E7}"/>
              </a:ext>
            </a:extLst>
          </p:cNvPr>
          <p:cNvSpPr/>
          <p:nvPr/>
        </p:nvSpPr>
        <p:spPr>
          <a:xfrm>
            <a:off x="5182759" y="5084373"/>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a:extLst>
              <a:ext uri="{FF2B5EF4-FFF2-40B4-BE49-F238E27FC236}">
                <a16:creationId xmlns:a16="http://schemas.microsoft.com/office/drawing/2014/main" id="{6D68E584-B5CE-2949-9F55-19DB833DCC8C}"/>
              </a:ext>
            </a:extLst>
          </p:cNvPr>
          <p:cNvGrpSpPr/>
          <p:nvPr/>
        </p:nvGrpSpPr>
        <p:grpSpPr>
          <a:xfrm>
            <a:off x="5181600" y="5257800"/>
            <a:ext cx="1481570" cy="769265"/>
            <a:chOff x="4267364" y="1829355"/>
            <a:chExt cx="1695838" cy="932002"/>
          </a:xfrm>
        </p:grpSpPr>
        <p:sp>
          <p:nvSpPr>
            <p:cNvPr id="45" name="Rectangle 44">
              <a:extLst>
                <a:ext uri="{FF2B5EF4-FFF2-40B4-BE49-F238E27FC236}">
                  <a16:creationId xmlns:a16="http://schemas.microsoft.com/office/drawing/2014/main" id="{B377BA4C-1ECB-C543-B29C-90BB83427687}"/>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46" name="Title 1">
              <a:extLst>
                <a:ext uri="{FF2B5EF4-FFF2-40B4-BE49-F238E27FC236}">
                  <a16:creationId xmlns:a16="http://schemas.microsoft.com/office/drawing/2014/main" id="{EC45ED1D-640F-CF44-BC93-922CF85BAAF4}"/>
                </a:ext>
              </a:extLst>
            </p:cNvPr>
            <p:cNvSpPr txBox="1">
              <a:spLocks/>
            </p:cNvSpPr>
            <p:nvPr/>
          </p:nvSpPr>
          <p:spPr>
            <a:xfrm>
              <a:off x="4267364" y="1829355"/>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5</a:t>
              </a:r>
            </a:p>
          </p:txBody>
        </p:sp>
      </p:grpSp>
      <p:sp>
        <p:nvSpPr>
          <p:cNvPr id="8" name="Slide Number Placeholder 5">
            <a:extLst>
              <a:ext uri="{FF2B5EF4-FFF2-40B4-BE49-F238E27FC236}">
                <a16:creationId xmlns:a16="http://schemas.microsoft.com/office/drawing/2014/main" id="{66BED752-D88C-BA41-A26A-5F1F074B5A78}"/>
              </a:ext>
            </a:extLst>
          </p:cNvPr>
          <p:cNvSpPr>
            <a:spLocks noGrp="1"/>
          </p:cNvSpPr>
          <p:nvPr userDrawn="1">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5" name="Text Placeholder 2">
            <a:extLst>
              <a:ext uri="{FF2B5EF4-FFF2-40B4-BE49-F238E27FC236}">
                <a16:creationId xmlns:a16="http://schemas.microsoft.com/office/drawing/2014/main" id="{9445E14D-F769-B24A-BA16-28646BB0C49B}"/>
              </a:ext>
            </a:extLst>
          </p:cNvPr>
          <p:cNvSpPr>
            <a:spLocks noGrp="1"/>
          </p:cNvSpPr>
          <p:nvPr userDrawn="1">
            <p:ph type="body" idx="17" hasCustomPrompt="1"/>
          </p:nvPr>
        </p:nvSpPr>
        <p:spPr>
          <a:xfrm>
            <a:off x="6398039" y="1031359"/>
            <a:ext cx="5105114"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2">
            <a:extLst>
              <a:ext uri="{FF2B5EF4-FFF2-40B4-BE49-F238E27FC236}">
                <a16:creationId xmlns:a16="http://schemas.microsoft.com/office/drawing/2014/main" id="{25FEDB74-2CC3-BA4B-BA08-088B4679D37A}"/>
              </a:ext>
            </a:extLst>
          </p:cNvPr>
          <p:cNvSpPr>
            <a:spLocks noGrp="1"/>
          </p:cNvSpPr>
          <p:nvPr userDrawn="1">
            <p:ph type="body" idx="18" hasCustomPrompt="1"/>
          </p:nvPr>
        </p:nvSpPr>
        <p:spPr>
          <a:xfrm>
            <a:off x="6384392" y="2076357"/>
            <a:ext cx="510816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Text Placeholder 2">
            <a:extLst>
              <a:ext uri="{FF2B5EF4-FFF2-40B4-BE49-F238E27FC236}">
                <a16:creationId xmlns:a16="http://schemas.microsoft.com/office/drawing/2014/main" id="{3A6F8EF9-DCCC-7744-AD98-C8CBB1E84920}"/>
              </a:ext>
            </a:extLst>
          </p:cNvPr>
          <p:cNvSpPr>
            <a:spLocks noGrp="1"/>
          </p:cNvSpPr>
          <p:nvPr userDrawn="1">
            <p:ph type="body" idx="19" hasCustomPrompt="1"/>
          </p:nvPr>
        </p:nvSpPr>
        <p:spPr>
          <a:xfrm>
            <a:off x="6398039" y="4208613"/>
            <a:ext cx="510816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7" name="Text Placeholder 2">
            <a:extLst>
              <a:ext uri="{FF2B5EF4-FFF2-40B4-BE49-F238E27FC236}">
                <a16:creationId xmlns:a16="http://schemas.microsoft.com/office/drawing/2014/main" id="{98F13FBA-F940-1B4F-884D-F49DAE0C237B}"/>
              </a:ext>
            </a:extLst>
          </p:cNvPr>
          <p:cNvSpPr>
            <a:spLocks noGrp="1"/>
          </p:cNvSpPr>
          <p:nvPr>
            <p:ph type="body" idx="20" hasCustomPrompt="1"/>
          </p:nvPr>
        </p:nvSpPr>
        <p:spPr>
          <a:xfrm>
            <a:off x="6357096" y="3168177"/>
            <a:ext cx="510816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8" name="Text Placeholder 2">
            <a:extLst>
              <a:ext uri="{FF2B5EF4-FFF2-40B4-BE49-F238E27FC236}">
                <a16:creationId xmlns:a16="http://schemas.microsoft.com/office/drawing/2014/main" id="{1024BE77-F2A8-8647-BFAD-1DA9653821E3}"/>
              </a:ext>
            </a:extLst>
          </p:cNvPr>
          <p:cNvSpPr>
            <a:spLocks noGrp="1"/>
          </p:cNvSpPr>
          <p:nvPr>
            <p:ph type="body" idx="21" hasCustomPrompt="1"/>
          </p:nvPr>
        </p:nvSpPr>
        <p:spPr>
          <a:xfrm>
            <a:off x="6370743" y="5300434"/>
            <a:ext cx="510816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9" name="Footer Placeholder 2">
            <a:extLst>
              <a:ext uri="{FF2B5EF4-FFF2-40B4-BE49-F238E27FC236}">
                <a16:creationId xmlns:a16="http://schemas.microsoft.com/office/drawing/2014/main" id="{6B421073-FD42-3246-A001-C6562EFA70E2}"/>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50" name="Oval 49">
            <a:extLst>
              <a:ext uri="{FF2B5EF4-FFF2-40B4-BE49-F238E27FC236}">
                <a16:creationId xmlns:a16="http://schemas.microsoft.com/office/drawing/2014/main" id="{72059192-B5B0-9047-90AB-2D8B81109512}"/>
              </a:ext>
            </a:extLst>
          </p:cNvPr>
          <p:cNvSpPr/>
          <p:nvPr userDrawn="1"/>
        </p:nvSpPr>
        <p:spPr>
          <a:xfrm>
            <a:off x="761800" y="1312473"/>
            <a:ext cx="3886200" cy="3886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Title 1">
            <a:extLst>
              <a:ext uri="{FF2B5EF4-FFF2-40B4-BE49-F238E27FC236}">
                <a16:creationId xmlns:a16="http://schemas.microsoft.com/office/drawing/2014/main" id="{CE07A950-64EB-6A4D-830B-CA545B1E9FB0}"/>
              </a:ext>
            </a:extLst>
          </p:cNvPr>
          <p:cNvSpPr>
            <a:spLocks noGrp="1"/>
          </p:cNvSpPr>
          <p:nvPr>
            <p:ph type="title"/>
          </p:nvPr>
        </p:nvSpPr>
        <p:spPr>
          <a:xfrm>
            <a:off x="761800" y="2800596"/>
            <a:ext cx="3886200" cy="1085604"/>
          </a:xfrm>
          <a:prstGeom prst="rect">
            <a:avLst/>
          </a:prstGeom>
        </p:spPr>
        <p:txBody>
          <a:bodyPr lIns="91440" rIns="91440" anchor="ctr"/>
          <a:lstStyle>
            <a:lvl1pPr algn="ct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357490306"/>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6 bullet points - Numbered arrow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CC884E1-0D7B-654C-96F7-7C9CF866A246}"/>
              </a:ext>
            </a:extLst>
          </p:cNvPr>
          <p:cNvSpPr/>
          <p:nvPr/>
        </p:nvSpPr>
        <p:spPr>
          <a:xfrm>
            <a:off x="685800" y="2133600"/>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entagon 18">
            <a:extLst>
              <a:ext uri="{FF2B5EF4-FFF2-40B4-BE49-F238E27FC236}">
                <a16:creationId xmlns:a16="http://schemas.microsoft.com/office/drawing/2014/main" id="{5392DDAE-AAF6-0543-AE53-BF107FC43ECA}"/>
              </a:ext>
            </a:extLst>
          </p:cNvPr>
          <p:cNvSpPr/>
          <p:nvPr/>
        </p:nvSpPr>
        <p:spPr>
          <a:xfrm>
            <a:off x="685799" y="2133600"/>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F37AA4F5-C71B-C84E-B36B-CACF17F7524B}"/>
              </a:ext>
            </a:extLst>
          </p:cNvPr>
          <p:cNvGrpSpPr/>
          <p:nvPr/>
        </p:nvGrpSpPr>
        <p:grpSpPr>
          <a:xfrm>
            <a:off x="684640" y="2307028"/>
            <a:ext cx="1481570" cy="769265"/>
            <a:chOff x="4267364" y="1829356"/>
            <a:chExt cx="1695838" cy="932002"/>
          </a:xfrm>
        </p:grpSpPr>
        <p:sp>
          <p:nvSpPr>
            <p:cNvPr id="21" name="Rectangle 20">
              <a:extLst>
                <a:ext uri="{FF2B5EF4-FFF2-40B4-BE49-F238E27FC236}">
                  <a16:creationId xmlns:a16="http://schemas.microsoft.com/office/drawing/2014/main" id="{D38CB1F0-532E-8A43-9016-831B3279CAA7}"/>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22" name="Title 1">
              <a:extLst>
                <a:ext uri="{FF2B5EF4-FFF2-40B4-BE49-F238E27FC236}">
                  <a16:creationId xmlns:a16="http://schemas.microsoft.com/office/drawing/2014/main" id="{208F15A1-5A37-B745-BE0D-41D5D79E79C7}"/>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1</a:t>
              </a:r>
            </a:p>
          </p:txBody>
        </p:sp>
      </p:grpSp>
      <p:sp>
        <p:nvSpPr>
          <p:cNvPr id="24" name="Rectangle 23">
            <a:extLst>
              <a:ext uri="{FF2B5EF4-FFF2-40B4-BE49-F238E27FC236}">
                <a16:creationId xmlns:a16="http://schemas.microsoft.com/office/drawing/2014/main" id="{FA1F975C-C967-B647-A834-10018D385F03}"/>
              </a:ext>
            </a:extLst>
          </p:cNvPr>
          <p:cNvSpPr/>
          <p:nvPr/>
        </p:nvSpPr>
        <p:spPr>
          <a:xfrm>
            <a:off x="685800" y="3200400"/>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entagon 24">
            <a:extLst>
              <a:ext uri="{FF2B5EF4-FFF2-40B4-BE49-F238E27FC236}">
                <a16:creationId xmlns:a16="http://schemas.microsoft.com/office/drawing/2014/main" id="{0533A533-E621-AE4C-96B6-B4E7F64BB794}"/>
              </a:ext>
            </a:extLst>
          </p:cNvPr>
          <p:cNvSpPr/>
          <p:nvPr/>
        </p:nvSpPr>
        <p:spPr>
          <a:xfrm>
            <a:off x="685799" y="3200400"/>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F7E76E61-EE83-E640-B400-F23F8875B211}"/>
              </a:ext>
            </a:extLst>
          </p:cNvPr>
          <p:cNvGrpSpPr/>
          <p:nvPr/>
        </p:nvGrpSpPr>
        <p:grpSpPr>
          <a:xfrm>
            <a:off x="684640" y="3373828"/>
            <a:ext cx="1481570" cy="769265"/>
            <a:chOff x="4267364" y="1829356"/>
            <a:chExt cx="1695838" cy="932002"/>
          </a:xfrm>
        </p:grpSpPr>
        <p:sp>
          <p:nvSpPr>
            <p:cNvPr id="27" name="Rectangle 26">
              <a:extLst>
                <a:ext uri="{FF2B5EF4-FFF2-40B4-BE49-F238E27FC236}">
                  <a16:creationId xmlns:a16="http://schemas.microsoft.com/office/drawing/2014/main" id="{A35AC23C-A6DD-3A48-AE5B-41A77CC102E2}"/>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28" name="Title 1">
              <a:extLst>
                <a:ext uri="{FF2B5EF4-FFF2-40B4-BE49-F238E27FC236}">
                  <a16:creationId xmlns:a16="http://schemas.microsoft.com/office/drawing/2014/main" id="{A52ED46F-6DDD-CA41-9240-6DCBFA7E38A9}"/>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2</a:t>
              </a:r>
            </a:p>
          </p:txBody>
        </p:sp>
      </p:grpSp>
      <p:sp>
        <p:nvSpPr>
          <p:cNvPr id="30" name="Rectangle 29">
            <a:extLst>
              <a:ext uri="{FF2B5EF4-FFF2-40B4-BE49-F238E27FC236}">
                <a16:creationId xmlns:a16="http://schemas.microsoft.com/office/drawing/2014/main" id="{9C838212-76D4-2949-BD5D-3D4C4E5BF21A}"/>
              </a:ext>
            </a:extLst>
          </p:cNvPr>
          <p:cNvSpPr/>
          <p:nvPr/>
        </p:nvSpPr>
        <p:spPr>
          <a:xfrm>
            <a:off x="685800" y="4267200"/>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entagon 30">
            <a:extLst>
              <a:ext uri="{FF2B5EF4-FFF2-40B4-BE49-F238E27FC236}">
                <a16:creationId xmlns:a16="http://schemas.microsoft.com/office/drawing/2014/main" id="{B0E179A1-67A6-DE47-B9A6-64D067BEEA16}"/>
              </a:ext>
            </a:extLst>
          </p:cNvPr>
          <p:cNvSpPr/>
          <p:nvPr/>
        </p:nvSpPr>
        <p:spPr>
          <a:xfrm>
            <a:off x="685799" y="4267200"/>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D8124BA2-1A60-1942-9622-DF2B9856D74A}"/>
              </a:ext>
            </a:extLst>
          </p:cNvPr>
          <p:cNvGrpSpPr/>
          <p:nvPr/>
        </p:nvGrpSpPr>
        <p:grpSpPr>
          <a:xfrm>
            <a:off x="684640" y="4440628"/>
            <a:ext cx="1481570" cy="769265"/>
            <a:chOff x="4267364" y="1829356"/>
            <a:chExt cx="1695838" cy="932002"/>
          </a:xfrm>
        </p:grpSpPr>
        <p:sp>
          <p:nvSpPr>
            <p:cNvPr id="33" name="Rectangle 32">
              <a:extLst>
                <a:ext uri="{FF2B5EF4-FFF2-40B4-BE49-F238E27FC236}">
                  <a16:creationId xmlns:a16="http://schemas.microsoft.com/office/drawing/2014/main" id="{A30E2788-D9B9-F049-82FF-9AD102B3C1A1}"/>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34" name="Title 1">
              <a:extLst>
                <a:ext uri="{FF2B5EF4-FFF2-40B4-BE49-F238E27FC236}">
                  <a16:creationId xmlns:a16="http://schemas.microsoft.com/office/drawing/2014/main" id="{CDB34FDC-5D76-6543-9246-1B4C35D001E4}"/>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3</a:t>
              </a:r>
            </a:p>
          </p:txBody>
        </p:sp>
      </p:grpSp>
      <p:sp>
        <p:nvSpPr>
          <p:cNvPr id="39" name="Rectangle 38">
            <a:extLst>
              <a:ext uri="{FF2B5EF4-FFF2-40B4-BE49-F238E27FC236}">
                <a16:creationId xmlns:a16="http://schemas.microsoft.com/office/drawing/2014/main" id="{711EFA2F-7DE0-5D4A-AEC1-9AB65EA8F6FE}"/>
              </a:ext>
            </a:extLst>
          </p:cNvPr>
          <p:cNvSpPr/>
          <p:nvPr/>
        </p:nvSpPr>
        <p:spPr>
          <a:xfrm>
            <a:off x="2004820" y="5103952"/>
            <a:ext cx="161390" cy="482667"/>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userDrawn="1">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5" name="Text Placeholder 2">
            <a:extLst>
              <a:ext uri="{FF2B5EF4-FFF2-40B4-BE49-F238E27FC236}">
                <a16:creationId xmlns:a16="http://schemas.microsoft.com/office/drawing/2014/main" id="{9445E14D-F769-B24A-BA16-28646BB0C49B}"/>
              </a:ext>
            </a:extLst>
          </p:cNvPr>
          <p:cNvSpPr>
            <a:spLocks noGrp="1"/>
          </p:cNvSpPr>
          <p:nvPr userDrawn="1">
            <p:ph type="body" idx="17" hasCustomPrompt="1"/>
          </p:nvPr>
        </p:nvSpPr>
        <p:spPr>
          <a:xfrm>
            <a:off x="1901079" y="2347787"/>
            <a:ext cx="392175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2">
            <a:extLst>
              <a:ext uri="{FF2B5EF4-FFF2-40B4-BE49-F238E27FC236}">
                <a16:creationId xmlns:a16="http://schemas.microsoft.com/office/drawing/2014/main" id="{25FEDB74-2CC3-BA4B-BA08-088B4679D37A}"/>
              </a:ext>
            </a:extLst>
          </p:cNvPr>
          <p:cNvSpPr>
            <a:spLocks noGrp="1"/>
          </p:cNvSpPr>
          <p:nvPr userDrawn="1">
            <p:ph type="body" idx="18" hasCustomPrompt="1"/>
          </p:nvPr>
        </p:nvSpPr>
        <p:spPr>
          <a:xfrm>
            <a:off x="1887433" y="3392785"/>
            <a:ext cx="3935397"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7" name="Text Placeholder 2">
            <a:extLst>
              <a:ext uri="{FF2B5EF4-FFF2-40B4-BE49-F238E27FC236}">
                <a16:creationId xmlns:a16="http://schemas.microsoft.com/office/drawing/2014/main" id="{98F13FBA-F940-1B4F-884D-F49DAE0C237B}"/>
              </a:ext>
            </a:extLst>
          </p:cNvPr>
          <p:cNvSpPr>
            <a:spLocks noGrp="1"/>
          </p:cNvSpPr>
          <p:nvPr>
            <p:ph type="body" idx="20" hasCustomPrompt="1"/>
          </p:nvPr>
        </p:nvSpPr>
        <p:spPr>
          <a:xfrm>
            <a:off x="1860137" y="4484605"/>
            <a:ext cx="3962693"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9" name="Footer Placeholder 2">
            <a:extLst>
              <a:ext uri="{FF2B5EF4-FFF2-40B4-BE49-F238E27FC236}">
                <a16:creationId xmlns:a16="http://schemas.microsoft.com/office/drawing/2014/main" id="{6B421073-FD42-3246-A001-C6562EFA70E2}"/>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100" name="Title 1">
            <a:extLst>
              <a:ext uri="{FF2B5EF4-FFF2-40B4-BE49-F238E27FC236}">
                <a16:creationId xmlns:a16="http://schemas.microsoft.com/office/drawing/2014/main" id="{49C09709-FAE8-4539-B154-308303D383EF}"/>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endParaRPr lang="en-US" dirty="0"/>
          </a:p>
        </p:txBody>
      </p:sp>
      <p:sp>
        <p:nvSpPr>
          <p:cNvPr id="48" name="Rectangle 47">
            <a:extLst>
              <a:ext uri="{FF2B5EF4-FFF2-40B4-BE49-F238E27FC236}">
                <a16:creationId xmlns:a16="http://schemas.microsoft.com/office/drawing/2014/main" id="{52A6B598-2EDC-4646-8AC6-4384D42EA184}"/>
              </a:ext>
            </a:extLst>
          </p:cNvPr>
          <p:cNvSpPr/>
          <p:nvPr userDrawn="1"/>
        </p:nvSpPr>
        <p:spPr>
          <a:xfrm>
            <a:off x="6347493" y="2133600"/>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Pentagon 18">
            <a:extLst>
              <a:ext uri="{FF2B5EF4-FFF2-40B4-BE49-F238E27FC236}">
                <a16:creationId xmlns:a16="http://schemas.microsoft.com/office/drawing/2014/main" id="{40594723-96D4-4693-BB6D-41824EFAE859}"/>
              </a:ext>
            </a:extLst>
          </p:cNvPr>
          <p:cNvSpPr/>
          <p:nvPr userDrawn="1"/>
        </p:nvSpPr>
        <p:spPr>
          <a:xfrm>
            <a:off x="6347492" y="2133600"/>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84C34B99-F370-41A9-AE2A-EF309A0DBAEF}"/>
              </a:ext>
            </a:extLst>
          </p:cNvPr>
          <p:cNvGrpSpPr/>
          <p:nvPr userDrawn="1"/>
        </p:nvGrpSpPr>
        <p:grpSpPr>
          <a:xfrm>
            <a:off x="6346333" y="2307028"/>
            <a:ext cx="1481570" cy="769265"/>
            <a:chOff x="4267364" y="1829356"/>
            <a:chExt cx="1695838" cy="932002"/>
          </a:xfrm>
        </p:grpSpPr>
        <p:sp>
          <p:nvSpPr>
            <p:cNvPr id="52" name="Rectangle 51">
              <a:extLst>
                <a:ext uri="{FF2B5EF4-FFF2-40B4-BE49-F238E27FC236}">
                  <a16:creationId xmlns:a16="http://schemas.microsoft.com/office/drawing/2014/main" id="{A84023AF-5DF5-40C4-98CA-456397963F6B}"/>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53" name="Title 1">
              <a:extLst>
                <a:ext uri="{FF2B5EF4-FFF2-40B4-BE49-F238E27FC236}">
                  <a16:creationId xmlns:a16="http://schemas.microsoft.com/office/drawing/2014/main" id="{1F553BF8-AC87-41E3-B450-86F95B0C8635}"/>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4</a:t>
              </a:r>
            </a:p>
          </p:txBody>
        </p:sp>
      </p:grpSp>
      <p:sp>
        <p:nvSpPr>
          <p:cNvPr id="54" name="Rectangle 53">
            <a:extLst>
              <a:ext uri="{FF2B5EF4-FFF2-40B4-BE49-F238E27FC236}">
                <a16:creationId xmlns:a16="http://schemas.microsoft.com/office/drawing/2014/main" id="{B959C584-43EA-4D46-B98C-D808E2D8EFBF}"/>
              </a:ext>
            </a:extLst>
          </p:cNvPr>
          <p:cNvSpPr/>
          <p:nvPr userDrawn="1"/>
        </p:nvSpPr>
        <p:spPr>
          <a:xfrm>
            <a:off x="6347493" y="3200400"/>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Pentagon 24">
            <a:extLst>
              <a:ext uri="{FF2B5EF4-FFF2-40B4-BE49-F238E27FC236}">
                <a16:creationId xmlns:a16="http://schemas.microsoft.com/office/drawing/2014/main" id="{BB125815-0D25-43D2-90F8-D6A6DD95F82C}"/>
              </a:ext>
            </a:extLst>
          </p:cNvPr>
          <p:cNvSpPr/>
          <p:nvPr userDrawn="1"/>
        </p:nvSpPr>
        <p:spPr>
          <a:xfrm>
            <a:off x="6347492" y="3200400"/>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6" name="Group 55">
            <a:extLst>
              <a:ext uri="{FF2B5EF4-FFF2-40B4-BE49-F238E27FC236}">
                <a16:creationId xmlns:a16="http://schemas.microsoft.com/office/drawing/2014/main" id="{D2FB5BBD-4953-43F3-B72D-5579812491EA}"/>
              </a:ext>
            </a:extLst>
          </p:cNvPr>
          <p:cNvGrpSpPr/>
          <p:nvPr userDrawn="1"/>
        </p:nvGrpSpPr>
        <p:grpSpPr>
          <a:xfrm>
            <a:off x="6346333" y="3373828"/>
            <a:ext cx="1481570" cy="769265"/>
            <a:chOff x="4267364" y="1829356"/>
            <a:chExt cx="1695838" cy="932002"/>
          </a:xfrm>
        </p:grpSpPr>
        <p:sp>
          <p:nvSpPr>
            <p:cNvPr id="57" name="Rectangle 56">
              <a:extLst>
                <a:ext uri="{FF2B5EF4-FFF2-40B4-BE49-F238E27FC236}">
                  <a16:creationId xmlns:a16="http://schemas.microsoft.com/office/drawing/2014/main" id="{E30EC1C4-675A-4445-8D4F-CBC30C79A2BF}"/>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58" name="Title 1">
              <a:extLst>
                <a:ext uri="{FF2B5EF4-FFF2-40B4-BE49-F238E27FC236}">
                  <a16:creationId xmlns:a16="http://schemas.microsoft.com/office/drawing/2014/main" id="{122BA035-7A96-4827-B965-6BB46B351DF1}"/>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5</a:t>
              </a:r>
            </a:p>
          </p:txBody>
        </p:sp>
      </p:grpSp>
      <p:sp>
        <p:nvSpPr>
          <p:cNvPr id="59" name="Rectangle 58">
            <a:extLst>
              <a:ext uri="{FF2B5EF4-FFF2-40B4-BE49-F238E27FC236}">
                <a16:creationId xmlns:a16="http://schemas.microsoft.com/office/drawing/2014/main" id="{D1F2AC98-0E67-4138-93D9-D81805E21A98}"/>
              </a:ext>
            </a:extLst>
          </p:cNvPr>
          <p:cNvSpPr/>
          <p:nvPr userDrawn="1"/>
        </p:nvSpPr>
        <p:spPr>
          <a:xfrm>
            <a:off x="6347493" y="4267200"/>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Pentagon 30">
            <a:extLst>
              <a:ext uri="{FF2B5EF4-FFF2-40B4-BE49-F238E27FC236}">
                <a16:creationId xmlns:a16="http://schemas.microsoft.com/office/drawing/2014/main" id="{20D7650A-D8D4-4302-AB77-DBF725F12C77}"/>
              </a:ext>
            </a:extLst>
          </p:cNvPr>
          <p:cNvSpPr/>
          <p:nvPr userDrawn="1"/>
        </p:nvSpPr>
        <p:spPr>
          <a:xfrm>
            <a:off x="6347492" y="4267200"/>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1" name="Group 60">
            <a:extLst>
              <a:ext uri="{FF2B5EF4-FFF2-40B4-BE49-F238E27FC236}">
                <a16:creationId xmlns:a16="http://schemas.microsoft.com/office/drawing/2014/main" id="{51E3D9D1-F30D-4ED0-9E1B-D68AE1B9A994}"/>
              </a:ext>
            </a:extLst>
          </p:cNvPr>
          <p:cNvGrpSpPr/>
          <p:nvPr userDrawn="1"/>
        </p:nvGrpSpPr>
        <p:grpSpPr>
          <a:xfrm>
            <a:off x="6346333" y="4440628"/>
            <a:ext cx="1481570" cy="769265"/>
            <a:chOff x="4267364" y="1829356"/>
            <a:chExt cx="1695838" cy="932002"/>
          </a:xfrm>
        </p:grpSpPr>
        <p:sp>
          <p:nvSpPr>
            <p:cNvPr id="62" name="Rectangle 61">
              <a:extLst>
                <a:ext uri="{FF2B5EF4-FFF2-40B4-BE49-F238E27FC236}">
                  <a16:creationId xmlns:a16="http://schemas.microsoft.com/office/drawing/2014/main" id="{AF261741-3321-4A3D-BABB-0B7415D64A9E}"/>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63" name="Title 1">
              <a:extLst>
                <a:ext uri="{FF2B5EF4-FFF2-40B4-BE49-F238E27FC236}">
                  <a16:creationId xmlns:a16="http://schemas.microsoft.com/office/drawing/2014/main" id="{B6F920D4-D59A-407A-A773-40F452415A0C}"/>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6</a:t>
              </a:r>
            </a:p>
          </p:txBody>
        </p:sp>
      </p:grpSp>
      <p:sp>
        <p:nvSpPr>
          <p:cNvPr id="64" name="Text Placeholder 2">
            <a:extLst>
              <a:ext uri="{FF2B5EF4-FFF2-40B4-BE49-F238E27FC236}">
                <a16:creationId xmlns:a16="http://schemas.microsoft.com/office/drawing/2014/main" id="{056A49F6-B84D-4E13-B26B-49038E6666DB}"/>
              </a:ext>
            </a:extLst>
          </p:cNvPr>
          <p:cNvSpPr>
            <a:spLocks noGrp="1"/>
          </p:cNvSpPr>
          <p:nvPr>
            <p:ph type="body" idx="21" hasCustomPrompt="1"/>
          </p:nvPr>
        </p:nvSpPr>
        <p:spPr>
          <a:xfrm>
            <a:off x="7562772" y="2347787"/>
            <a:ext cx="392175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5" name="Text Placeholder 2">
            <a:extLst>
              <a:ext uri="{FF2B5EF4-FFF2-40B4-BE49-F238E27FC236}">
                <a16:creationId xmlns:a16="http://schemas.microsoft.com/office/drawing/2014/main" id="{6652BA8C-38F7-4B23-BCA6-08D761E7B8CF}"/>
              </a:ext>
            </a:extLst>
          </p:cNvPr>
          <p:cNvSpPr>
            <a:spLocks noGrp="1"/>
          </p:cNvSpPr>
          <p:nvPr>
            <p:ph type="body" idx="22" hasCustomPrompt="1"/>
          </p:nvPr>
        </p:nvSpPr>
        <p:spPr>
          <a:xfrm>
            <a:off x="7549126" y="3392785"/>
            <a:ext cx="3935397"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6" name="Text Placeholder 2">
            <a:extLst>
              <a:ext uri="{FF2B5EF4-FFF2-40B4-BE49-F238E27FC236}">
                <a16:creationId xmlns:a16="http://schemas.microsoft.com/office/drawing/2014/main" id="{33A263D0-2157-47FB-9C31-9F90FF17209A}"/>
              </a:ext>
            </a:extLst>
          </p:cNvPr>
          <p:cNvSpPr>
            <a:spLocks noGrp="1"/>
          </p:cNvSpPr>
          <p:nvPr>
            <p:ph type="body" idx="23" hasCustomPrompt="1"/>
          </p:nvPr>
        </p:nvSpPr>
        <p:spPr>
          <a:xfrm>
            <a:off x="7521830" y="4484605"/>
            <a:ext cx="3962693"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820426019"/>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7 bullet points - Numbered arrow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CC884E1-0D7B-654C-96F7-7C9CF866A246}"/>
              </a:ext>
            </a:extLst>
          </p:cNvPr>
          <p:cNvSpPr/>
          <p:nvPr/>
        </p:nvSpPr>
        <p:spPr>
          <a:xfrm>
            <a:off x="685800" y="1615195"/>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entagon 18">
            <a:extLst>
              <a:ext uri="{FF2B5EF4-FFF2-40B4-BE49-F238E27FC236}">
                <a16:creationId xmlns:a16="http://schemas.microsoft.com/office/drawing/2014/main" id="{5392DDAE-AAF6-0543-AE53-BF107FC43ECA}"/>
              </a:ext>
            </a:extLst>
          </p:cNvPr>
          <p:cNvSpPr/>
          <p:nvPr/>
        </p:nvSpPr>
        <p:spPr>
          <a:xfrm>
            <a:off x="685799" y="1615195"/>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F37AA4F5-C71B-C84E-B36B-CACF17F7524B}"/>
              </a:ext>
            </a:extLst>
          </p:cNvPr>
          <p:cNvGrpSpPr/>
          <p:nvPr/>
        </p:nvGrpSpPr>
        <p:grpSpPr>
          <a:xfrm>
            <a:off x="684640" y="1788623"/>
            <a:ext cx="1481570" cy="769265"/>
            <a:chOff x="4267364" y="1829356"/>
            <a:chExt cx="1695838" cy="932002"/>
          </a:xfrm>
        </p:grpSpPr>
        <p:sp>
          <p:nvSpPr>
            <p:cNvPr id="21" name="Rectangle 20">
              <a:extLst>
                <a:ext uri="{FF2B5EF4-FFF2-40B4-BE49-F238E27FC236}">
                  <a16:creationId xmlns:a16="http://schemas.microsoft.com/office/drawing/2014/main" id="{D38CB1F0-532E-8A43-9016-831B3279CAA7}"/>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22" name="Title 1">
              <a:extLst>
                <a:ext uri="{FF2B5EF4-FFF2-40B4-BE49-F238E27FC236}">
                  <a16:creationId xmlns:a16="http://schemas.microsoft.com/office/drawing/2014/main" id="{208F15A1-5A37-B745-BE0D-41D5D79E79C7}"/>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1</a:t>
              </a:r>
            </a:p>
          </p:txBody>
        </p:sp>
      </p:grpSp>
      <p:sp>
        <p:nvSpPr>
          <p:cNvPr id="24" name="Rectangle 23">
            <a:extLst>
              <a:ext uri="{FF2B5EF4-FFF2-40B4-BE49-F238E27FC236}">
                <a16:creationId xmlns:a16="http://schemas.microsoft.com/office/drawing/2014/main" id="{FA1F975C-C967-B647-A834-10018D385F03}"/>
              </a:ext>
            </a:extLst>
          </p:cNvPr>
          <p:cNvSpPr/>
          <p:nvPr/>
        </p:nvSpPr>
        <p:spPr>
          <a:xfrm>
            <a:off x="685800" y="2681995"/>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entagon 24">
            <a:extLst>
              <a:ext uri="{FF2B5EF4-FFF2-40B4-BE49-F238E27FC236}">
                <a16:creationId xmlns:a16="http://schemas.microsoft.com/office/drawing/2014/main" id="{0533A533-E621-AE4C-96B6-B4E7F64BB794}"/>
              </a:ext>
            </a:extLst>
          </p:cNvPr>
          <p:cNvSpPr/>
          <p:nvPr/>
        </p:nvSpPr>
        <p:spPr>
          <a:xfrm>
            <a:off x="685799" y="2681995"/>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F7E76E61-EE83-E640-B400-F23F8875B211}"/>
              </a:ext>
            </a:extLst>
          </p:cNvPr>
          <p:cNvGrpSpPr/>
          <p:nvPr/>
        </p:nvGrpSpPr>
        <p:grpSpPr>
          <a:xfrm>
            <a:off x="684640" y="2855423"/>
            <a:ext cx="1481570" cy="769265"/>
            <a:chOff x="4267364" y="1829356"/>
            <a:chExt cx="1695838" cy="932002"/>
          </a:xfrm>
        </p:grpSpPr>
        <p:sp>
          <p:nvSpPr>
            <p:cNvPr id="27" name="Rectangle 26">
              <a:extLst>
                <a:ext uri="{FF2B5EF4-FFF2-40B4-BE49-F238E27FC236}">
                  <a16:creationId xmlns:a16="http://schemas.microsoft.com/office/drawing/2014/main" id="{A35AC23C-A6DD-3A48-AE5B-41A77CC102E2}"/>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28" name="Title 1">
              <a:extLst>
                <a:ext uri="{FF2B5EF4-FFF2-40B4-BE49-F238E27FC236}">
                  <a16:creationId xmlns:a16="http://schemas.microsoft.com/office/drawing/2014/main" id="{A52ED46F-6DDD-CA41-9240-6DCBFA7E38A9}"/>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2</a:t>
              </a:r>
            </a:p>
          </p:txBody>
        </p:sp>
      </p:grpSp>
      <p:sp>
        <p:nvSpPr>
          <p:cNvPr id="30" name="Rectangle 29">
            <a:extLst>
              <a:ext uri="{FF2B5EF4-FFF2-40B4-BE49-F238E27FC236}">
                <a16:creationId xmlns:a16="http://schemas.microsoft.com/office/drawing/2014/main" id="{9C838212-76D4-2949-BD5D-3D4C4E5BF21A}"/>
              </a:ext>
            </a:extLst>
          </p:cNvPr>
          <p:cNvSpPr/>
          <p:nvPr/>
        </p:nvSpPr>
        <p:spPr>
          <a:xfrm>
            <a:off x="685800" y="3748795"/>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entagon 30">
            <a:extLst>
              <a:ext uri="{FF2B5EF4-FFF2-40B4-BE49-F238E27FC236}">
                <a16:creationId xmlns:a16="http://schemas.microsoft.com/office/drawing/2014/main" id="{B0E179A1-67A6-DE47-B9A6-64D067BEEA16}"/>
              </a:ext>
            </a:extLst>
          </p:cNvPr>
          <p:cNvSpPr/>
          <p:nvPr/>
        </p:nvSpPr>
        <p:spPr>
          <a:xfrm>
            <a:off x="685799" y="3748795"/>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D8124BA2-1A60-1942-9622-DF2B9856D74A}"/>
              </a:ext>
            </a:extLst>
          </p:cNvPr>
          <p:cNvGrpSpPr/>
          <p:nvPr/>
        </p:nvGrpSpPr>
        <p:grpSpPr>
          <a:xfrm>
            <a:off x="684640" y="3922223"/>
            <a:ext cx="1481570" cy="769265"/>
            <a:chOff x="4267364" y="1829356"/>
            <a:chExt cx="1695838" cy="932002"/>
          </a:xfrm>
        </p:grpSpPr>
        <p:sp>
          <p:nvSpPr>
            <p:cNvPr id="33" name="Rectangle 32">
              <a:extLst>
                <a:ext uri="{FF2B5EF4-FFF2-40B4-BE49-F238E27FC236}">
                  <a16:creationId xmlns:a16="http://schemas.microsoft.com/office/drawing/2014/main" id="{A30E2788-D9B9-F049-82FF-9AD102B3C1A1}"/>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34" name="Title 1">
              <a:extLst>
                <a:ext uri="{FF2B5EF4-FFF2-40B4-BE49-F238E27FC236}">
                  <a16:creationId xmlns:a16="http://schemas.microsoft.com/office/drawing/2014/main" id="{CDB34FDC-5D76-6543-9246-1B4C35D001E4}"/>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3</a:t>
              </a:r>
            </a:p>
          </p:txBody>
        </p:sp>
      </p:grpSp>
      <p:sp>
        <p:nvSpPr>
          <p:cNvPr id="36" name="Rectangle 35">
            <a:extLst>
              <a:ext uri="{FF2B5EF4-FFF2-40B4-BE49-F238E27FC236}">
                <a16:creationId xmlns:a16="http://schemas.microsoft.com/office/drawing/2014/main" id="{AE3FEC5A-AD5C-6044-B173-2404BEDA3FD1}"/>
              </a:ext>
            </a:extLst>
          </p:cNvPr>
          <p:cNvSpPr/>
          <p:nvPr/>
        </p:nvSpPr>
        <p:spPr>
          <a:xfrm>
            <a:off x="685800" y="4815595"/>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Pentagon 36">
            <a:extLst>
              <a:ext uri="{FF2B5EF4-FFF2-40B4-BE49-F238E27FC236}">
                <a16:creationId xmlns:a16="http://schemas.microsoft.com/office/drawing/2014/main" id="{452E7771-0DF8-A748-809B-DB5E0844ABF5}"/>
              </a:ext>
            </a:extLst>
          </p:cNvPr>
          <p:cNvSpPr/>
          <p:nvPr/>
        </p:nvSpPr>
        <p:spPr>
          <a:xfrm>
            <a:off x="685799" y="4815595"/>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83BA774C-FFD2-7247-9D56-FA9D79761E7B}"/>
              </a:ext>
            </a:extLst>
          </p:cNvPr>
          <p:cNvGrpSpPr/>
          <p:nvPr/>
        </p:nvGrpSpPr>
        <p:grpSpPr>
          <a:xfrm>
            <a:off x="684640" y="4989023"/>
            <a:ext cx="1481570" cy="769265"/>
            <a:chOff x="4267364" y="1829356"/>
            <a:chExt cx="1695838" cy="932002"/>
          </a:xfrm>
        </p:grpSpPr>
        <p:sp>
          <p:nvSpPr>
            <p:cNvPr id="39" name="Rectangle 38">
              <a:extLst>
                <a:ext uri="{FF2B5EF4-FFF2-40B4-BE49-F238E27FC236}">
                  <a16:creationId xmlns:a16="http://schemas.microsoft.com/office/drawing/2014/main" id="{711EFA2F-7DE0-5D4A-AEC1-9AB65EA8F6FE}"/>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40" name="Title 1">
              <a:extLst>
                <a:ext uri="{FF2B5EF4-FFF2-40B4-BE49-F238E27FC236}">
                  <a16:creationId xmlns:a16="http://schemas.microsoft.com/office/drawing/2014/main" id="{64BD4663-1C67-684B-91C9-87465C92D158}"/>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4</a:t>
              </a:r>
            </a:p>
          </p:txBody>
        </p:sp>
      </p:grpSp>
      <p:sp>
        <p:nvSpPr>
          <p:cNvPr id="8" name="Slide Number Placeholder 5">
            <a:extLst>
              <a:ext uri="{FF2B5EF4-FFF2-40B4-BE49-F238E27FC236}">
                <a16:creationId xmlns:a16="http://schemas.microsoft.com/office/drawing/2014/main" id="{66BED752-D88C-BA41-A26A-5F1F074B5A78}"/>
              </a:ext>
            </a:extLst>
          </p:cNvPr>
          <p:cNvSpPr>
            <a:spLocks noGrp="1"/>
          </p:cNvSpPr>
          <p:nvPr userDrawn="1">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5" name="Text Placeholder 2">
            <a:extLst>
              <a:ext uri="{FF2B5EF4-FFF2-40B4-BE49-F238E27FC236}">
                <a16:creationId xmlns:a16="http://schemas.microsoft.com/office/drawing/2014/main" id="{9445E14D-F769-B24A-BA16-28646BB0C49B}"/>
              </a:ext>
            </a:extLst>
          </p:cNvPr>
          <p:cNvSpPr>
            <a:spLocks noGrp="1"/>
          </p:cNvSpPr>
          <p:nvPr userDrawn="1">
            <p:ph type="body" idx="17" hasCustomPrompt="1"/>
          </p:nvPr>
        </p:nvSpPr>
        <p:spPr>
          <a:xfrm>
            <a:off x="1901079" y="1829382"/>
            <a:ext cx="392175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2">
            <a:extLst>
              <a:ext uri="{FF2B5EF4-FFF2-40B4-BE49-F238E27FC236}">
                <a16:creationId xmlns:a16="http://schemas.microsoft.com/office/drawing/2014/main" id="{25FEDB74-2CC3-BA4B-BA08-088B4679D37A}"/>
              </a:ext>
            </a:extLst>
          </p:cNvPr>
          <p:cNvSpPr>
            <a:spLocks noGrp="1"/>
          </p:cNvSpPr>
          <p:nvPr userDrawn="1">
            <p:ph type="body" idx="18" hasCustomPrompt="1"/>
          </p:nvPr>
        </p:nvSpPr>
        <p:spPr>
          <a:xfrm>
            <a:off x="1887433" y="2874380"/>
            <a:ext cx="3935397"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Text Placeholder 2">
            <a:extLst>
              <a:ext uri="{FF2B5EF4-FFF2-40B4-BE49-F238E27FC236}">
                <a16:creationId xmlns:a16="http://schemas.microsoft.com/office/drawing/2014/main" id="{3A6F8EF9-DCCC-7744-AD98-C8CBB1E84920}"/>
              </a:ext>
            </a:extLst>
          </p:cNvPr>
          <p:cNvSpPr>
            <a:spLocks noGrp="1"/>
          </p:cNvSpPr>
          <p:nvPr userDrawn="1">
            <p:ph type="body" idx="19" hasCustomPrompt="1"/>
          </p:nvPr>
        </p:nvSpPr>
        <p:spPr>
          <a:xfrm>
            <a:off x="1901080" y="5006636"/>
            <a:ext cx="392175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7" name="Text Placeholder 2">
            <a:extLst>
              <a:ext uri="{FF2B5EF4-FFF2-40B4-BE49-F238E27FC236}">
                <a16:creationId xmlns:a16="http://schemas.microsoft.com/office/drawing/2014/main" id="{98F13FBA-F940-1B4F-884D-F49DAE0C237B}"/>
              </a:ext>
            </a:extLst>
          </p:cNvPr>
          <p:cNvSpPr>
            <a:spLocks noGrp="1"/>
          </p:cNvSpPr>
          <p:nvPr>
            <p:ph type="body" idx="20" hasCustomPrompt="1"/>
          </p:nvPr>
        </p:nvSpPr>
        <p:spPr>
          <a:xfrm>
            <a:off x="1860137" y="3966200"/>
            <a:ext cx="3962693"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9" name="Footer Placeholder 2">
            <a:extLst>
              <a:ext uri="{FF2B5EF4-FFF2-40B4-BE49-F238E27FC236}">
                <a16:creationId xmlns:a16="http://schemas.microsoft.com/office/drawing/2014/main" id="{6B421073-FD42-3246-A001-C6562EFA70E2}"/>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76" name="Rectangle 75">
            <a:extLst>
              <a:ext uri="{FF2B5EF4-FFF2-40B4-BE49-F238E27FC236}">
                <a16:creationId xmlns:a16="http://schemas.microsoft.com/office/drawing/2014/main" id="{C825DD1C-E9C6-4387-9079-45C0AB50514B}"/>
              </a:ext>
            </a:extLst>
          </p:cNvPr>
          <p:cNvSpPr/>
          <p:nvPr userDrawn="1"/>
        </p:nvSpPr>
        <p:spPr>
          <a:xfrm>
            <a:off x="6298889" y="1608564"/>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Pentagon 18">
            <a:extLst>
              <a:ext uri="{FF2B5EF4-FFF2-40B4-BE49-F238E27FC236}">
                <a16:creationId xmlns:a16="http://schemas.microsoft.com/office/drawing/2014/main" id="{602F720A-1A76-4BB0-9738-7499F1312973}"/>
              </a:ext>
            </a:extLst>
          </p:cNvPr>
          <p:cNvSpPr/>
          <p:nvPr userDrawn="1"/>
        </p:nvSpPr>
        <p:spPr>
          <a:xfrm>
            <a:off x="6298888" y="1608564"/>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8" name="Group 77">
            <a:extLst>
              <a:ext uri="{FF2B5EF4-FFF2-40B4-BE49-F238E27FC236}">
                <a16:creationId xmlns:a16="http://schemas.microsoft.com/office/drawing/2014/main" id="{2B4DC346-D5BD-451F-B674-42AFCB812E46}"/>
              </a:ext>
            </a:extLst>
          </p:cNvPr>
          <p:cNvGrpSpPr/>
          <p:nvPr userDrawn="1"/>
        </p:nvGrpSpPr>
        <p:grpSpPr>
          <a:xfrm>
            <a:off x="6297729" y="1781992"/>
            <a:ext cx="1481570" cy="769265"/>
            <a:chOff x="4267364" y="1829356"/>
            <a:chExt cx="1695838" cy="932002"/>
          </a:xfrm>
        </p:grpSpPr>
        <p:sp>
          <p:nvSpPr>
            <p:cNvPr id="79" name="Rectangle 78">
              <a:extLst>
                <a:ext uri="{FF2B5EF4-FFF2-40B4-BE49-F238E27FC236}">
                  <a16:creationId xmlns:a16="http://schemas.microsoft.com/office/drawing/2014/main" id="{1D0E85A1-CFBB-4972-89A5-E7CFAB424928}"/>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80" name="Title 1">
              <a:extLst>
                <a:ext uri="{FF2B5EF4-FFF2-40B4-BE49-F238E27FC236}">
                  <a16:creationId xmlns:a16="http://schemas.microsoft.com/office/drawing/2014/main" id="{937A9FEA-CBDC-402C-AA16-AB5A6BF73244}"/>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5</a:t>
              </a:r>
            </a:p>
          </p:txBody>
        </p:sp>
      </p:grpSp>
      <p:sp>
        <p:nvSpPr>
          <p:cNvPr id="81" name="Rectangle 80">
            <a:extLst>
              <a:ext uri="{FF2B5EF4-FFF2-40B4-BE49-F238E27FC236}">
                <a16:creationId xmlns:a16="http://schemas.microsoft.com/office/drawing/2014/main" id="{781DB9AC-E514-4C5B-A442-A994F85E3C47}"/>
              </a:ext>
            </a:extLst>
          </p:cNvPr>
          <p:cNvSpPr/>
          <p:nvPr userDrawn="1"/>
        </p:nvSpPr>
        <p:spPr>
          <a:xfrm>
            <a:off x="6298889" y="2675364"/>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Pentagon 24">
            <a:extLst>
              <a:ext uri="{FF2B5EF4-FFF2-40B4-BE49-F238E27FC236}">
                <a16:creationId xmlns:a16="http://schemas.microsoft.com/office/drawing/2014/main" id="{A84D048C-E273-4884-8DD6-744A40D7902C}"/>
              </a:ext>
            </a:extLst>
          </p:cNvPr>
          <p:cNvSpPr/>
          <p:nvPr userDrawn="1"/>
        </p:nvSpPr>
        <p:spPr>
          <a:xfrm>
            <a:off x="6298888" y="2675364"/>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a:extLst>
              <a:ext uri="{FF2B5EF4-FFF2-40B4-BE49-F238E27FC236}">
                <a16:creationId xmlns:a16="http://schemas.microsoft.com/office/drawing/2014/main" id="{FA3B5EE5-B345-4C46-82BF-1A80FCC6EAFB}"/>
              </a:ext>
            </a:extLst>
          </p:cNvPr>
          <p:cNvGrpSpPr/>
          <p:nvPr userDrawn="1"/>
        </p:nvGrpSpPr>
        <p:grpSpPr>
          <a:xfrm>
            <a:off x="6297729" y="2848792"/>
            <a:ext cx="1481570" cy="769265"/>
            <a:chOff x="4267364" y="1829356"/>
            <a:chExt cx="1695838" cy="932002"/>
          </a:xfrm>
        </p:grpSpPr>
        <p:sp>
          <p:nvSpPr>
            <p:cNvPr id="84" name="Rectangle 83">
              <a:extLst>
                <a:ext uri="{FF2B5EF4-FFF2-40B4-BE49-F238E27FC236}">
                  <a16:creationId xmlns:a16="http://schemas.microsoft.com/office/drawing/2014/main" id="{13CEAF4D-B9FC-4FDB-8D34-03992C0358AB}"/>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85" name="Title 1">
              <a:extLst>
                <a:ext uri="{FF2B5EF4-FFF2-40B4-BE49-F238E27FC236}">
                  <a16:creationId xmlns:a16="http://schemas.microsoft.com/office/drawing/2014/main" id="{C7BE4EDA-C3CD-4A8A-A999-A7A5765ECC3F}"/>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6</a:t>
              </a:r>
            </a:p>
          </p:txBody>
        </p:sp>
      </p:grpSp>
      <p:sp>
        <p:nvSpPr>
          <p:cNvPr id="86" name="Rectangle 85">
            <a:extLst>
              <a:ext uri="{FF2B5EF4-FFF2-40B4-BE49-F238E27FC236}">
                <a16:creationId xmlns:a16="http://schemas.microsoft.com/office/drawing/2014/main" id="{7B7477D1-D552-4A70-B00C-FADF0A0B1C05}"/>
              </a:ext>
            </a:extLst>
          </p:cNvPr>
          <p:cNvSpPr/>
          <p:nvPr userDrawn="1"/>
        </p:nvSpPr>
        <p:spPr>
          <a:xfrm>
            <a:off x="6298889" y="3742164"/>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Pentagon 30">
            <a:extLst>
              <a:ext uri="{FF2B5EF4-FFF2-40B4-BE49-F238E27FC236}">
                <a16:creationId xmlns:a16="http://schemas.microsoft.com/office/drawing/2014/main" id="{0D0D4E4B-4354-4B0D-B564-F154605E14AF}"/>
              </a:ext>
            </a:extLst>
          </p:cNvPr>
          <p:cNvSpPr/>
          <p:nvPr userDrawn="1"/>
        </p:nvSpPr>
        <p:spPr>
          <a:xfrm>
            <a:off x="6298888" y="3742164"/>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AB92E495-46FC-4FB2-8D8B-94D3A8933B80}"/>
              </a:ext>
            </a:extLst>
          </p:cNvPr>
          <p:cNvGrpSpPr/>
          <p:nvPr userDrawn="1"/>
        </p:nvGrpSpPr>
        <p:grpSpPr>
          <a:xfrm>
            <a:off x="6297729" y="3915592"/>
            <a:ext cx="1481570" cy="769265"/>
            <a:chOff x="4267364" y="1829356"/>
            <a:chExt cx="1695838" cy="932002"/>
          </a:xfrm>
        </p:grpSpPr>
        <p:sp>
          <p:nvSpPr>
            <p:cNvPr id="89" name="Rectangle 88">
              <a:extLst>
                <a:ext uri="{FF2B5EF4-FFF2-40B4-BE49-F238E27FC236}">
                  <a16:creationId xmlns:a16="http://schemas.microsoft.com/office/drawing/2014/main" id="{D318076C-F7AF-4F3E-9E85-C133AE66CFA6}"/>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90" name="Title 1">
              <a:extLst>
                <a:ext uri="{FF2B5EF4-FFF2-40B4-BE49-F238E27FC236}">
                  <a16:creationId xmlns:a16="http://schemas.microsoft.com/office/drawing/2014/main" id="{4E21115D-283A-4A52-9029-B66B7B889F88}"/>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7</a:t>
              </a:r>
            </a:p>
          </p:txBody>
        </p:sp>
      </p:grpSp>
      <p:sp>
        <p:nvSpPr>
          <p:cNvPr id="96" name="Text Placeholder 2">
            <a:extLst>
              <a:ext uri="{FF2B5EF4-FFF2-40B4-BE49-F238E27FC236}">
                <a16:creationId xmlns:a16="http://schemas.microsoft.com/office/drawing/2014/main" id="{3E4B40D5-7356-4394-B42F-8A1BB5EDF046}"/>
              </a:ext>
            </a:extLst>
          </p:cNvPr>
          <p:cNvSpPr>
            <a:spLocks noGrp="1"/>
          </p:cNvSpPr>
          <p:nvPr>
            <p:ph type="body" idx="21" hasCustomPrompt="1"/>
          </p:nvPr>
        </p:nvSpPr>
        <p:spPr>
          <a:xfrm>
            <a:off x="7514168" y="1822751"/>
            <a:ext cx="392175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7" name="Text Placeholder 2">
            <a:extLst>
              <a:ext uri="{FF2B5EF4-FFF2-40B4-BE49-F238E27FC236}">
                <a16:creationId xmlns:a16="http://schemas.microsoft.com/office/drawing/2014/main" id="{C1236BC9-F33C-48BA-8B29-DAAF285569AD}"/>
              </a:ext>
            </a:extLst>
          </p:cNvPr>
          <p:cNvSpPr>
            <a:spLocks noGrp="1"/>
          </p:cNvSpPr>
          <p:nvPr>
            <p:ph type="body" idx="22" hasCustomPrompt="1"/>
          </p:nvPr>
        </p:nvSpPr>
        <p:spPr>
          <a:xfrm>
            <a:off x="7500522" y="2867749"/>
            <a:ext cx="3935397"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9" name="Text Placeholder 2">
            <a:extLst>
              <a:ext uri="{FF2B5EF4-FFF2-40B4-BE49-F238E27FC236}">
                <a16:creationId xmlns:a16="http://schemas.microsoft.com/office/drawing/2014/main" id="{DA37AC9D-03CB-4FEE-829A-E65781D6A6AA}"/>
              </a:ext>
            </a:extLst>
          </p:cNvPr>
          <p:cNvSpPr>
            <a:spLocks noGrp="1"/>
          </p:cNvSpPr>
          <p:nvPr>
            <p:ph type="body" idx="24" hasCustomPrompt="1"/>
          </p:nvPr>
        </p:nvSpPr>
        <p:spPr>
          <a:xfrm>
            <a:off x="7473226" y="3959569"/>
            <a:ext cx="3962693"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0" name="Title 1">
            <a:extLst>
              <a:ext uri="{FF2B5EF4-FFF2-40B4-BE49-F238E27FC236}">
                <a16:creationId xmlns:a16="http://schemas.microsoft.com/office/drawing/2014/main" id="{49C09709-FAE8-4539-B154-308303D383EF}"/>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494468750"/>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8 Step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CC884E1-0D7B-654C-96F7-7C9CF866A246}"/>
              </a:ext>
            </a:extLst>
          </p:cNvPr>
          <p:cNvSpPr/>
          <p:nvPr/>
        </p:nvSpPr>
        <p:spPr>
          <a:xfrm>
            <a:off x="685800" y="1615195"/>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entagon 18">
            <a:extLst>
              <a:ext uri="{FF2B5EF4-FFF2-40B4-BE49-F238E27FC236}">
                <a16:creationId xmlns:a16="http://schemas.microsoft.com/office/drawing/2014/main" id="{5392DDAE-AAF6-0543-AE53-BF107FC43ECA}"/>
              </a:ext>
            </a:extLst>
          </p:cNvPr>
          <p:cNvSpPr/>
          <p:nvPr/>
        </p:nvSpPr>
        <p:spPr>
          <a:xfrm>
            <a:off x="685799" y="1615195"/>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F37AA4F5-C71B-C84E-B36B-CACF17F7524B}"/>
              </a:ext>
            </a:extLst>
          </p:cNvPr>
          <p:cNvGrpSpPr/>
          <p:nvPr/>
        </p:nvGrpSpPr>
        <p:grpSpPr>
          <a:xfrm>
            <a:off x="684640" y="1788623"/>
            <a:ext cx="1481570" cy="769265"/>
            <a:chOff x="4267364" y="1829356"/>
            <a:chExt cx="1695838" cy="932002"/>
          </a:xfrm>
        </p:grpSpPr>
        <p:sp>
          <p:nvSpPr>
            <p:cNvPr id="21" name="Rectangle 20">
              <a:extLst>
                <a:ext uri="{FF2B5EF4-FFF2-40B4-BE49-F238E27FC236}">
                  <a16:creationId xmlns:a16="http://schemas.microsoft.com/office/drawing/2014/main" id="{D38CB1F0-532E-8A43-9016-831B3279CAA7}"/>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22" name="Title 1">
              <a:extLst>
                <a:ext uri="{FF2B5EF4-FFF2-40B4-BE49-F238E27FC236}">
                  <a16:creationId xmlns:a16="http://schemas.microsoft.com/office/drawing/2014/main" id="{208F15A1-5A37-B745-BE0D-41D5D79E79C7}"/>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1</a:t>
              </a:r>
            </a:p>
          </p:txBody>
        </p:sp>
      </p:grpSp>
      <p:sp>
        <p:nvSpPr>
          <p:cNvPr id="24" name="Rectangle 23">
            <a:extLst>
              <a:ext uri="{FF2B5EF4-FFF2-40B4-BE49-F238E27FC236}">
                <a16:creationId xmlns:a16="http://schemas.microsoft.com/office/drawing/2014/main" id="{FA1F975C-C967-B647-A834-10018D385F03}"/>
              </a:ext>
            </a:extLst>
          </p:cNvPr>
          <p:cNvSpPr/>
          <p:nvPr/>
        </p:nvSpPr>
        <p:spPr>
          <a:xfrm>
            <a:off x="685800" y="2681995"/>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entagon 24">
            <a:extLst>
              <a:ext uri="{FF2B5EF4-FFF2-40B4-BE49-F238E27FC236}">
                <a16:creationId xmlns:a16="http://schemas.microsoft.com/office/drawing/2014/main" id="{0533A533-E621-AE4C-96B6-B4E7F64BB794}"/>
              </a:ext>
            </a:extLst>
          </p:cNvPr>
          <p:cNvSpPr/>
          <p:nvPr/>
        </p:nvSpPr>
        <p:spPr>
          <a:xfrm>
            <a:off x="685799" y="2681995"/>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F7E76E61-EE83-E640-B400-F23F8875B211}"/>
              </a:ext>
            </a:extLst>
          </p:cNvPr>
          <p:cNvGrpSpPr/>
          <p:nvPr/>
        </p:nvGrpSpPr>
        <p:grpSpPr>
          <a:xfrm>
            <a:off x="684640" y="2855423"/>
            <a:ext cx="1481570" cy="769265"/>
            <a:chOff x="4267364" y="1829356"/>
            <a:chExt cx="1695838" cy="932002"/>
          </a:xfrm>
        </p:grpSpPr>
        <p:sp>
          <p:nvSpPr>
            <p:cNvPr id="27" name="Rectangle 26">
              <a:extLst>
                <a:ext uri="{FF2B5EF4-FFF2-40B4-BE49-F238E27FC236}">
                  <a16:creationId xmlns:a16="http://schemas.microsoft.com/office/drawing/2014/main" id="{A35AC23C-A6DD-3A48-AE5B-41A77CC102E2}"/>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28" name="Title 1">
              <a:extLst>
                <a:ext uri="{FF2B5EF4-FFF2-40B4-BE49-F238E27FC236}">
                  <a16:creationId xmlns:a16="http://schemas.microsoft.com/office/drawing/2014/main" id="{A52ED46F-6DDD-CA41-9240-6DCBFA7E38A9}"/>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2</a:t>
              </a:r>
            </a:p>
          </p:txBody>
        </p:sp>
      </p:grpSp>
      <p:sp>
        <p:nvSpPr>
          <p:cNvPr id="30" name="Rectangle 29">
            <a:extLst>
              <a:ext uri="{FF2B5EF4-FFF2-40B4-BE49-F238E27FC236}">
                <a16:creationId xmlns:a16="http://schemas.microsoft.com/office/drawing/2014/main" id="{9C838212-76D4-2949-BD5D-3D4C4E5BF21A}"/>
              </a:ext>
            </a:extLst>
          </p:cNvPr>
          <p:cNvSpPr/>
          <p:nvPr/>
        </p:nvSpPr>
        <p:spPr>
          <a:xfrm>
            <a:off x="685800" y="3748795"/>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entagon 30">
            <a:extLst>
              <a:ext uri="{FF2B5EF4-FFF2-40B4-BE49-F238E27FC236}">
                <a16:creationId xmlns:a16="http://schemas.microsoft.com/office/drawing/2014/main" id="{B0E179A1-67A6-DE47-B9A6-64D067BEEA16}"/>
              </a:ext>
            </a:extLst>
          </p:cNvPr>
          <p:cNvSpPr/>
          <p:nvPr/>
        </p:nvSpPr>
        <p:spPr>
          <a:xfrm>
            <a:off x="685799" y="3748795"/>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D8124BA2-1A60-1942-9622-DF2B9856D74A}"/>
              </a:ext>
            </a:extLst>
          </p:cNvPr>
          <p:cNvGrpSpPr/>
          <p:nvPr/>
        </p:nvGrpSpPr>
        <p:grpSpPr>
          <a:xfrm>
            <a:off x="684640" y="3922223"/>
            <a:ext cx="1481570" cy="769265"/>
            <a:chOff x="4267364" y="1829356"/>
            <a:chExt cx="1695838" cy="932002"/>
          </a:xfrm>
        </p:grpSpPr>
        <p:sp>
          <p:nvSpPr>
            <p:cNvPr id="33" name="Rectangle 32">
              <a:extLst>
                <a:ext uri="{FF2B5EF4-FFF2-40B4-BE49-F238E27FC236}">
                  <a16:creationId xmlns:a16="http://schemas.microsoft.com/office/drawing/2014/main" id="{A30E2788-D9B9-F049-82FF-9AD102B3C1A1}"/>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34" name="Title 1">
              <a:extLst>
                <a:ext uri="{FF2B5EF4-FFF2-40B4-BE49-F238E27FC236}">
                  <a16:creationId xmlns:a16="http://schemas.microsoft.com/office/drawing/2014/main" id="{CDB34FDC-5D76-6543-9246-1B4C35D001E4}"/>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3</a:t>
              </a:r>
            </a:p>
          </p:txBody>
        </p:sp>
      </p:grpSp>
      <p:sp>
        <p:nvSpPr>
          <p:cNvPr id="36" name="Rectangle 35">
            <a:extLst>
              <a:ext uri="{FF2B5EF4-FFF2-40B4-BE49-F238E27FC236}">
                <a16:creationId xmlns:a16="http://schemas.microsoft.com/office/drawing/2014/main" id="{AE3FEC5A-AD5C-6044-B173-2404BEDA3FD1}"/>
              </a:ext>
            </a:extLst>
          </p:cNvPr>
          <p:cNvSpPr/>
          <p:nvPr/>
        </p:nvSpPr>
        <p:spPr>
          <a:xfrm>
            <a:off x="685800" y="4815595"/>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Pentagon 36">
            <a:extLst>
              <a:ext uri="{FF2B5EF4-FFF2-40B4-BE49-F238E27FC236}">
                <a16:creationId xmlns:a16="http://schemas.microsoft.com/office/drawing/2014/main" id="{452E7771-0DF8-A748-809B-DB5E0844ABF5}"/>
              </a:ext>
            </a:extLst>
          </p:cNvPr>
          <p:cNvSpPr/>
          <p:nvPr/>
        </p:nvSpPr>
        <p:spPr>
          <a:xfrm>
            <a:off x="685799" y="4815595"/>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83BA774C-FFD2-7247-9D56-FA9D79761E7B}"/>
              </a:ext>
            </a:extLst>
          </p:cNvPr>
          <p:cNvGrpSpPr/>
          <p:nvPr/>
        </p:nvGrpSpPr>
        <p:grpSpPr>
          <a:xfrm>
            <a:off x="684640" y="4989023"/>
            <a:ext cx="1481570" cy="769265"/>
            <a:chOff x="4267364" y="1829356"/>
            <a:chExt cx="1695838" cy="932002"/>
          </a:xfrm>
        </p:grpSpPr>
        <p:sp>
          <p:nvSpPr>
            <p:cNvPr id="39" name="Rectangle 38">
              <a:extLst>
                <a:ext uri="{FF2B5EF4-FFF2-40B4-BE49-F238E27FC236}">
                  <a16:creationId xmlns:a16="http://schemas.microsoft.com/office/drawing/2014/main" id="{711EFA2F-7DE0-5D4A-AEC1-9AB65EA8F6FE}"/>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40" name="Title 1">
              <a:extLst>
                <a:ext uri="{FF2B5EF4-FFF2-40B4-BE49-F238E27FC236}">
                  <a16:creationId xmlns:a16="http://schemas.microsoft.com/office/drawing/2014/main" id="{64BD4663-1C67-684B-91C9-87465C92D158}"/>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4</a:t>
              </a:r>
            </a:p>
          </p:txBody>
        </p:sp>
      </p:grpSp>
      <p:sp>
        <p:nvSpPr>
          <p:cNvPr id="8" name="Slide Number Placeholder 5">
            <a:extLst>
              <a:ext uri="{FF2B5EF4-FFF2-40B4-BE49-F238E27FC236}">
                <a16:creationId xmlns:a16="http://schemas.microsoft.com/office/drawing/2014/main" id="{66BED752-D88C-BA41-A26A-5F1F074B5A78}"/>
              </a:ext>
            </a:extLst>
          </p:cNvPr>
          <p:cNvSpPr>
            <a:spLocks noGrp="1"/>
          </p:cNvSpPr>
          <p:nvPr userDrawn="1">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5" name="Text Placeholder 2">
            <a:extLst>
              <a:ext uri="{FF2B5EF4-FFF2-40B4-BE49-F238E27FC236}">
                <a16:creationId xmlns:a16="http://schemas.microsoft.com/office/drawing/2014/main" id="{9445E14D-F769-B24A-BA16-28646BB0C49B}"/>
              </a:ext>
            </a:extLst>
          </p:cNvPr>
          <p:cNvSpPr>
            <a:spLocks noGrp="1"/>
          </p:cNvSpPr>
          <p:nvPr userDrawn="1">
            <p:ph type="body" idx="17" hasCustomPrompt="1"/>
          </p:nvPr>
        </p:nvSpPr>
        <p:spPr>
          <a:xfrm>
            <a:off x="1901079" y="1829382"/>
            <a:ext cx="392175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2">
            <a:extLst>
              <a:ext uri="{FF2B5EF4-FFF2-40B4-BE49-F238E27FC236}">
                <a16:creationId xmlns:a16="http://schemas.microsoft.com/office/drawing/2014/main" id="{25FEDB74-2CC3-BA4B-BA08-088B4679D37A}"/>
              </a:ext>
            </a:extLst>
          </p:cNvPr>
          <p:cNvSpPr>
            <a:spLocks noGrp="1"/>
          </p:cNvSpPr>
          <p:nvPr userDrawn="1">
            <p:ph type="body" idx="18" hasCustomPrompt="1"/>
          </p:nvPr>
        </p:nvSpPr>
        <p:spPr>
          <a:xfrm>
            <a:off x="1887433" y="2874380"/>
            <a:ext cx="3935397"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Text Placeholder 2">
            <a:extLst>
              <a:ext uri="{FF2B5EF4-FFF2-40B4-BE49-F238E27FC236}">
                <a16:creationId xmlns:a16="http://schemas.microsoft.com/office/drawing/2014/main" id="{3A6F8EF9-DCCC-7744-AD98-C8CBB1E84920}"/>
              </a:ext>
            </a:extLst>
          </p:cNvPr>
          <p:cNvSpPr>
            <a:spLocks noGrp="1"/>
          </p:cNvSpPr>
          <p:nvPr userDrawn="1">
            <p:ph type="body" idx="19" hasCustomPrompt="1"/>
          </p:nvPr>
        </p:nvSpPr>
        <p:spPr>
          <a:xfrm>
            <a:off x="1901080" y="5006636"/>
            <a:ext cx="392175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7" name="Text Placeholder 2">
            <a:extLst>
              <a:ext uri="{FF2B5EF4-FFF2-40B4-BE49-F238E27FC236}">
                <a16:creationId xmlns:a16="http://schemas.microsoft.com/office/drawing/2014/main" id="{98F13FBA-F940-1B4F-884D-F49DAE0C237B}"/>
              </a:ext>
            </a:extLst>
          </p:cNvPr>
          <p:cNvSpPr>
            <a:spLocks noGrp="1"/>
          </p:cNvSpPr>
          <p:nvPr>
            <p:ph type="body" idx="20" hasCustomPrompt="1"/>
          </p:nvPr>
        </p:nvSpPr>
        <p:spPr>
          <a:xfrm>
            <a:off x="1860137" y="3966200"/>
            <a:ext cx="3962693"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9" name="Footer Placeholder 2">
            <a:extLst>
              <a:ext uri="{FF2B5EF4-FFF2-40B4-BE49-F238E27FC236}">
                <a16:creationId xmlns:a16="http://schemas.microsoft.com/office/drawing/2014/main" id="{6B421073-FD42-3246-A001-C6562EFA70E2}"/>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76" name="Rectangle 75">
            <a:extLst>
              <a:ext uri="{FF2B5EF4-FFF2-40B4-BE49-F238E27FC236}">
                <a16:creationId xmlns:a16="http://schemas.microsoft.com/office/drawing/2014/main" id="{C825DD1C-E9C6-4387-9079-45C0AB50514B}"/>
              </a:ext>
            </a:extLst>
          </p:cNvPr>
          <p:cNvSpPr/>
          <p:nvPr userDrawn="1"/>
        </p:nvSpPr>
        <p:spPr>
          <a:xfrm>
            <a:off x="6298889" y="1608564"/>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Pentagon 18">
            <a:extLst>
              <a:ext uri="{FF2B5EF4-FFF2-40B4-BE49-F238E27FC236}">
                <a16:creationId xmlns:a16="http://schemas.microsoft.com/office/drawing/2014/main" id="{602F720A-1A76-4BB0-9738-7499F1312973}"/>
              </a:ext>
            </a:extLst>
          </p:cNvPr>
          <p:cNvSpPr/>
          <p:nvPr userDrawn="1"/>
        </p:nvSpPr>
        <p:spPr>
          <a:xfrm>
            <a:off x="6298888" y="1608564"/>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8" name="Group 77">
            <a:extLst>
              <a:ext uri="{FF2B5EF4-FFF2-40B4-BE49-F238E27FC236}">
                <a16:creationId xmlns:a16="http://schemas.microsoft.com/office/drawing/2014/main" id="{2B4DC346-D5BD-451F-B674-42AFCB812E46}"/>
              </a:ext>
            </a:extLst>
          </p:cNvPr>
          <p:cNvGrpSpPr/>
          <p:nvPr userDrawn="1"/>
        </p:nvGrpSpPr>
        <p:grpSpPr>
          <a:xfrm>
            <a:off x="6297729" y="1781992"/>
            <a:ext cx="1481570" cy="769265"/>
            <a:chOff x="4267364" y="1829356"/>
            <a:chExt cx="1695838" cy="932002"/>
          </a:xfrm>
        </p:grpSpPr>
        <p:sp>
          <p:nvSpPr>
            <p:cNvPr id="79" name="Rectangle 78">
              <a:extLst>
                <a:ext uri="{FF2B5EF4-FFF2-40B4-BE49-F238E27FC236}">
                  <a16:creationId xmlns:a16="http://schemas.microsoft.com/office/drawing/2014/main" id="{1D0E85A1-CFBB-4972-89A5-E7CFAB424928}"/>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80" name="Title 1">
              <a:extLst>
                <a:ext uri="{FF2B5EF4-FFF2-40B4-BE49-F238E27FC236}">
                  <a16:creationId xmlns:a16="http://schemas.microsoft.com/office/drawing/2014/main" id="{937A9FEA-CBDC-402C-AA16-AB5A6BF73244}"/>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5</a:t>
              </a:r>
            </a:p>
          </p:txBody>
        </p:sp>
      </p:grpSp>
      <p:sp>
        <p:nvSpPr>
          <p:cNvPr id="81" name="Rectangle 80">
            <a:extLst>
              <a:ext uri="{FF2B5EF4-FFF2-40B4-BE49-F238E27FC236}">
                <a16:creationId xmlns:a16="http://schemas.microsoft.com/office/drawing/2014/main" id="{781DB9AC-E514-4C5B-A442-A994F85E3C47}"/>
              </a:ext>
            </a:extLst>
          </p:cNvPr>
          <p:cNvSpPr/>
          <p:nvPr userDrawn="1"/>
        </p:nvSpPr>
        <p:spPr>
          <a:xfrm>
            <a:off x="6298889" y="2675364"/>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Pentagon 24">
            <a:extLst>
              <a:ext uri="{FF2B5EF4-FFF2-40B4-BE49-F238E27FC236}">
                <a16:creationId xmlns:a16="http://schemas.microsoft.com/office/drawing/2014/main" id="{A84D048C-E273-4884-8DD6-744A40D7902C}"/>
              </a:ext>
            </a:extLst>
          </p:cNvPr>
          <p:cNvSpPr/>
          <p:nvPr userDrawn="1"/>
        </p:nvSpPr>
        <p:spPr>
          <a:xfrm>
            <a:off x="6298888" y="2675364"/>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a:extLst>
              <a:ext uri="{FF2B5EF4-FFF2-40B4-BE49-F238E27FC236}">
                <a16:creationId xmlns:a16="http://schemas.microsoft.com/office/drawing/2014/main" id="{FA3B5EE5-B345-4C46-82BF-1A80FCC6EAFB}"/>
              </a:ext>
            </a:extLst>
          </p:cNvPr>
          <p:cNvGrpSpPr/>
          <p:nvPr userDrawn="1"/>
        </p:nvGrpSpPr>
        <p:grpSpPr>
          <a:xfrm>
            <a:off x="6297729" y="2848792"/>
            <a:ext cx="1481570" cy="769265"/>
            <a:chOff x="4267364" y="1829356"/>
            <a:chExt cx="1695838" cy="932002"/>
          </a:xfrm>
        </p:grpSpPr>
        <p:sp>
          <p:nvSpPr>
            <p:cNvPr id="84" name="Rectangle 83">
              <a:extLst>
                <a:ext uri="{FF2B5EF4-FFF2-40B4-BE49-F238E27FC236}">
                  <a16:creationId xmlns:a16="http://schemas.microsoft.com/office/drawing/2014/main" id="{13CEAF4D-B9FC-4FDB-8D34-03992C0358AB}"/>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85" name="Title 1">
              <a:extLst>
                <a:ext uri="{FF2B5EF4-FFF2-40B4-BE49-F238E27FC236}">
                  <a16:creationId xmlns:a16="http://schemas.microsoft.com/office/drawing/2014/main" id="{C7BE4EDA-C3CD-4A8A-A999-A7A5765ECC3F}"/>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6</a:t>
              </a:r>
            </a:p>
          </p:txBody>
        </p:sp>
      </p:grpSp>
      <p:sp>
        <p:nvSpPr>
          <p:cNvPr id="86" name="Rectangle 85">
            <a:extLst>
              <a:ext uri="{FF2B5EF4-FFF2-40B4-BE49-F238E27FC236}">
                <a16:creationId xmlns:a16="http://schemas.microsoft.com/office/drawing/2014/main" id="{7B7477D1-D552-4A70-B00C-FADF0A0B1C05}"/>
              </a:ext>
            </a:extLst>
          </p:cNvPr>
          <p:cNvSpPr/>
          <p:nvPr userDrawn="1"/>
        </p:nvSpPr>
        <p:spPr>
          <a:xfrm>
            <a:off x="6298889" y="3742164"/>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Pentagon 30">
            <a:extLst>
              <a:ext uri="{FF2B5EF4-FFF2-40B4-BE49-F238E27FC236}">
                <a16:creationId xmlns:a16="http://schemas.microsoft.com/office/drawing/2014/main" id="{0D0D4E4B-4354-4B0D-B564-F154605E14AF}"/>
              </a:ext>
            </a:extLst>
          </p:cNvPr>
          <p:cNvSpPr/>
          <p:nvPr userDrawn="1"/>
        </p:nvSpPr>
        <p:spPr>
          <a:xfrm>
            <a:off x="6298888" y="3742164"/>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AB92E495-46FC-4FB2-8D8B-94D3A8933B80}"/>
              </a:ext>
            </a:extLst>
          </p:cNvPr>
          <p:cNvGrpSpPr/>
          <p:nvPr userDrawn="1"/>
        </p:nvGrpSpPr>
        <p:grpSpPr>
          <a:xfrm>
            <a:off x="6297729" y="3915592"/>
            <a:ext cx="1481570" cy="769265"/>
            <a:chOff x="4267364" y="1829356"/>
            <a:chExt cx="1695838" cy="932002"/>
          </a:xfrm>
        </p:grpSpPr>
        <p:sp>
          <p:nvSpPr>
            <p:cNvPr id="89" name="Rectangle 88">
              <a:extLst>
                <a:ext uri="{FF2B5EF4-FFF2-40B4-BE49-F238E27FC236}">
                  <a16:creationId xmlns:a16="http://schemas.microsoft.com/office/drawing/2014/main" id="{D318076C-F7AF-4F3E-9E85-C133AE66CFA6}"/>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90" name="Title 1">
              <a:extLst>
                <a:ext uri="{FF2B5EF4-FFF2-40B4-BE49-F238E27FC236}">
                  <a16:creationId xmlns:a16="http://schemas.microsoft.com/office/drawing/2014/main" id="{4E21115D-283A-4A52-9029-B66B7B889F88}"/>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7</a:t>
              </a:r>
            </a:p>
          </p:txBody>
        </p:sp>
      </p:grpSp>
      <p:sp>
        <p:nvSpPr>
          <p:cNvPr id="91" name="Rectangle 90">
            <a:extLst>
              <a:ext uri="{FF2B5EF4-FFF2-40B4-BE49-F238E27FC236}">
                <a16:creationId xmlns:a16="http://schemas.microsoft.com/office/drawing/2014/main" id="{0E5525AB-5015-4A6C-8346-66E93963C5A6}"/>
              </a:ext>
            </a:extLst>
          </p:cNvPr>
          <p:cNvSpPr/>
          <p:nvPr userDrawn="1"/>
        </p:nvSpPr>
        <p:spPr>
          <a:xfrm>
            <a:off x="6298889" y="4808964"/>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Pentagon 36">
            <a:extLst>
              <a:ext uri="{FF2B5EF4-FFF2-40B4-BE49-F238E27FC236}">
                <a16:creationId xmlns:a16="http://schemas.microsoft.com/office/drawing/2014/main" id="{2BD7CC6C-FAFB-47A3-8F32-C642B9893093}"/>
              </a:ext>
            </a:extLst>
          </p:cNvPr>
          <p:cNvSpPr/>
          <p:nvPr userDrawn="1"/>
        </p:nvSpPr>
        <p:spPr>
          <a:xfrm>
            <a:off x="6298888" y="4808964"/>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Group 92">
            <a:extLst>
              <a:ext uri="{FF2B5EF4-FFF2-40B4-BE49-F238E27FC236}">
                <a16:creationId xmlns:a16="http://schemas.microsoft.com/office/drawing/2014/main" id="{48D562EE-41E0-4A77-9676-3F104E780095}"/>
              </a:ext>
            </a:extLst>
          </p:cNvPr>
          <p:cNvGrpSpPr/>
          <p:nvPr userDrawn="1"/>
        </p:nvGrpSpPr>
        <p:grpSpPr>
          <a:xfrm>
            <a:off x="6297729" y="4982392"/>
            <a:ext cx="1481570" cy="769265"/>
            <a:chOff x="4267364" y="1829356"/>
            <a:chExt cx="1695838" cy="932002"/>
          </a:xfrm>
        </p:grpSpPr>
        <p:sp>
          <p:nvSpPr>
            <p:cNvPr id="94" name="Rectangle 93">
              <a:extLst>
                <a:ext uri="{FF2B5EF4-FFF2-40B4-BE49-F238E27FC236}">
                  <a16:creationId xmlns:a16="http://schemas.microsoft.com/office/drawing/2014/main" id="{CFD7C231-5564-472D-989A-329E13F13572}"/>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95" name="Title 1">
              <a:extLst>
                <a:ext uri="{FF2B5EF4-FFF2-40B4-BE49-F238E27FC236}">
                  <a16:creationId xmlns:a16="http://schemas.microsoft.com/office/drawing/2014/main" id="{B819D6F0-72F4-48C7-814E-3631277AE866}"/>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8</a:t>
              </a:r>
            </a:p>
          </p:txBody>
        </p:sp>
      </p:grpSp>
      <p:sp>
        <p:nvSpPr>
          <p:cNvPr id="96" name="Text Placeholder 2">
            <a:extLst>
              <a:ext uri="{FF2B5EF4-FFF2-40B4-BE49-F238E27FC236}">
                <a16:creationId xmlns:a16="http://schemas.microsoft.com/office/drawing/2014/main" id="{3E4B40D5-7356-4394-B42F-8A1BB5EDF046}"/>
              </a:ext>
            </a:extLst>
          </p:cNvPr>
          <p:cNvSpPr>
            <a:spLocks noGrp="1"/>
          </p:cNvSpPr>
          <p:nvPr>
            <p:ph type="body" idx="21" hasCustomPrompt="1"/>
          </p:nvPr>
        </p:nvSpPr>
        <p:spPr>
          <a:xfrm>
            <a:off x="7514168" y="1822751"/>
            <a:ext cx="392175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7" name="Text Placeholder 2">
            <a:extLst>
              <a:ext uri="{FF2B5EF4-FFF2-40B4-BE49-F238E27FC236}">
                <a16:creationId xmlns:a16="http://schemas.microsoft.com/office/drawing/2014/main" id="{C1236BC9-F33C-48BA-8B29-DAAF285569AD}"/>
              </a:ext>
            </a:extLst>
          </p:cNvPr>
          <p:cNvSpPr>
            <a:spLocks noGrp="1"/>
          </p:cNvSpPr>
          <p:nvPr>
            <p:ph type="body" idx="22" hasCustomPrompt="1"/>
          </p:nvPr>
        </p:nvSpPr>
        <p:spPr>
          <a:xfrm>
            <a:off x="7500522" y="2867749"/>
            <a:ext cx="3935397"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8" name="Text Placeholder 2">
            <a:extLst>
              <a:ext uri="{FF2B5EF4-FFF2-40B4-BE49-F238E27FC236}">
                <a16:creationId xmlns:a16="http://schemas.microsoft.com/office/drawing/2014/main" id="{9B083AC9-F0B3-40EF-AF60-117D3422BEE2}"/>
              </a:ext>
            </a:extLst>
          </p:cNvPr>
          <p:cNvSpPr>
            <a:spLocks noGrp="1"/>
          </p:cNvSpPr>
          <p:nvPr>
            <p:ph type="body" idx="23" hasCustomPrompt="1"/>
          </p:nvPr>
        </p:nvSpPr>
        <p:spPr>
          <a:xfrm>
            <a:off x="7514169" y="5000005"/>
            <a:ext cx="392175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9" name="Text Placeholder 2">
            <a:extLst>
              <a:ext uri="{FF2B5EF4-FFF2-40B4-BE49-F238E27FC236}">
                <a16:creationId xmlns:a16="http://schemas.microsoft.com/office/drawing/2014/main" id="{DA37AC9D-03CB-4FEE-829A-E65781D6A6AA}"/>
              </a:ext>
            </a:extLst>
          </p:cNvPr>
          <p:cNvSpPr>
            <a:spLocks noGrp="1"/>
          </p:cNvSpPr>
          <p:nvPr>
            <p:ph type="body" idx="24" hasCustomPrompt="1"/>
          </p:nvPr>
        </p:nvSpPr>
        <p:spPr>
          <a:xfrm>
            <a:off x="7473226" y="3959569"/>
            <a:ext cx="3962693"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0" name="Title 1">
            <a:extLst>
              <a:ext uri="{FF2B5EF4-FFF2-40B4-BE49-F238E27FC236}">
                <a16:creationId xmlns:a16="http://schemas.microsoft.com/office/drawing/2014/main" id="{49C09709-FAE8-4539-B154-308303D383EF}"/>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322669446"/>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0 Step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CC884E1-0D7B-654C-96F7-7C9CF866A246}"/>
              </a:ext>
            </a:extLst>
          </p:cNvPr>
          <p:cNvSpPr/>
          <p:nvPr/>
        </p:nvSpPr>
        <p:spPr>
          <a:xfrm>
            <a:off x="685800" y="1454431"/>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entagon 18">
            <a:extLst>
              <a:ext uri="{FF2B5EF4-FFF2-40B4-BE49-F238E27FC236}">
                <a16:creationId xmlns:a16="http://schemas.microsoft.com/office/drawing/2014/main" id="{5392DDAE-AAF6-0543-AE53-BF107FC43ECA}"/>
              </a:ext>
            </a:extLst>
          </p:cNvPr>
          <p:cNvSpPr/>
          <p:nvPr/>
        </p:nvSpPr>
        <p:spPr>
          <a:xfrm>
            <a:off x="685799" y="1454431"/>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F37AA4F5-C71B-C84E-B36B-CACF17F7524B}"/>
              </a:ext>
            </a:extLst>
          </p:cNvPr>
          <p:cNvGrpSpPr/>
          <p:nvPr/>
        </p:nvGrpSpPr>
        <p:grpSpPr>
          <a:xfrm>
            <a:off x="684640" y="1627859"/>
            <a:ext cx="1481570" cy="769265"/>
            <a:chOff x="4267364" y="1829356"/>
            <a:chExt cx="1695838" cy="932002"/>
          </a:xfrm>
        </p:grpSpPr>
        <p:sp>
          <p:nvSpPr>
            <p:cNvPr id="21" name="Rectangle 20">
              <a:extLst>
                <a:ext uri="{FF2B5EF4-FFF2-40B4-BE49-F238E27FC236}">
                  <a16:creationId xmlns:a16="http://schemas.microsoft.com/office/drawing/2014/main" id="{D38CB1F0-532E-8A43-9016-831B3279CAA7}"/>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22" name="Title 1">
              <a:extLst>
                <a:ext uri="{FF2B5EF4-FFF2-40B4-BE49-F238E27FC236}">
                  <a16:creationId xmlns:a16="http://schemas.microsoft.com/office/drawing/2014/main" id="{208F15A1-5A37-B745-BE0D-41D5D79E79C7}"/>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1</a:t>
              </a:r>
            </a:p>
          </p:txBody>
        </p:sp>
      </p:grpSp>
      <p:sp>
        <p:nvSpPr>
          <p:cNvPr id="24" name="Rectangle 23">
            <a:extLst>
              <a:ext uri="{FF2B5EF4-FFF2-40B4-BE49-F238E27FC236}">
                <a16:creationId xmlns:a16="http://schemas.microsoft.com/office/drawing/2014/main" id="{FA1F975C-C967-B647-A834-10018D385F03}"/>
              </a:ext>
            </a:extLst>
          </p:cNvPr>
          <p:cNvSpPr/>
          <p:nvPr/>
        </p:nvSpPr>
        <p:spPr>
          <a:xfrm>
            <a:off x="685800" y="2521231"/>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entagon 24">
            <a:extLst>
              <a:ext uri="{FF2B5EF4-FFF2-40B4-BE49-F238E27FC236}">
                <a16:creationId xmlns:a16="http://schemas.microsoft.com/office/drawing/2014/main" id="{0533A533-E621-AE4C-96B6-B4E7F64BB794}"/>
              </a:ext>
            </a:extLst>
          </p:cNvPr>
          <p:cNvSpPr/>
          <p:nvPr/>
        </p:nvSpPr>
        <p:spPr>
          <a:xfrm>
            <a:off x="685799" y="2521231"/>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F7E76E61-EE83-E640-B400-F23F8875B211}"/>
              </a:ext>
            </a:extLst>
          </p:cNvPr>
          <p:cNvGrpSpPr/>
          <p:nvPr/>
        </p:nvGrpSpPr>
        <p:grpSpPr>
          <a:xfrm>
            <a:off x="684640" y="2694659"/>
            <a:ext cx="1481570" cy="769265"/>
            <a:chOff x="4267364" y="1829356"/>
            <a:chExt cx="1695838" cy="932002"/>
          </a:xfrm>
        </p:grpSpPr>
        <p:sp>
          <p:nvSpPr>
            <p:cNvPr id="27" name="Rectangle 26">
              <a:extLst>
                <a:ext uri="{FF2B5EF4-FFF2-40B4-BE49-F238E27FC236}">
                  <a16:creationId xmlns:a16="http://schemas.microsoft.com/office/drawing/2014/main" id="{A35AC23C-A6DD-3A48-AE5B-41A77CC102E2}"/>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28" name="Title 1">
              <a:extLst>
                <a:ext uri="{FF2B5EF4-FFF2-40B4-BE49-F238E27FC236}">
                  <a16:creationId xmlns:a16="http://schemas.microsoft.com/office/drawing/2014/main" id="{A52ED46F-6DDD-CA41-9240-6DCBFA7E38A9}"/>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2</a:t>
              </a:r>
            </a:p>
          </p:txBody>
        </p:sp>
      </p:grpSp>
      <p:sp>
        <p:nvSpPr>
          <p:cNvPr id="30" name="Rectangle 29">
            <a:extLst>
              <a:ext uri="{FF2B5EF4-FFF2-40B4-BE49-F238E27FC236}">
                <a16:creationId xmlns:a16="http://schemas.microsoft.com/office/drawing/2014/main" id="{9C838212-76D4-2949-BD5D-3D4C4E5BF21A}"/>
              </a:ext>
            </a:extLst>
          </p:cNvPr>
          <p:cNvSpPr/>
          <p:nvPr/>
        </p:nvSpPr>
        <p:spPr>
          <a:xfrm>
            <a:off x="685800" y="3588031"/>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entagon 30">
            <a:extLst>
              <a:ext uri="{FF2B5EF4-FFF2-40B4-BE49-F238E27FC236}">
                <a16:creationId xmlns:a16="http://schemas.microsoft.com/office/drawing/2014/main" id="{B0E179A1-67A6-DE47-B9A6-64D067BEEA16}"/>
              </a:ext>
            </a:extLst>
          </p:cNvPr>
          <p:cNvSpPr/>
          <p:nvPr/>
        </p:nvSpPr>
        <p:spPr>
          <a:xfrm>
            <a:off x="685799" y="3588031"/>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D8124BA2-1A60-1942-9622-DF2B9856D74A}"/>
              </a:ext>
            </a:extLst>
          </p:cNvPr>
          <p:cNvGrpSpPr/>
          <p:nvPr/>
        </p:nvGrpSpPr>
        <p:grpSpPr>
          <a:xfrm>
            <a:off x="684640" y="3761459"/>
            <a:ext cx="1481570" cy="769265"/>
            <a:chOff x="4267364" y="1829356"/>
            <a:chExt cx="1695838" cy="932002"/>
          </a:xfrm>
        </p:grpSpPr>
        <p:sp>
          <p:nvSpPr>
            <p:cNvPr id="33" name="Rectangle 32">
              <a:extLst>
                <a:ext uri="{FF2B5EF4-FFF2-40B4-BE49-F238E27FC236}">
                  <a16:creationId xmlns:a16="http://schemas.microsoft.com/office/drawing/2014/main" id="{A30E2788-D9B9-F049-82FF-9AD102B3C1A1}"/>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34" name="Title 1">
              <a:extLst>
                <a:ext uri="{FF2B5EF4-FFF2-40B4-BE49-F238E27FC236}">
                  <a16:creationId xmlns:a16="http://schemas.microsoft.com/office/drawing/2014/main" id="{CDB34FDC-5D76-6543-9246-1B4C35D001E4}"/>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3</a:t>
              </a:r>
            </a:p>
          </p:txBody>
        </p:sp>
      </p:grpSp>
      <p:sp>
        <p:nvSpPr>
          <p:cNvPr id="36" name="Rectangle 35">
            <a:extLst>
              <a:ext uri="{FF2B5EF4-FFF2-40B4-BE49-F238E27FC236}">
                <a16:creationId xmlns:a16="http://schemas.microsoft.com/office/drawing/2014/main" id="{AE3FEC5A-AD5C-6044-B173-2404BEDA3FD1}"/>
              </a:ext>
            </a:extLst>
          </p:cNvPr>
          <p:cNvSpPr/>
          <p:nvPr/>
        </p:nvSpPr>
        <p:spPr>
          <a:xfrm>
            <a:off x="685800" y="4654831"/>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Pentagon 36">
            <a:extLst>
              <a:ext uri="{FF2B5EF4-FFF2-40B4-BE49-F238E27FC236}">
                <a16:creationId xmlns:a16="http://schemas.microsoft.com/office/drawing/2014/main" id="{452E7771-0DF8-A748-809B-DB5E0844ABF5}"/>
              </a:ext>
            </a:extLst>
          </p:cNvPr>
          <p:cNvSpPr/>
          <p:nvPr/>
        </p:nvSpPr>
        <p:spPr>
          <a:xfrm>
            <a:off x="685799" y="4654831"/>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83BA774C-FFD2-7247-9D56-FA9D79761E7B}"/>
              </a:ext>
            </a:extLst>
          </p:cNvPr>
          <p:cNvGrpSpPr/>
          <p:nvPr/>
        </p:nvGrpSpPr>
        <p:grpSpPr>
          <a:xfrm>
            <a:off x="684640" y="4828259"/>
            <a:ext cx="1481570" cy="769265"/>
            <a:chOff x="4267364" y="1829356"/>
            <a:chExt cx="1695838" cy="932002"/>
          </a:xfrm>
        </p:grpSpPr>
        <p:sp>
          <p:nvSpPr>
            <p:cNvPr id="39" name="Rectangle 38">
              <a:extLst>
                <a:ext uri="{FF2B5EF4-FFF2-40B4-BE49-F238E27FC236}">
                  <a16:creationId xmlns:a16="http://schemas.microsoft.com/office/drawing/2014/main" id="{711EFA2F-7DE0-5D4A-AEC1-9AB65EA8F6FE}"/>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40" name="Title 1">
              <a:extLst>
                <a:ext uri="{FF2B5EF4-FFF2-40B4-BE49-F238E27FC236}">
                  <a16:creationId xmlns:a16="http://schemas.microsoft.com/office/drawing/2014/main" id="{64BD4663-1C67-684B-91C9-87465C92D158}"/>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4</a:t>
              </a:r>
            </a:p>
          </p:txBody>
        </p:sp>
      </p:grpSp>
      <p:sp>
        <p:nvSpPr>
          <p:cNvPr id="15" name="Text Placeholder 2">
            <a:extLst>
              <a:ext uri="{FF2B5EF4-FFF2-40B4-BE49-F238E27FC236}">
                <a16:creationId xmlns:a16="http://schemas.microsoft.com/office/drawing/2014/main" id="{9445E14D-F769-B24A-BA16-28646BB0C49B}"/>
              </a:ext>
            </a:extLst>
          </p:cNvPr>
          <p:cNvSpPr>
            <a:spLocks noGrp="1"/>
          </p:cNvSpPr>
          <p:nvPr userDrawn="1">
            <p:ph type="body" idx="17" hasCustomPrompt="1"/>
          </p:nvPr>
        </p:nvSpPr>
        <p:spPr>
          <a:xfrm>
            <a:off x="1901079" y="1668618"/>
            <a:ext cx="392175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2">
            <a:extLst>
              <a:ext uri="{FF2B5EF4-FFF2-40B4-BE49-F238E27FC236}">
                <a16:creationId xmlns:a16="http://schemas.microsoft.com/office/drawing/2014/main" id="{25FEDB74-2CC3-BA4B-BA08-088B4679D37A}"/>
              </a:ext>
            </a:extLst>
          </p:cNvPr>
          <p:cNvSpPr>
            <a:spLocks noGrp="1"/>
          </p:cNvSpPr>
          <p:nvPr userDrawn="1">
            <p:ph type="body" idx="18" hasCustomPrompt="1"/>
          </p:nvPr>
        </p:nvSpPr>
        <p:spPr>
          <a:xfrm>
            <a:off x="1887433" y="2713616"/>
            <a:ext cx="3935397"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Text Placeholder 2">
            <a:extLst>
              <a:ext uri="{FF2B5EF4-FFF2-40B4-BE49-F238E27FC236}">
                <a16:creationId xmlns:a16="http://schemas.microsoft.com/office/drawing/2014/main" id="{3A6F8EF9-DCCC-7744-AD98-C8CBB1E84920}"/>
              </a:ext>
            </a:extLst>
          </p:cNvPr>
          <p:cNvSpPr>
            <a:spLocks noGrp="1"/>
          </p:cNvSpPr>
          <p:nvPr userDrawn="1">
            <p:ph type="body" idx="19" hasCustomPrompt="1"/>
          </p:nvPr>
        </p:nvSpPr>
        <p:spPr>
          <a:xfrm>
            <a:off x="1901080" y="4845872"/>
            <a:ext cx="392175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7" name="Text Placeholder 2">
            <a:extLst>
              <a:ext uri="{FF2B5EF4-FFF2-40B4-BE49-F238E27FC236}">
                <a16:creationId xmlns:a16="http://schemas.microsoft.com/office/drawing/2014/main" id="{98F13FBA-F940-1B4F-884D-F49DAE0C237B}"/>
              </a:ext>
            </a:extLst>
          </p:cNvPr>
          <p:cNvSpPr>
            <a:spLocks noGrp="1"/>
          </p:cNvSpPr>
          <p:nvPr>
            <p:ph type="body" idx="20" hasCustomPrompt="1"/>
          </p:nvPr>
        </p:nvSpPr>
        <p:spPr>
          <a:xfrm>
            <a:off x="1860137" y="3805436"/>
            <a:ext cx="3962693"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6" name="Rectangle 75">
            <a:extLst>
              <a:ext uri="{FF2B5EF4-FFF2-40B4-BE49-F238E27FC236}">
                <a16:creationId xmlns:a16="http://schemas.microsoft.com/office/drawing/2014/main" id="{C825DD1C-E9C6-4387-9079-45C0AB50514B}"/>
              </a:ext>
            </a:extLst>
          </p:cNvPr>
          <p:cNvSpPr/>
          <p:nvPr userDrawn="1"/>
        </p:nvSpPr>
        <p:spPr>
          <a:xfrm>
            <a:off x="6298889" y="1447800"/>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Pentagon 18">
            <a:extLst>
              <a:ext uri="{FF2B5EF4-FFF2-40B4-BE49-F238E27FC236}">
                <a16:creationId xmlns:a16="http://schemas.microsoft.com/office/drawing/2014/main" id="{602F720A-1A76-4BB0-9738-7499F1312973}"/>
              </a:ext>
            </a:extLst>
          </p:cNvPr>
          <p:cNvSpPr/>
          <p:nvPr userDrawn="1"/>
        </p:nvSpPr>
        <p:spPr>
          <a:xfrm>
            <a:off x="6298888" y="1447800"/>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8" name="Group 77">
            <a:extLst>
              <a:ext uri="{FF2B5EF4-FFF2-40B4-BE49-F238E27FC236}">
                <a16:creationId xmlns:a16="http://schemas.microsoft.com/office/drawing/2014/main" id="{2B4DC346-D5BD-451F-B674-42AFCB812E46}"/>
              </a:ext>
            </a:extLst>
          </p:cNvPr>
          <p:cNvGrpSpPr/>
          <p:nvPr userDrawn="1"/>
        </p:nvGrpSpPr>
        <p:grpSpPr>
          <a:xfrm>
            <a:off x="6297729" y="1621228"/>
            <a:ext cx="1481570" cy="769265"/>
            <a:chOff x="4267364" y="1829356"/>
            <a:chExt cx="1695838" cy="932002"/>
          </a:xfrm>
        </p:grpSpPr>
        <p:sp>
          <p:nvSpPr>
            <p:cNvPr id="79" name="Rectangle 78">
              <a:extLst>
                <a:ext uri="{FF2B5EF4-FFF2-40B4-BE49-F238E27FC236}">
                  <a16:creationId xmlns:a16="http://schemas.microsoft.com/office/drawing/2014/main" id="{1D0E85A1-CFBB-4972-89A5-E7CFAB424928}"/>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80" name="Title 1">
              <a:extLst>
                <a:ext uri="{FF2B5EF4-FFF2-40B4-BE49-F238E27FC236}">
                  <a16:creationId xmlns:a16="http://schemas.microsoft.com/office/drawing/2014/main" id="{937A9FEA-CBDC-402C-AA16-AB5A6BF73244}"/>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6</a:t>
              </a:r>
            </a:p>
          </p:txBody>
        </p:sp>
      </p:grpSp>
      <p:sp>
        <p:nvSpPr>
          <p:cNvPr id="81" name="Rectangle 80">
            <a:extLst>
              <a:ext uri="{FF2B5EF4-FFF2-40B4-BE49-F238E27FC236}">
                <a16:creationId xmlns:a16="http://schemas.microsoft.com/office/drawing/2014/main" id="{781DB9AC-E514-4C5B-A442-A994F85E3C47}"/>
              </a:ext>
            </a:extLst>
          </p:cNvPr>
          <p:cNvSpPr/>
          <p:nvPr userDrawn="1"/>
        </p:nvSpPr>
        <p:spPr>
          <a:xfrm>
            <a:off x="6298889" y="2514600"/>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Pentagon 24">
            <a:extLst>
              <a:ext uri="{FF2B5EF4-FFF2-40B4-BE49-F238E27FC236}">
                <a16:creationId xmlns:a16="http://schemas.microsoft.com/office/drawing/2014/main" id="{A84D048C-E273-4884-8DD6-744A40D7902C}"/>
              </a:ext>
            </a:extLst>
          </p:cNvPr>
          <p:cNvSpPr/>
          <p:nvPr userDrawn="1"/>
        </p:nvSpPr>
        <p:spPr>
          <a:xfrm>
            <a:off x="6298888" y="2514600"/>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a:extLst>
              <a:ext uri="{FF2B5EF4-FFF2-40B4-BE49-F238E27FC236}">
                <a16:creationId xmlns:a16="http://schemas.microsoft.com/office/drawing/2014/main" id="{FA3B5EE5-B345-4C46-82BF-1A80FCC6EAFB}"/>
              </a:ext>
            </a:extLst>
          </p:cNvPr>
          <p:cNvGrpSpPr/>
          <p:nvPr userDrawn="1"/>
        </p:nvGrpSpPr>
        <p:grpSpPr>
          <a:xfrm>
            <a:off x="6297729" y="2688028"/>
            <a:ext cx="1481570" cy="769265"/>
            <a:chOff x="4267364" y="1829356"/>
            <a:chExt cx="1695838" cy="932002"/>
          </a:xfrm>
        </p:grpSpPr>
        <p:sp>
          <p:nvSpPr>
            <p:cNvPr id="84" name="Rectangle 83">
              <a:extLst>
                <a:ext uri="{FF2B5EF4-FFF2-40B4-BE49-F238E27FC236}">
                  <a16:creationId xmlns:a16="http://schemas.microsoft.com/office/drawing/2014/main" id="{13CEAF4D-B9FC-4FDB-8D34-03992C0358AB}"/>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85" name="Title 1">
              <a:extLst>
                <a:ext uri="{FF2B5EF4-FFF2-40B4-BE49-F238E27FC236}">
                  <a16:creationId xmlns:a16="http://schemas.microsoft.com/office/drawing/2014/main" id="{C7BE4EDA-C3CD-4A8A-A999-A7A5765ECC3F}"/>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7</a:t>
              </a:r>
            </a:p>
          </p:txBody>
        </p:sp>
      </p:grpSp>
      <p:sp>
        <p:nvSpPr>
          <p:cNvPr id="86" name="Rectangle 85">
            <a:extLst>
              <a:ext uri="{FF2B5EF4-FFF2-40B4-BE49-F238E27FC236}">
                <a16:creationId xmlns:a16="http://schemas.microsoft.com/office/drawing/2014/main" id="{7B7477D1-D552-4A70-B00C-FADF0A0B1C05}"/>
              </a:ext>
            </a:extLst>
          </p:cNvPr>
          <p:cNvSpPr/>
          <p:nvPr userDrawn="1"/>
        </p:nvSpPr>
        <p:spPr>
          <a:xfrm>
            <a:off x="6298889" y="3581400"/>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Pentagon 30">
            <a:extLst>
              <a:ext uri="{FF2B5EF4-FFF2-40B4-BE49-F238E27FC236}">
                <a16:creationId xmlns:a16="http://schemas.microsoft.com/office/drawing/2014/main" id="{0D0D4E4B-4354-4B0D-B564-F154605E14AF}"/>
              </a:ext>
            </a:extLst>
          </p:cNvPr>
          <p:cNvSpPr/>
          <p:nvPr userDrawn="1"/>
        </p:nvSpPr>
        <p:spPr>
          <a:xfrm>
            <a:off x="6298888" y="3581400"/>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AB92E495-46FC-4FB2-8D8B-94D3A8933B80}"/>
              </a:ext>
            </a:extLst>
          </p:cNvPr>
          <p:cNvGrpSpPr/>
          <p:nvPr userDrawn="1"/>
        </p:nvGrpSpPr>
        <p:grpSpPr>
          <a:xfrm>
            <a:off x="6297729" y="3754828"/>
            <a:ext cx="1481570" cy="769265"/>
            <a:chOff x="4267364" y="1829356"/>
            <a:chExt cx="1695838" cy="932002"/>
          </a:xfrm>
        </p:grpSpPr>
        <p:sp>
          <p:nvSpPr>
            <p:cNvPr id="89" name="Rectangle 88">
              <a:extLst>
                <a:ext uri="{FF2B5EF4-FFF2-40B4-BE49-F238E27FC236}">
                  <a16:creationId xmlns:a16="http://schemas.microsoft.com/office/drawing/2014/main" id="{D318076C-F7AF-4F3E-9E85-C133AE66CFA6}"/>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90" name="Title 1">
              <a:extLst>
                <a:ext uri="{FF2B5EF4-FFF2-40B4-BE49-F238E27FC236}">
                  <a16:creationId xmlns:a16="http://schemas.microsoft.com/office/drawing/2014/main" id="{4E21115D-283A-4A52-9029-B66B7B889F88}"/>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8</a:t>
              </a:r>
            </a:p>
          </p:txBody>
        </p:sp>
      </p:grpSp>
      <p:sp>
        <p:nvSpPr>
          <p:cNvPr id="91" name="Rectangle 90">
            <a:extLst>
              <a:ext uri="{FF2B5EF4-FFF2-40B4-BE49-F238E27FC236}">
                <a16:creationId xmlns:a16="http://schemas.microsoft.com/office/drawing/2014/main" id="{0E5525AB-5015-4A6C-8346-66E93963C5A6}"/>
              </a:ext>
            </a:extLst>
          </p:cNvPr>
          <p:cNvSpPr/>
          <p:nvPr userDrawn="1"/>
        </p:nvSpPr>
        <p:spPr>
          <a:xfrm>
            <a:off x="6298889" y="4648200"/>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Pentagon 36">
            <a:extLst>
              <a:ext uri="{FF2B5EF4-FFF2-40B4-BE49-F238E27FC236}">
                <a16:creationId xmlns:a16="http://schemas.microsoft.com/office/drawing/2014/main" id="{2BD7CC6C-FAFB-47A3-8F32-C642B9893093}"/>
              </a:ext>
            </a:extLst>
          </p:cNvPr>
          <p:cNvSpPr/>
          <p:nvPr userDrawn="1"/>
        </p:nvSpPr>
        <p:spPr>
          <a:xfrm>
            <a:off x="6298888" y="4648200"/>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Group 92">
            <a:extLst>
              <a:ext uri="{FF2B5EF4-FFF2-40B4-BE49-F238E27FC236}">
                <a16:creationId xmlns:a16="http://schemas.microsoft.com/office/drawing/2014/main" id="{48D562EE-41E0-4A77-9676-3F104E780095}"/>
              </a:ext>
            </a:extLst>
          </p:cNvPr>
          <p:cNvGrpSpPr/>
          <p:nvPr userDrawn="1"/>
        </p:nvGrpSpPr>
        <p:grpSpPr>
          <a:xfrm>
            <a:off x="6297729" y="4821628"/>
            <a:ext cx="1481570" cy="769265"/>
            <a:chOff x="4267364" y="1829356"/>
            <a:chExt cx="1695838" cy="932002"/>
          </a:xfrm>
        </p:grpSpPr>
        <p:sp>
          <p:nvSpPr>
            <p:cNvPr id="94" name="Rectangle 93">
              <a:extLst>
                <a:ext uri="{FF2B5EF4-FFF2-40B4-BE49-F238E27FC236}">
                  <a16:creationId xmlns:a16="http://schemas.microsoft.com/office/drawing/2014/main" id="{CFD7C231-5564-472D-989A-329E13F13572}"/>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95" name="Title 1">
              <a:extLst>
                <a:ext uri="{FF2B5EF4-FFF2-40B4-BE49-F238E27FC236}">
                  <a16:creationId xmlns:a16="http://schemas.microsoft.com/office/drawing/2014/main" id="{B819D6F0-72F4-48C7-814E-3631277AE866}"/>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9</a:t>
              </a:r>
            </a:p>
          </p:txBody>
        </p:sp>
      </p:grpSp>
      <p:sp>
        <p:nvSpPr>
          <p:cNvPr id="96" name="Text Placeholder 2">
            <a:extLst>
              <a:ext uri="{FF2B5EF4-FFF2-40B4-BE49-F238E27FC236}">
                <a16:creationId xmlns:a16="http://schemas.microsoft.com/office/drawing/2014/main" id="{3E4B40D5-7356-4394-B42F-8A1BB5EDF046}"/>
              </a:ext>
            </a:extLst>
          </p:cNvPr>
          <p:cNvSpPr>
            <a:spLocks noGrp="1"/>
          </p:cNvSpPr>
          <p:nvPr>
            <p:ph type="body" idx="21" hasCustomPrompt="1"/>
          </p:nvPr>
        </p:nvSpPr>
        <p:spPr>
          <a:xfrm>
            <a:off x="7514168" y="1661987"/>
            <a:ext cx="392175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7" name="Text Placeholder 2">
            <a:extLst>
              <a:ext uri="{FF2B5EF4-FFF2-40B4-BE49-F238E27FC236}">
                <a16:creationId xmlns:a16="http://schemas.microsoft.com/office/drawing/2014/main" id="{C1236BC9-F33C-48BA-8B29-DAAF285569AD}"/>
              </a:ext>
            </a:extLst>
          </p:cNvPr>
          <p:cNvSpPr>
            <a:spLocks noGrp="1"/>
          </p:cNvSpPr>
          <p:nvPr>
            <p:ph type="body" idx="22" hasCustomPrompt="1"/>
          </p:nvPr>
        </p:nvSpPr>
        <p:spPr>
          <a:xfrm>
            <a:off x="7500522" y="2706985"/>
            <a:ext cx="3935397"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8" name="Text Placeholder 2">
            <a:extLst>
              <a:ext uri="{FF2B5EF4-FFF2-40B4-BE49-F238E27FC236}">
                <a16:creationId xmlns:a16="http://schemas.microsoft.com/office/drawing/2014/main" id="{9B083AC9-F0B3-40EF-AF60-117D3422BEE2}"/>
              </a:ext>
            </a:extLst>
          </p:cNvPr>
          <p:cNvSpPr>
            <a:spLocks noGrp="1"/>
          </p:cNvSpPr>
          <p:nvPr>
            <p:ph type="body" idx="23" hasCustomPrompt="1"/>
          </p:nvPr>
        </p:nvSpPr>
        <p:spPr>
          <a:xfrm>
            <a:off x="7514169" y="4839241"/>
            <a:ext cx="392175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9" name="Text Placeholder 2">
            <a:extLst>
              <a:ext uri="{FF2B5EF4-FFF2-40B4-BE49-F238E27FC236}">
                <a16:creationId xmlns:a16="http://schemas.microsoft.com/office/drawing/2014/main" id="{DA37AC9D-03CB-4FEE-829A-E65781D6A6AA}"/>
              </a:ext>
            </a:extLst>
          </p:cNvPr>
          <p:cNvSpPr>
            <a:spLocks noGrp="1"/>
          </p:cNvSpPr>
          <p:nvPr>
            <p:ph type="body" idx="24" hasCustomPrompt="1"/>
          </p:nvPr>
        </p:nvSpPr>
        <p:spPr>
          <a:xfrm>
            <a:off x="7473226" y="3798805"/>
            <a:ext cx="3962693"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0" name="Title 1">
            <a:extLst>
              <a:ext uri="{FF2B5EF4-FFF2-40B4-BE49-F238E27FC236}">
                <a16:creationId xmlns:a16="http://schemas.microsoft.com/office/drawing/2014/main" id="{49C09709-FAE8-4539-B154-308303D383EF}"/>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endParaRPr lang="en-US" dirty="0"/>
          </a:p>
        </p:txBody>
      </p:sp>
      <p:sp>
        <p:nvSpPr>
          <p:cNvPr id="59" name="Rectangle 58">
            <a:extLst>
              <a:ext uri="{FF2B5EF4-FFF2-40B4-BE49-F238E27FC236}">
                <a16:creationId xmlns:a16="http://schemas.microsoft.com/office/drawing/2014/main" id="{82722273-C29D-4A4F-A8F2-54CE49EDE0F4}"/>
              </a:ext>
            </a:extLst>
          </p:cNvPr>
          <p:cNvSpPr/>
          <p:nvPr userDrawn="1"/>
        </p:nvSpPr>
        <p:spPr>
          <a:xfrm>
            <a:off x="689366" y="5691336"/>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Pentagon 18">
            <a:extLst>
              <a:ext uri="{FF2B5EF4-FFF2-40B4-BE49-F238E27FC236}">
                <a16:creationId xmlns:a16="http://schemas.microsoft.com/office/drawing/2014/main" id="{AC6D5671-3FAA-410C-AF2B-DEB19D1E7795}"/>
              </a:ext>
            </a:extLst>
          </p:cNvPr>
          <p:cNvSpPr/>
          <p:nvPr userDrawn="1"/>
        </p:nvSpPr>
        <p:spPr>
          <a:xfrm>
            <a:off x="689365" y="5691336"/>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1" name="Group 60">
            <a:extLst>
              <a:ext uri="{FF2B5EF4-FFF2-40B4-BE49-F238E27FC236}">
                <a16:creationId xmlns:a16="http://schemas.microsoft.com/office/drawing/2014/main" id="{738DAA76-DEDD-43FF-AD91-0BC8C5E7E858}"/>
              </a:ext>
            </a:extLst>
          </p:cNvPr>
          <p:cNvGrpSpPr/>
          <p:nvPr userDrawn="1"/>
        </p:nvGrpSpPr>
        <p:grpSpPr>
          <a:xfrm>
            <a:off x="688206" y="5864764"/>
            <a:ext cx="1481570" cy="769265"/>
            <a:chOff x="4267364" y="1829356"/>
            <a:chExt cx="1695838" cy="932002"/>
          </a:xfrm>
        </p:grpSpPr>
        <p:sp>
          <p:nvSpPr>
            <p:cNvPr id="62" name="Rectangle 61">
              <a:extLst>
                <a:ext uri="{FF2B5EF4-FFF2-40B4-BE49-F238E27FC236}">
                  <a16:creationId xmlns:a16="http://schemas.microsoft.com/office/drawing/2014/main" id="{D9EA6BDE-39D1-4EA3-AAC5-4F8DC9D78A4D}"/>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63" name="Title 1">
              <a:extLst>
                <a:ext uri="{FF2B5EF4-FFF2-40B4-BE49-F238E27FC236}">
                  <a16:creationId xmlns:a16="http://schemas.microsoft.com/office/drawing/2014/main" id="{6B4FC81A-8673-4764-9CAA-4CEAB3315977}"/>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5</a:t>
              </a:r>
            </a:p>
          </p:txBody>
        </p:sp>
      </p:grpSp>
      <p:sp>
        <p:nvSpPr>
          <p:cNvPr id="64" name="Text Placeholder 2">
            <a:extLst>
              <a:ext uri="{FF2B5EF4-FFF2-40B4-BE49-F238E27FC236}">
                <a16:creationId xmlns:a16="http://schemas.microsoft.com/office/drawing/2014/main" id="{60907CCC-CFCC-424E-8EB2-831402E5EEB4}"/>
              </a:ext>
            </a:extLst>
          </p:cNvPr>
          <p:cNvSpPr>
            <a:spLocks noGrp="1"/>
          </p:cNvSpPr>
          <p:nvPr>
            <p:ph type="body" idx="25" hasCustomPrompt="1"/>
          </p:nvPr>
        </p:nvSpPr>
        <p:spPr>
          <a:xfrm>
            <a:off x="1904645" y="5905523"/>
            <a:ext cx="392175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5" name="Rectangle 64">
            <a:extLst>
              <a:ext uri="{FF2B5EF4-FFF2-40B4-BE49-F238E27FC236}">
                <a16:creationId xmlns:a16="http://schemas.microsoft.com/office/drawing/2014/main" id="{7D37E3B7-B413-43F9-B6E8-A84A63863053}"/>
              </a:ext>
            </a:extLst>
          </p:cNvPr>
          <p:cNvSpPr/>
          <p:nvPr userDrawn="1"/>
        </p:nvSpPr>
        <p:spPr>
          <a:xfrm>
            <a:off x="6298890" y="5691336"/>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Pentagon 18">
            <a:extLst>
              <a:ext uri="{FF2B5EF4-FFF2-40B4-BE49-F238E27FC236}">
                <a16:creationId xmlns:a16="http://schemas.microsoft.com/office/drawing/2014/main" id="{E6E536F6-8DC3-4C0F-BB9D-86DB2B0FF964}"/>
              </a:ext>
            </a:extLst>
          </p:cNvPr>
          <p:cNvSpPr/>
          <p:nvPr userDrawn="1"/>
        </p:nvSpPr>
        <p:spPr>
          <a:xfrm>
            <a:off x="6298889" y="5691336"/>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72CC60D0-5B1D-438D-A0EC-54A431B1B880}"/>
              </a:ext>
            </a:extLst>
          </p:cNvPr>
          <p:cNvGrpSpPr/>
          <p:nvPr userDrawn="1"/>
        </p:nvGrpSpPr>
        <p:grpSpPr>
          <a:xfrm>
            <a:off x="6297730" y="5864764"/>
            <a:ext cx="1481570" cy="769265"/>
            <a:chOff x="4267364" y="1829356"/>
            <a:chExt cx="1695838" cy="932002"/>
          </a:xfrm>
        </p:grpSpPr>
        <p:sp>
          <p:nvSpPr>
            <p:cNvPr id="68" name="Rectangle 67">
              <a:extLst>
                <a:ext uri="{FF2B5EF4-FFF2-40B4-BE49-F238E27FC236}">
                  <a16:creationId xmlns:a16="http://schemas.microsoft.com/office/drawing/2014/main" id="{47953322-6F1D-4502-8FEE-58506F6131B3}"/>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69" name="Title 1">
              <a:extLst>
                <a:ext uri="{FF2B5EF4-FFF2-40B4-BE49-F238E27FC236}">
                  <a16:creationId xmlns:a16="http://schemas.microsoft.com/office/drawing/2014/main" id="{A7165E4F-535A-456B-935A-B3378FED5119}"/>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10</a:t>
              </a:r>
            </a:p>
          </p:txBody>
        </p:sp>
      </p:grpSp>
      <p:sp>
        <p:nvSpPr>
          <p:cNvPr id="70" name="Text Placeholder 2">
            <a:extLst>
              <a:ext uri="{FF2B5EF4-FFF2-40B4-BE49-F238E27FC236}">
                <a16:creationId xmlns:a16="http://schemas.microsoft.com/office/drawing/2014/main" id="{8658FF85-D8F2-402F-9209-056B0F5D779D}"/>
              </a:ext>
            </a:extLst>
          </p:cNvPr>
          <p:cNvSpPr>
            <a:spLocks noGrp="1"/>
          </p:cNvSpPr>
          <p:nvPr>
            <p:ph type="body" idx="26" hasCustomPrompt="1"/>
          </p:nvPr>
        </p:nvSpPr>
        <p:spPr>
          <a:xfrm>
            <a:off x="7514169" y="5905523"/>
            <a:ext cx="392175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68914229"/>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F610FD58-353C-F240-AA43-30C04915F686}"/>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a:t>
            </a:r>
            <a:endParaRPr lang="en-US" dirty="0"/>
          </a:p>
        </p:txBody>
      </p:sp>
      <p:sp>
        <p:nvSpPr>
          <p:cNvPr id="8" name="Slide Number Placeholder 5">
            <a:extLst>
              <a:ext uri="{FF2B5EF4-FFF2-40B4-BE49-F238E27FC236}">
                <a16:creationId xmlns:a16="http://schemas.microsoft.com/office/drawing/2014/main" id="{9D73A866-0BBE-F444-8B58-702BA5D0B55B}"/>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5" name="Content Placeholder 3">
            <a:extLst>
              <a:ext uri="{FF2B5EF4-FFF2-40B4-BE49-F238E27FC236}">
                <a16:creationId xmlns:a16="http://schemas.microsoft.com/office/drawing/2014/main" id="{32841B70-5E35-3840-88CE-0055F744C878}"/>
              </a:ext>
            </a:extLst>
          </p:cNvPr>
          <p:cNvSpPr>
            <a:spLocks noGrp="1"/>
          </p:cNvSpPr>
          <p:nvPr>
            <p:ph sz="half" idx="2"/>
          </p:nvPr>
        </p:nvSpPr>
        <p:spPr>
          <a:xfrm>
            <a:off x="695614" y="1777773"/>
            <a:ext cx="3381086" cy="4080394"/>
          </a:xfrm>
        </p:spPr>
        <p:txBody>
          <a:bodyPr lIns="0"/>
          <a:lstStyle>
            <a:lvl1pPr marL="0" indent="0">
              <a:buNone/>
              <a:defRPr sz="2000">
                <a:solidFill>
                  <a:schemeClr val="tx1"/>
                </a:solidFill>
              </a:defRPr>
            </a:lvl1pPr>
            <a:lvl2pPr marL="742950" indent="-285750">
              <a:buFont typeface="Arial" panose="020B0604020202020204" pitchFamily="34" charset="0"/>
              <a:buChar char="•"/>
              <a:defRPr sz="1800">
                <a:solidFill>
                  <a:schemeClr val="tx1"/>
                </a:solidFill>
              </a:defRPr>
            </a:lvl2pPr>
            <a:lvl3pPr marL="1143000" indent="-228600">
              <a:buFont typeface="System Font Regular"/>
              <a:buChar char="–"/>
              <a:defRPr sz="1600">
                <a:solidFill>
                  <a:schemeClr val="tx1"/>
                </a:solidFill>
              </a:defRPr>
            </a:lvl3pPr>
            <a:lvl4pPr>
              <a:defRPr sz="14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2">
            <a:extLst>
              <a:ext uri="{FF2B5EF4-FFF2-40B4-BE49-F238E27FC236}">
                <a16:creationId xmlns:a16="http://schemas.microsoft.com/office/drawing/2014/main" id="{726F8AF8-61F0-7D42-9986-49F3FA5594E1}"/>
              </a:ext>
            </a:extLst>
          </p:cNvPr>
          <p:cNvSpPr>
            <a:spLocks noGrp="1"/>
          </p:cNvSpPr>
          <p:nvPr>
            <p:ph type="body" idx="12"/>
          </p:nvPr>
        </p:nvSpPr>
        <p:spPr>
          <a:xfrm>
            <a:off x="685800" y="1371034"/>
            <a:ext cx="3390900" cy="406739"/>
          </a:xfrm>
        </p:spPr>
        <p:txBody>
          <a:bodyPr lIns="0" anchor="ctr" anchorCtr="0">
            <a:norm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Text Placeholder 2">
            <a:extLst>
              <a:ext uri="{FF2B5EF4-FFF2-40B4-BE49-F238E27FC236}">
                <a16:creationId xmlns:a16="http://schemas.microsoft.com/office/drawing/2014/main" id="{8A559C3F-C6F1-1B4F-96DF-4769B4B5E90D}"/>
              </a:ext>
            </a:extLst>
          </p:cNvPr>
          <p:cNvSpPr>
            <a:spLocks noGrp="1"/>
          </p:cNvSpPr>
          <p:nvPr>
            <p:ph type="body" idx="14"/>
          </p:nvPr>
        </p:nvSpPr>
        <p:spPr>
          <a:xfrm>
            <a:off x="4381500" y="1371034"/>
            <a:ext cx="3390900" cy="406739"/>
          </a:xfrm>
        </p:spPr>
        <p:txBody>
          <a:bodyPr lIns="0" anchor="ctr" anchorCtr="0">
            <a:norm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2">
            <a:extLst>
              <a:ext uri="{FF2B5EF4-FFF2-40B4-BE49-F238E27FC236}">
                <a16:creationId xmlns:a16="http://schemas.microsoft.com/office/drawing/2014/main" id="{5761A200-7679-7348-AB01-CF00EF0FF10F}"/>
              </a:ext>
            </a:extLst>
          </p:cNvPr>
          <p:cNvSpPr>
            <a:spLocks noGrp="1"/>
          </p:cNvSpPr>
          <p:nvPr>
            <p:ph type="body" idx="15"/>
          </p:nvPr>
        </p:nvSpPr>
        <p:spPr>
          <a:xfrm>
            <a:off x="8096250" y="1367192"/>
            <a:ext cx="3390900" cy="410581"/>
          </a:xfrm>
        </p:spPr>
        <p:txBody>
          <a:bodyPr lIns="0" anchor="ctr" anchorCtr="0">
            <a:norm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
            <a:extLst>
              <a:ext uri="{FF2B5EF4-FFF2-40B4-BE49-F238E27FC236}">
                <a16:creationId xmlns:a16="http://schemas.microsoft.com/office/drawing/2014/main" id="{CB4E2A77-B3FA-B64E-AA07-2FCEF25F4203}"/>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endParaRPr lang="en-US" dirty="0"/>
          </a:p>
        </p:txBody>
      </p:sp>
      <p:sp>
        <p:nvSpPr>
          <p:cNvPr id="12" name="Content Placeholder 3">
            <a:extLst>
              <a:ext uri="{FF2B5EF4-FFF2-40B4-BE49-F238E27FC236}">
                <a16:creationId xmlns:a16="http://schemas.microsoft.com/office/drawing/2014/main" id="{B2942805-A3CD-6546-B416-2D6CC6C36FEE}"/>
              </a:ext>
            </a:extLst>
          </p:cNvPr>
          <p:cNvSpPr>
            <a:spLocks noGrp="1"/>
          </p:cNvSpPr>
          <p:nvPr>
            <p:ph sz="half" idx="16"/>
          </p:nvPr>
        </p:nvSpPr>
        <p:spPr>
          <a:xfrm>
            <a:off x="4386407" y="1777773"/>
            <a:ext cx="3381086" cy="4080394"/>
          </a:xfrm>
        </p:spPr>
        <p:txBody>
          <a:bodyPr lIns="0"/>
          <a:lstStyle>
            <a:lvl1pPr marL="0" indent="0">
              <a:buNone/>
              <a:defRPr sz="2000">
                <a:solidFill>
                  <a:schemeClr val="tx1"/>
                </a:solidFill>
              </a:defRPr>
            </a:lvl1pPr>
            <a:lvl2pPr marL="742950" indent="-285750">
              <a:buFont typeface="Arial" panose="020B0604020202020204" pitchFamily="34" charset="0"/>
              <a:buChar char="•"/>
              <a:defRPr sz="1800">
                <a:solidFill>
                  <a:schemeClr val="tx1"/>
                </a:solidFill>
              </a:defRPr>
            </a:lvl2pPr>
            <a:lvl3pPr marL="1143000" indent="-228600">
              <a:buFont typeface="System Font Regular"/>
              <a:buChar char="–"/>
              <a:defRPr sz="1600">
                <a:solidFill>
                  <a:schemeClr val="tx1"/>
                </a:solidFill>
              </a:defRPr>
            </a:lvl3pPr>
            <a:lvl4pPr>
              <a:defRPr sz="14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Content Placeholder 3">
            <a:extLst>
              <a:ext uri="{FF2B5EF4-FFF2-40B4-BE49-F238E27FC236}">
                <a16:creationId xmlns:a16="http://schemas.microsoft.com/office/drawing/2014/main" id="{E3BC0559-6EFF-524D-B2AF-B44EB4923C1B}"/>
              </a:ext>
            </a:extLst>
          </p:cNvPr>
          <p:cNvSpPr>
            <a:spLocks noGrp="1"/>
          </p:cNvSpPr>
          <p:nvPr>
            <p:ph sz="half" idx="17"/>
          </p:nvPr>
        </p:nvSpPr>
        <p:spPr>
          <a:xfrm>
            <a:off x="8091343" y="1777773"/>
            <a:ext cx="3381086" cy="4080394"/>
          </a:xfrm>
        </p:spPr>
        <p:txBody>
          <a:bodyPr lIns="0"/>
          <a:lstStyle>
            <a:lvl1pPr marL="0" indent="0">
              <a:buNone/>
              <a:defRPr sz="2000">
                <a:solidFill>
                  <a:schemeClr val="tx1"/>
                </a:solidFill>
              </a:defRPr>
            </a:lvl1pPr>
            <a:lvl2pPr marL="742950" indent="-285750">
              <a:buFont typeface="Arial" panose="020B0604020202020204" pitchFamily="34" charset="0"/>
              <a:buChar char="•"/>
              <a:defRPr sz="1800">
                <a:solidFill>
                  <a:schemeClr val="tx1"/>
                </a:solidFill>
              </a:defRPr>
            </a:lvl2pPr>
            <a:lvl3pPr marL="1143000" indent="-228600">
              <a:buFont typeface="System Font Regular"/>
              <a:buChar char="–"/>
              <a:defRPr sz="1600">
                <a:solidFill>
                  <a:schemeClr val="tx1"/>
                </a:solidFill>
              </a:defRPr>
            </a:lvl3pPr>
            <a:lvl4pPr>
              <a:defRPr sz="1400">
                <a:solidFill>
                  <a:schemeClr val="tx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29100986"/>
      </p:ext>
    </p:extLst>
  </p:cSld>
  <p:clrMapOvr>
    <a:masterClrMapping/>
  </p:clrMapOvr>
  <p:extLst>
    <p:ext uri="{DCECCB84-F9BA-43D5-87BE-67443E8EF086}">
      <p15:sldGuideLst xmlns:p15="http://schemas.microsoft.com/office/powerpoint/2012/main">
        <p15:guide id="1" orient="horz" pos="1176">
          <p15:clr>
            <a:srgbClr val="FBAE40"/>
          </p15:clr>
        </p15:guide>
        <p15:guide id="2" pos="2568">
          <p15:clr>
            <a:srgbClr val="FBAE40"/>
          </p15:clr>
        </p15:guide>
        <p15:guide id="3" pos="2760">
          <p15:clr>
            <a:srgbClr val="FBAE40"/>
          </p15:clr>
        </p15:guide>
        <p15:guide id="4" pos="4896">
          <p15:clr>
            <a:srgbClr val="FBAE40"/>
          </p15:clr>
        </p15:guide>
        <p15:guide id="5" pos="5088">
          <p15:clr>
            <a:srgbClr val="FBAE40"/>
          </p15:clr>
        </p15:guide>
        <p15:guide id="6" orient="horz" pos="1440">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3 stats with supporting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61BAA-285A-41AE-BF79-A95ED39722FE}"/>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EF9D9C83-854D-4C65-AC86-036400C270E8}"/>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9E1729D8-0B6A-49E8-808B-5DF47A71FB13}"/>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6" name="Text Placeholder 5">
            <a:extLst>
              <a:ext uri="{FF2B5EF4-FFF2-40B4-BE49-F238E27FC236}">
                <a16:creationId xmlns:a16="http://schemas.microsoft.com/office/drawing/2014/main" id="{7E1071F5-84F8-4E16-A488-946F77AB7411}"/>
              </a:ext>
            </a:extLst>
          </p:cNvPr>
          <p:cNvSpPr>
            <a:spLocks noGrp="1"/>
          </p:cNvSpPr>
          <p:nvPr>
            <p:ph type="body" sz="quarter" idx="12" hasCustomPrompt="1"/>
          </p:nvPr>
        </p:nvSpPr>
        <p:spPr>
          <a:xfrm>
            <a:off x="685800" y="1436815"/>
            <a:ext cx="1371600" cy="1371600"/>
          </a:xfrm>
        </p:spPr>
        <p:txBody>
          <a:bodyPr anchor="ctr"/>
          <a:lstStyle>
            <a:lvl1pPr marL="0" indent="0" algn="ctr">
              <a:buNone/>
              <a:defRPr sz="5400" b="1">
                <a:solidFill>
                  <a:schemeClr val="accent1"/>
                </a:solidFill>
                <a:latin typeface="Georgia" panose="02040502050405020303" pitchFamily="18" charset="0"/>
              </a:defRPr>
            </a:lvl1pPr>
          </a:lstStyle>
          <a:p>
            <a:pPr lvl="0"/>
            <a:r>
              <a:rPr lang="en-US" dirty="0"/>
              <a:t>#</a:t>
            </a:r>
          </a:p>
        </p:txBody>
      </p:sp>
      <p:cxnSp>
        <p:nvCxnSpPr>
          <p:cNvPr id="8" name="Straight Connector 7">
            <a:extLst>
              <a:ext uri="{FF2B5EF4-FFF2-40B4-BE49-F238E27FC236}">
                <a16:creationId xmlns:a16="http://schemas.microsoft.com/office/drawing/2014/main" id="{76EDFC44-5753-4D3E-A2A3-CACDD90F1FBF}"/>
              </a:ext>
            </a:extLst>
          </p:cNvPr>
          <p:cNvCxnSpPr>
            <a:cxnSpLocks/>
            <a:stCxn id="6" idx="3"/>
          </p:cNvCxnSpPr>
          <p:nvPr userDrawn="1"/>
        </p:nvCxnSpPr>
        <p:spPr>
          <a:xfrm>
            <a:off x="2057400" y="2122615"/>
            <a:ext cx="1066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853D3C-EB15-48EC-860C-8297D889C622}"/>
              </a:ext>
            </a:extLst>
          </p:cNvPr>
          <p:cNvCxnSpPr>
            <a:cxnSpLocks/>
          </p:cNvCxnSpPr>
          <p:nvPr userDrawn="1"/>
        </p:nvCxnSpPr>
        <p:spPr>
          <a:xfrm flipV="1">
            <a:off x="3126377" y="1436815"/>
            <a:ext cx="0" cy="1371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5">
            <a:extLst>
              <a:ext uri="{FF2B5EF4-FFF2-40B4-BE49-F238E27FC236}">
                <a16:creationId xmlns:a16="http://schemas.microsoft.com/office/drawing/2014/main" id="{0C5C0172-8FB7-4F26-90C2-8CCFB1122966}"/>
              </a:ext>
            </a:extLst>
          </p:cNvPr>
          <p:cNvSpPr>
            <a:spLocks noGrp="1"/>
          </p:cNvSpPr>
          <p:nvPr>
            <p:ph type="body" sz="quarter" idx="13" hasCustomPrompt="1"/>
          </p:nvPr>
        </p:nvSpPr>
        <p:spPr>
          <a:xfrm>
            <a:off x="3276600" y="1436815"/>
            <a:ext cx="8299268" cy="1371600"/>
          </a:xfrm>
        </p:spPr>
        <p:txBody>
          <a:bodyPr anchor="ctr"/>
          <a:lstStyle>
            <a:lvl1pPr marL="0" indent="0" algn="l">
              <a:buNone/>
              <a:defRPr sz="2000" b="0">
                <a:solidFill>
                  <a:schemeClr val="tx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Click here to add supporting content</a:t>
            </a:r>
            <a:endParaRPr lang="en-US" dirty="0"/>
          </a:p>
        </p:txBody>
      </p:sp>
      <p:sp>
        <p:nvSpPr>
          <p:cNvPr id="14" name="Text Placeholder 5">
            <a:extLst>
              <a:ext uri="{FF2B5EF4-FFF2-40B4-BE49-F238E27FC236}">
                <a16:creationId xmlns:a16="http://schemas.microsoft.com/office/drawing/2014/main" id="{F3CD1DBC-4456-4E79-A9E9-1188DDF27F55}"/>
              </a:ext>
            </a:extLst>
          </p:cNvPr>
          <p:cNvSpPr>
            <a:spLocks noGrp="1"/>
          </p:cNvSpPr>
          <p:nvPr>
            <p:ph type="body" sz="quarter" idx="14" hasCustomPrompt="1"/>
          </p:nvPr>
        </p:nvSpPr>
        <p:spPr>
          <a:xfrm>
            <a:off x="668383" y="2960815"/>
            <a:ext cx="1371600" cy="1371600"/>
          </a:xfrm>
        </p:spPr>
        <p:txBody>
          <a:bodyPr anchor="ctr"/>
          <a:lstStyle>
            <a:lvl1pPr marL="0" indent="0" algn="ctr">
              <a:buNone/>
              <a:defRPr sz="5400" b="1">
                <a:solidFill>
                  <a:schemeClr val="accent1"/>
                </a:solidFill>
                <a:latin typeface="Georgia" panose="02040502050405020303" pitchFamily="18" charset="0"/>
              </a:defRPr>
            </a:lvl1pPr>
          </a:lstStyle>
          <a:p>
            <a:pPr lvl="0"/>
            <a:r>
              <a:rPr lang="en-US" dirty="0"/>
              <a:t>#</a:t>
            </a:r>
          </a:p>
        </p:txBody>
      </p:sp>
      <p:cxnSp>
        <p:nvCxnSpPr>
          <p:cNvPr id="15" name="Straight Connector 14">
            <a:extLst>
              <a:ext uri="{FF2B5EF4-FFF2-40B4-BE49-F238E27FC236}">
                <a16:creationId xmlns:a16="http://schemas.microsoft.com/office/drawing/2014/main" id="{93601694-25DD-4080-96AF-1D2023EF263E}"/>
              </a:ext>
            </a:extLst>
          </p:cNvPr>
          <p:cNvCxnSpPr>
            <a:cxnSpLocks/>
            <a:stCxn id="14" idx="3"/>
          </p:cNvCxnSpPr>
          <p:nvPr userDrawn="1"/>
        </p:nvCxnSpPr>
        <p:spPr>
          <a:xfrm>
            <a:off x="2039983" y="3646615"/>
            <a:ext cx="1066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A7FAF75-9353-4B2E-AE87-C5F25572B65B}"/>
              </a:ext>
            </a:extLst>
          </p:cNvPr>
          <p:cNvCxnSpPr>
            <a:cxnSpLocks/>
          </p:cNvCxnSpPr>
          <p:nvPr userDrawn="1"/>
        </p:nvCxnSpPr>
        <p:spPr>
          <a:xfrm flipV="1">
            <a:off x="3108960" y="2960815"/>
            <a:ext cx="0" cy="1371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5">
            <a:extLst>
              <a:ext uri="{FF2B5EF4-FFF2-40B4-BE49-F238E27FC236}">
                <a16:creationId xmlns:a16="http://schemas.microsoft.com/office/drawing/2014/main" id="{ABB6E5C0-9520-4718-8FF2-E60ECA3053C7}"/>
              </a:ext>
            </a:extLst>
          </p:cNvPr>
          <p:cNvSpPr>
            <a:spLocks noGrp="1"/>
          </p:cNvSpPr>
          <p:nvPr>
            <p:ph type="body" sz="quarter" idx="15" hasCustomPrompt="1"/>
          </p:nvPr>
        </p:nvSpPr>
        <p:spPr>
          <a:xfrm>
            <a:off x="3259183" y="2960815"/>
            <a:ext cx="8299268" cy="1371600"/>
          </a:xfrm>
        </p:spPr>
        <p:txBody>
          <a:bodyPr anchor="ctr"/>
          <a:lstStyle>
            <a:lvl1pPr marL="0" indent="0" algn="l">
              <a:buNone/>
              <a:defRPr sz="2000" b="0">
                <a:solidFill>
                  <a:schemeClr val="tx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Click here to add supporting content</a:t>
            </a:r>
            <a:endParaRPr lang="en-US" dirty="0"/>
          </a:p>
        </p:txBody>
      </p:sp>
      <p:sp>
        <p:nvSpPr>
          <p:cNvPr id="18" name="Text Placeholder 5">
            <a:extLst>
              <a:ext uri="{FF2B5EF4-FFF2-40B4-BE49-F238E27FC236}">
                <a16:creationId xmlns:a16="http://schemas.microsoft.com/office/drawing/2014/main" id="{E6847BF3-3161-4858-903E-9F447D04D1F3}"/>
              </a:ext>
            </a:extLst>
          </p:cNvPr>
          <p:cNvSpPr>
            <a:spLocks noGrp="1"/>
          </p:cNvSpPr>
          <p:nvPr>
            <p:ph type="body" sz="quarter" idx="16" hasCustomPrompt="1"/>
          </p:nvPr>
        </p:nvSpPr>
        <p:spPr>
          <a:xfrm>
            <a:off x="650966" y="4484815"/>
            <a:ext cx="1371600" cy="1371600"/>
          </a:xfrm>
        </p:spPr>
        <p:txBody>
          <a:bodyPr anchor="ctr"/>
          <a:lstStyle>
            <a:lvl1pPr marL="0" indent="0" algn="ctr">
              <a:buNone/>
              <a:defRPr sz="5400" b="1">
                <a:solidFill>
                  <a:schemeClr val="accent1"/>
                </a:solidFill>
                <a:latin typeface="Georgia" panose="02040502050405020303" pitchFamily="18" charset="0"/>
              </a:defRPr>
            </a:lvl1pPr>
          </a:lstStyle>
          <a:p>
            <a:pPr lvl="0"/>
            <a:r>
              <a:rPr lang="en-US" dirty="0"/>
              <a:t>#</a:t>
            </a:r>
          </a:p>
        </p:txBody>
      </p:sp>
      <p:cxnSp>
        <p:nvCxnSpPr>
          <p:cNvPr id="19" name="Straight Connector 18">
            <a:extLst>
              <a:ext uri="{FF2B5EF4-FFF2-40B4-BE49-F238E27FC236}">
                <a16:creationId xmlns:a16="http://schemas.microsoft.com/office/drawing/2014/main" id="{9C1C896B-4E90-4F68-AFF4-705620536544}"/>
              </a:ext>
            </a:extLst>
          </p:cNvPr>
          <p:cNvCxnSpPr>
            <a:cxnSpLocks/>
            <a:stCxn id="18" idx="3"/>
          </p:cNvCxnSpPr>
          <p:nvPr userDrawn="1"/>
        </p:nvCxnSpPr>
        <p:spPr>
          <a:xfrm>
            <a:off x="2022566" y="5170615"/>
            <a:ext cx="1066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8A5E106-132B-40F6-8324-CB713BE425A6}"/>
              </a:ext>
            </a:extLst>
          </p:cNvPr>
          <p:cNvCxnSpPr>
            <a:cxnSpLocks/>
          </p:cNvCxnSpPr>
          <p:nvPr userDrawn="1"/>
        </p:nvCxnSpPr>
        <p:spPr>
          <a:xfrm flipV="1">
            <a:off x="3091543" y="4484815"/>
            <a:ext cx="0" cy="1371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5">
            <a:extLst>
              <a:ext uri="{FF2B5EF4-FFF2-40B4-BE49-F238E27FC236}">
                <a16:creationId xmlns:a16="http://schemas.microsoft.com/office/drawing/2014/main" id="{4B9B9EA6-E8EF-4D1E-9511-1331D49697D2}"/>
              </a:ext>
            </a:extLst>
          </p:cNvPr>
          <p:cNvSpPr>
            <a:spLocks noGrp="1"/>
          </p:cNvSpPr>
          <p:nvPr>
            <p:ph type="body" sz="quarter" idx="17" hasCustomPrompt="1"/>
          </p:nvPr>
        </p:nvSpPr>
        <p:spPr>
          <a:xfrm>
            <a:off x="3241766" y="4484815"/>
            <a:ext cx="8299268" cy="1371600"/>
          </a:xfrm>
        </p:spPr>
        <p:txBody>
          <a:bodyPr anchor="ctr"/>
          <a:lstStyle>
            <a:lvl1pPr marL="0" indent="0" algn="l">
              <a:buNone/>
              <a:defRPr sz="2000" b="0">
                <a:solidFill>
                  <a:schemeClr val="tx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Click here to add supporting content</a:t>
            </a:r>
            <a:endParaRPr lang="en-US" dirty="0"/>
          </a:p>
        </p:txBody>
      </p:sp>
    </p:spTree>
    <p:extLst>
      <p:ext uri="{BB962C8B-B14F-4D97-AF65-F5344CB8AC3E}">
        <p14:creationId xmlns:p14="http://schemas.microsoft.com/office/powerpoint/2010/main" val="214574552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6 stats with supporting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61BAA-285A-41AE-BF79-A95ED39722FE}"/>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EF9D9C83-854D-4C65-AC86-036400C270E8}"/>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9E1729D8-0B6A-49E8-808B-5DF47A71FB13}"/>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6" name="Text Placeholder 5">
            <a:extLst>
              <a:ext uri="{FF2B5EF4-FFF2-40B4-BE49-F238E27FC236}">
                <a16:creationId xmlns:a16="http://schemas.microsoft.com/office/drawing/2014/main" id="{7E1071F5-84F8-4E16-A488-946F77AB7411}"/>
              </a:ext>
            </a:extLst>
          </p:cNvPr>
          <p:cNvSpPr>
            <a:spLocks noGrp="1"/>
          </p:cNvSpPr>
          <p:nvPr>
            <p:ph type="body" sz="quarter" idx="12" hasCustomPrompt="1"/>
          </p:nvPr>
        </p:nvSpPr>
        <p:spPr>
          <a:xfrm>
            <a:off x="685800" y="1436815"/>
            <a:ext cx="1371600" cy="1371600"/>
          </a:xfrm>
        </p:spPr>
        <p:txBody>
          <a:bodyPr anchor="ctr"/>
          <a:lstStyle>
            <a:lvl1pPr marL="0" indent="0" algn="ctr">
              <a:buNone/>
              <a:defRPr sz="5400" b="1">
                <a:solidFill>
                  <a:schemeClr val="accent1"/>
                </a:solidFill>
                <a:latin typeface="Georgia" panose="02040502050405020303" pitchFamily="18" charset="0"/>
              </a:defRPr>
            </a:lvl1pPr>
          </a:lstStyle>
          <a:p>
            <a:pPr lvl="0"/>
            <a:r>
              <a:rPr lang="en-US" dirty="0"/>
              <a:t>#</a:t>
            </a:r>
          </a:p>
        </p:txBody>
      </p:sp>
      <p:cxnSp>
        <p:nvCxnSpPr>
          <p:cNvPr id="8" name="Straight Connector 7">
            <a:extLst>
              <a:ext uri="{FF2B5EF4-FFF2-40B4-BE49-F238E27FC236}">
                <a16:creationId xmlns:a16="http://schemas.microsoft.com/office/drawing/2014/main" id="{76EDFC44-5753-4D3E-A2A3-CACDD90F1FBF}"/>
              </a:ext>
            </a:extLst>
          </p:cNvPr>
          <p:cNvCxnSpPr>
            <a:cxnSpLocks/>
            <a:stCxn id="6" idx="3"/>
          </p:cNvCxnSpPr>
          <p:nvPr userDrawn="1"/>
        </p:nvCxnSpPr>
        <p:spPr>
          <a:xfrm>
            <a:off x="2057400" y="2122615"/>
            <a:ext cx="1066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853D3C-EB15-48EC-860C-8297D889C622}"/>
              </a:ext>
            </a:extLst>
          </p:cNvPr>
          <p:cNvCxnSpPr>
            <a:cxnSpLocks/>
          </p:cNvCxnSpPr>
          <p:nvPr userDrawn="1"/>
        </p:nvCxnSpPr>
        <p:spPr>
          <a:xfrm flipV="1">
            <a:off x="3126377" y="1436815"/>
            <a:ext cx="0" cy="1371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5">
            <a:extLst>
              <a:ext uri="{FF2B5EF4-FFF2-40B4-BE49-F238E27FC236}">
                <a16:creationId xmlns:a16="http://schemas.microsoft.com/office/drawing/2014/main" id="{0C5C0172-8FB7-4F26-90C2-8CCFB1122966}"/>
              </a:ext>
            </a:extLst>
          </p:cNvPr>
          <p:cNvSpPr>
            <a:spLocks noGrp="1"/>
          </p:cNvSpPr>
          <p:nvPr>
            <p:ph type="body" sz="quarter" idx="13" hasCustomPrompt="1"/>
          </p:nvPr>
        </p:nvSpPr>
        <p:spPr>
          <a:xfrm>
            <a:off x="3276600" y="1436815"/>
            <a:ext cx="2667000" cy="1371600"/>
          </a:xfrm>
        </p:spPr>
        <p:txBody>
          <a:bodyPr anchor="ctr"/>
          <a:lstStyle>
            <a:lvl1pPr marL="0" indent="0" algn="l">
              <a:buNone/>
              <a:defRPr sz="2000" b="0">
                <a:solidFill>
                  <a:schemeClr val="tx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Click here to add supporting content</a:t>
            </a:r>
            <a:endParaRPr lang="en-US" dirty="0"/>
          </a:p>
        </p:txBody>
      </p:sp>
      <p:sp>
        <p:nvSpPr>
          <p:cNvPr id="22" name="Text Placeholder 5">
            <a:extLst>
              <a:ext uri="{FF2B5EF4-FFF2-40B4-BE49-F238E27FC236}">
                <a16:creationId xmlns:a16="http://schemas.microsoft.com/office/drawing/2014/main" id="{B72647D6-BCEA-4C09-808D-F246A6712CFD}"/>
              </a:ext>
            </a:extLst>
          </p:cNvPr>
          <p:cNvSpPr>
            <a:spLocks noGrp="1"/>
          </p:cNvSpPr>
          <p:nvPr>
            <p:ph type="body" sz="quarter" idx="18" hasCustomPrompt="1"/>
          </p:nvPr>
        </p:nvSpPr>
        <p:spPr>
          <a:xfrm>
            <a:off x="6298476" y="1436815"/>
            <a:ext cx="1371600" cy="1371600"/>
          </a:xfrm>
        </p:spPr>
        <p:txBody>
          <a:bodyPr anchor="ctr"/>
          <a:lstStyle>
            <a:lvl1pPr marL="0" indent="0" algn="ctr">
              <a:buNone/>
              <a:defRPr sz="5400" b="1">
                <a:solidFill>
                  <a:schemeClr val="accent1"/>
                </a:solidFill>
                <a:latin typeface="Georgia" panose="02040502050405020303" pitchFamily="18" charset="0"/>
              </a:defRPr>
            </a:lvl1pPr>
          </a:lstStyle>
          <a:p>
            <a:pPr lvl="0"/>
            <a:r>
              <a:rPr lang="en-US" dirty="0"/>
              <a:t>#</a:t>
            </a:r>
          </a:p>
        </p:txBody>
      </p:sp>
      <p:cxnSp>
        <p:nvCxnSpPr>
          <p:cNvPr id="23" name="Straight Connector 22">
            <a:extLst>
              <a:ext uri="{FF2B5EF4-FFF2-40B4-BE49-F238E27FC236}">
                <a16:creationId xmlns:a16="http://schemas.microsoft.com/office/drawing/2014/main" id="{29303FBD-E8ED-440D-A67B-F533933901E1}"/>
              </a:ext>
            </a:extLst>
          </p:cNvPr>
          <p:cNvCxnSpPr>
            <a:cxnSpLocks/>
            <a:stCxn id="22" idx="3"/>
          </p:cNvCxnSpPr>
          <p:nvPr userDrawn="1"/>
        </p:nvCxnSpPr>
        <p:spPr>
          <a:xfrm>
            <a:off x="7670076" y="2122615"/>
            <a:ext cx="1066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E429A90-0783-421A-A6AE-8E6073F4DF42}"/>
              </a:ext>
            </a:extLst>
          </p:cNvPr>
          <p:cNvCxnSpPr>
            <a:cxnSpLocks/>
          </p:cNvCxnSpPr>
          <p:nvPr userDrawn="1"/>
        </p:nvCxnSpPr>
        <p:spPr>
          <a:xfrm flipV="1">
            <a:off x="8739053" y="1436815"/>
            <a:ext cx="0" cy="1371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Text Placeholder 5">
            <a:extLst>
              <a:ext uri="{FF2B5EF4-FFF2-40B4-BE49-F238E27FC236}">
                <a16:creationId xmlns:a16="http://schemas.microsoft.com/office/drawing/2014/main" id="{48365DF3-6049-40D9-A846-405A9A2125B3}"/>
              </a:ext>
            </a:extLst>
          </p:cNvPr>
          <p:cNvSpPr>
            <a:spLocks noGrp="1"/>
          </p:cNvSpPr>
          <p:nvPr>
            <p:ph type="body" sz="quarter" idx="19" hasCustomPrompt="1"/>
          </p:nvPr>
        </p:nvSpPr>
        <p:spPr>
          <a:xfrm>
            <a:off x="8889276" y="1436815"/>
            <a:ext cx="2667000" cy="1371600"/>
          </a:xfrm>
        </p:spPr>
        <p:txBody>
          <a:bodyPr anchor="ctr"/>
          <a:lstStyle>
            <a:lvl1pPr marL="0" indent="0" algn="l">
              <a:buNone/>
              <a:defRPr sz="2000" b="0">
                <a:solidFill>
                  <a:schemeClr val="tx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Click here to add supporting content</a:t>
            </a:r>
            <a:endParaRPr lang="en-US" dirty="0"/>
          </a:p>
        </p:txBody>
      </p:sp>
      <p:sp>
        <p:nvSpPr>
          <p:cNvPr id="34" name="Text Placeholder 5">
            <a:extLst>
              <a:ext uri="{FF2B5EF4-FFF2-40B4-BE49-F238E27FC236}">
                <a16:creationId xmlns:a16="http://schemas.microsoft.com/office/drawing/2014/main" id="{95ED4405-1BC4-48CC-B5D0-AB992ACF6F50}"/>
              </a:ext>
            </a:extLst>
          </p:cNvPr>
          <p:cNvSpPr>
            <a:spLocks noGrp="1"/>
          </p:cNvSpPr>
          <p:nvPr>
            <p:ph type="body" sz="quarter" idx="20" hasCustomPrompt="1"/>
          </p:nvPr>
        </p:nvSpPr>
        <p:spPr>
          <a:xfrm>
            <a:off x="685800" y="3078282"/>
            <a:ext cx="1371600" cy="1371600"/>
          </a:xfrm>
        </p:spPr>
        <p:txBody>
          <a:bodyPr anchor="ctr"/>
          <a:lstStyle>
            <a:lvl1pPr marL="0" indent="0" algn="ctr">
              <a:buNone/>
              <a:defRPr sz="5400" b="1">
                <a:solidFill>
                  <a:schemeClr val="accent1"/>
                </a:solidFill>
                <a:latin typeface="Georgia" panose="02040502050405020303" pitchFamily="18" charset="0"/>
              </a:defRPr>
            </a:lvl1pPr>
          </a:lstStyle>
          <a:p>
            <a:pPr lvl="0"/>
            <a:r>
              <a:rPr lang="en-US" dirty="0"/>
              <a:t>#</a:t>
            </a:r>
          </a:p>
        </p:txBody>
      </p:sp>
      <p:cxnSp>
        <p:nvCxnSpPr>
          <p:cNvPr id="35" name="Straight Connector 34">
            <a:extLst>
              <a:ext uri="{FF2B5EF4-FFF2-40B4-BE49-F238E27FC236}">
                <a16:creationId xmlns:a16="http://schemas.microsoft.com/office/drawing/2014/main" id="{BF653B3D-FC0F-4FC6-8F0D-A48A2C04BA03}"/>
              </a:ext>
            </a:extLst>
          </p:cNvPr>
          <p:cNvCxnSpPr>
            <a:cxnSpLocks/>
            <a:stCxn id="34" idx="3"/>
          </p:cNvCxnSpPr>
          <p:nvPr userDrawn="1"/>
        </p:nvCxnSpPr>
        <p:spPr>
          <a:xfrm>
            <a:off x="2057400" y="3764082"/>
            <a:ext cx="1066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CC942F3-6A67-453F-97C4-EE4C299C24E5}"/>
              </a:ext>
            </a:extLst>
          </p:cNvPr>
          <p:cNvCxnSpPr>
            <a:cxnSpLocks/>
          </p:cNvCxnSpPr>
          <p:nvPr userDrawn="1"/>
        </p:nvCxnSpPr>
        <p:spPr>
          <a:xfrm flipV="1">
            <a:off x="3126377" y="3078282"/>
            <a:ext cx="0" cy="1371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Text Placeholder 5">
            <a:extLst>
              <a:ext uri="{FF2B5EF4-FFF2-40B4-BE49-F238E27FC236}">
                <a16:creationId xmlns:a16="http://schemas.microsoft.com/office/drawing/2014/main" id="{36AE52DF-48C0-48A9-A934-CFA044170223}"/>
              </a:ext>
            </a:extLst>
          </p:cNvPr>
          <p:cNvSpPr>
            <a:spLocks noGrp="1"/>
          </p:cNvSpPr>
          <p:nvPr>
            <p:ph type="body" sz="quarter" idx="21" hasCustomPrompt="1"/>
          </p:nvPr>
        </p:nvSpPr>
        <p:spPr>
          <a:xfrm>
            <a:off x="3276600" y="3078282"/>
            <a:ext cx="2667000" cy="1371600"/>
          </a:xfrm>
        </p:spPr>
        <p:txBody>
          <a:bodyPr anchor="ctr"/>
          <a:lstStyle>
            <a:lvl1pPr marL="0" indent="0" algn="l">
              <a:buNone/>
              <a:defRPr sz="2000" b="0">
                <a:solidFill>
                  <a:schemeClr val="tx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Click here to add supporting content</a:t>
            </a:r>
            <a:endParaRPr lang="en-US" dirty="0"/>
          </a:p>
        </p:txBody>
      </p:sp>
      <p:sp>
        <p:nvSpPr>
          <p:cNvPr id="38" name="Text Placeholder 5">
            <a:extLst>
              <a:ext uri="{FF2B5EF4-FFF2-40B4-BE49-F238E27FC236}">
                <a16:creationId xmlns:a16="http://schemas.microsoft.com/office/drawing/2014/main" id="{063CBEC9-7C49-4CFE-9AA4-CABC1EBA2ACF}"/>
              </a:ext>
            </a:extLst>
          </p:cNvPr>
          <p:cNvSpPr>
            <a:spLocks noGrp="1"/>
          </p:cNvSpPr>
          <p:nvPr>
            <p:ph type="body" sz="quarter" idx="22" hasCustomPrompt="1"/>
          </p:nvPr>
        </p:nvSpPr>
        <p:spPr>
          <a:xfrm>
            <a:off x="6298476" y="3078282"/>
            <a:ext cx="1371600" cy="1371600"/>
          </a:xfrm>
        </p:spPr>
        <p:txBody>
          <a:bodyPr anchor="ctr"/>
          <a:lstStyle>
            <a:lvl1pPr marL="0" indent="0" algn="ctr">
              <a:buNone/>
              <a:defRPr sz="5400" b="1">
                <a:solidFill>
                  <a:schemeClr val="accent1"/>
                </a:solidFill>
                <a:latin typeface="Georgia" panose="02040502050405020303" pitchFamily="18" charset="0"/>
              </a:defRPr>
            </a:lvl1pPr>
          </a:lstStyle>
          <a:p>
            <a:pPr lvl="0"/>
            <a:r>
              <a:rPr lang="en-US" dirty="0"/>
              <a:t>#</a:t>
            </a:r>
          </a:p>
        </p:txBody>
      </p:sp>
      <p:cxnSp>
        <p:nvCxnSpPr>
          <p:cNvPr id="39" name="Straight Connector 38">
            <a:extLst>
              <a:ext uri="{FF2B5EF4-FFF2-40B4-BE49-F238E27FC236}">
                <a16:creationId xmlns:a16="http://schemas.microsoft.com/office/drawing/2014/main" id="{4289AA5D-66DF-4C9F-894B-8F245420E4D9}"/>
              </a:ext>
            </a:extLst>
          </p:cNvPr>
          <p:cNvCxnSpPr>
            <a:cxnSpLocks/>
            <a:stCxn id="38" idx="3"/>
          </p:cNvCxnSpPr>
          <p:nvPr userDrawn="1"/>
        </p:nvCxnSpPr>
        <p:spPr>
          <a:xfrm>
            <a:off x="7670076" y="3764082"/>
            <a:ext cx="1066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C4E7C51-F129-4231-80C5-3CD3BB410985}"/>
              </a:ext>
            </a:extLst>
          </p:cNvPr>
          <p:cNvCxnSpPr>
            <a:cxnSpLocks/>
          </p:cNvCxnSpPr>
          <p:nvPr userDrawn="1"/>
        </p:nvCxnSpPr>
        <p:spPr>
          <a:xfrm flipV="1">
            <a:off x="8739053" y="3078282"/>
            <a:ext cx="0" cy="1371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1" name="Text Placeholder 5">
            <a:extLst>
              <a:ext uri="{FF2B5EF4-FFF2-40B4-BE49-F238E27FC236}">
                <a16:creationId xmlns:a16="http://schemas.microsoft.com/office/drawing/2014/main" id="{E3DEE2F2-6148-43ED-80C6-AC54EBB357E2}"/>
              </a:ext>
            </a:extLst>
          </p:cNvPr>
          <p:cNvSpPr>
            <a:spLocks noGrp="1"/>
          </p:cNvSpPr>
          <p:nvPr>
            <p:ph type="body" sz="quarter" idx="23" hasCustomPrompt="1"/>
          </p:nvPr>
        </p:nvSpPr>
        <p:spPr>
          <a:xfrm>
            <a:off x="8889276" y="3078282"/>
            <a:ext cx="2667000" cy="1371600"/>
          </a:xfrm>
        </p:spPr>
        <p:txBody>
          <a:bodyPr anchor="ctr"/>
          <a:lstStyle>
            <a:lvl1pPr marL="0" indent="0" algn="l">
              <a:buNone/>
              <a:defRPr sz="2000" b="0">
                <a:solidFill>
                  <a:schemeClr val="tx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Click here to add supporting content</a:t>
            </a:r>
            <a:endParaRPr lang="en-US" dirty="0"/>
          </a:p>
        </p:txBody>
      </p:sp>
      <p:sp>
        <p:nvSpPr>
          <p:cNvPr id="42" name="Text Placeholder 5">
            <a:extLst>
              <a:ext uri="{FF2B5EF4-FFF2-40B4-BE49-F238E27FC236}">
                <a16:creationId xmlns:a16="http://schemas.microsoft.com/office/drawing/2014/main" id="{B02CFE30-9524-4923-80E3-8E9C737E5491}"/>
              </a:ext>
            </a:extLst>
          </p:cNvPr>
          <p:cNvSpPr>
            <a:spLocks noGrp="1"/>
          </p:cNvSpPr>
          <p:nvPr>
            <p:ph type="body" sz="quarter" idx="24" hasCustomPrompt="1"/>
          </p:nvPr>
        </p:nvSpPr>
        <p:spPr>
          <a:xfrm>
            <a:off x="685800" y="4719749"/>
            <a:ext cx="1371600" cy="1371600"/>
          </a:xfrm>
        </p:spPr>
        <p:txBody>
          <a:bodyPr anchor="ctr"/>
          <a:lstStyle>
            <a:lvl1pPr marL="0" indent="0" algn="ctr">
              <a:buNone/>
              <a:defRPr sz="5400" b="1">
                <a:solidFill>
                  <a:schemeClr val="accent1"/>
                </a:solidFill>
                <a:latin typeface="Georgia" panose="02040502050405020303" pitchFamily="18" charset="0"/>
              </a:defRPr>
            </a:lvl1pPr>
          </a:lstStyle>
          <a:p>
            <a:pPr lvl="0"/>
            <a:r>
              <a:rPr lang="en-US" dirty="0"/>
              <a:t>#</a:t>
            </a:r>
          </a:p>
        </p:txBody>
      </p:sp>
      <p:cxnSp>
        <p:nvCxnSpPr>
          <p:cNvPr id="43" name="Straight Connector 42">
            <a:extLst>
              <a:ext uri="{FF2B5EF4-FFF2-40B4-BE49-F238E27FC236}">
                <a16:creationId xmlns:a16="http://schemas.microsoft.com/office/drawing/2014/main" id="{CAE5200C-F4F2-4B26-8A36-F9E17A934BA0}"/>
              </a:ext>
            </a:extLst>
          </p:cNvPr>
          <p:cNvCxnSpPr>
            <a:cxnSpLocks/>
            <a:stCxn id="42" idx="3"/>
          </p:cNvCxnSpPr>
          <p:nvPr userDrawn="1"/>
        </p:nvCxnSpPr>
        <p:spPr>
          <a:xfrm>
            <a:off x="2057400" y="5405549"/>
            <a:ext cx="1066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E49445F-7012-4770-BF1B-F7E120724169}"/>
              </a:ext>
            </a:extLst>
          </p:cNvPr>
          <p:cNvCxnSpPr>
            <a:cxnSpLocks/>
          </p:cNvCxnSpPr>
          <p:nvPr userDrawn="1"/>
        </p:nvCxnSpPr>
        <p:spPr>
          <a:xfrm flipV="1">
            <a:off x="3126377" y="4719749"/>
            <a:ext cx="0" cy="1371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5" name="Text Placeholder 5">
            <a:extLst>
              <a:ext uri="{FF2B5EF4-FFF2-40B4-BE49-F238E27FC236}">
                <a16:creationId xmlns:a16="http://schemas.microsoft.com/office/drawing/2014/main" id="{DD571F40-6557-4107-ABB8-4F8FEFF146B3}"/>
              </a:ext>
            </a:extLst>
          </p:cNvPr>
          <p:cNvSpPr>
            <a:spLocks noGrp="1"/>
          </p:cNvSpPr>
          <p:nvPr>
            <p:ph type="body" sz="quarter" idx="25" hasCustomPrompt="1"/>
          </p:nvPr>
        </p:nvSpPr>
        <p:spPr>
          <a:xfrm>
            <a:off x="3276600" y="4719749"/>
            <a:ext cx="2667000" cy="1371600"/>
          </a:xfrm>
        </p:spPr>
        <p:txBody>
          <a:bodyPr anchor="ctr"/>
          <a:lstStyle>
            <a:lvl1pPr marL="0" indent="0" algn="l">
              <a:buNone/>
              <a:defRPr sz="2000" b="0">
                <a:solidFill>
                  <a:schemeClr val="tx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Click here to add supporting content</a:t>
            </a:r>
            <a:endParaRPr lang="en-US" dirty="0"/>
          </a:p>
        </p:txBody>
      </p:sp>
      <p:sp>
        <p:nvSpPr>
          <p:cNvPr id="46" name="Text Placeholder 5">
            <a:extLst>
              <a:ext uri="{FF2B5EF4-FFF2-40B4-BE49-F238E27FC236}">
                <a16:creationId xmlns:a16="http://schemas.microsoft.com/office/drawing/2014/main" id="{4044EE69-7138-4731-943A-13B74724154A}"/>
              </a:ext>
            </a:extLst>
          </p:cNvPr>
          <p:cNvSpPr>
            <a:spLocks noGrp="1"/>
          </p:cNvSpPr>
          <p:nvPr>
            <p:ph type="body" sz="quarter" idx="26" hasCustomPrompt="1"/>
          </p:nvPr>
        </p:nvSpPr>
        <p:spPr>
          <a:xfrm>
            <a:off x="6298476" y="4719749"/>
            <a:ext cx="1371600" cy="1371600"/>
          </a:xfrm>
        </p:spPr>
        <p:txBody>
          <a:bodyPr anchor="ctr"/>
          <a:lstStyle>
            <a:lvl1pPr marL="0" indent="0" algn="ctr">
              <a:buNone/>
              <a:defRPr sz="5400" b="1">
                <a:solidFill>
                  <a:schemeClr val="accent1"/>
                </a:solidFill>
                <a:latin typeface="Georgia" panose="02040502050405020303" pitchFamily="18" charset="0"/>
              </a:defRPr>
            </a:lvl1pPr>
          </a:lstStyle>
          <a:p>
            <a:pPr lvl="0"/>
            <a:r>
              <a:rPr lang="en-US" dirty="0"/>
              <a:t>#</a:t>
            </a:r>
          </a:p>
        </p:txBody>
      </p:sp>
      <p:cxnSp>
        <p:nvCxnSpPr>
          <p:cNvPr id="47" name="Straight Connector 46">
            <a:extLst>
              <a:ext uri="{FF2B5EF4-FFF2-40B4-BE49-F238E27FC236}">
                <a16:creationId xmlns:a16="http://schemas.microsoft.com/office/drawing/2014/main" id="{2CB4D6AC-D9DC-4159-8D19-F97B5EE946BB}"/>
              </a:ext>
            </a:extLst>
          </p:cNvPr>
          <p:cNvCxnSpPr>
            <a:cxnSpLocks/>
            <a:stCxn id="46" idx="3"/>
          </p:cNvCxnSpPr>
          <p:nvPr userDrawn="1"/>
        </p:nvCxnSpPr>
        <p:spPr>
          <a:xfrm>
            <a:off x="7670076" y="5405549"/>
            <a:ext cx="1066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3C002F2-590D-409B-81EB-730663272940}"/>
              </a:ext>
            </a:extLst>
          </p:cNvPr>
          <p:cNvCxnSpPr>
            <a:cxnSpLocks/>
          </p:cNvCxnSpPr>
          <p:nvPr userDrawn="1"/>
        </p:nvCxnSpPr>
        <p:spPr>
          <a:xfrm flipV="1">
            <a:off x="8739053" y="4719749"/>
            <a:ext cx="0" cy="1371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9" name="Text Placeholder 5">
            <a:extLst>
              <a:ext uri="{FF2B5EF4-FFF2-40B4-BE49-F238E27FC236}">
                <a16:creationId xmlns:a16="http://schemas.microsoft.com/office/drawing/2014/main" id="{8F39124B-AE17-43C8-B3E9-461A5925418F}"/>
              </a:ext>
            </a:extLst>
          </p:cNvPr>
          <p:cNvSpPr>
            <a:spLocks noGrp="1"/>
          </p:cNvSpPr>
          <p:nvPr>
            <p:ph type="body" sz="quarter" idx="27" hasCustomPrompt="1"/>
          </p:nvPr>
        </p:nvSpPr>
        <p:spPr>
          <a:xfrm>
            <a:off x="8889276" y="4719749"/>
            <a:ext cx="2667000" cy="1371600"/>
          </a:xfrm>
        </p:spPr>
        <p:txBody>
          <a:bodyPr anchor="ctr"/>
          <a:lstStyle>
            <a:lvl1pPr marL="0" indent="0" algn="l">
              <a:buNone/>
              <a:defRPr sz="2000" b="0">
                <a:solidFill>
                  <a:schemeClr val="tx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Click here to add supporting content</a:t>
            </a:r>
            <a:endParaRPr lang="en-US" dirty="0"/>
          </a:p>
        </p:txBody>
      </p:sp>
    </p:spTree>
    <p:extLst>
      <p:ext uri="{BB962C8B-B14F-4D97-AF65-F5344CB8AC3E}">
        <p14:creationId xmlns:p14="http://schemas.microsoft.com/office/powerpoint/2010/main" val="249509887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A686DE9-5404-45C1-9EE7-A71CF3C9ED83}"/>
              </a:ext>
            </a:extLst>
          </p:cNvPr>
          <p:cNvSpPr/>
          <p:nvPr userDrawn="1"/>
        </p:nvSpPr>
        <p:spPr>
          <a:xfrm rot="5400000">
            <a:off x="2346908" y="45169"/>
            <a:ext cx="1984248" cy="53311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9FEFD6F-37E7-4FD6-920D-AD72008C3FB3}"/>
              </a:ext>
            </a:extLst>
          </p:cNvPr>
          <p:cNvSpPr/>
          <p:nvPr userDrawn="1"/>
        </p:nvSpPr>
        <p:spPr>
          <a:xfrm rot="5400000">
            <a:off x="7848588" y="42718"/>
            <a:ext cx="1979348" cy="5331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464717B4-98BA-4AAC-B43C-AD83A07B5E55}"/>
              </a:ext>
            </a:extLst>
          </p:cNvPr>
          <p:cNvSpPr/>
          <p:nvPr userDrawn="1"/>
        </p:nvSpPr>
        <p:spPr>
          <a:xfrm rot="5400000">
            <a:off x="7846138" y="2176660"/>
            <a:ext cx="1984248" cy="53311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092BC1FF-409C-4EB8-A726-BC78F7742041}"/>
              </a:ext>
            </a:extLst>
          </p:cNvPr>
          <p:cNvSpPr/>
          <p:nvPr userDrawn="1"/>
        </p:nvSpPr>
        <p:spPr>
          <a:xfrm rot="5400000">
            <a:off x="2346907" y="2176660"/>
            <a:ext cx="1984248" cy="5331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F28C4AFE-189B-4BCE-9416-62C83576157D}"/>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2AD145EE-B2A4-48BC-B997-5CA56E6A5C2E}"/>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5" name="Title 1">
            <a:extLst>
              <a:ext uri="{FF2B5EF4-FFF2-40B4-BE49-F238E27FC236}">
                <a16:creationId xmlns:a16="http://schemas.microsoft.com/office/drawing/2014/main" id="{1F5B0210-93D6-4926-A890-B3F6279FD421}"/>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endParaRPr lang="en-US" dirty="0"/>
          </a:p>
        </p:txBody>
      </p:sp>
      <p:sp>
        <p:nvSpPr>
          <p:cNvPr id="6" name="Rectangle 3">
            <a:extLst>
              <a:ext uri="{FF2B5EF4-FFF2-40B4-BE49-F238E27FC236}">
                <a16:creationId xmlns:a16="http://schemas.microsoft.com/office/drawing/2014/main" id="{2BEEDAFC-02DA-4ADC-8A94-8AD951EBFFB9}"/>
              </a:ext>
            </a:extLst>
          </p:cNvPr>
          <p:cNvSpPr txBox="1">
            <a:spLocks noChangeArrowheads="1"/>
          </p:cNvSpPr>
          <p:nvPr userDrawn="1"/>
        </p:nvSpPr>
        <p:spPr bwMode="auto">
          <a:xfrm>
            <a:off x="6519333" y="1506647"/>
            <a:ext cx="5097780" cy="3910618"/>
          </a:xfrm>
          <a:prstGeom prst="rect">
            <a:avLst/>
          </a:prstGeom>
        </p:spPr>
        <p:txBody>
          <a:bodyPr vert="horz" lIns="91440" tIns="45720" rIns="91440" bIns="45720" numCol="1" rtlCol="0" anchorCtr="0" compatLnSpc="1">
            <a:prstTxWarp prst="textNoShape">
              <a:avLst/>
            </a:prstTxWarp>
            <a:noAutofit/>
          </a:bodyPr>
          <a:lstStyle>
            <a:lvl1pPr marL="342900" indent="-342900" algn="l" rtl="0" eaLnBrk="1" fontAlgn="base" hangingPunct="1">
              <a:spcBef>
                <a:spcPts val="800"/>
              </a:spcBef>
              <a:spcAft>
                <a:spcPts val="600"/>
              </a:spcAft>
              <a:buClr>
                <a:schemeClr val="accent5"/>
              </a:buClr>
              <a:buSzPct val="75000"/>
              <a:buFont typeface="Wingdings" charset="2"/>
              <a:buChar char="u"/>
              <a:defRPr sz="2000" kern="1200">
                <a:solidFill>
                  <a:schemeClr val="bg2">
                    <a:lumMod val="10000"/>
                  </a:schemeClr>
                </a:solidFill>
                <a:latin typeface="+mn-lt"/>
                <a:ea typeface="+mn-ea"/>
                <a:cs typeface="+mn-cs"/>
              </a:defRPr>
            </a:lvl1pPr>
            <a:lvl2pPr marL="742950" indent="-285750" algn="l" rtl="0" eaLnBrk="1" fontAlgn="base" hangingPunct="1">
              <a:spcBef>
                <a:spcPct val="20000"/>
              </a:spcBef>
              <a:spcAft>
                <a:spcPts val="600"/>
              </a:spcAft>
              <a:buClr>
                <a:schemeClr val="accent5"/>
              </a:buClr>
              <a:buFont typeface="Courier New" pitchFamily="49" charset="0"/>
              <a:buChar char="o"/>
              <a:defRPr sz="1800" kern="1200">
                <a:solidFill>
                  <a:schemeClr val="bg2">
                    <a:lumMod val="10000"/>
                  </a:schemeClr>
                </a:solidFill>
                <a:latin typeface="+mn-lt"/>
                <a:ea typeface="+mn-ea"/>
                <a:cs typeface="+mn-cs"/>
              </a:defRPr>
            </a:lvl2pPr>
            <a:lvl3pPr marL="1143000" indent="-228600" algn="l" rtl="0" eaLnBrk="1" fontAlgn="base" hangingPunct="1">
              <a:spcBef>
                <a:spcPct val="20000"/>
              </a:spcBef>
              <a:spcAft>
                <a:spcPts val="600"/>
              </a:spcAft>
              <a:buClr>
                <a:schemeClr val="accent5"/>
              </a:buClr>
              <a:buFont typeface="Arial" charset="0"/>
              <a:buChar char="•"/>
              <a:defRPr sz="1600" kern="1200">
                <a:solidFill>
                  <a:schemeClr val="bg2">
                    <a:lumMod val="10000"/>
                  </a:schemeClr>
                </a:solidFill>
                <a:latin typeface="+mn-lt"/>
                <a:ea typeface="+mn-ea"/>
                <a:cs typeface="+mn-cs"/>
              </a:defRPr>
            </a:lvl3pPr>
            <a:lvl4pPr marL="1600200" indent="-228600" algn="l" rtl="0" eaLnBrk="1" fontAlgn="base" hangingPunct="1">
              <a:spcBef>
                <a:spcPct val="20000"/>
              </a:spcBef>
              <a:spcAft>
                <a:spcPts val="600"/>
              </a:spcAft>
              <a:buClr>
                <a:schemeClr val="accent5"/>
              </a:buClr>
              <a:buFont typeface="Arial" charset="0"/>
              <a:buChar char="–"/>
              <a:defRPr sz="1400" kern="1200">
                <a:solidFill>
                  <a:schemeClr val="bg2">
                    <a:lumMod val="10000"/>
                  </a:schemeClr>
                </a:solidFill>
                <a:latin typeface="+mn-lt"/>
                <a:ea typeface="+mn-ea"/>
                <a:cs typeface="+mn-cs"/>
              </a:defRPr>
            </a:lvl4pPr>
            <a:lvl5pPr marL="2057400" indent="-228600" algn="l" rtl="0" eaLnBrk="1" fontAlgn="base" hangingPunct="1">
              <a:spcBef>
                <a:spcPct val="20000"/>
              </a:spcBef>
              <a:spcAft>
                <a:spcPts val="600"/>
              </a:spcAft>
              <a:buClr>
                <a:schemeClr val="accent5"/>
              </a:buClr>
              <a:buFont typeface="Arial" charset="0"/>
              <a:buChar char="»"/>
              <a:defRPr sz="1400" kern="1200">
                <a:solidFill>
                  <a:schemeClr val="bg2">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28600">
              <a:lnSpc>
                <a:spcPct val="90000"/>
              </a:lnSpc>
              <a:buClrTx/>
              <a:buFont typeface="Arial" panose="020B0604020202020204" pitchFamily="34" charset="0"/>
              <a:buChar char="•"/>
            </a:pPr>
            <a:endParaRPr lang="en-US" sz="2400" dirty="0">
              <a:solidFill>
                <a:schemeClr val="tx1"/>
              </a:solidFill>
              <a:latin typeface="Helvetica Light"/>
            </a:endParaRPr>
          </a:p>
        </p:txBody>
      </p:sp>
      <p:sp>
        <p:nvSpPr>
          <p:cNvPr id="11" name="Text Placeholder 9">
            <a:extLst>
              <a:ext uri="{FF2B5EF4-FFF2-40B4-BE49-F238E27FC236}">
                <a16:creationId xmlns:a16="http://schemas.microsoft.com/office/drawing/2014/main" id="{6F6F5E5A-E077-431E-992A-DE6652BED457}"/>
              </a:ext>
            </a:extLst>
          </p:cNvPr>
          <p:cNvSpPr>
            <a:spLocks noGrp="1"/>
          </p:cNvSpPr>
          <p:nvPr>
            <p:ph type="body" sz="quarter" idx="13"/>
          </p:nvPr>
        </p:nvSpPr>
        <p:spPr>
          <a:xfrm>
            <a:off x="838200" y="1828800"/>
            <a:ext cx="5029201" cy="1752599"/>
          </a:xfrm>
        </p:spPr>
        <p:txBody>
          <a:bodyPr anchor="ctr"/>
          <a:lstStyle>
            <a:lvl1pPr marL="0" indent="0">
              <a:buNone/>
              <a:defRPr sz="2000" b="0">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6" name="Text Placeholder 9">
            <a:extLst>
              <a:ext uri="{FF2B5EF4-FFF2-40B4-BE49-F238E27FC236}">
                <a16:creationId xmlns:a16="http://schemas.microsoft.com/office/drawing/2014/main" id="{56BFF611-58D1-468C-BCF3-4219E56951E3}"/>
              </a:ext>
            </a:extLst>
          </p:cNvPr>
          <p:cNvSpPr>
            <a:spLocks noGrp="1"/>
          </p:cNvSpPr>
          <p:nvPr>
            <p:ph type="body" sz="quarter" idx="14"/>
          </p:nvPr>
        </p:nvSpPr>
        <p:spPr>
          <a:xfrm>
            <a:off x="838200" y="3965918"/>
            <a:ext cx="5029201" cy="1752599"/>
          </a:xfrm>
        </p:spPr>
        <p:txBody>
          <a:bodyPr anchor="ctr"/>
          <a:lstStyle>
            <a:lvl1pPr marL="0" indent="0">
              <a:buNone/>
              <a:defRPr sz="2000" b="0">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7" name="Text Placeholder 9">
            <a:extLst>
              <a:ext uri="{FF2B5EF4-FFF2-40B4-BE49-F238E27FC236}">
                <a16:creationId xmlns:a16="http://schemas.microsoft.com/office/drawing/2014/main" id="{18E0A2F3-7F47-44F9-A58F-37BB38BDC885}"/>
              </a:ext>
            </a:extLst>
          </p:cNvPr>
          <p:cNvSpPr>
            <a:spLocks noGrp="1"/>
          </p:cNvSpPr>
          <p:nvPr>
            <p:ph type="body" sz="quarter" idx="15"/>
          </p:nvPr>
        </p:nvSpPr>
        <p:spPr>
          <a:xfrm>
            <a:off x="6324599" y="3995958"/>
            <a:ext cx="5029201" cy="1752599"/>
          </a:xfrm>
        </p:spPr>
        <p:txBody>
          <a:bodyPr anchor="ctr"/>
          <a:lstStyle>
            <a:lvl1pPr marL="0" indent="0">
              <a:buNone/>
              <a:defRPr sz="2000" b="0">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8" name="Text Placeholder 9">
            <a:extLst>
              <a:ext uri="{FF2B5EF4-FFF2-40B4-BE49-F238E27FC236}">
                <a16:creationId xmlns:a16="http://schemas.microsoft.com/office/drawing/2014/main" id="{5496F690-9561-4106-AF80-3F5398A5E5D1}"/>
              </a:ext>
            </a:extLst>
          </p:cNvPr>
          <p:cNvSpPr>
            <a:spLocks noGrp="1"/>
          </p:cNvSpPr>
          <p:nvPr>
            <p:ph type="body" sz="quarter" idx="16"/>
          </p:nvPr>
        </p:nvSpPr>
        <p:spPr>
          <a:xfrm>
            <a:off x="6324599" y="1837126"/>
            <a:ext cx="5029201" cy="1752599"/>
          </a:xfrm>
        </p:spPr>
        <p:txBody>
          <a:bodyPr anchor="ctr"/>
          <a:lstStyle>
            <a:lvl1pPr marL="0" indent="0">
              <a:buNone/>
              <a:defRPr sz="2000" b="0">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48469864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3 Lead-ins">
    <p:spTree>
      <p:nvGrpSpPr>
        <p:cNvPr id="1" name=""/>
        <p:cNvGrpSpPr/>
        <p:nvPr/>
      </p:nvGrpSpPr>
      <p:grpSpPr>
        <a:xfrm>
          <a:off x="0" y="0"/>
          <a:ext cx="0" cy="0"/>
          <a:chOff x="0" y="0"/>
          <a:chExt cx="0" cy="0"/>
        </a:xfrm>
      </p:grpSpPr>
      <p:sp>
        <p:nvSpPr>
          <p:cNvPr id="14" name="Rectangle 11">
            <a:extLst>
              <a:ext uri="{FF2B5EF4-FFF2-40B4-BE49-F238E27FC236}">
                <a16:creationId xmlns:a16="http://schemas.microsoft.com/office/drawing/2014/main" id="{AB3A4719-902E-4BB0-A9FB-7D8C73E03048}"/>
              </a:ext>
            </a:extLst>
          </p:cNvPr>
          <p:cNvSpPr/>
          <p:nvPr userDrawn="1"/>
        </p:nvSpPr>
        <p:spPr>
          <a:xfrm>
            <a:off x="670022" y="1498213"/>
            <a:ext cx="3216177" cy="1373416"/>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2000" b="1" dirty="0">
                <a:latin typeface="Arial" panose="020B0604020202020204" pitchFamily="34" charset="0"/>
                <a:cs typeface="Arial" panose="020B0604020202020204" pitchFamily="34" charset="0"/>
              </a:rPr>
              <a:t> </a:t>
            </a:r>
          </a:p>
        </p:txBody>
      </p:sp>
      <p:sp>
        <p:nvSpPr>
          <p:cNvPr id="15" name="Rectangle 11">
            <a:extLst>
              <a:ext uri="{FF2B5EF4-FFF2-40B4-BE49-F238E27FC236}">
                <a16:creationId xmlns:a16="http://schemas.microsoft.com/office/drawing/2014/main" id="{A27A5D05-338B-4CBB-9570-5F23C466F376}"/>
              </a:ext>
            </a:extLst>
          </p:cNvPr>
          <p:cNvSpPr/>
          <p:nvPr userDrawn="1"/>
        </p:nvSpPr>
        <p:spPr>
          <a:xfrm>
            <a:off x="670022" y="2989604"/>
            <a:ext cx="3216177" cy="1373416"/>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2000" b="1" dirty="0">
                <a:latin typeface="Arial" panose="020B0604020202020204" pitchFamily="34" charset="0"/>
                <a:cs typeface="Arial" panose="020B0604020202020204" pitchFamily="34" charset="0"/>
              </a:rPr>
              <a:t> </a:t>
            </a:r>
          </a:p>
        </p:txBody>
      </p:sp>
      <p:sp>
        <p:nvSpPr>
          <p:cNvPr id="16" name="Rectangle 11">
            <a:extLst>
              <a:ext uri="{FF2B5EF4-FFF2-40B4-BE49-F238E27FC236}">
                <a16:creationId xmlns:a16="http://schemas.microsoft.com/office/drawing/2014/main" id="{9A6EA754-5C28-4CFB-9FE8-219667A11148}"/>
              </a:ext>
            </a:extLst>
          </p:cNvPr>
          <p:cNvSpPr/>
          <p:nvPr userDrawn="1"/>
        </p:nvSpPr>
        <p:spPr>
          <a:xfrm>
            <a:off x="670022" y="4480995"/>
            <a:ext cx="3216177" cy="1373416"/>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lvl="0"/>
            <a:r>
              <a:rPr lang="en-US" sz="2000" b="1" dirty="0">
                <a:solidFill>
                  <a:srgbClr val="FFFFFF"/>
                </a:solidFill>
                <a:latin typeface="Arial" panose="020B0604020202020204" pitchFamily="34" charset="0"/>
                <a:cs typeface="Arial" panose="020B0604020202020204" pitchFamily="34" charset="0"/>
              </a:rPr>
              <a:t> </a:t>
            </a:r>
            <a:endParaRPr lang="en-US" sz="2000" b="1" dirty="0">
              <a:solidFill>
                <a:schemeClr val="bg1"/>
              </a:solidFill>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F28C4AFE-189B-4BCE-9416-62C83576157D}"/>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2AD145EE-B2A4-48BC-B997-5CA56E6A5C2E}"/>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5" name="Title 1">
            <a:extLst>
              <a:ext uri="{FF2B5EF4-FFF2-40B4-BE49-F238E27FC236}">
                <a16:creationId xmlns:a16="http://schemas.microsoft.com/office/drawing/2014/main" id="{1F5B0210-93D6-4926-A890-B3F6279FD421}"/>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endParaRPr lang="en-US" dirty="0"/>
          </a:p>
        </p:txBody>
      </p:sp>
      <p:sp>
        <p:nvSpPr>
          <p:cNvPr id="6" name="Rectangle 3">
            <a:extLst>
              <a:ext uri="{FF2B5EF4-FFF2-40B4-BE49-F238E27FC236}">
                <a16:creationId xmlns:a16="http://schemas.microsoft.com/office/drawing/2014/main" id="{2BEEDAFC-02DA-4ADC-8A94-8AD951EBFFB9}"/>
              </a:ext>
            </a:extLst>
          </p:cNvPr>
          <p:cNvSpPr txBox="1">
            <a:spLocks noChangeArrowheads="1"/>
          </p:cNvSpPr>
          <p:nvPr userDrawn="1"/>
        </p:nvSpPr>
        <p:spPr bwMode="auto">
          <a:xfrm>
            <a:off x="6519333" y="1506647"/>
            <a:ext cx="5097780" cy="3910618"/>
          </a:xfrm>
          <a:prstGeom prst="rect">
            <a:avLst/>
          </a:prstGeom>
        </p:spPr>
        <p:txBody>
          <a:bodyPr vert="horz" lIns="91440" tIns="45720" rIns="91440" bIns="45720" numCol="1" rtlCol="0" anchorCtr="0" compatLnSpc="1">
            <a:prstTxWarp prst="textNoShape">
              <a:avLst/>
            </a:prstTxWarp>
            <a:noAutofit/>
          </a:bodyPr>
          <a:lstStyle>
            <a:lvl1pPr marL="342900" indent="-342900" algn="l" rtl="0" eaLnBrk="1" fontAlgn="base" hangingPunct="1">
              <a:spcBef>
                <a:spcPts val="800"/>
              </a:spcBef>
              <a:spcAft>
                <a:spcPts val="600"/>
              </a:spcAft>
              <a:buClr>
                <a:schemeClr val="accent5"/>
              </a:buClr>
              <a:buSzPct val="75000"/>
              <a:buFont typeface="Wingdings" charset="2"/>
              <a:buChar char="u"/>
              <a:defRPr sz="2000" kern="1200">
                <a:solidFill>
                  <a:schemeClr val="bg2">
                    <a:lumMod val="10000"/>
                  </a:schemeClr>
                </a:solidFill>
                <a:latin typeface="+mn-lt"/>
                <a:ea typeface="+mn-ea"/>
                <a:cs typeface="+mn-cs"/>
              </a:defRPr>
            </a:lvl1pPr>
            <a:lvl2pPr marL="742950" indent="-285750" algn="l" rtl="0" eaLnBrk="1" fontAlgn="base" hangingPunct="1">
              <a:spcBef>
                <a:spcPct val="20000"/>
              </a:spcBef>
              <a:spcAft>
                <a:spcPts val="600"/>
              </a:spcAft>
              <a:buClr>
                <a:schemeClr val="accent5"/>
              </a:buClr>
              <a:buFont typeface="Courier New" pitchFamily="49" charset="0"/>
              <a:buChar char="o"/>
              <a:defRPr sz="1800" kern="1200">
                <a:solidFill>
                  <a:schemeClr val="bg2">
                    <a:lumMod val="10000"/>
                  </a:schemeClr>
                </a:solidFill>
                <a:latin typeface="+mn-lt"/>
                <a:ea typeface="+mn-ea"/>
                <a:cs typeface="+mn-cs"/>
              </a:defRPr>
            </a:lvl2pPr>
            <a:lvl3pPr marL="1143000" indent="-228600" algn="l" rtl="0" eaLnBrk="1" fontAlgn="base" hangingPunct="1">
              <a:spcBef>
                <a:spcPct val="20000"/>
              </a:spcBef>
              <a:spcAft>
                <a:spcPts val="600"/>
              </a:spcAft>
              <a:buClr>
                <a:schemeClr val="accent5"/>
              </a:buClr>
              <a:buFont typeface="Arial" charset="0"/>
              <a:buChar char="•"/>
              <a:defRPr sz="1600" kern="1200">
                <a:solidFill>
                  <a:schemeClr val="bg2">
                    <a:lumMod val="10000"/>
                  </a:schemeClr>
                </a:solidFill>
                <a:latin typeface="+mn-lt"/>
                <a:ea typeface="+mn-ea"/>
                <a:cs typeface="+mn-cs"/>
              </a:defRPr>
            </a:lvl3pPr>
            <a:lvl4pPr marL="1600200" indent="-228600" algn="l" rtl="0" eaLnBrk="1" fontAlgn="base" hangingPunct="1">
              <a:spcBef>
                <a:spcPct val="20000"/>
              </a:spcBef>
              <a:spcAft>
                <a:spcPts val="600"/>
              </a:spcAft>
              <a:buClr>
                <a:schemeClr val="accent5"/>
              </a:buClr>
              <a:buFont typeface="Arial" charset="0"/>
              <a:buChar char="–"/>
              <a:defRPr sz="1400" kern="1200">
                <a:solidFill>
                  <a:schemeClr val="bg2">
                    <a:lumMod val="10000"/>
                  </a:schemeClr>
                </a:solidFill>
                <a:latin typeface="+mn-lt"/>
                <a:ea typeface="+mn-ea"/>
                <a:cs typeface="+mn-cs"/>
              </a:defRPr>
            </a:lvl4pPr>
            <a:lvl5pPr marL="2057400" indent="-228600" algn="l" rtl="0" eaLnBrk="1" fontAlgn="base" hangingPunct="1">
              <a:spcBef>
                <a:spcPct val="20000"/>
              </a:spcBef>
              <a:spcAft>
                <a:spcPts val="600"/>
              </a:spcAft>
              <a:buClr>
                <a:schemeClr val="accent5"/>
              </a:buClr>
              <a:buFont typeface="Arial" charset="0"/>
              <a:buChar char="»"/>
              <a:defRPr sz="1400" kern="1200">
                <a:solidFill>
                  <a:schemeClr val="bg2">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28600">
              <a:lnSpc>
                <a:spcPct val="90000"/>
              </a:lnSpc>
              <a:buClrTx/>
              <a:buFont typeface="Arial" panose="020B0604020202020204" pitchFamily="34" charset="0"/>
              <a:buChar char="•"/>
            </a:pPr>
            <a:endParaRPr lang="en-US" sz="2400" dirty="0">
              <a:solidFill>
                <a:schemeClr val="tx1"/>
              </a:solidFill>
              <a:latin typeface="Helvetica Light"/>
            </a:endParaRPr>
          </a:p>
        </p:txBody>
      </p:sp>
      <p:sp>
        <p:nvSpPr>
          <p:cNvPr id="11" name="Text Placeholder 9">
            <a:extLst>
              <a:ext uri="{FF2B5EF4-FFF2-40B4-BE49-F238E27FC236}">
                <a16:creationId xmlns:a16="http://schemas.microsoft.com/office/drawing/2014/main" id="{6F6F5E5A-E077-431E-992A-DE6652BED457}"/>
              </a:ext>
            </a:extLst>
          </p:cNvPr>
          <p:cNvSpPr>
            <a:spLocks noGrp="1"/>
          </p:cNvSpPr>
          <p:nvPr>
            <p:ph type="body" sz="quarter" idx="13"/>
          </p:nvPr>
        </p:nvSpPr>
        <p:spPr>
          <a:xfrm>
            <a:off x="4054375" y="1497253"/>
            <a:ext cx="7467603" cy="1373416"/>
          </a:xfrm>
        </p:spPr>
        <p:txBody>
          <a:bodyPr anchor="ctr"/>
          <a:lstStyle>
            <a:lvl1pPr marL="0" indent="0">
              <a:buNone/>
              <a:defRPr sz="1800" b="0">
                <a:solidFill>
                  <a:schemeClr val="tx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0" name="Text Placeholder 9">
            <a:extLst>
              <a:ext uri="{FF2B5EF4-FFF2-40B4-BE49-F238E27FC236}">
                <a16:creationId xmlns:a16="http://schemas.microsoft.com/office/drawing/2014/main" id="{25AB9F1C-75CA-41E8-965D-DDD9E23AABD0}"/>
              </a:ext>
            </a:extLst>
          </p:cNvPr>
          <p:cNvSpPr>
            <a:spLocks noGrp="1"/>
          </p:cNvSpPr>
          <p:nvPr>
            <p:ph type="body" sz="quarter" idx="17"/>
          </p:nvPr>
        </p:nvSpPr>
        <p:spPr>
          <a:xfrm>
            <a:off x="838199" y="4558103"/>
            <a:ext cx="2514600" cy="1219200"/>
          </a:xfrm>
        </p:spPr>
        <p:txBody>
          <a:bodyPr anchor="ctr"/>
          <a:lstStyle>
            <a:lvl1pPr marL="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7" name="Text Placeholder 9">
            <a:extLst>
              <a:ext uri="{FF2B5EF4-FFF2-40B4-BE49-F238E27FC236}">
                <a16:creationId xmlns:a16="http://schemas.microsoft.com/office/drawing/2014/main" id="{4679AF57-9502-4A54-B391-DC9D9E17C243}"/>
              </a:ext>
            </a:extLst>
          </p:cNvPr>
          <p:cNvSpPr>
            <a:spLocks noGrp="1"/>
          </p:cNvSpPr>
          <p:nvPr>
            <p:ph type="body" sz="quarter" idx="18"/>
          </p:nvPr>
        </p:nvSpPr>
        <p:spPr>
          <a:xfrm>
            <a:off x="838199" y="3066712"/>
            <a:ext cx="2514600" cy="1219200"/>
          </a:xfrm>
        </p:spPr>
        <p:txBody>
          <a:bodyPr anchor="ctr"/>
          <a:lstStyle>
            <a:lvl1pPr marL="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1" name="Text Placeholder 9">
            <a:extLst>
              <a:ext uri="{FF2B5EF4-FFF2-40B4-BE49-F238E27FC236}">
                <a16:creationId xmlns:a16="http://schemas.microsoft.com/office/drawing/2014/main" id="{E82971CB-C9A8-4D4E-B5A6-CF672D52BFBD}"/>
              </a:ext>
            </a:extLst>
          </p:cNvPr>
          <p:cNvSpPr>
            <a:spLocks noGrp="1"/>
          </p:cNvSpPr>
          <p:nvPr>
            <p:ph type="body" sz="quarter" idx="19"/>
          </p:nvPr>
        </p:nvSpPr>
        <p:spPr>
          <a:xfrm>
            <a:off x="838199" y="1575321"/>
            <a:ext cx="2514600" cy="1219200"/>
          </a:xfrm>
        </p:spPr>
        <p:txBody>
          <a:bodyPr anchor="ctr"/>
          <a:lstStyle>
            <a:lvl1pPr marL="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2" name="Text Placeholder 9">
            <a:extLst>
              <a:ext uri="{FF2B5EF4-FFF2-40B4-BE49-F238E27FC236}">
                <a16:creationId xmlns:a16="http://schemas.microsoft.com/office/drawing/2014/main" id="{18E7432E-2045-46C6-B4DD-1BC1D907AF75}"/>
              </a:ext>
            </a:extLst>
          </p:cNvPr>
          <p:cNvSpPr>
            <a:spLocks noGrp="1"/>
          </p:cNvSpPr>
          <p:nvPr>
            <p:ph type="body" sz="quarter" idx="20"/>
          </p:nvPr>
        </p:nvSpPr>
        <p:spPr>
          <a:xfrm>
            <a:off x="4054377" y="2989604"/>
            <a:ext cx="7467601" cy="1373416"/>
          </a:xfrm>
        </p:spPr>
        <p:txBody>
          <a:bodyPr anchor="ctr"/>
          <a:lstStyle>
            <a:lvl1pPr marL="0" indent="0">
              <a:buNone/>
              <a:defRPr sz="1800" b="0">
                <a:solidFill>
                  <a:schemeClr val="tx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3" name="Text Placeholder 9">
            <a:extLst>
              <a:ext uri="{FF2B5EF4-FFF2-40B4-BE49-F238E27FC236}">
                <a16:creationId xmlns:a16="http://schemas.microsoft.com/office/drawing/2014/main" id="{B28542AA-E441-4FBD-9F21-22427585CBCF}"/>
              </a:ext>
            </a:extLst>
          </p:cNvPr>
          <p:cNvSpPr>
            <a:spLocks noGrp="1"/>
          </p:cNvSpPr>
          <p:nvPr>
            <p:ph type="body" sz="quarter" idx="21"/>
          </p:nvPr>
        </p:nvSpPr>
        <p:spPr>
          <a:xfrm>
            <a:off x="4054377" y="4480995"/>
            <a:ext cx="7467601" cy="1373416"/>
          </a:xfrm>
        </p:spPr>
        <p:txBody>
          <a:bodyPr anchor="ctr"/>
          <a:lstStyle>
            <a:lvl1pPr marL="0" indent="0">
              <a:buNone/>
              <a:defRPr sz="1800" b="0">
                <a:solidFill>
                  <a:schemeClr val="tx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17236885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4 Lead-ins">
    <p:spTree>
      <p:nvGrpSpPr>
        <p:cNvPr id="1" name=""/>
        <p:cNvGrpSpPr/>
        <p:nvPr/>
      </p:nvGrpSpPr>
      <p:grpSpPr>
        <a:xfrm>
          <a:off x="0" y="0"/>
          <a:ext cx="0" cy="0"/>
          <a:chOff x="0" y="0"/>
          <a:chExt cx="0" cy="0"/>
        </a:xfrm>
      </p:grpSpPr>
      <p:sp>
        <p:nvSpPr>
          <p:cNvPr id="14" name="Rectangle 11">
            <a:extLst>
              <a:ext uri="{FF2B5EF4-FFF2-40B4-BE49-F238E27FC236}">
                <a16:creationId xmlns:a16="http://schemas.microsoft.com/office/drawing/2014/main" id="{AB3A4719-902E-4BB0-A9FB-7D8C73E03048}"/>
              </a:ext>
            </a:extLst>
          </p:cNvPr>
          <p:cNvSpPr/>
          <p:nvPr userDrawn="1"/>
        </p:nvSpPr>
        <p:spPr>
          <a:xfrm>
            <a:off x="670022" y="1498213"/>
            <a:ext cx="3216177" cy="989452"/>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2000" b="1" dirty="0">
                <a:latin typeface="Arial" panose="020B0604020202020204" pitchFamily="34" charset="0"/>
                <a:cs typeface="Arial" panose="020B0604020202020204" pitchFamily="34" charset="0"/>
              </a:rPr>
              <a:t> </a:t>
            </a:r>
          </a:p>
        </p:txBody>
      </p:sp>
      <p:sp>
        <p:nvSpPr>
          <p:cNvPr id="3" name="Footer Placeholder 2">
            <a:extLst>
              <a:ext uri="{FF2B5EF4-FFF2-40B4-BE49-F238E27FC236}">
                <a16:creationId xmlns:a16="http://schemas.microsoft.com/office/drawing/2014/main" id="{F28C4AFE-189B-4BCE-9416-62C83576157D}"/>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2AD145EE-B2A4-48BC-B997-5CA56E6A5C2E}"/>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5" name="Title 1">
            <a:extLst>
              <a:ext uri="{FF2B5EF4-FFF2-40B4-BE49-F238E27FC236}">
                <a16:creationId xmlns:a16="http://schemas.microsoft.com/office/drawing/2014/main" id="{1F5B0210-93D6-4926-A890-B3F6279FD421}"/>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endParaRPr lang="en-US" dirty="0"/>
          </a:p>
        </p:txBody>
      </p:sp>
      <p:sp>
        <p:nvSpPr>
          <p:cNvPr id="6" name="Rectangle 3">
            <a:extLst>
              <a:ext uri="{FF2B5EF4-FFF2-40B4-BE49-F238E27FC236}">
                <a16:creationId xmlns:a16="http://schemas.microsoft.com/office/drawing/2014/main" id="{2BEEDAFC-02DA-4ADC-8A94-8AD951EBFFB9}"/>
              </a:ext>
            </a:extLst>
          </p:cNvPr>
          <p:cNvSpPr txBox="1">
            <a:spLocks noChangeArrowheads="1"/>
          </p:cNvSpPr>
          <p:nvPr userDrawn="1"/>
        </p:nvSpPr>
        <p:spPr bwMode="auto">
          <a:xfrm>
            <a:off x="6519333" y="1506647"/>
            <a:ext cx="5097780" cy="3910618"/>
          </a:xfrm>
          <a:prstGeom prst="rect">
            <a:avLst/>
          </a:prstGeom>
        </p:spPr>
        <p:txBody>
          <a:bodyPr vert="horz" lIns="91440" tIns="45720" rIns="91440" bIns="45720" numCol="1" rtlCol="0" anchorCtr="0" compatLnSpc="1">
            <a:prstTxWarp prst="textNoShape">
              <a:avLst/>
            </a:prstTxWarp>
            <a:noAutofit/>
          </a:bodyPr>
          <a:lstStyle>
            <a:lvl1pPr marL="342900" indent="-342900" algn="l" rtl="0" eaLnBrk="1" fontAlgn="base" hangingPunct="1">
              <a:spcBef>
                <a:spcPts val="800"/>
              </a:spcBef>
              <a:spcAft>
                <a:spcPts val="600"/>
              </a:spcAft>
              <a:buClr>
                <a:schemeClr val="accent5"/>
              </a:buClr>
              <a:buSzPct val="75000"/>
              <a:buFont typeface="Wingdings" charset="2"/>
              <a:buChar char="u"/>
              <a:defRPr sz="2000" kern="1200">
                <a:solidFill>
                  <a:schemeClr val="bg2">
                    <a:lumMod val="10000"/>
                  </a:schemeClr>
                </a:solidFill>
                <a:latin typeface="+mn-lt"/>
                <a:ea typeface="+mn-ea"/>
                <a:cs typeface="+mn-cs"/>
              </a:defRPr>
            </a:lvl1pPr>
            <a:lvl2pPr marL="742950" indent="-285750" algn="l" rtl="0" eaLnBrk="1" fontAlgn="base" hangingPunct="1">
              <a:spcBef>
                <a:spcPct val="20000"/>
              </a:spcBef>
              <a:spcAft>
                <a:spcPts val="600"/>
              </a:spcAft>
              <a:buClr>
                <a:schemeClr val="accent5"/>
              </a:buClr>
              <a:buFont typeface="Courier New" pitchFamily="49" charset="0"/>
              <a:buChar char="o"/>
              <a:defRPr sz="1800" kern="1200">
                <a:solidFill>
                  <a:schemeClr val="bg2">
                    <a:lumMod val="10000"/>
                  </a:schemeClr>
                </a:solidFill>
                <a:latin typeface="+mn-lt"/>
                <a:ea typeface="+mn-ea"/>
                <a:cs typeface="+mn-cs"/>
              </a:defRPr>
            </a:lvl2pPr>
            <a:lvl3pPr marL="1143000" indent="-228600" algn="l" rtl="0" eaLnBrk="1" fontAlgn="base" hangingPunct="1">
              <a:spcBef>
                <a:spcPct val="20000"/>
              </a:spcBef>
              <a:spcAft>
                <a:spcPts val="600"/>
              </a:spcAft>
              <a:buClr>
                <a:schemeClr val="accent5"/>
              </a:buClr>
              <a:buFont typeface="Arial" charset="0"/>
              <a:buChar char="•"/>
              <a:defRPr sz="1600" kern="1200">
                <a:solidFill>
                  <a:schemeClr val="bg2">
                    <a:lumMod val="10000"/>
                  </a:schemeClr>
                </a:solidFill>
                <a:latin typeface="+mn-lt"/>
                <a:ea typeface="+mn-ea"/>
                <a:cs typeface="+mn-cs"/>
              </a:defRPr>
            </a:lvl3pPr>
            <a:lvl4pPr marL="1600200" indent="-228600" algn="l" rtl="0" eaLnBrk="1" fontAlgn="base" hangingPunct="1">
              <a:spcBef>
                <a:spcPct val="20000"/>
              </a:spcBef>
              <a:spcAft>
                <a:spcPts val="600"/>
              </a:spcAft>
              <a:buClr>
                <a:schemeClr val="accent5"/>
              </a:buClr>
              <a:buFont typeface="Arial" charset="0"/>
              <a:buChar char="–"/>
              <a:defRPr sz="1400" kern="1200">
                <a:solidFill>
                  <a:schemeClr val="bg2">
                    <a:lumMod val="10000"/>
                  </a:schemeClr>
                </a:solidFill>
                <a:latin typeface="+mn-lt"/>
                <a:ea typeface="+mn-ea"/>
                <a:cs typeface="+mn-cs"/>
              </a:defRPr>
            </a:lvl4pPr>
            <a:lvl5pPr marL="2057400" indent="-228600" algn="l" rtl="0" eaLnBrk="1" fontAlgn="base" hangingPunct="1">
              <a:spcBef>
                <a:spcPct val="20000"/>
              </a:spcBef>
              <a:spcAft>
                <a:spcPts val="600"/>
              </a:spcAft>
              <a:buClr>
                <a:schemeClr val="accent5"/>
              </a:buClr>
              <a:buFont typeface="Arial" charset="0"/>
              <a:buChar char="»"/>
              <a:defRPr sz="1400" kern="1200">
                <a:solidFill>
                  <a:schemeClr val="bg2">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28600">
              <a:lnSpc>
                <a:spcPct val="90000"/>
              </a:lnSpc>
              <a:buClrTx/>
              <a:buFont typeface="Arial" panose="020B0604020202020204" pitchFamily="34" charset="0"/>
              <a:buChar char="•"/>
            </a:pPr>
            <a:endParaRPr lang="en-US" sz="2400" dirty="0">
              <a:solidFill>
                <a:schemeClr val="tx1"/>
              </a:solidFill>
              <a:latin typeface="Helvetica Light"/>
            </a:endParaRPr>
          </a:p>
        </p:txBody>
      </p:sp>
      <p:sp>
        <p:nvSpPr>
          <p:cNvPr id="11" name="Text Placeholder 9">
            <a:extLst>
              <a:ext uri="{FF2B5EF4-FFF2-40B4-BE49-F238E27FC236}">
                <a16:creationId xmlns:a16="http://schemas.microsoft.com/office/drawing/2014/main" id="{6F6F5E5A-E077-431E-992A-DE6652BED457}"/>
              </a:ext>
            </a:extLst>
          </p:cNvPr>
          <p:cNvSpPr>
            <a:spLocks noGrp="1"/>
          </p:cNvSpPr>
          <p:nvPr>
            <p:ph type="body" sz="quarter" idx="13"/>
          </p:nvPr>
        </p:nvSpPr>
        <p:spPr>
          <a:xfrm>
            <a:off x="4054375" y="1497254"/>
            <a:ext cx="7467603" cy="990412"/>
          </a:xfrm>
        </p:spPr>
        <p:txBody>
          <a:bodyPr anchor="ctr"/>
          <a:lstStyle>
            <a:lvl1pPr marL="0" indent="0">
              <a:buNone/>
              <a:defRPr sz="1800" b="0">
                <a:solidFill>
                  <a:schemeClr val="tx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1" name="Text Placeholder 9">
            <a:extLst>
              <a:ext uri="{FF2B5EF4-FFF2-40B4-BE49-F238E27FC236}">
                <a16:creationId xmlns:a16="http://schemas.microsoft.com/office/drawing/2014/main" id="{E82971CB-C9A8-4D4E-B5A6-CF672D52BFBD}"/>
              </a:ext>
            </a:extLst>
          </p:cNvPr>
          <p:cNvSpPr>
            <a:spLocks noGrp="1"/>
          </p:cNvSpPr>
          <p:nvPr>
            <p:ph type="body" sz="quarter" idx="19"/>
          </p:nvPr>
        </p:nvSpPr>
        <p:spPr>
          <a:xfrm>
            <a:off x="838199" y="1565796"/>
            <a:ext cx="2514600" cy="878350"/>
          </a:xfrm>
        </p:spPr>
        <p:txBody>
          <a:bodyPr anchor="ctr"/>
          <a:lstStyle>
            <a:lvl1pPr marL="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8" name="Rectangle 11">
            <a:extLst>
              <a:ext uri="{FF2B5EF4-FFF2-40B4-BE49-F238E27FC236}">
                <a16:creationId xmlns:a16="http://schemas.microsoft.com/office/drawing/2014/main" id="{80826F81-2BE8-48F6-B9F3-FFCD244F674A}"/>
              </a:ext>
            </a:extLst>
          </p:cNvPr>
          <p:cNvSpPr/>
          <p:nvPr userDrawn="1"/>
        </p:nvSpPr>
        <p:spPr>
          <a:xfrm>
            <a:off x="670022" y="2641025"/>
            <a:ext cx="3216177" cy="989452"/>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2000" b="1" dirty="0">
                <a:latin typeface="Arial" panose="020B0604020202020204" pitchFamily="34" charset="0"/>
                <a:cs typeface="Arial" panose="020B0604020202020204" pitchFamily="34" charset="0"/>
              </a:rPr>
              <a:t> </a:t>
            </a:r>
          </a:p>
        </p:txBody>
      </p:sp>
      <p:sp>
        <p:nvSpPr>
          <p:cNvPr id="19" name="Text Placeholder 9">
            <a:extLst>
              <a:ext uri="{FF2B5EF4-FFF2-40B4-BE49-F238E27FC236}">
                <a16:creationId xmlns:a16="http://schemas.microsoft.com/office/drawing/2014/main" id="{6665C0DE-CE00-4F18-ADEA-8058C7FA4E27}"/>
              </a:ext>
            </a:extLst>
          </p:cNvPr>
          <p:cNvSpPr>
            <a:spLocks noGrp="1"/>
          </p:cNvSpPr>
          <p:nvPr>
            <p:ph type="body" sz="quarter" idx="20"/>
          </p:nvPr>
        </p:nvSpPr>
        <p:spPr>
          <a:xfrm>
            <a:off x="4054375" y="2640066"/>
            <a:ext cx="7467603" cy="990412"/>
          </a:xfrm>
        </p:spPr>
        <p:txBody>
          <a:bodyPr anchor="ctr"/>
          <a:lstStyle>
            <a:lvl1pPr marL="0" indent="0">
              <a:buNone/>
              <a:defRPr sz="1800" b="0">
                <a:solidFill>
                  <a:schemeClr val="tx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4" name="Text Placeholder 9">
            <a:extLst>
              <a:ext uri="{FF2B5EF4-FFF2-40B4-BE49-F238E27FC236}">
                <a16:creationId xmlns:a16="http://schemas.microsoft.com/office/drawing/2014/main" id="{D35FA74A-5A0C-4E7B-A440-F21097C7AE1C}"/>
              </a:ext>
            </a:extLst>
          </p:cNvPr>
          <p:cNvSpPr>
            <a:spLocks noGrp="1"/>
          </p:cNvSpPr>
          <p:nvPr>
            <p:ph type="body" sz="quarter" idx="21"/>
          </p:nvPr>
        </p:nvSpPr>
        <p:spPr>
          <a:xfrm>
            <a:off x="838199" y="2708608"/>
            <a:ext cx="2514600" cy="878350"/>
          </a:xfrm>
        </p:spPr>
        <p:txBody>
          <a:bodyPr anchor="ctr"/>
          <a:lstStyle>
            <a:lvl1pPr marL="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5" name="Rectangle 11">
            <a:extLst>
              <a:ext uri="{FF2B5EF4-FFF2-40B4-BE49-F238E27FC236}">
                <a16:creationId xmlns:a16="http://schemas.microsoft.com/office/drawing/2014/main" id="{F4ADBF3F-589C-43E8-8038-D51C50E90B26}"/>
              </a:ext>
            </a:extLst>
          </p:cNvPr>
          <p:cNvSpPr/>
          <p:nvPr userDrawn="1"/>
        </p:nvSpPr>
        <p:spPr>
          <a:xfrm>
            <a:off x="670022" y="3783837"/>
            <a:ext cx="3216177" cy="989452"/>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2000" b="1" dirty="0">
                <a:latin typeface="Arial" panose="020B0604020202020204" pitchFamily="34" charset="0"/>
                <a:cs typeface="Arial" panose="020B0604020202020204" pitchFamily="34" charset="0"/>
              </a:rPr>
              <a:t> </a:t>
            </a:r>
          </a:p>
        </p:txBody>
      </p:sp>
      <p:sp>
        <p:nvSpPr>
          <p:cNvPr id="26" name="Text Placeholder 9">
            <a:extLst>
              <a:ext uri="{FF2B5EF4-FFF2-40B4-BE49-F238E27FC236}">
                <a16:creationId xmlns:a16="http://schemas.microsoft.com/office/drawing/2014/main" id="{E0DD5D41-A7E1-4127-8EB2-AA6D6767BA44}"/>
              </a:ext>
            </a:extLst>
          </p:cNvPr>
          <p:cNvSpPr>
            <a:spLocks noGrp="1"/>
          </p:cNvSpPr>
          <p:nvPr>
            <p:ph type="body" sz="quarter" idx="22"/>
          </p:nvPr>
        </p:nvSpPr>
        <p:spPr>
          <a:xfrm>
            <a:off x="4054375" y="3782878"/>
            <a:ext cx="7467603" cy="990412"/>
          </a:xfrm>
        </p:spPr>
        <p:txBody>
          <a:bodyPr anchor="ctr"/>
          <a:lstStyle>
            <a:lvl1pPr marL="0" indent="0">
              <a:buNone/>
              <a:defRPr sz="1800" b="0">
                <a:solidFill>
                  <a:schemeClr val="tx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7" name="Text Placeholder 9">
            <a:extLst>
              <a:ext uri="{FF2B5EF4-FFF2-40B4-BE49-F238E27FC236}">
                <a16:creationId xmlns:a16="http://schemas.microsoft.com/office/drawing/2014/main" id="{1E8D6565-2EB7-4E2E-9547-5897E252884E}"/>
              </a:ext>
            </a:extLst>
          </p:cNvPr>
          <p:cNvSpPr>
            <a:spLocks noGrp="1"/>
          </p:cNvSpPr>
          <p:nvPr>
            <p:ph type="body" sz="quarter" idx="23"/>
          </p:nvPr>
        </p:nvSpPr>
        <p:spPr>
          <a:xfrm>
            <a:off x="838199" y="3851420"/>
            <a:ext cx="2514600" cy="878350"/>
          </a:xfrm>
        </p:spPr>
        <p:txBody>
          <a:bodyPr anchor="ctr"/>
          <a:lstStyle>
            <a:lvl1pPr marL="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8" name="Rectangle 11">
            <a:extLst>
              <a:ext uri="{FF2B5EF4-FFF2-40B4-BE49-F238E27FC236}">
                <a16:creationId xmlns:a16="http://schemas.microsoft.com/office/drawing/2014/main" id="{936E4079-BFFA-4244-A238-C1CDD43D5955}"/>
              </a:ext>
            </a:extLst>
          </p:cNvPr>
          <p:cNvSpPr/>
          <p:nvPr userDrawn="1"/>
        </p:nvSpPr>
        <p:spPr>
          <a:xfrm>
            <a:off x="670022" y="4926649"/>
            <a:ext cx="3216177" cy="989452"/>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2000" b="1" dirty="0">
                <a:latin typeface="Arial" panose="020B0604020202020204" pitchFamily="34" charset="0"/>
                <a:cs typeface="Arial" panose="020B0604020202020204" pitchFamily="34" charset="0"/>
              </a:rPr>
              <a:t> </a:t>
            </a:r>
          </a:p>
        </p:txBody>
      </p:sp>
      <p:sp>
        <p:nvSpPr>
          <p:cNvPr id="29" name="Text Placeholder 9">
            <a:extLst>
              <a:ext uri="{FF2B5EF4-FFF2-40B4-BE49-F238E27FC236}">
                <a16:creationId xmlns:a16="http://schemas.microsoft.com/office/drawing/2014/main" id="{F7A14D45-3E4A-4D72-B17A-23A2B961852F}"/>
              </a:ext>
            </a:extLst>
          </p:cNvPr>
          <p:cNvSpPr>
            <a:spLocks noGrp="1"/>
          </p:cNvSpPr>
          <p:nvPr>
            <p:ph type="body" sz="quarter" idx="24"/>
          </p:nvPr>
        </p:nvSpPr>
        <p:spPr>
          <a:xfrm>
            <a:off x="4054375" y="4925690"/>
            <a:ext cx="7467603" cy="990412"/>
          </a:xfrm>
        </p:spPr>
        <p:txBody>
          <a:bodyPr anchor="ctr"/>
          <a:lstStyle>
            <a:lvl1pPr marL="0" indent="0">
              <a:buNone/>
              <a:defRPr sz="1800" b="0">
                <a:solidFill>
                  <a:schemeClr val="tx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30" name="Text Placeholder 9">
            <a:extLst>
              <a:ext uri="{FF2B5EF4-FFF2-40B4-BE49-F238E27FC236}">
                <a16:creationId xmlns:a16="http://schemas.microsoft.com/office/drawing/2014/main" id="{3960FEBC-4D33-4859-AD17-BBDB142556C5}"/>
              </a:ext>
            </a:extLst>
          </p:cNvPr>
          <p:cNvSpPr>
            <a:spLocks noGrp="1"/>
          </p:cNvSpPr>
          <p:nvPr>
            <p:ph type="body" sz="quarter" idx="25"/>
          </p:nvPr>
        </p:nvSpPr>
        <p:spPr>
          <a:xfrm>
            <a:off x="838199" y="4994232"/>
            <a:ext cx="2514600" cy="878350"/>
          </a:xfrm>
        </p:spPr>
        <p:txBody>
          <a:bodyPr anchor="ctr"/>
          <a:lstStyle>
            <a:lvl1pPr marL="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19295940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meline - 4 stop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DDB73-DA45-437B-92F6-73F100841F96}"/>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F1E700D4-752F-49B4-9126-F934D8364E1E}"/>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A13610EE-CE72-4433-816C-43B8E7BBEA37}"/>
              </a:ext>
            </a:extLst>
          </p:cNvPr>
          <p:cNvSpPr>
            <a:spLocks noGrp="1"/>
          </p:cNvSpPr>
          <p:nvPr>
            <p:ph type="sldNum" sz="quarter" idx="11"/>
          </p:nvPr>
        </p:nvSpPr>
        <p:spPr/>
        <p:txBody>
          <a:bodyPr/>
          <a:lstStyle/>
          <a:p>
            <a:fld id="{407F7647-6CBB-4945-B48A-22BF8575EA14}" type="slidenum">
              <a:rPr lang="en-US" smtClean="0"/>
              <a:pPr/>
              <a:t>‹#›</a:t>
            </a:fld>
            <a:endParaRPr lang="en-US" dirty="0"/>
          </a:p>
        </p:txBody>
      </p:sp>
      <p:cxnSp>
        <p:nvCxnSpPr>
          <p:cNvPr id="5" name="Straight Arrow Connector 4">
            <a:extLst>
              <a:ext uri="{FF2B5EF4-FFF2-40B4-BE49-F238E27FC236}">
                <a16:creationId xmlns:a16="http://schemas.microsoft.com/office/drawing/2014/main" id="{315F5C48-4A15-4E1B-A28D-8B3D75A5FEAA}"/>
              </a:ext>
            </a:extLst>
          </p:cNvPr>
          <p:cNvCxnSpPr>
            <a:cxnSpLocks/>
          </p:cNvCxnSpPr>
          <p:nvPr userDrawn="1"/>
        </p:nvCxnSpPr>
        <p:spPr>
          <a:xfrm>
            <a:off x="751094" y="3481599"/>
            <a:ext cx="10720823" cy="0"/>
          </a:xfrm>
          <a:prstGeom prst="straightConnector1">
            <a:avLst/>
          </a:prstGeom>
          <a:ln w="28575">
            <a:solidFill>
              <a:schemeClr val="bg2">
                <a:lumMod val="7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361C0E15-1F38-413B-A13E-C979D20A8C42}"/>
              </a:ext>
            </a:extLst>
          </p:cNvPr>
          <p:cNvGrpSpPr/>
          <p:nvPr userDrawn="1"/>
        </p:nvGrpSpPr>
        <p:grpSpPr>
          <a:xfrm>
            <a:off x="3311221" y="2133600"/>
            <a:ext cx="145330" cy="1422539"/>
            <a:chOff x="2995208" y="2165861"/>
            <a:chExt cx="145330" cy="1422539"/>
          </a:xfrm>
        </p:grpSpPr>
        <p:cxnSp>
          <p:nvCxnSpPr>
            <p:cNvPr id="7" name="Straight Connector 6">
              <a:extLst>
                <a:ext uri="{FF2B5EF4-FFF2-40B4-BE49-F238E27FC236}">
                  <a16:creationId xmlns:a16="http://schemas.microsoft.com/office/drawing/2014/main" id="{2321E365-CDE6-4A42-95ED-4A137DE9AC71}"/>
                </a:ext>
              </a:extLst>
            </p:cNvPr>
            <p:cNvCxnSpPr>
              <a:cxnSpLocks/>
            </p:cNvCxnSpPr>
            <p:nvPr/>
          </p:nvCxnSpPr>
          <p:spPr>
            <a:xfrm>
              <a:off x="3067665" y="2165861"/>
              <a:ext cx="0" cy="1347999"/>
            </a:xfrm>
            <a:prstGeom prst="line">
              <a:avLst/>
            </a:prstGeom>
            <a:ln>
              <a:solidFill>
                <a:schemeClr val="bg1">
                  <a:lumMod val="75000"/>
                </a:schemeClr>
              </a:solidFill>
              <a:headEnd type="oval" w="lg" len="lg"/>
              <a:tailEnd type="ova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B6D324A3-BFE5-4F55-8877-2ACCED1FA360}"/>
                </a:ext>
              </a:extLst>
            </p:cNvPr>
            <p:cNvSpPr/>
            <p:nvPr/>
          </p:nvSpPr>
          <p:spPr>
            <a:xfrm>
              <a:off x="2995208" y="3443070"/>
              <a:ext cx="145330" cy="1453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59A9D5F9-B7D3-490A-BA9F-BCD1F7ACAE61}"/>
              </a:ext>
            </a:extLst>
          </p:cNvPr>
          <p:cNvGrpSpPr/>
          <p:nvPr userDrawn="1"/>
        </p:nvGrpSpPr>
        <p:grpSpPr>
          <a:xfrm>
            <a:off x="5911843" y="3400981"/>
            <a:ext cx="145330" cy="1353039"/>
            <a:chOff x="5787558" y="3433242"/>
            <a:chExt cx="145330" cy="1353039"/>
          </a:xfrm>
        </p:grpSpPr>
        <p:cxnSp>
          <p:nvCxnSpPr>
            <p:cNvPr id="10" name="Straight Connector 9">
              <a:extLst>
                <a:ext uri="{FF2B5EF4-FFF2-40B4-BE49-F238E27FC236}">
                  <a16:creationId xmlns:a16="http://schemas.microsoft.com/office/drawing/2014/main" id="{CE7B227A-176B-41AA-8B68-AA32A53FF69A}"/>
                </a:ext>
              </a:extLst>
            </p:cNvPr>
            <p:cNvCxnSpPr>
              <a:cxnSpLocks/>
            </p:cNvCxnSpPr>
            <p:nvPr/>
          </p:nvCxnSpPr>
          <p:spPr>
            <a:xfrm flipV="1">
              <a:off x="5849020" y="3513860"/>
              <a:ext cx="0" cy="1272421"/>
            </a:xfrm>
            <a:prstGeom prst="line">
              <a:avLst/>
            </a:prstGeom>
            <a:ln>
              <a:solidFill>
                <a:schemeClr val="bg1">
                  <a:lumMod val="75000"/>
                </a:schemeClr>
              </a:solidFill>
              <a:headEnd type="oval" w="lg" len="lg"/>
              <a:tailEnd type="ova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5CBFD2D2-EE66-425A-983C-3D40922E490A}"/>
                </a:ext>
              </a:extLst>
            </p:cNvPr>
            <p:cNvSpPr/>
            <p:nvPr/>
          </p:nvSpPr>
          <p:spPr>
            <a:xfrm>
              <a:off x="5787558" y="3433242"/>
              <a:ext cx="145330" cy="1453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4668F7C5-1A8F-49F5-BFA4-ED77E1D0736E}"/>
              </a:ext>
            </a:extLst>
          </p:cNvPr>
          <p:cNvGrpSpPr/>
          <p:nvPr userDrawn="1"/>
        </p:nvGrpSpPr>
        <p:grpSpPr>
          <a:xfrm>
            <a:off x="8571470" y="2133600"/>
            <a:ext cx="145330" cy="1417631"/>
            <a:chOff x="8255457" y="2165861"/>
            <a:chExt cx="145330" cy="1417631"/>
          </a:xfrm>
        </p:grpSpPr>
        <p:cxnSp>
          <p:nvCxnSpPr>
            <p:cNvPr id="13" name="Straight Connector 12">
              <a:extLst>
                <a:ext uri="{FF2B5EF4-FFF2-40B4-BE49-F238E27FC236}">
                  <a16:creationId xmlns:a16="http://schemas.microsoft.com/office/drawing/2014/main" id="{181856BB-B253-47A2-A8AA-96D25DC71BAB}"/>
                </a:ext>
              </a:extLst>
            </p:cNvPr>
            <p:cNvCxnSpPr>
              <a:cxnSpLocks/>
            </p:cNvCxnSpPr>
            <p:nvPr/>
          </p:nvCxnSpPr>
          <p:spPr>
            <a:xfrm flipH="1">
              <a:off x="8318092" y="2165861"/>
              <a:ext cx="10030" cy="1348000"/>
            </a:xfrm>
            <a:prstGeom prst="line">
              <a:avLst/>
            </a:prstGeom>
            <a:ln>
              <a:solidFill>
                <a:schemeClr val="bg1">
                  <a:lumMod val="75000"/>
                </a:schemeClr>
              </a:solidFill>
              <a:headEnd type="oval" w="lg" len="lg"/>
              <a:tailEnd type="ova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5037A838-098C-475A-AEEC-D81352670780}"/>
                </a:ext>
              </a:extLst>
            </p:cNvPr>
            <p:cNvSpPr/>
            <p:nvPr/>
          </p:nvSpPr>
          <p:spPr>
            <a:xfrm>
              <a:off x="8255457" y="3438162"/>
              <a:ext cx="145330" cy="1453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37108616-9D94-49A7-A058-034FDF9E1571}"/>
              </a:ext>
            </a:extLst>
          </p:cNvPr>
          <p:cNvGrpSpPr/>
          <p:nvPr userDrawn="1"/>
        </p:nvGrpSpPr>
        <p:grpSpPr>
          <a:xfrm>
            <a:off x="685800" y="3404616"/>
            <a:ext cx="145330" cy="1353039"/>
            <a:chOff x="5787558" y="3433242"/>
            <a:chExt cx="145330" cy="1353039"/>
          </a:xfrm>
        </p:grpSpPr>
        <p:cxnSp>
          <p:nvCxnSpPr>
            <p:cNvPr id="17" name="Straight Connector 16">
              <a:extLst>
                <a:ext uri="{FF2B5EF4-FFF2-40B4-BE49-F238E27FC236}">
                  <a16:creationId xmlns:a16="http://schemas.microsoft.com/office/drawing/2014/main" id="{74B1A8A1-C2E4-45E8-9FD5-FB870DBC3DD3}"/>
                </a:ext>
              </a:extLst>
            </p:cNvPr>
            <p:cNvCxnSpPr>
              <a:cxnSpLocks/>
            </p:cNvCxnSpPr>
            <p:nvPr/>
          </p:nvCxnSpPr>
          <p:spPr>
            <a:xfrm flipV="1">
              <a:off x="5849020" y="3513860"/>
              <a:ext cx="0" cy="1272421"/>
            </a:xfrm>
            <a:prstGeom prst="line">
              <a:avLst/>
            </a:prstGeom>
            <a:ln>
              <a:solidFill>
                <a:schemeClr val="bg1">
                  <a:lumMod val="75000"/>
                </a:schemeClr>
              </a:solidFill>
              <a:headEnd type="oval" w="lg" len="lg"/>
              <a:tailEnd type="ova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6C51F3B4-6291-4FB4-8E39-0A26A44659B3}"/>
                </a:ext>
              </a:extLst>
            </p:cNvPr>
            <p:cNvSpPr/>
            <p:nvPr/>
          </p:nvSpPr>
          <p:spPr>
            <a:xfrm>
              <a:off x="5787558" y="3433242"/>
              <a:ext cx="145330" cy="1453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 Placeholder 19">
            <a:extLst>
              <a:ext uri="{FF2B5EF4-FFF2-40B4-BE49-F238E27FC236}">
                <a16:creationId xmlns:a16="http://schemas.microsoft.com/office/drawing/2014/main" id="{89A778B0-75D0-4FEF-83D2-7EFB767E2600}"/>
              </a:ext>
            </a:extLst>
          </p:cNvPr>
          <p:cNvSpPr>
            <a:spLocks noGrp="1"/>
          </p:cNvSpPr>
          <p:nvPr>
            <p:ph type="body" sz="quarter" idx="12" hasCustomPrompt="1"/>
          </p:nvPr>
        </p:nvSpPr>
        <p:spPr>
          <a:xfrm>
            <a:off x="990600" y="4461920"/>
            <a:ext cx="1828800" cy="584200"/>
          </a:xfrm>
        </p:spPr>
        <p:txBody>
          <a:bodyPr anchor="ctr"/>
          <a:lstStyle>
            <a:lvl1pPr marL="0" indent="0">
              <a:buNone/>
              <a:defRPr sz="3600" b="1">
                <a:solidFill>
                  <a:schemeClr val="accent1"/>
                </a:solidFill>
                <a:latin typeface="Georgia" panose="02040502050405020303" pitchFamily="18" charset="0"/>
              </a:defRPr>
            </a:lvl1pPr>
          </a:lstStyle>
          <a:p>
            <a:pPr lvl="0"/>
            <a:r>
              <a:rPr lang="en-US" dirty="0"/>
              <a:t>XXXX</a:t>
            </a:r>
          </a:p>
        </p:txBody>
      </p:sp>
      <p:sp>
        <p:nvSpPr>
          <p:cNvPr id="21" name="Text Placeholder 19">
            <a:extLst>
              <a:ext uri="{FF2B5EF4-FFF2-40B4-BE49-F238E27FC236}">
                <a16:creationId xmlns:a16="http://schemas.microsoft.com/office/drawing/2014/main" id="{F07E030D-0CA8-4320-AB0E-C6C61CD5A3C9}"/>
              </a:ext>
            </a:extLst>
          </p:cNvPr>
          <p:cNvSpPr>
            <a:spLocks noGrp="1"/>
          </p:cNvSpPr>
          <p:nvPr>
            <p:ph type="body" sz="quarter" idx="13" hasCustomPrompt="1"/>
          </p:nvPr>
        </p:nvSpPr>
        <p:spPr>
          <a:xfrm>
            <a:off x="990600" y="5117034"/>
            <a:ext cx="2971800" cy="822960"/>
          </a:xfrm>
        </p:spPr>
        <p:txBody>
          <a:bodyPr anchor="t"/>
          <a:lstStyle>
            <a:lvl1pPr marL="0" indent="0">
              <a:buNone/>
              <a:defRPr sz="20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22" name="Text Placeholder 19">
            <a:extLst>
              <a:ext uri="{FF2B5EF4-FFF2-40B4-BE49-F238E27FC236}">
                <a16:creationId xmlns:a16="http://schemas.microsoft.com/office/drawing/2014/main" id="{631C4789-2B31-42C8-83B1-3EB6EA8E8CBE}"/>
              </a:ext>
            </a:extLst>
          </p:cNvPr>
          <p:cNvSpPr>
            <a:spLocks noGrp="1"/>
          </p:cNvSpPr>
          <p:nvPr>
            <p:ph type="body" sz="quarter" idx="14" hasCustomPrompt="1"/>
          </p:nvPr>
        </p:nvSpPr>
        <p:spPr>
          <a:xfrm>
            <a:off x="6220873" y="4465555"/>
            <a:ext cx="1828800" cy="584200"/>
          </a:xfrm>
        </p:spPr>
        <p:txBody>
          <a:bodyPr anchor="ctr"/>
          <a:lstStyle>
            <a:lvl1pPr marL="0" indent="0">
              <a:buNone/>
              <a:defRPr sz="3600" b="1">
                <a:solidFill>
                  <a:schemeClr val="accent1"/>
                </a:solidFill>
                <a:latin typeface="Georgia" panose="02040502050405020303" pitchFamily="18" charset="0"/>
              </a:defRPr>
            </a:lvl1pPr>
          </a:lstStyle>
          <a:p>
            <a:pPr lvl="0"/>
            <a:r>
              <a:rPr lang="en-US" dirty="0"/>
              <a:t>XXXX</a:t>
            </a:r>
          </a:p>
        </p:txBody>
      </p:sp>
      <p:sp>
        <p:nvSpPr>
          <p:cNvPr id="23" name="Text Placeholder 19">
            <a:extLst>
              <a:ext uri="{FF2B5EF4-FFF2-40B4-BE49-F238E27FC236}">
                <a16:creationId xmlns:a16="http://schemas.microsoft.com/office/drawing/2014/main" id="{8D390ED3-A802-4A89-B786-4C5C7DE9046A}"/>
              </a:ext>
            </a:extLst>
          </p:cNvPr>
          <p:cNvSpPr>
            <a:spLocks noGrp="1"/>
          </p:cNvSpPr>
          <p:nvPr>
            <p:ph type="body" sz="quarter" idx="15" hasCustomPrompt="1"/>
          </p:nvPr>
        </p:nvSpPr>
        <p:spPr>
          <a:xfrm>
            <a:off x="6220873" y="5120669"/>
            <a:ext cx="2971800" cy="822960"/>
          </a:xfrm>
        </p:spPr>
        <p:txBody>
          <a:bodyPr anchor="t"/>
          <a:lstStyle>
            <a:lvl1pPr marL="0" indent="0">
              <a:buNone/>
              <a:defRPr sz="20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24" name="Text Placeholder 19">
            <a:extLst>
              <a:ext uri="{FF2B5EF4-FFF2-40B4-BE49-F238E27FC236}">
                <a16:creationId xmlns:a16="http://schemas.microsoft.com/office/drawing/2014/main" id="{4646BE47-2681-4983-83AE-2352FC63C57B}"/>
              </a:ext>
            </a:extLst>
          </p:cNvPr>
          <p:cNvSpPr>
            <a:spLocks noGrp="1"/>
          </p:cNvSpPr>
          <p:nvPr>
            <p:ph type="body" sz="quarter" idx="16" hasCustomPrompt="1"/>
          </p:nvPr>
        </p:nvSpPr>
        <p:spPr>
          <a:xfrm>
            <a:off x="3582466" y="1818325"/>
            <a:ext cx="1828800" cy="584200"/>
          </a:xfrm>
        </p:spPr>
        <p:txBody>
          <a:bodyPr anchor="ctr"/>
          <a:lstStyle>
            <a:lvl1pPr marL="0" indent="0">
              <a:buNone/>
              <a:defRPr sz="3600" b="1">
                <a:solidFill>
                  <a:schemeClr val="accent1"/>
                </a:solidFill>
                <a:latin typeface="Georgia" panose="02040502050405020303" pitchFamily="18" charset="0"/>
              </a:defRPr>
            </a:lvl1pPr>
          </a:lstStyle>
          <a:p>
            <a:pPr lvl="0"/>
            <a:r>
              <a:rPr lang="en-US" dirty="0"/>
              <a:t>XXXX</a:t>
            </a:r>
          </a:p>
        </p:txBody>
      </p:sp>
      <p:sp>
        <p:nvSpPr>
          <p:cNvPr id="25" name="Text Placeholder 19">
            <a:extLst>
              <a:ext uri="{FF2B5EF4-FFF2-40B4-BE49-F238E27FC236}">
                <a16:creationId xmlns:a16="http://schemas.microsoft.com/office/drawing/2014/main" id="{DB7CC134-A50D-4E5B-9B04-A7D8012E57EE}"/>
              </a:ext>
            </a:extLst>
          </p:cNvPr>
          <p:cNvSpPr>
            <a:spLocks noGrp="1"/>
          </p:cNvSpPr>
          <p:nvPr>
            <p:ph type="body" sz="quarter" idx="17" hasCustomPrompt="1"/>
          </p:nvPr>
        </p:nvSpPr>
        <p:spPr>
          <a:xfrm>
            <a:off x="3582466" y="2473438"/>
            <a:ext cx="2971800" cy="822960"/>
          </a:xfrm>
        </p:spPr>
        <p:txBody>
          <a:bodyPr anchor="t"/>
          <a:lstStyle>
            <a:lvl1pPr marL="0" indent="0">
              <a:buNone/>
              <a:defRPr sz="20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26" name="Text Placeholder 19">
            <a:extLst>
              <a:ext uri="{FF2B5EF4-FFF2-40B4-BE49-F238E27FC236}">
                <a16:creationId xmlns:a16="http://schemas.microsoft.com/office/drawing/2014/main" id="{66212862-0153-482A-9536-A03C5DAB5822}"/>
              </a:ext>
            </a:extLst>
          </p:cNvPr>
          <p:cNvSpPr>
            <a:spLocks noGrp="1"/>
          </p:cNvSpPr>
          <p:nvPr>
            <p:ph type="body" sz="quarter" idx="18" hasCustomPrompt="1"/>
          </p:nvPr>
        </p:nvSpPr>
        <p:spPr>
          <a:xfrm>
            <a:off x="8839200" y="1818325"/>
            <a:ext cx="1828800" cy="584200"/>
          </a:xfrm>
        </p:spPr>
        <p:txBody>
          <a:bodyPr anchor="ctr"/>
          <a:lstStyle>
            <a:lvl1pPr marL="0" indent="0">
              <a:buNone/>
              <a:defRPr sz="3600" b="1">
                <a:solidFill>
                  <a:schemeClr val="accent1"/>
                </a:solidFill>
                <a:latin typeface="Georgia" panose="02040502050405020303" pitchFamily="18" charset="0"/>
              </a:defRPr>
            </a:lvl1pPr>
          </a:lstStyle>
          <a:p>
            <a:pPr lvl="0"/>
            <a:r>
              <a:rPr lang="en-US" dirty="0"/>
              <a:t>XXXX</a:t>
            </a:r>
          </a:p>
        </p:txBody>
      </p:sp>
      <p:sp>
        <p:nvSpPr>
          <p:cNvPr id="27" name="Text Placeholder 19">
            <a:extLst>
              <a:ext uri="{FF2B5EF4-FFF2-40B4-BE49-F238E27FC236}">
                <a16:creationId xmlns:a16="http://schemas.microsoft.com/office/drawing/2014/main" id="{303CB60B-B2B4-4C34-96E3-3ECB91BB4D1A}"/>
              </a:ext>
            </a:extLst>
          </p:cNvPr>
          <p:cNvSpPr>
            <a:spLocks noGrp="1"/>
          </p:cNvSpPr>
          <p:nvPr>
            <p:ph type="body" sz="quarter" idx="19" hasCustomPrompt="1"/>
          </p:nvPr>
        </p:nvSpPr>
        <p:spPr>
          <a:xfrm>
            <a:off x="8839200" y="2473438"/>
            <a:ext cx="2971800" cy="822960"/>
          </a:xfrm>
        </p:spPr>
        <p:txBody>
          <a:bodyPr anchor="t"/>
          <a:lstStyle>
            <a:lvl1pPr marL="0" indent="0">
              <a:buNone/>
              <a:defRPr sz="20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Tree>
    <p:extLst>
      <p:ext uri="{BB962C8B-B14F-4D97-AF65-F5344CB8AC3E}">
        <p14:creationId xmlns:p14="http://schemas.microsoft.com/office/powerpoint/2010/main" val="96673281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meline - 4 stop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FBD00-919C-42EE-A8A6-AC953D9CAAD1}"/>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65F406D1-FDC0-42C5-AAD8-B18F2528A1E4}"/>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5D6DFBA3-7145-4057-88CA-AC5B3A5120FB}"/>
              </a:ext>
            </a:extLst>
          </p:cNvPr>
          <p:cNvSpPr>
            <a:spLocks noGrp="1"/>
          </p:cNvSpPr>
          <p:nvPr>
            <p:ph type="sldNum" sz="quarter" idx="11"/>
          </p:nvPr>
        </p:nvSpPr>
        <p:spPr/>
        <p:txBody>
          <a:bodyPr/>
          <a:lstStyle/>
          <a:p>
            <a:fld id="{407F7647-6CBB-4945-B48A-22BF8575EA14}" type="slidenum">
              <a:rPr lang="en-US" smtClean="0"/>
              <a:pPr/>
              <a:t>‹#›</a:t>
            </a:fld>
            <a:endParaRPr lang="en-US" dirty="0"/>
          </a:p>
        </p:txBody>
      </p:sp>
      <p:cxnSp>
        <p:nvCxnSpPr>
          <p:cNvPr id="5" name="Straight Connector 4">
            <a:extLst>
              <a:ext uri="{FF2B5EF4-FFF2-40B4-BE49-F238E27FC236}">
                <a16:creationId xmlns:a16="http://schemas.microsoft.com/office/drawing/2014/main" id="{49699C7B-E99D-4C09-B10B-2622FA109D82}"/>
              </a:ext>
            </a:extLst>
          </p:cNvPr>
          <p:cNvCxnSpPr>
            <a:cxnSpLocks/>
          </p:cNvCxnSpPr>
          <p:nvPr userDrawn="1"/>
        </p:nvCxnSpPr>
        <p:spPr>
          <a:xfrm>
            <a:off x="765048" y="3492164"/>
            <a:ext cx="10817352" cy="15813"/>
          </a:xfrm>
          <a:prstGeom prst="line">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163D8950-8383-4842-924C-F186241BCBAE}"/>
              </a:ext>
            </a:extLst>
          </p:cNvPr>
          <p:cNvGrpSpPr/>
          <p:nvPr userDrawn="1"/>
        </p:nvGrpSpPr>
        <p:grpSpPr>
          <a:xfrm>
            <a:off x="1797515" y="2667000"/>
            <a:ext cx="91440" cy="867312"/>
            <a:chOff x="1853948" y="2826033"/>
            <a:chExt cx="91440" cy="867312"/>
          </a:xfrm>
        </p:grpSpPr>
        <p:cxnSp>
          <p:nvCxnSpPr>
            <p:cNvPr id="7" name="Straight Connector 6">
              <a:extLst>
                <a:ext uri="{FF2B5EF4-FFF2-40B4-BE49-F238E27FC236}">
                  <a16:creationId xmlns:a16="http://schemas.microsoft.com/office/drawing/2014/main" id="{0B08721F-3BDB-4E82-A41A-22FC78FC27E5}"/>
                </a:ext>
              </a:extLst>
            </p:cNvPr>
            <p:cNvCxnSpPr>
              <a:cxnSpLocks/>
            </p:cNvCxnSpPr>
            <p:nvPr/>
          </p:nvCxnSpPr>
          <p:spPr>
            <a:xfrm flipH="1" flipV="1">
              <a:off x="1899668" y="2826033"/>
              <a:ext cx="3" cy="809740"/>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48A73344-7FF6-48C4-B166-A41ADF8073B7}"/>
                </a:ext>
              </a:extLst>
            </p:cNvPr>
            <p:cNvSpPr/>
            <p:nvPr/>
          </p:nvSpPr>
          <p:spPr>
            <a:xfrm>
              <a:off x="1853948" y="3601905"/>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603E0A98-CCBD-42E6-B620-EB7163C65640}"/>
              </a:ext>
            </a:extLst>
          </p:cNvPr>
          <p:cNvGrpSpPr/>
          <p:nvPr userDrawn="1"/>
        </p:nvGrpSpPr>
        <p:grpSpPr>
          <a:xfrm>
            <a:off x="4538584" y="3455398"/>
            <a:ext cx="91440" cy="843608"/>
            <a:chOff x="4084226" y="3601905"/>
            <a:chExt cx="91440" cy="843608"/>
          </a:xfrm>
        </p:grpSpPr>
        <p:cxnSp>
          <p:nvCxnSpPr>
            <p:cNvPr id="10" name="Straight Connector 9">
              <a:extLst>
                <a:ext uri="{FF2B5EF4-FFF2-40B4-BE49-F238E27FC236}">
                  <a16:creationId xmlns:a16="http://schemas.microsoft.com/office/drawing/2014/main" id="{72ABADF1-708C-42FF-994B-5FC7473F905D}"/>
                </a:ext>
              </a:extLst>
            </p:cNvPr>
            <p:cNvCxnSpPr>
              <a:cxnSpLocks/>
            </p:cNvCxnSpPr>
            <p:nvPr/>
          </p:nvCxnSpPr>
          <p:spPr>
            <a:xfrm flipH="1" flipV="1">
              <a:off x="4125688" y="3635773"/>
              <a:ext cx="3" cy="809740"/>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7FB8B54-956E-461A-A214-BA24F35FA0B2}"/>
                </a:ext>
              </a:extLst>
            </p:cNvPr>
            <p:cNvSpPr/>
            <p:nvPr/>
          </p:nvSpPr>
          <p:spPr>
            <a:xfrm>
              <a:off x="4084226" y="3601905"/>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177B7DFB-8E93-4CAB-932D-9B17F795DC3F}"/>
              </a:ext>
            </a:extLst>
          </p:cNvPr>
          <p:cNvGrpSpPr/>
          <p:nvPr userDrawn="1"/>
        </p:nvGrpSpPr>
        <p:grpSpPr>
          <a:xfrm>
            <a:off x="7277899" y="2679526"/>
            <a:ext cx="91440" cy="867312"/>
            <a:chOff x="1853948" y="2826033"/>
            <a:chExt cx="91440" cy="867312"/>
          </a:xfrm>
        </p:grpSpPr>
        <p:cxnSp>
          <p:nvCxnSpPr>
            <p:cNvPr id="13" name="Straight Connector 12">
              <a:extLst>
                <a:ext uri="{FF2B5EF4-FFF2-40B4-BE49-F238E27FC236}">
                  <a16:creationId xmlns:a16="http://schemas.microsoft.com/office/drawing/2014/main" id="{9130305C-2642-4F60-839F-828D406BAE31}"/>
                </a:ext>
              </a:extLst>
            </p:cNvPr>
            <p:cNvCxnSpPr>
              <a:cxnSpLocks/>
            </p:cNvCxnSpPr>
            <p:nvPr/>
          </p:nvCxnSpPr>
          <p:spPr>
            <a:xfrm flipH="1" flipV="1">
              <a:off x="1899668" y="2826033"/>
              <a:ext cx="3" cy="809740"/>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7E82339B-B640-418E-BAA0-5D65DE4FF3CB}"/>
                </a:ext>
              </a:extLst>
            </p:cNvPr>
            <p:cNvSpPr/>
            <p:nvPr/>
          </p:nvSpPr>
          <p:spPr>
            <a:xfrm>
              <a:off x="1853948" y="3601905"/>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B5E8DEB9-18E6-4A9A-B699-42EE32E3C83E}"/>
              </a:ext>
            </a:extLst>
          </p:cNvPr>
          <p:cNvGrpSpPr/>
          <p:nvPr userDrawn="1"/>
        </p:nvGrpSpPr>
        <p:grpSpPr>
          <a:xfrm>
            <a:off x="9896397" y="3441111"/>
            <a:ext cx="91440" cy="843608"/>
            <a:chOff x="4084226" y="3601905"/>
            <a:chExt cx="91440" cy="843608"/>
          </a:xfrm>
        </p:grpSpPr>
        <p:cxnSp>
          <p:nvCxnSpPr>
            <p:cNvPr id="16" name="Straight Connector 15">
              <a:extLst>
                <a:ext uri="{FF2B5EF4-FFF2-40B4-BE49-F238E27FC236}">
                  <a16:creationId xmlns:a16="http://schemas.microsoft.com/office/drawing/2014/main" id="{43C52571-272E-468A-90C5-1BAFB6BA8B22}"/>
                </a:ext>
              </a:extLst>
            </p:cNvPr>
            <p:cNvCxnSpPr>
              <a:cxnSpLocks/>
            </p:cNvCxnSpPr>
            <p:nvPr/>
          </p:nvCxnSpPr>
          <p:spPr>
            <a:xfrm flipH="1" flipV="1">
              <a:off x="4125688" y="3635773"/>
              <a:ext cx="3" cy="809740"/>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6468F121-372A-48EA-AE19-235B40AF01D5}"/>
                </a:ext>
              </a:extLst>
            </p:cNvPr>
            <p:cNvSpPr/>
            <p:nvPr/>
          </p:nvSpPr>
          <p:spPr>
            <a:xfrm>
              <a:off x="4084226" y="3601905"/>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Picture Placeholder 18">
            <a:extLst>
              <a:ext uri="{FF2B5EF4-FFF2-40B4-BE49-F238E27FC236}">
                <a16:creationId xmlns:a16="http://schemas.microsoft.com/office/drawing/2014/main" id="{8D746D31-54BD-4605-8A94-740F7116473A}"/>
              </a:ext>
            </a:extLst>
          </p:cNvPr>
          <p:cNvSpPr>
            <a:spLocks noGrp="1"/>
          </p:cNvSpPr>
          <p:nvPr>
            <p:ph type="pic" sz="quarter" idx="12" hasCustomPrompt="1"/>
          </p:nvPr>
        </p:nvSpPr>
        <p:spPr>
          <a:xfrm>
            <a:off x="1294598" y="1415116"/>
            <a:ext cx="1097280" cy="1097280"/>
          </a:xfrm>
        </p:spPr>
        <p:txBody>
          <a:bodyPr/>
          <a:lstStyle>
            <a:lvl1pPr marL="0" indent="0" algn="ctr">
              <a:buNone/>
              <a:defRPr sz="1800"/>
            </a:lvl1pPr>
          </a:lstStyle>
          <a:p>
            <a:r>
              <a:rPr lang="en-US" dirty="0"/>
              <a:t>Picture</a:t>
            </a:r>
          </a:p>
        </p:txBody>
      </p:sp>
      <p:sp>
        <p:nvSpPr>
          <p:cNvPr id="20" name="Picture Placeholder 18">
            <a:extLst>
              <a:ext uri="{FF2B5EF4-FFF2-40B4-BE49-F238E27FC236}">
                <a16:creationId xmlns:a16="http://schemas.microsoft.com/office/drawing/2014/main" id="{97603D9B-51F4-4E3B-8286-180BC540FADC}"/>
              </a:ext>
            </a:extLst>
          </p:cNvPr>
          <p:cNvSpPr>
            <a:spLocks noGrp="1"/>
          </p:cNvSpPr>
          <p:nvPr>
            <p:ph type="pic" sz="quarter" idx="13" hasCustomPrompt="1"/>
          </p:nvPr>
        </p:nvSpPr>
        <p:spPr>
          <a:xfrm>
            <a:off x="4031409" y="4419600"/>
            <a:ext cx="1097280" cy="1097280"/>
          </a:xfrm>
        </p:spPr>
        <p:txBody>
          <a:bodyPr/>
          <a:lstStyle>
            <a:lvl1pPr marL="0" indent="0" algn="ctr">
              <a:buNone/>
              <a:defRPr sz="1800"/>
            </a:lvl1pPr>
          </a:lstStyle>
          <a:p>
            <a:r>
              <a:rPr lang="en-US" dirty="0"/>
              <a:t>Picture</a:t>
            </a:r>
          </a:p>
        </p:txBody>
      </p:sp>
      <p:sp>
        <p:nvSpPr>
          <p:cNvPr id="21" name="Picture Placeholder 18">
            <a:extLst>
              <a:ext uri="{FF2B5EF4-FFF2-40B4-BE49-F238E27FC236}">
                <a16:creationId xmlns:a16="http://schemas.microsoft.com/office/drawing/2014/main" id="{07595B2F-BE3D-4FB3-8D93-6C0B92506C4B}"/>
              </a:ext>
            </a:extLst>
          </p:cNvPr>
          <p:cNvSpPr>
            <a:spLocks noGrp="1"/>
          </p:cNvSpPr>
          <p:nvPr>
            <p:ph type="pic" sz="quarter" idx="14" hasCustomPrompt="1"/>
          </p:nvPr>
        </p:nvSpPr>
        <p:spPr>
          <a:xfrm>
            <a:off x="9389222" y="4419600"/>
            <a:ext cx="1097280" cy="1097280"/>
          </a:xfrm>
        </p:spPr>
        <p:txBody>
          <a:bodyPr/>
          <a:lstStyle>
            <a:lvl1pPr marL="0" indent="0" algn="ctr">
              <a:buNone/>
              <a:defRPr sz="1800"/>
            </a:lvl1pPr>
          </a:lstStyle>
          <a:p>
            <a:r>
              <a:rPr lang="en-US" dirty="0"/>
              <a:t>Picture</a:t>
            </a:r>
          </a:p>
        </p:txBody>
      </p:sp>
      <p:sp>
        <p:nvSpPr>
          <p:cNvPr id="22" name="Picture Placeholder 18">
            <a:extLst>
              <a:ext uri="{FF2B5EF4-FFF2-40B4-BE49-F238E27FC236}">
                <a16:creationId xmlns:a16="http://schemas.microsoft.com/office/drawing/2014/main" id="{BF558B5A-D8C9-4F6C-BF31-A38B74E839DA}"/>
              </a:ext>
            </a:extLst>
          </p:cNvPr>
          <p:cNvSpPr>
            <a:spLocks noGrp="1"/>
          </p:cNvSpPr>
          <p:nvPr>
            <p:ph type="pic" sz="quarter" idx="15" hasCustomPrompt="1"/>
          </p:nvPr>
        </p:nvSpPr>
        <p:spPr>
          <a:xfrm>
            <a:off x="6774979" y="1421542"/>
            <a:ext cx="1097280" cy="1097280"/>
          </a:xfrm>
        </p:spPr>
        <p:txBody>
          <a:bodyPr/>
          <a:lstStyle>
            <a:lvl1pPr marL="0" indent="0" algn="ctr">
              <a:buNone/>
              <a:defRPr sz="1800"/>
            </a:lvl1pPr>
          </a:lstStyle>
          <a:p>
            <a:r>
              <a:rPr lang="en-US" dirty="0"/>
              <a:t>Picture</a:t>
            </a:r>
          </a:p>
        </p:txBody>
      </p:sp>
      <p:sp>
        <p:nvSpPr>
          <p:cNvPr id="24" name="Text Placeholder 23">
            <a:extLst>
              <a:ext uri="{FF2B5EF4-FFF2-40B4-BE49-F238E27FC236}">
                <a16:creationId xmlns:a16="http://schemas.microsoft.com/office/drawing/2014/main" id="{6B8938E6-2947-4709-8B47-F1C67C1312C1}"/>
              </a:ext>
            </a:extLst>
          </p:cNvPr>
          <p:cNvSpPr>
            <a:spLocks noGrp="1"/>
          </p:cNvSpPr>
          <p:nvPr>
            <p:ph type="body" sz="quarter" idx="16" hasCustomPrompt="1"/>
          </p:nvPr>
        </p:nvSpPr>
        <p:spPr>
          <a:xfrm>
            <a:off x="1043135" y="3817106"/>
            <a:ext cx="1600200" cy="457200"/>
          </a:xfrm>
        </p:spPr>
        <p:txBody>
          <a:bodyPr/>
          <a:lstStyle>
            <a:lvl1pPr marL="0" indent="0" algn="ctr">
              <a:buNone/>
              <a:defRPr b="1">
                <a:solidFill>
                  <a:schemeClr val="accent1"/>
                </a:solidFill>
                <a:latin typeface="Georgia" panose="02040502050405020303" pitchFamily="18" charset="0"/>
              </a:defRPr>
            </a:lvl1pPr>
          </a:lstStyle>
          <a:p>
            <a:pPr lvl="0"/>
            <a:r>
              <a:rPr lang="en-US" dirty="0"/>
              <a:t>XXXX</a:t>
            </a:r>
          </a:p>
        </p:txBody>
      </p:sp>
      <p:sp>
        <p:nvSpPr>
          <p:cNvPr id="25" name="Text Placeholder 23">
            <a:extLst>
              <a:ext uri="{FF2B5EF4-FFF2-40B4-BE49-F238E27FC236}">
                <a16:creationId xmlns:a16="http://schemas.microsoft.com/office/drawing/2014/main" id="{DB12EC93-57BA-4A21-9D4F-74A4E20E7C7F}"/>
              </a:ext>
            </a:extLst>
          </p:cNvPr>
          <p:cNvSpPr>
            <a:spLocks noGrp="1"/>
          </p:cNvSpPr>
          <p:nvPr>
            <p:ph type="body" sz="quarter" idx="17" hasCustomPrompt="1"/>
          </p:nvPr>
        </p:nvSpPr>
        <p:spPr>
          <a:xfrm>
            <a:off x="1043135" y="4346734"/>
            <a:ext cx="1600200" cy="767042"/>
          </a:xfrm>
        </p:spPr>
        <p:txBody>
          <a:bodyPr/>
          <a:lstStyle>
            <a:lvl1pPr marL="0" indent="0" algn="ctr">
              <a:buNone/>
              <a:defRPr sz="1400" b="0">
                <a:solidFill>
                  <a:schemeClr val="tx1"/>
                </a:solidFill>
                <a:latin typeface="Arial" panose="020B0604020202020204" pitchFamily="34" charset="0"/>
                <a:cs typeface="Arial" panose="020B0604020202020204" pitchFamily="34" charset="0"/>
              </a:defRPr>
            </a:lvl1pPr>
          </a:lstStyle>
          <a:p>
            <a:pPr lvl="0"/>
            <a:r>
              <a:rPr lang="en-US" dirty="0"/>
              <a:t>Insert additional information here</a:t>
            </a:r>
          </a:p>
        </p:txBody>
      </p:sp>
      <p:sp>
        <p:nvSpPr>
          <p:cNvPr id="26" name="Text Placeholder 23">
            <a:extLst>
              <a:ext uri="{FF2B5EF4-FFF2-40B4-BE49-F238E27FC236}">
                <a16:creationId xmlns:a16="http://schemas.microsoft.com/office/drawing/2014/main" id="{D1BDC335-2769-4179-8A2C-1EF688F52D3A}"/>
              </a:ext>
            </a:extLst>
          </p:cNvPr>
          <p:cNvSpPr>
            <a:spLocks noGrp="1"/>
          </p:cNvSpPr>
          <p:nvPr>
            <p:ph type="body" sz="quarter" idx="18" hasCustomPrompt="1"/>
          </p:nvPr>
        </p:nvSpPr>
        <p:spPr>
          <a:xfrm>
            <a:off x="6523522" y="3813048"/>
            <a:ext cx="1600200" cy="457200"/>
          </a:xfrm>
        </p:spPr>
        <p:txBody>
          <a:bodyPr/>
          <a:lstStyle>
            <a:lvl1pPr marL="0" indent="0" algn="ctr">
              <a:buNone/>
              <a:defRPr b="1">
                <a:solidFill>
                  <a:schemeClr val="accent1"/>
                </a:solidFill>
                <a:latin typeface="Georgia" panose="02040502050405020303" pitchFamily="18" charset="0"/>
              </a:defRPr>
            </a:lvl1pPr>
          </a:lstStyle>
          <a:p>
            <a:pPr lvl="0"/>
            <a:r>
              <a:rPr lang="en-US" dirty="0"/>
              <a:t>XXXX</a:t>
            </a:r>
          </a:p>
        </p:txBody>
      </p:sp>
      <p:sp>
        <p:nvSpPr>
          <p:cNvPr id="27" name="Text Placeholder 23">
            <a:extLst>
              <a:ext uri="{FF2B5EF4-FFF2-40B4-BE49-F238E27FC236}">
                <a16:creationId xmlns:a16="http://schemas.microsoft.com/office/drawing/2014/main" id="{FBCCCEEB-7F18-4C4F-B322-E9347286EAB3}"/>
              </a:ext>
            </a:extLst>
          </p:cNvPr>
          <p:cNvSpPr>
            <a:spLocks noGrp="1"/>
          </p:cNvSpPr>
          <p:nvPr>
            <p:ph type="body" sz="quarter" idx="19" hasCustomPrompt="1"/>
          </p:nvPr>
        </p:nvSpPr>
        <p:spPr>
          <a:xfrm>
            <a:off x="6523519" y="4343400"/>
            <a:ext cx="1600200" cy="767042"/>
          </a:xfrm>
        </p:spPr>
        <p:txBody>
          <a:bodyPr/>
          <a:lstStyle>
            <a:lvl1pPr marL="0" indent="0" algn="ctr">
              <a:buNone/>
              <a:defRPr sz="1400" b="0">
                <a:solidFill>
                  <a:schemeClr val="tx1"/>
                </a:solidFill>
                <a:latin typeface="Arial" panose="020B0604020202020204" pitchFamily="34" charset="0"/>
                <a:cs typeface="Arial" panose="020B0604020202020204" pitchFamily="34" charset="0"/>
              </a:defRPr>
            </a:lvl1pPr>
          </a:lstStyle>
          <a:p>
            <a:pPr lvl="0"/>
            <a:r>
              <a:rPr lang="en-US" dirty="0"/>
              <a:t>Insert additional information here</a:t>
            </a:r>
          </a:p>
        </p:txBody>
      </p:sp>
      <p:sp>
        <p:nvSpPr>
          <p:cNvPr id="28" name="Text Placeholder 23">
            <a:extLst>
              <a:ext uri="{FF2B5EF4-FFF2-40B4-BE49-F238E27FC236}">
                <a16:creationId xmlns:a16="http://schemas.microsoft.com/office/drawing/2014/main" id="{B0601934-548C-4F6B-A27C-C3AEF9E61C13}"/>
              </a:ext>
            </a:extLst>
          </p:cNvPr>
          <p:cNvSpPr>
            <a:spLocks noGrp="1"/>
          </p:cNvSpPr>
          <p:nvPr>
            <p:ph type="body" sz="quarter" idx="20" hasCustomPrompt="1"/>
          </p:nvPr>
        </p:nvSpPr>
        <p:spPr>
          <a:xfrm>
            <a:off x="3783328" y="1958780"/>
            <a:ext cx="1600200" cy="457200"/>
          </a:xfrm>
        </p:spPr>
        <p:txBody>
          <a:bodyPr/>
          <a:lstStyle>
            <a:lvl1pPr marL="0" indent="0" algn="ctr">
              <a:buNone/>
              <a:defRPr b="1">
                <a:solidFill>
                  <a:schemeClr val="accent1"/>
                </a:solidFill>
                <a:latin typeface="Georgia" panose="02040502050405020303" pitchFamily="18" charset="0"/>
              </a:defRPr>
            </a:lvl1pPr>
          </a:lstStyle>
          <a:p>
            <a:pPr lvl="0"/>
            <a:r>
              <a:rPr lang="en-US" dirty="0"/>
              <a:t>XXXX</a:t>
            </a:r>
          </a:p>
        </p:txBody>
      </p:sp>
      <p:sp>
        <p:nvSpPr>
          <p:cNvPr id="29" name="Text Placeholder 23">
            <a:extLst>
              <a:ext uri="{FF2B5EF4-FFF2-40B4-BE49-F238E27FC236}">
                <a16:creationId xmlns:a16="http://schemas.microsoft.com/office/drawing/2014/main" id="{F8237F98-529D-4167-9851-2BA60ABFB99B}"/>
              </a:ext>
            </a:extLst>
          </p:cNvPr>
          <p:cNvSpPr>
            <a:spLocks noGrp="1"/>
          </p:cNvSpPr>
          <p:nvPr>
            <p:ph type="body" sz="quarter" idx="21" hasCustomPrompt="1"/>
          </p:nvPr>
        </p:nvSpPr>
        <p:spPr>
          <a:xfrm>
            <a:off x="3783328" y="2488408"/>
            <a:ext cx="1600200" cy="767042"/>
          </a:xfrm>
        </p:spPr>
        <p:txBody>
          <a:bodyPr/>
          <a:lstStyle>
            <a:lvl1pPr marL="0" indent="0" algn="ctr">
              <a:buNone/>
              <a:defRPr sz="1400" b="0">
                <a:solidFill>
                  <a:schemeClr val="tx1"/>
                </a:solidFill>
                <a:latin typeface="Arial" panose="020B0604020202020204" pitchFamily="34" charset="0"/>
                <a:cs typeface="Arial" panose="020B0604020202020204" pitchFamily="34" charset="0"/>
              </a:defRPr>
            </a:lvl1pPr>
          </a:lstStyle>
          <a:p>
            <a:pPr lvl="0"/>
            <a:r>
              <a:rPr lang="en-US" dirty="0"/>
              <a:t>Insert additional information here</a:t>
            </a:r>
          </a:p>
        </p:txBody>
      </p:sp>
      <p:sp>
        <p:nvSpPr>
          <p:cNvPr id="30" name="Text Placeholder 23">
            <a:extLst>
              <a:ext uri="{FF2B5EF4-FFF2-40B4-BE49-F238E27FC236}">
                <a16:creationId xmlns:a16="http://schemas.microsoft.com/office/drawing/2014/main" id="{5476F391-F8AA-40B7-805B-050109F120B6}"/>
              </a:ext>
            </a:extLst>
          </p:cNvPr>
          <p:cNvSpPr>
            <a:spLocks noGrp="1"/>
          </p:cNvSpPr>
          <p:nvPr>
            <p:ph type="body" sz="quarter" idx="22" hasCustomPrompt="1"/>
          </p:nvPr>
        </p:nvSpPr>
        <p:spPr>
          <a:xfrm>
            <a:off x="9144000" y="1953824"/>
            <a:ext cx="1600200" cy="457200"/>
          </a:xfrm>
        </p:spPr>
        <p:txBody>
          <a:bodyPr/>
          <a:lstStyle>
            <a:lvl1pPr marL="0" indent="0" algn="ctr">
              <a:buNone/>
              <a:defRPr b="1">
                <a:solidFill>
                  <a:schemeClr val="accent1"/>
                </a:solidFill>
                <a:latin typeface="Georgia" panose="02040502050405020303" pitchFamily="18" charset="0"/>
              </a:defRPr>
            </a:lvl1pPr>
          </a:lstStyle>
          <a:p>
            <a:pPr lvl="0"/>
            <a:r>
              <a:rPr lang="en-US" dirty="0"/>
              <a:t>XXXX</a:t>
            </a:r>
          </a:p>
        </p:txBody>
      </p:sp>
      <p:sp>
        <p:nvSpPr>
          <p:cNvPr id="31" name="Text Placeholder 23">
            <a:extLst>
              <a:ext uri="{FF2B5EF4-FFF2-40B4-BE49-F238E27FC236}">
                <a16:creationId xmlns:a16="http://schemas.microsoft.com/office/drawing/2014/main" id="{AD17271E-EAD1-4FAE-9274-D737100F6F7A}"/>
              </a:ext>
            </a:extLst>
          </p:cNvPr>
          <p:cNvSpPr>
            <a:spLocks noGrp="1"/>
          </p:cNvSpPr>
          <p:nvPr>
            <p:ph type="body" sz="quarter" idx="23" hasCustomPrompt="1"/>
          </p:nvPr>
        </p:nvSpPr>
        <p:spPr>
          <a:xfrm>
            <a:off x="9144000" y="2483452"/>
            <a:ext cx="1600200" cy="767042"/>
          </a:xfrm>
        </p:spPr>
        <p:txBody>
          <a:bodyPr/>
          <a:lstStyle>
            <a:lvl1pPr marL="0" indent="0" algn="ctr">
              <a:buNone/>
              <a:defRPr sz="1400" b="0">
                <a:solidFill>
                  <a:schemeClr val="tx1"/>
                </a:solidFill>
                <a:latin typeface="Arial" panose="020B0604020202020204" pitchFamily="34" charset="0"/>
                <a:cs typeface="Arial" panose="020B0604020202020204" pitchFamily="34" charset="0"/>
              </a:defRPr>
            </a:lvl1pPr>
          </a:lstStyle>
          <a:p>
            <a:pPr lvl="0"/>
            <a:r>
              <a:rPr lang="en-US" dirty="0"/>
              <a:t>Insert additional information here</a:t>
            </a:r>
          </a:p>
        </p:txBody>
      </p:sp>
    </p:spTree>
    <p:extLst>
      <p:ext uri="{BB962C8B-B14F-4D97-AF65-F5344CB8AC3E}">
        <p14:creationId xmlns:p14="http://schemas.microsoft.com/office/powerpoint/2010/main" val="352137897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meline - 4 stops with descri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607CC-2F57-4504-B042-977BEB23FEAE}"/>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0E5C8F74-A5B7-492C-8D1F-E9DC8AFC5C14}"/>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ACAFDBA0-38EC-4641-9DB8-A89E341A638B}"/>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5" name="Arrow: Pentagon 4">
            <a:extLst>
              <a:ext uri="{FF2B5EF4-FFF2-40B4-BE49-F238E27FC236}">
                <a16:creationId xmlns:a16="http://schemas.microsoft.com/office/drawing/2014/main" id="{9A5441B9-BC4F-48BD-A3EC-CC0A507405DA}"/>
              </a:ext>
            </a:extLst>
          </p:cNvPr>
          <p:cNvSpPr/>
          <p:nvPr userDrawn="1"/>
        </p:nvSpPr>
        <p:spPr>
          <a:xfrm>
            <a:off x="678869" y="2622301"/>
            <a:ext cx="1355567" cy="149873"/>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BB535EA9-56E6-4252-A25E-2ABB26F56E96}"/>
              </a:ext>
            </a:extLst>
          </p:cNvPr>
          <p:cNvSpPr/>
          <p:nvPr userDrawn="1"/>
        </p:nvSpPr>
        <p:spPr>
          <a:xfrm>
            <a:off x="2146579" y="2551765"/>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Pentagon 4">
            <a:extLst>
              <a:ext uri="{FF2B5EF4-FFF2-40B4-BE49-F238E27FC236}">
                <a16:creationId xmlns:a16="http://schemas.microsoft.com/office/drawing/2014/main" id="{6AFD0A0C-65C8-4B34-B697-2B94031A51F7}"/>
              </a:ext>
            </a:extLst>
          </p:cNvPr>
          <p:cNvSpPr/>
          <p:nvPr userDrawn="1"/>
        </p:nvSpPr>
        <p:spPr>
          <a:xfrm>
            <a:off x="2549667" y="2622302"/>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0F605058-A59F-4CC9-95A2-65577D92A401}"/>
              </a:ext>
            </a:extLst>
          </p:cNvPr>
          <p:cNvSpPr/>
          <p:nvPr userDrawn="1"/>
        </p:nvSpPr>
        <p:spPr>
          <a:xfrm>
            <a:off x="4691500" y="2551765"/>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4">
            <a:extLst>
              <a:ext uri="{FF2B5EF4-FFF2-40B4-BE49-F238E27FC236}">
                <a16:creationId xmlns:a16="http://schemas.microsoft.com/office/drawing/2014/main" id="{BDC765FE-5977-42AB-9986-C6438EDB4B64}"/>
              </a:ext>
            </a:extLst>
          </p:cNvPr>
          <p:cNvSpPr/>
          <p:nvPr userDrawn="1"/>
        </p:nvSpPr>
        <p:spPr>
          <a:xfrm>
            <a:off x="5094588" y="2622302"/>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39D9AD7E-239A-40E4-868D-29A863000BBF}"/>
              </a:ext>
            </a:extLst>
          </p:cNvPr>
          <p:cNvSpPr/>
          <p:nvPr userDrawn="1"/>
        </p:nvSpPr>
        <p:spPr>
          <a:xfrm>
            <a:off x="7236421" y="2551765"/>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Pentagon 4">
            <a:extLst>
              <a:ext uri="{FF2B5EF4-FFF2-40B4-BE49-F238E27FC236}">
                <a16:creationId xmlns:a16="http://schemas.microsoft.com/office/drawing/2014/main" id="{AA7AA0BC-1FBD-4932-8970-307ED0ABF1C3}"/>
              </a:ext>
            </a:extLst>
          </p:cNvPr>
          <p:cNvSpPr/>
          <p:nvPr userDrawn="1"/>
        </p:nvSpPr>
        <p:spPr>
          <a:xfrm>
            <a:off x="7639509" y="2627359"/>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340197A9-E64F-46BB-942E-BCEEBE27F110}"/>
              </a:ext>
            </a:extLst>
          </p:cNvPr>
          <p:cNvSpPr/>
          <p:nvPr userDrawn="1"/>
        </p:nvSpPr>
        <p:spPr>
          <a:xfrm>
            <a:off x="9781342" y="2556822"/>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Pentagon 4">
            <a:extLst>
              <a:ext uri="{FF2B5EF4-FFF2-40B4-BE49-F238E27FC236}">
                <a16:creationId xmlns:a16="http://schemas.microsoft.com/office/drawing/2014/main" id="{43B8E85C-EFB4-4A6E-AB2F-91690ED1DEE0}"/>
              </a:ext>
            </a:extLst>
          </p:cNvPr>
          <p:cNvSpPr/>
          <p:nvPr userDrawn="1"/>
        </p:nvSpPr>
        <p:spPr>
          <a:xfrm>
            <a:off x="10184429" y="2622301"/>
            <a:ext cx="1328696" cy="149873"/>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a:extLst>
              <a:ext uri="{FF2B5EF4-FFF2-40B4-BE49-F238E27FC236}">
                <a16:creationId xmlns:a16="http://schemas.microsoft.com/office/drawing/2014/main" id="{659E5586-60A2-4841-AECB-102DC60D1C8D}"/>
              </a:ext>
            </a:extLst>
          </p:cNvPr>
          <p:cNvSpPr>
            <a:spLocks noGrp="1"/>
          </p:cNvSpPr>
          <p:nvPr>
            <p:ph type="body" sz="quarter" idx="12" hasCustomPrompt="1"/>
          </p:nvPr>
        </p:nvSpPr>
        <p:spPr>
          <a:xfrm>
            <a:off x="1720552" y="2148840"/>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16" name="Text Placeholder 14">
            <a:extLst>
              <a:ext uri="{FF2B5EF4-FFF2-40B4-BE49-F238E27FC236}">
                <a16:creationId xmlns:a16="http://schemas.microsoft.com/office/drawing/2014/main" id="{449A21C3-6C35-4E63-BD24-11C3453F8F58}"/>
              </a:ext>
            </a:extLst>
          </p:cNvPr>
          <p:cNvSpPr>
            <a:spLocks noGrp="1"/>
          </p:cNvSpPr>
          <p:nvPr>
            <p:ph type="body" sz="quarter" idx="13" hasCustomPrompt="1"/>
          </p:nvPr>
        </p:nvSpPr>
        <p:spPr>
          <a:xfrm>
            <a:off x="1377652" y="2971800"/>
            <a:ext cx="1828800" cy="2806116"/>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17" name="Text Placeholder 14">
            <a:extLst>
              <a:ext uri="{FF2B5EF4-FFF2-40B4-BE49-F238E27FC236}">
                <a16:creationId xmlns:a16="http://schemas.microsoft.com/office/drawing/2014/main" id="{E947ADFC-23CC-43CE-A8F6-E3614A471D03}"/>
              </a:ext>
            </a:extLst>
          </p:cNvPr>
          <p:cNvSpPr>
            <a:spLocks noGrp="1"/>
          </p:cNvSpPr>
          <p:nvPr>
            <p:ph type="body" sz="quarter" idx="14" hasCustomPrompt="1"/>
          </p:nvPr>
        </p:nvSpPr>
        <p:spPr>
          <a:xfrm>
            <a:off x="4263676" y="2149667"/>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18" name="Text Placeholder 14">
            <a:extLst>
              <a:ext uri="{FF2B5EF4-FFF2-40B4-BE49-F238E27FC236}">
                <a16:creationId xmlns:a16="http://schemas.microsoft.com/office/drawing/2014/main" id="{335CEA41-0103-45B2-B201-35B39F4C77B6}"/>
              </a:ext>
            </a:extLst>
          </p:cNvPr>
          <p:cNvSpPr>
            <a:spLocks noGrp="1"/>
          </p:cNvSpPr>
          <p:nvPr>
            <p:ph type="body" sz="quarter" idx="15" hasCustomPrompt="1"/>
          </p:nvPr>
        </p:nvSpPr>
        <p:spPr>
          <a:xfrm>
            <a:off x="3922573" y="2971800"/>
            <a:ext cx="1828800" cy="2806116"/>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19" name="Text Placeholder 14">
            <a:extLst>
              <a:ext uri="{FF2B5EF4-FFF2-40B4-BE49-F238E27FC236}">
                <a16:creationId xmlns:a16="http://schemas.microsoft.com/office/drawing/2014/main" id="{FF359442-505A-4DCD-B1CF-3451269B4121}"/>
              </a:ext>
            </a:extLst>
          </p:cNvPr>
          <p:cNvSpPr>
            <a:spLocks noGrp="1"/>
          </p:cNvSpPr>
          <p:nvPr>
            <p:ph type="body" sz="quarter" idx="16" hasCustomPrompt="1"/>
          </p:nvPr>
        </p:nvSpPr>
        <p:spPr>
          <a:xfrm>
            <a:off x="6806800" y="2148840"/>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20" name="Text Placeholder 14">
            <a:extLst>
              <a:ext uri="{FF2B5EF4-FFF2-40B4-BE49-F238E27FC236}">
                <a16:creationId xmlns:a16="http://schemas.microsoft.com/office/drawing/2014/main" id="{0BFD7200-BE19-4F70-BC20-67504E64BC61}"/>
              </a:ext>
            </a:extLst>
          </p:cNvPr>
          <p:cNvSpPr>
            <a:spLocks noGrp="1"/>
          </p:cNvSpPr>
          <p:nvPr>
            <p:ph type="body" sz="quarter" idx="17" hasCustomPrompt="1"/>
          </p:nvPr>
        </p:nvSpPr>
        <p:spPr>
          <a:xfrm>
            <a:off x="6463900" y="2971800"/>
            <a:ext cx="1828800" cy="2806116"/>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21" name="Text Placeholder 14">
            <a:extLst>
              <a:ext uri="{FF2B5EF4-FFF2-40B4-BE49-F238E27FC236}">
                <a16:creationId xmlns:a16="http://schemas.microsoft.com/office/drawing/2014/main" id="{EE6FA521-956A-46A6-8E9D-553BFCEE7B32}"/>
              </a:ext>
            </a:extLst>
          </p:cNvPr>
          <p:cNvSpPr>
            <a:spLocks noGrp="1"/>
          </p:cNvSpPr>
          <p:nvPr>
            <p:ph type="body" sz="quarter" idx="18" hasCustomPrompt="1"/>
          </p:nvPr>
        </p:nvSpPr>
        <p:spPr>
          <a:xfrm>
            <a:off x="9349924" y="2148840"/>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22" name="Text Placeholder 14">
            <a:extLst>
              <a:ext uri="{FF2B5EF4-FFF2-40B4-BE49-F238E27FC236}">
                <a16:creationId xmlns:a16="http://schemas.microsoft.com/office/drawing/2014/main" id="{07406726-09B1-4771-99DB-672382A01511}"/>
              </a:ext>
            </a:extLst>
          </p:cNvPr>
          <p:cNvSpPr>
            <a:spLocks noGrp="1"/>
          </p:cNvSpPr>
          <p:nvPr>
            <p:ph type="body" sz="quarter" idx="19" hasCustomPrompt="1"/>
          </p:nvPr>
        </p:nvSpPr>
        <p:spPr>
          <a:xfrm>
            <a:off x="9012415" y="2971800"/>
            <a:ext cx="1828800" cy="2806116"/>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Tree>
    <p:extLst>
      <p:ext uri="{BB962C8B-B14F-4D97-AF65-F5344CB8AC3E}">
        <p14:creationId xmlns:p14="http://schemas.microsoft.com/office/powerpoint/2010/main" val="245055278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meline - 6 stops with descri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607CC-2F57-4504-B042-977BEB23FEAE}"/>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0E5C8F74-A5B7-492C-8D1F-E9DC8AFC5C14}"/>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ACAFDBA0-38EC-4641-9DB8-A89E341A638B}"/>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5" name="Arrow: Pentagon 4">
            <a:extLst>
              <a:ext uri="{FF2B5EF4-FFF2-40B4-BE49-F238E27FC236}">
                <a16:creationId xmlns:a16="http://schemas.microsoft.com/office/drawing/2014/main" id="{9A5441B9-BC4F-48BD-A3EC-CC0A507405DA}"/>
              </a:ext>
            </a:extLst>
          </p:cNvPr>
          <p:cNvSpPr/>
          <p:nvPr userDrawn="1"/>
        </p:nvSpPr>
        <p:spPr>
          <a:xfrm>
            <a:off x="678869" y="2226061"/>
            <a:ext cx="1355567" cy="149873"/>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BB535EA9-56E6-4252-A25E-2ABB26F56E96}"/>
              </a:ext>
            </a:extLst>
          </p:cNvPr>
          <p:cNvSpPr/>
          <p:nvPr userDrawn="1"/>
        </p:nvSpPr>
        <p:spPr>
          <a:xfrm>
            <a:off x="2146579" y="2155525"/>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Pentagon 4">
            <a:extLst>
              <a:ext uri="{FF2B5EF4-FFF2-40B4-BE49-F238E27FC236}">
                <a16:creationId xmlns:a16="http://schemas.microsoft.com/office/drawing/2014/main" id="{6AFD0A0C-65C8-4B34-B697-2B94031A51F7}"/>
              </a:ext>
            </a:extLst>
          </p:cNvPr>
          <p:cNvSpPr/>
          <p:nvPr userDrawn="1"/>
        </p:nvSpPr>
        <p:spPr>
          <a:xfrm>
            <a:off x="2549667" y="2226062"/>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0F605058-A59F-4CC9-95A2-65577D92A401}"/>
              </a:ext>
            </a:extLst>
          </p:cNvPr>
          <p:cNvSpPr/>
          <p:nvPr userDrawn="1"/>
        </p:nvSpPr>
        <p:spPr>
          <a:xfrm>
            <a:off x="4691500" y="2155525"/>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4">
            <a:extLst>
              <a:ext uri="{FF2B5EF4-FFF2-40B4-BE49-F238E27FC236}">
                <a16:creationId xmlns:a16="http://schemas.microsoft.com/office/drawing/2014/main" id="{BDC765FE-5977-42AB-9986-C6438EDB4B64}"/>
              </a:ext>
            </a:extLst>
          </p:cNvPr>
          <p:cNvSpPr/>
          <p:nvPr userDrawn="1"/>
        </p:nvSpPr>
        <p:spPr>
          <a:xfrm>
            <a:off x="5094588" y="2226062"/>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39D9AD7E-239A-40E4-868D-29A863000BBF}"/>
              </a:ext>
            </a:extLst>
          </p:cNvPr>
          <p:cNvSpPr/>
          <p:nvPr userDrawn="1"/>
        </p:nvSpPr>
        <p:spPr>
          <a:xfrm>
            <a:off x="7236421" y="2155525"/>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Pentagon 4">
            <a:extLst>
              <a:ext uri="{FF2B5EF4-FFF2-40B4-BE49-F238E27FC236}">
                <a16:creationId xmlns:a16="http://schemas.microsoft.com/office/drawing/2014/main" id="{AA7AA0BC-1FBD-4932-8970-307ED0ABF1C3}"/>
              </a:ext>
            </a:extLst>
          </p:cNvPr>
          <p:cNvSpPr/>
          <p:nvPr userDrawn="1"/>
        </p:nvSpPr>
        <p:spPr>
          <a:xfrm>
            <a:off x="7639509" y="2231119"/>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340197A9-E64F-46BB-942E-BCEEBE27F110}"/>
              </a:ext>
            </a:extLst>
          </p:cNvPr>
          <p:cNvSpPr/>
          <p:nvPr userDrawn="1"/>
        </p:nvSpPr>
        <p:spPr>
          <a:xfrm>
            <a:off x="9781342" y="2160582"/>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Pentagon 4">
            <a:extLst>
              <a:ext uri="{FF2B5EF4-FFF2-40B4-BE49-F238E27FC236}">
                <a16:creationId xmlns:a16="http://schemas.microsoft.com/office/drawing/2014/main" id="{43B8E85C-EFB4-4A6E-AB2F-91690ED1DEE0}"/>
              </a:ext>
            </a:extLst>
          </p:cNvPr>
          <p:cNvSpPr/>
          <p:nvPr userDrawn="1"/>
        </p:nvSpPr>
        <p:spPr>
          <a:xfrm>
            <a:off x="10184429" y="2226061"/>
            <a:ext cx="1328696" cy="149873"/>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a:extLst>
              <a:ext uri="{FF2B5EF4-FFF2-40B4-BE49-F238E27FC236}">
                <a16:creationId xmlns:a16="http://schemas.microsoft.com/office/drawing/2014/main" id="{659E5586-60A2-4841-AECB-102DC60D1C8D}"/>
              </a:ext>
            </a:extLst>
          </p:cNvPr>
          <p:cNvSpPr>
            <a:spLocks noGrp="1"/>
          </p:cNvSpPr>
          <p:nvPr>
            <p:ph type="body" sz="quarter" idx="12" hasCustomPrompt="1"/>
          </p:nvPr>
        </p:nvSpPr>
        <p:spPr>
          <a:xfrm>
            <a:off x="1720552" y="1752600"/>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16" name="Text Placeholder 14">
            <a:extLst>
              <a:ext uri="{FF2B5EF4-FFF2-40B4-BE49-F238E27FC236}">
                <a16:creationId xmlns:a16="http://schemas.microsoft.com/office/drawing/2014/main" id="{449A21C3-6C35-4E63-BD24-11C3453F8F58}"/>
              </a:ext>
            </a:extLst>
          </p:cNvPr>
          <p:cNvSpPr>
            <a:spLocks noGrp="1"/>
          </p:cNvSpPr>
          <p:nvPr>
            <p:ph type="body" sz="quarter" idx="13" hasCustomPrompt="1"/>
          </p:nvPr>
        </p:nvSpPr>
        <p:spPr>
          <a:xfrm>
            <a:off x="1377652" y="2575560"/>
            <a:ext cx="1828800" cy="104349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17" name="Text Placeholder 14">
            <a:extLst>
              <a:ext uri="{FF2B5EF4-FFF2-40B4-BE49-F238E27FC236}">
                <a16:creationId xmlns:a16="http://schemas.microsoft.com/office/drawing/2014/main" id="{E947ADFC-23CC-43CE-A8F6-E3614A471D03}"/>
              </a:ext>
            </a:extLst>
          </p:cNvPr>
          <p:cNvSpPr>
            <a:spLocks noGrp="1"/>
          </p:cNvSpPr>
          <p:nvPr>
            <p:ph type="body" sz="quarter" idx="14" hasCustomPrompt="1"/>
          </p:nvPr>
        </p:nvSpPr>
        <p:spPr>
          <a:xfrm>
            <a:off x="4263676" y="1753427"/>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18" name="Text Placeholder 14">
            <a:extLst>
              <a:ext uri="{FF2B5EF4-FFF2-40B4-BE49-F238E27FC236}">
                <a16:creationId xmlns:a16="http://schemas.microsoft.com/office/drawing/2014/main" id="{335CEA41-0103-45B2-B201-35B39F4C77B6}"/>
              </a:ext>
            </a:extLst>
          </p:cNvPr>
          <p:cNvSpPr>
            <a:spLocks noGrp="1"/>
          </p:cNvSpPr>
          <p:nvPr>
            <p:ph type="body" sz="quarter" idx="15" hasCustomPrompt="1"/>
          </p:nvPr>
        </p:nvSpPr>
        <p:spPr>
          <a:xfrm>
            <a:off x="3922573" y="2575560"/>
            <a:ext cx="1828800" cy="104349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19" name="Text Placeholder 14">
            <a:extLst>
              <a:ext uri="{FF2B5EF4-FFF2-40B4-BE49-F238E27FC236}">
                <a16:creationId xmlns:a16="http://schemas.microsoft.com/office/drawing/2014/main" id="{FF359442-505A-4DCD-B1CF-3451269B4121}"/>
              </a:ext>
            </a:extLst>
          </p:cNvPr>
          <p:cNvSpPr>
            <a:spLocks noGrp="1"/>
          </p:cNvSpPr>
          <p:nvPr>
            <p:ph type="body" sz="quarter" idx="16" hasCustomPrompt="1"/>
          </p:nvPr>
        </p:nvSpPr>
        <p:spPr>
          <a:xfrm>
            <a:off x="6806800" y="1752600"/>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20" name="Text Placeholder 14">
            <a:extLst>
              <a:ext uri="{FF2B5EF4-FFF2-40B4-BE49-F238E27FC236}">
                <a16:creationId xmlns:a16="http://schemas.microsoft.com/office/drawing/2014/main" id="{0BFD7200-BE19-4F70-BC20-67504E64BC61}"/>
              </a:ext>
            </a:extLst>
          </p:cNvPr>
          <p:cNvSpPr>
            <a:spLocks noGrp="1"/>
          </p:cNvSpPr>
          <p:nvPr>
            <p:ph type="body" sz="quarter" idx="17" hasCustomPrompt="1"/>
          </p:nvPr>
        </p:nvSpPr>
        <p:spPr>
          <a:xfrm>
            <a:off x="6463900" y="2575560"/>
            <a:ext cx="1828800" cy="104349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21" name="Text Placeholder 14">
            <a:extLst>
              <a:ext uri="{FF2B5EF4-FFF2-40B4-BE49-F238E27FC236}">
                <a16:creationId xmlns:a16="http://schemas.microsoft.com/office/drawing/2014/main" id="{EE6FA521-956A-46A6-8E9D-553BFCEE7B32}"/>
              </a:ext>
            </a:extLst>
          </p:cNvPr>
          <p:cNvSpPr>
            <a:spLocks noGrp="1"/>
          </p:cNvSpPr>
          <p:nvPr>
            <p:ph type="body" sz="quarter" idx="18" hasCustomPrompt="1"/>
          </p:nvPr>
        </p:nvSpPr>
        <p:spPr>
          <a:xfrm>
            <a:off x="9349924" y="1752600"/>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22" name="Text Placeholder 14">
            <a:extLst>
              <a:ext uri="{FF2B5EF4-FFF2-40B4-BE49-F238E27FC236}">
                <a16:creationId xmlns:a16="http://schemas.microsoft.com/office/drawing/2014/main" id="{07406726-09B1-4771-99DB-672382A01511}"/>
              </a:ext>
            </a:extLst>
          </p:cNvPr>
          <p:cNvSpPr>
            <a:spLocks noGrp="1"/>
          </p:cNvSpPr>
          <p:nvPr>
            <p:ph type="body" sz="quarter" idx="19" hasCustomPrompt="1"/>
          </p:nvPr>
        </p:nvSpPr>
        <p:spPr>
          <a:xfrm>
            <a:off x="9012415" y="2575560"/>
            <a:ext cx="1828800" cy="110897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23" name="Arrow: Pentagon 22">
            <a:extLst>
              <a:ext uri="{FF2B5EF4-FFF2-40B4-BE49-F238E27FC236}">
                <a16:creationId xmlns:a16="http://schemas.microsoft.com/office/drawing/2014/main" id="{551A0337-DBF0-4A1A-83C1-BA65390F375A}"/>
              </a:ext>
            </a:extLst>
          </p:cNvPr>
          <p:cNvSpPr/>
          <p:nvPr userDrawn="1"/>
        </p:nvSpPr>
        <p:spPr>
          <a:xfrm>
            <a:off x="689390" y="4585663"/>
            <a:ext cx="1355567" cy="149873"/>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2BD635CD-AFC7-4EBD-82B7-DCEFED8F2815}"/>
              </a:ext>
            </a:extLst>
          </p:cNvPr>
          <p:cNvSpPr/>
          <p:nvPr userDrawn="1"/>
        </p:nvSpPr>
        <p:spPr>
          <a:xfrm>
            <a:off x="2157100" y="4515127"/>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Arrow: Pentagon 4">
            <a:extLst>
              <a:ext uri="{FF2B5EF4-FFF2-40B4-BE49-F238E27FC236}">
                <a16:creationId xmlns:a16="http://schemas.microsoft.com/office/drawing/2014/main" id="{CE038244-1E14-43B3-AAF8-7F33140AEC40}"/>
              </a:ext>
            </a:extLst>
          </p:cNvPr>
          <p:cNvSpPr/>
          <p:nvPr userDrawn="1"/>
        </p:nvSpPr>
        <p:spPr>
          <a:xfrm>
            <a:off x="2560188" y="4585664"/>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B79FC2F8-A499-4E9E-8D40-199CA103479B}"/>
              </a:ext>
            </a:extLst>
          </p:cNvPr>
          <p:cNvSpPr/>
          <p:nvPr userDrawn="1"/>
        </p:nvSpPr>
        <p:spPr>
          <a:xfrm>
            <a:off x="4702021" y="4515127"/>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Arrow: Pentagon 4">
            <a:extLst>
              <a:ext uri="{FF2B5EF4-FFF2-40B4-BE49-F238E27FC236}">
                <a16:creationId xmlns:a16="http://schemas.microsoft.com/office/drawing/2014/main" id="{83F79FDF-6329-4E79-99A2-AADAC81015E9}"/>
              </a:ext>
            </a:extLst>
          </p:cNvPr>
          <p:cNvSpPr/>
          <p:nvPr userDrawn="1"/>
        </p:nvSpPr>
        <p:spPr>
          <a:xfrm>
            <a:off x="5105109" y="4585664"/>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14">
            <a:extLst>
              <a:ext uri="{FF2B5EF4-FFF2-40B4-BE49-F238E27FC236}">
                <a16:creationId xmlns:a16="http://schemas.microsoft.com/office/drawing/2014/main" id="{240A6356-665D-4080-AA25-2F1748655CCA}"/>
              </a:ext>
            </a:extLst>
          </p:cNvPr>
          <p:cNvSpPr>
            <a:spLocks noGrp="1"/>
          </p:cNvSpPr>
          <p:nvPr>
            <p:ph type="body" sz="quarter" idx="20" hasCustomPrompt="1"/>
          </p:nvPr>
        </p:nvSpPr>
        <p:spPr>
          <a:xfrm>
            <a:off x="1731073" y="4112202"/>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33" name="Text Placeholder 14">
            <a:extLst>
              <a:ext uri="{FF2B5EF4-FFF2-40B4-BE49-F238E27FC236}">
                <a16:creationId xmlns:a16="http://schemas.microsoft.com/office/drawing/2014/main" id="{88F28669-0CD2-49F3-991A-33252BEB6375}"/>
              </a:ext>
            </a:extLst>
          </p:cNvPr>
          <p:cNvSpPr>
            <a:spLocks noGrp="1"/>
          </p:cNvSpPr>
          <p:nvPr>
            <p:ph type="body" sz="quarter" idx="21" hasCustomPrompt="1"/>
          </p:nvPr>
        </p:nvSpPr>
        <p:spPr>
          <a:xfrm>
            <a:off x="1388173" y="4935162"/>
            <a:ext cx="1828800" cy="104349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34" name="Text Placeholder 14">
            <a:extLst>
              <a:ext uri="{FF2B5EF4-FFF2-40B4-BE49-F238E27FC236}">
                <a16:creationId xmlns:a16="http://schemas.microsoft.com/office/drawing/2014/main" id="{57AB3111-90D4-4B93-B249-04D182446B0F}"/>
              </a:ext>
            </a:extLst>
          </p:cNvPr>
          <p:cNvSpPr>
            <a:spLocks noGrp="1"/>
          </p:cNvSpPr>
          <p:nvPr>
            <p:ph type="body" sz="quarter" idx="22" hasCustomPrompt="1"/>
          </p:nvPr>
        </p:nvSpPr>
        <p:spPr>
          <a:xfrm>
            <a:off x="4274197" y="4113029"/>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35" name="Text Placeholder 14">
            <a:extLst>
              <a:ext uri="{FF2B5EF4-FFF2-40B4-BE49-F238E27FC236}">
                <a16:creationId xmlns:a16="http://schemas.microsoft.com/office/drawing/2014/main" id="{E0FD2867-B7D1-4DC5-9C4E-78983C5E3189}"/>
              </a:ext>
            </a:extLst>
          </p:cNvPr>
          <p:cNvSpPr>
            <a:spLocks noGrp="1"/>
          </p:cNvSpPr>
          <p:nvPr>
            <p:ph type="body" sz="quarter" idx="23" hasCustomPrompt="1"/>
          </p:nvPr>
        </p:nvSpPr>
        <p:spPr>
          <a:xfrm>
            <a:off x="3933094" y="4935162"/>
            <a:ext cx="1828800" cy="104349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Tree>
    <p:extLst>
      <p:ext uri="{BB962C8B-B14F-4D97-AF65-F5344CB8AC3E}">
        <p14:creationId xmlns:p14="http://schemas.microsoft.com/office/powerpoint/2010/main" val="157890443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meline - 8 stops with descri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607CC-2F57-4504-B042-977BEB23FEAE}"/>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0E5C8F74-A5B7-492C-8D1F-E9DC8AFC5C14}"/>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ACAFDBA0-38EC-4641-9DB8-A89E341A638B}"/>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5" name="Arrow: Pentagon 4">
            <a:extLst>
              <a:ext uri="{FF2B5EF4-FFF2-40B4-BE49-F238E27FC236}">
                <a16:creationId xmlns:a16="http://schemas.microsoft.com/office/drawing/2014/main" id="{9A5441B9-BC4F-48BD-A3EC-CC0A507405DA}"/>
              </a:ext>
            </a:extLst>
          </p:cNvPr>
          <p:cNvSpPr/>
          <p:nvPr userDrawn="1"/>
        </p:nvSpPr>
        <p:spPr>
          <a:xfrm>
            <a:off x="678869" y="2226061"/>
            <a:ext cx="1355567" cy="149873"/>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BB535EA9-56E6-4252-A25E-2ABB26F56E96}"/>
              </a:ext>
            </a:extLst>
          </p:cNvPr>
          <p:cNvSpPr/>
          <p:nvPr userDrawn="1"/>
        </p:nvSpPr>
        <p:spPr>
          <a:xfrm>
            <a:off x="2146579" y="2155525"/>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Pentagon 4">
            <a:extLst>
              <a:ext uri="{FF2B5EF4-FFF2-40B4-BE49-F238E27FC236}">
                <a16:creationId xmlns:a16="http://schemas.microsoft.com/office/drawing/2014/main" id="{6AFD0A0C-65C8-4B34-B697-2B94031A51F7}"/>
              </a:ext>
            </a:extLst>
          </p:cNvPr>
          <p:cNvSpPr/>
          <p:nvPr userDrawn="1"/>
        </p:nvSpPr>
        <p:spPr>
          <a:xfrm>
            <a:off x="2549667" y="2226062"/>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0F605058-A59F-4CC9-95A2-65577D92A401}"/>
              </a:ext>
            </a:extLst>
          </p:cNvPr>
          <p:cNvSpPr/>
          <p:nvPr userDrawn="1"/>
        </p:nvSpPr>
        <p:spPr>
          <a:xfrm>
            <a:off x="4691500" y="2155525"/>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4">
            <a:extLst>
              <a:ext uri="{FF2B5EF4-FFF2-40B4-BE49-F238E27FC236}">
                <a16:creationId xmlns:a16="http://schemas.microsoft.com/office/drawing/2014/main" id="{BDC765FE-5977-42AB-9986-C6438EDB4B64}"/>
              </a:ext>
            </a:extLst>
          </p:cNvPr>
          <p:cNvSpPr/>
          <p:nvPr userDrawn="1"/>
        </p:nvSpPr>
        <p:spPr>
          <a:xfrm>
            <a:off x="5094588" y="2226062"/>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39D9AD7E-239A-40E4-868D-29A863000BBF}"/>
              </a:ext>
            </a:extLst>
          </p:cNvPr>
          <p:cNvSpPr/>
          <p:nvPr userDrawn="1"/>
        </p:nvSpPr>
        <p:spPr>
          <a:xfrm>
            <a:off x="7236421" y="2155525"/>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Pentagon 4">
            <a:extLst>
              <a:ext uri="{FF2B5EF4-FFF2-40B4-BE49-F238E27FC236}">
                <a16:creationId xmlns:a16="http://schemas.microsoft.com/office/drawing/2014/main" id="{AA7AA0BC-1FBD-4932-8970-307ED0ABF1C3}"/>
              </a:ext>
            </a:extLst>
          </p:cNvPr>
          <p:cNvSpPr/>
          <p:nvPr userDrawn="1"/>
        </p:nvSpPr>
        <p:spPr>
          <a:xfrm>
            <a:off x="7639509" y="2231119"/>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340197A9-E64F-46BB-942E-BCEEBE27F110}"/>
              </a:ext>
            </a:extLst>
          </p:cNvPr>
          <p:cNvSpPr/>
          <p:nvPr userDrawn="1"/>
        </p:nvSpPr>
        <p:spPr>
          <a:xfrm>
            <a:off x="9781342" y="2160582"/>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Pentagon 4">
            <a:extLst>
              <a:ext uri="{FF2B5EF4-FFF2-40B4-BE49-F238E27FC236}">
                <a16:creationId xmlns:a16="http://schemas.microsoft.com/office/drawing/2014/main" id="{43B8E85C-EFB4-4A6E-AB2F-91690ED1DEE0}"/>
              </a:ext>
            </a:extLst>
          </p:cNvPr>
          <p:cNvSpPr/>
          <p:nvPr userDrawn="1"/>
        </p:nvSpPr>
        <p:spPr>
          <a:xfrm>
            <a:off x="10184429" y="2226061"/>
            <a:ext cx="1328696" cy="149873"/>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a:extLst>
              <a:ext uri="{FF2B5EF4-FFF2-40B4-BE49-F238E27FC236}">
                <a16:creationId xmlns:a16="http://schemas.microsoft.com/office/drawing/2014/main" id="{659E5586-60A2-4841-AECB-102DC60D1C8D}"/>
              </a:ext>
            </a:extLst>
          </p:cNvPr>
          <p:cNvSpPr>
            <a:spLocks noGrp="1"/>
          </p:cNvSpPr>
          <p:nvPr>
            <p:ph type="body" sz="quarter" idx="12" hasCustomPrompt="1"/>
          </p:nvPr>
        </p:nvSpPr>
        <p:spPr>
          <a:xfrm>
            <a:off x="1720552" y="1752600"/>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16" name="Text Placeholder 14">
            <a:extLst>
              <a:ext uri="{FF2B5EF4-FFF2-40B4-BE49-F238E27FC236}">
                <a16:creationId xmlns:a16="http://schemas.microsoft.com/office/drawing/2014/main" id="{449A21C3-6C35-4E63-BD24-11C3453F8F58}"/>
              </a:ext>
            </a:extLst>
          </p:cNvPr>
          <p:cNvSpPr>
            <a:spLocks noGrp="1"/>
          </p:cNvSpPr>
          <p:nvPr>
            <p:ph type="body" sz="quarter" idx="13" hasCustomPrompt="1"/>
          </p:nvPr>
        </p:nvSpPr>
        <p:spPr>
          <a:xfrm>
            <a:off x="1377652" y="2575560"/>
            <a:ext cx="1828800" cy="104349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17" name="Text Placeholder 14">
            <a:extLst>
              <a:ext uri="{FF2B5EF4-FFF2-40B4-BE49-F238E27FC236}">
                <a16:creationId xmlns:a16="http://schemas.microsoft.com/office/drawing/2014/main" id="{E947ADFC-23CC-43CE-A8F6-E3614A471D03}"/>
              </a:ext>
            </a:extLst>
          </p:cNvPr>
          <p:cNvSpPr>
            <a:spLocks noGrp="1"/>
          </p:cNvSpPr>
          <p:nvPr>
            <p:ph type="body" sz="quarter" idx="14" hasCustomPrompt="1"/>
          </p:nvPr>
        </p:nvSpPr>
        <p:spPr>
          <a:xfrm>
            <a:off x="4263676" y="1753427"/>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18" name="Text Placeholder 14">
            <a:extLst>
              <a:ext uri="{FF2B5EF4-FFF2-40B4-BE49-F238E27FC236}">
                <a16:creationId xmlns:a16="http://schemas.microsoft.com/office/drawing/2014/main" id="{335CEA41-0103-45B2-B201-35B39F4C77B6}"/>
              </a:ext>
            </a:extLst>
          </p:cNvPr>
          <p:cNvSpPr>
            <a:spLocks noGrp="1"/>
          </p:cNvSpPr>
          <p:nvPr>
            <p:ph type="body" sz="quarter" idx="15" hasCustomPrompt="1"/>
          </p:nvPr>
        </p:nvSpPr>
        <p:spPr>
          <a:xfrm>
            <a:off x="3922573" y="2575560"/>
            <a:ext cx="1828800" cy="104349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19" name="Text Placeholder 14">
            <a:extLst>
              <a:ext uri="{FF2B5EF4-FFF2-40B4-BE49-F238E27FC236}">
                <a16:creationId xmlns:a16="http://schemas.microsoft.com/office/drawing/2014/main" id="{FF359442-505A-4DCD-B1CF-3451269B4121}"/>
              </a:ext>
            </a:extLst>
          </p:cNvPr>
          <p:cNvSpPr>
            <a:spLocks noGrp="1"/>
          </p:cNvSpPr>
          <p:nvPr>
            <p:ph type="body" sz="quarter" idx="16" hasCustomPrompt="1"/>
          </p:nvPr>
        </p:nvSpPr>
        <p:spPr>
          <a:xfrm>
            <a:off x="6806800" y="1752600"/>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20" name="Text Placeholder 14">
            <a:extLst>
              <a:ext uri="{FF2B5EF4-FFF2-40B4-BE49-F238E27FC236}">
                <a16:creationId xmlns:a16="http://schemas.microsoft.com/office/drawing/2014/main" id="{0BFD7200-BE19-4F70-BC20-67504E64BC61}"/>
              </a:ext>
            </a:extLst>
          </p:cNvPr>
          <p:cNvSpPr>
            <a:spLocks noGrp="1"/>
          </p:cNvSpPr>
          <p:nvPr>
            <p:ph type="body" sz="quarter" idx="17" hasCustomPrompt="1"/>
          </p:nvPr>
        </p:nvSpPr>
        <p:spPr>
          <a:xfrm>
            <a:off x="6463900" y="2575560"/>
            <a:ext cx="1828800" cy="104349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21" name="Text Placeholder 14">
            <a:extLst>
              <a:ext uri="{FF2B5EF4-FFF2-40B4-BE49-F238E27FC236}">
                <a16:creationId xmlns:a16="http://schemas.microsoft.com/office/drawing/2014/main" id="{EE6FA521-956A-46A6-8E9D-553BFCEE7B32}"/>
              </a:ext>
            </a:extLst>
          </p:cNvPr>
          <p:cNvSpPr>
            <a:spLocks noGrp="1"/>
          </p:cNvSpPr>
          <p:nvPr>
            <p:ph type="body" sz="quarter" idx="18" hasCustomPrompt="1"/>
          </p:nvPr>
        </p:nvSpPr>
        <p:spPr>
          <a:xfrm>
            <a:off x="9349924" y="1752600"/>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22" name="Text Placeholder 14">
            <a:extLst>
              <a:ext uri="{FF2B5EF4-FFF2-40B4-BE49-F238E27FC236}">
                <a16:creationId xmlns:a16="http://schemas.microsoft.com/office/drawing/2014/main" id="{07406726-09B1-4771-99DB-672382A01511}"/>
              </a:ext>
            </a:extLst>
          </p:cNvPr>
          <p:cNvSpPr>
            <a:spLocks noGrp="1"/>
          </p:cNvSpPr>
          <p:nvPr>
            <p:ph type="body" sz="quarter" idx="19" hasCustomPrompt="1"/>
          </p:nvPr>
        </p:nvSpPr>
        <p:spPr>
          <a:xfrm>
            <a:off x="9012415" y="2575560"/>
            <a:ext cx="1828800" cy="110897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23" name="Arrow: Pentagon 22">
            <a:extLst>
              <a:ext uri="{FF2B5EF4-FFF2-40B4-BE49-F238E27FC236}">
                <a16:creationId xmlns:a16="http://schemas.microsoft.com/office/drawing/2014/main" id="{551A0337-DBF0-4A1A-83C1-BA65390F375A}"/>
              </a:ext>
            </a:extLst>
          </p:cNvPr>
          <p:cNvSpPr/>
          <p:nvPr userDrawn="1"/>
        </p:nvSpPr>
        <p:spPr>
          <a:xfrm>
            <a:off x="689390" y="4585663"/>
            <a:ext cx="1355567" cy="149873"/>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2BD635CD-AFC7-4EBD-82B7-DCEFED8F2815}"/>
              </a:ext>
            </a:extLst>
          </p:cNvPr>
          <p:cNvSpPr/>
          <p:nvPr userDrawn="1"/>
        </p:nvSpPr>
        <p:spPr>
          <a:xfrm>
            <a:off x="2157100" y="4515127"/>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Arrow: Pentagon 4">
            <a:extLst>
              <a:ext uri="{FF2B5EF4-FFF2-40B4-BE49-F238E27FC236}">
                <a16:creationId xmlns:a16="http://schemas.microsoft.com/office/drawing/2014/main" id="{CE038244-1E14-43B3-AAF8-7F33140AEC40}"/>
              </a:ext>
            </a:extLst>
          </p:cNvPr>
          <p:cNvSpPr/>
          <p:nvPr userDrawn="1"/>
        </p:nvSpPr>
        <p:spPr>
          <a:xfrm>
            <a:off x="2560188" y="4585664"/>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B79FC2F8-A499-4E9E-8D40-199CA103479B}"/>
              </a:ext>
            </a:extLst>
          </p:cNvPr>
          <p:cNvSpPr/>
          <p:nvPr userDrawn="1"/>
        </p:nvSpPr>
        <p:spPr>
          <a:xfrm>
            <a:off x="4702021" y="4515127"/>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Arrow: Pentagon 4">
            <a:extLst>
              <a:ext uri="{FF2B5EF4-FFF2-40B4-BE49-F238E27FC236}">
                <a16:creationId xmlns:a16="http://schemas.microsoft.com/office/drawing/2014/main" id="{83F79FDF-6329-4E79-99A2-AADAC81015E9}"/>
              </a:ext>
            </a:extLst>
          </p:cNvPr>
          <p:cNvSpPr/>
          <p:nvPr userDrawn="1"/>
        </p:nvSpPr>
        <p:spPr>
          <a:xfrm>
            <a:off x="5105109" y="4585664"/>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E4CC0C70-3CE6-48F7-A4E4-E84B442CC1C7}"/>
              </a:ext>
            </a:extLst>
          </p:cNvPr>
          <p:cNvSpPr/>
          <p:nvPr userDrawn="1"/>
        </p:nvSpPr>
        <p:spPr>
          <a:xfrm>
            <a:off x="7246942" y="4515127"/>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Arrow: Pentagon 4">
            <a:extLst>
              <a:ext uri="{FF2B5EF4-FFF2-40B4-BE49-F238E27FC236}">
                <a16:creationId xmlns:a16="http://schemas.microsoft.com/office/drawing/2014/main" id="{799A8E74-84E8-4312-AE25-51B8522F82CF}"/>
              </a:ext>
            </a:extLst>
          </p:cNvPr>
          <p:cNvSpPr/>
          <p:nvPr userDrawn="1"/>
        </p:nvSpPr>
        <p:spPr>
          <a:xfrm>
            <a:off x="7650030" y="4590721"/>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E6684331-A472-43E5-A1CF-1E156EC583BC}"/>
              </a:ext>
            </a:extLst>
          </p:cNvPr>
          <p:cNvSpPr/>
          <p:nvPr userDrawn="1"/>
        </p:nvSpPr>
        <p:spPr>
          <a:xfrm>
            <a:off x="9791863" y="4520184"/>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Arrow: Pentagon 4">
            <a:extLst>
              <a:ext uri="{FF2B5EF4-FFF2-40B4-BE49-F238E27FC236}">
                <a16:creationId xmlns:a16="http://schemas.microsoft.com/office/drawing/2014/main" id="{D421BB40-F69B-4BB5-A107-DEB62B962D52}"/>
              </a:ext>
            </a:extLst>
          </p:cNvPr>
          <p:cNvSpPr/>
          <p:nvPr userDrawn="1"/>
        </p:nvSpPr>
        <p:spPr>
          <a:xfrm>
            <a:off x="10194950" y="4585663"/>
            <a:ext cx="1328696" cy="149873"/>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14">
            <a:extLst>
              <a:ext uri="{FF2B5EF4-FFF2-40B4-BE49-F238E27FC236}">
                <a16:creationId xmlns:a16="http://schemas.microsoft.com/office/drawing/2014/main" id="{240A6356-665D-4080-AA25-2F1748655CCA}"/>
              </a:ext>
            </a:extLst>
          </p:cNvPr>
          <p:cNvSpPr>
            <a:spLocks noGrp="1"/>
          </p:cNvSpPr>
          <p:nvPr>
            <p:ph type="body" sz="quarter" idx="20" hasCustomPrompt="1"/>
          </p:nvPr>
        </p:nvSpPr>
        <p:spPr>
          <a:xfrm>
            <a:off x="1731073" y="4112202"/>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33" name="Text Placeholder 14">
            <a:extLst>
              <a:ext uri="{FF2B5EF4-FFF2-40B4-BE49-F238E27FC236}">
                <a16:creationId xmlns:a16="http://schemas.microsoft.com/office/drawing/2014/main" id="{88F28669-0CD2-49F3-991A-33252BEB6375}"/>
              </a:ext>
            </a:extLst>
          </p:cNvPr>
          <p:cNvSpPr>
            <a:spLocks noGrp="1"/>
          </p:cNvSpPr>
          <p:nvPr>
            <p:ph type="body" sz="quarter" idx="21" hasCustomPrompt="1"/>
          </p:nvPr>
        </p:nvSpPr>
        <p:spPr>
          <a:xfrm>
            <a:off x="1388173" y="4935162"/>
            <a:ext cx="1828800" cy="104349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34" name="Text Placeholder 14">
            <a:extLst>
              <a:ext uri="{FF2B5EF4-FFF2-40B4-BE49-F238E27FC236}">
                <a16:creationId xmlns:a16="http://schemas.microsoft.com/office/drawing/2014/main" id="{57AB3111-90D4-4B93-B249-04D182446B0F}"/>
              </a:ext>
            </a:extLst>
          </p:cNvPr>
          <p:cNvSpPr>
            <a:spLocks noGrp="1"/>
          </p:cNvSpPr>
          <p:nvPr>
            <p:ph type="body" sz="quarter" idx="22" hasCustomPrompt="1"/>
          </p:nvPr>
        </p:nvSpPr>
        <p:spPr>
          <a:xfrm>
            <a:off x="4274197" y="4113029"/>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35" name="Text Placeholder 14">
            <a:extLst>
              <a:ext uri="{FF2B5EF4-FFF2-40B4-BE49-F238E27FC236}">
                <a16:creationId xmlns:a16="http://schemas.microsoft.com/office/drawing/2014/main" id="{E0FD2867-B7D1-4DC5-9C4E-78983C5E3189}"/>
              </a:ext>
            </a:extLst>
          </p:cNvPr>
          <p:cNvSpPr>
            <a:spLocks noGrp="1"/>
          </p:cNvSpPr>
          <p:nvPr>
            <p:ph type="body" sz="quarter" idx="23" hasCustomPrompt="1"/>
          </p:nvPr>
        </p:nvSpPr>
        <p:spPr>
          <a:xfrm>
            <a:off x="3933094" y="4935162"/>
            <a:ext cx="1828800" cy="104349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36" name="Text Placeholder 14">
            <a:extLst>
              <a:ext uri="{FF2B5EF4-FFF2-40B4-BE49-F238E27FC236}">
                <a16:creationId xmlns:a16="http://schemas.microsoft.com/office/drawing/2014/main" id="{19401CE8-2FA2-4ABA-89E6-6B2045D48174}"/>
              </a:ext>
            </a:extLst>
          </p:cNvPr>
          <p:cNvSpPr>
            <a:spLocks noGrp="1"/>
          </p:cNvSpPr>
          <p:nvPr>
            <p:ph type="body" sz="quarter" idx="24" hasCustomPrompt="1"/>
          </p:nvPr>
        </p:nvSpPr>
        <p:spPr>
          <a:xfrm>
            <a:off x="6817321" y="4112202"/>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37" name="Text Placeholder 14">
            <a:extLst>
              <a:ext uri="{FF2B5EF4-FFF2-40B4-BE49-F238E27FC236}">
                <a16:creationId xmlns:a16="http://schemas.microsoft.com/office/drawing/2014/main" id="{72FC7AD0-6145-4EE5-88CB-8550E7EBE765}"/>
              </a:ext>
            </a:extLst>
          </p:cNvPr>
          <p:cNvSpPr>
            <a:spLocks noGrp="1"/>
          </p:cNvSpPr>
          <p:nvPr>
            <p:ph type="body" sz="quarter" idx="25" hasCustomPrompt="1"/>
          </p:nvPr>
        </p:nvSpPr>
        <p:spPr>
          <a:xfrm>
            <a:off x="6474421" y="4935162"/>
            <a:ext cx="1828800" cy="104349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38" name="Text Placeholder 14">
            <a:extLst>
              <a:ext uri="{FF2B5EF4-FFF2-40B4-BE49-F238E27FC236}">
                <a16:creationId xmlns:a16="http://schemas.microsoft.com/office/drawing/2014/main" id="{D8F8C6A6-1AAB-4B88-9FFA-BB62195677A6}"/>
              </a:ext>
            </a:extLst>
          </p:cNvPr>
          <p:cNvSpPr>
            <a:spLocks noGrp="1"/>
          </p:cNvSpPr>
          <p:nvPr>
            <p:ph type="body" sz="quarter" idx="26" hasCustomPrompt="1"/>
          </p:nvPr>
        </p:nvSpPr>
        <p:spPr>
          <a:xfrm>
            <a:off x="9360445" y="4112202"/>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39" name="Text Placeholder 14">
            <a:extLst>
              <a:ext uri="{FF2B5EF4-FFF2-40B4-BE49-F238E27FC236}">
                <a16:creationId xmlns:a16="http://schemas.microsoft.com/office/drawing/2014/main" id="{2FE7ABEF-3974-456F-B7C1-9A2A214A3346}"/>
              </a:ext>
            </a:extLst>
          </p:cNvPr>
          <p:cNvSpPr>
            <a:spLocks noGrp="1"/>
          </p:cNvSpPr>
          <p:nvPr>
            <p:ph type="body" sz="quarter" idx="27" hasCustomPrompt="1"/>
          </p:nvPr>
        </p:nvSpPr>
        <p:spPr>
          <a:xfrm>
            <a:off x="9022936" y="4935162"/>
            <a:ext cx="1828800" cy="110897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Tree>
    <p:extLst>
      <p:ext uri="{BB962C8B-B14F-4D97-AF65-F5344CB8AC3E}">
        <p14:creationId xmlns:p14="http://schemas.microsoft.com/office/powerpoint/2010/main" val="2049566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otnote no content ">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B52A4C5-2716-E347-BA83-8194E78AFAED}"/>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7BA38785-7ADF-A34A-93D3-3070905B4905}"/>
              </a:ext>
            </a:extLst>
          </p:cNvPr>
          <p:cNvSpPr>
            <a:spLocks noGrp="1"/>
          </p:cNvSpPr>
          <p:nvPr>
            <p:ph type="sldNum" sz="quarter" idx="11"/>
          </p:nvPr>
        </p:nvSpPr>
        <p:spPr/>
        <p:txBody>
          <a:bodyPr/>
          <a:lstStyle/>
          <a:p>
            <a:fld id="{407F7647-6CBB-4945-B48A-22BF8575EA14}" type="slidenum">
              <a:rPr lang="en-US" smtClean="0"/>
              <a:pPr/>
              <a:t>‹#›</a:t>
            </a:fld>
            <a:endParaRPr lang="en-US" dirty="0"/>
          </a:p>
        </p:txBody>
      </p:sp>
    </p:spTree>
    <p:extLst>
      <p:ext uri="{BB962C8B-B14F-4D97-AF65-F5344CB8AC3E}">
        <p14:creationId xmlns:p14="http://schemas.microsoft.com/office/powerpoint/2010/main" val="81577079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hevron - 6 step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8C4AFE-189B-4BCE-9416-62C83576157D}"/>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2AD145EE-B2A4-48BC-B997-5CA56E6A5C2E}"/>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5" name="Title 1">
            <a:extLst>
              <a:ext uri="{FF2B5EF4-FFF2-40B4-BE49-F238E27FC236}">
                <a16:creationId xmlns:a16="http://schemas.microsoft.com/office/drawing/2014/main" id="{1F5B0210-93D6-4926-A890-B3F6279FD421}"/>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endParaRPr lang="en-US" dirty="0"/>
          </a:p>
        </p:txBody>
      </p:sp>
      <p:sp>
        <p:nvSpPr>
          <p:cNvPr id="6" name="Rectangle 3">
            <a:extLst>
              <a:ext uri="{FF2B5EF4-FFF2-40B4-BE49-F238E27FC236}">
                <a16:creationId xmlns:a16="http://schemas.microsoft.com/office/drawing/2014/main" id="{2BEEDAFC-02DA-4ADC-8A94-8AD951EBFFB9}"/>
              </a:ext>
            </a:extLst>
          </p:cNvPr>
          <p:cNvSpPr txBox="1">
            <a:spLocks noChangeArrowheads="1"/>
          </p:cNvSpPr>
          <p:nvPr userDrawn="1"/>
        </p:nvSpPr>
        <p:spPr bwMode="auto">
          <a:xfrm>
            <a:off x="6290734" y="1506647"/>
            <a:ext cx="5097780" cy="3910618"/>
          </a:xfrm>
          <a:prstGeom prst="rect">
            <a:avLst/>
          </a:prstGeom>
        </p:spPr>
        <p:txBody>
          <a:bodyPr vert="horz" lIns="91440" tIns="45720" rIns="91440" bIns="45720" numCol="1" rtlCol="0" anchorCtr="0" compatLnSpc="1">
            <a:prstTxWarp prst="textNoShape">
              <a:avLst/>
            </a:prstTxWarp>
            <a:noAutofit/>
          </a:bodyPr>
          <a:lstStyle>
            <a:lvl1pPr marL="342900" indent="-342900" algn="l" rtl="0" eaLnBrk="1" fontAlgn="base" hangingPunct="1">
              <a:spcBef>
                <a:spcPts val="800"/>
              </a:spcBef>
              <a:spcAft>
                <a:spcPts val="600"/>
              </a:spcAft>
              <a:buClr>
                <a:schemeClr val="accent5"/>
              </a:buClr>
              <a:buSzPct val="75000"/>
              <a:buFont typeface="Wingdings" charset="2"/>
              <a:buChar char="u"/>
              <a:defRPr sz="2000" kern="1200">
                <a:solidFill>
                  <a:schemeClr val="bg2">
                    <a:lumMod val="10000"/>
                  </a:schemeClr>
                </a:solidFill>
                <a:latin typeface="+mn-lt"/>
                <a:ea typeface="+mn-ea"/>
                <a:cs typeface="+mn-cs"/>
              </a:defRPr>
            </a:lvl1pPr>
            <a:lvl2pPr marL="742950" indent="-285750" algn="l" rtl="0" eaLnBrk="1" fontAlgn="base" hangingPunct="1">
              <a:spcBef>
                <a:spcPct val="20000"/>
              </a:spcBef>
              <a:spcAft>
                <a:spcPts val="600"/>
              </a:spcAft>
              <a:buClr>
                <a:schemeClr val="accent5"/>
              </a:buClr>
              <a:buFont typeface="Courier New" pitchFamily="49" charset="0"/>
              <a:buChar char="o"/>
              <a:defRPr sz="1800" kern="1200">
                <a:solidFill>
                  <a:schemeClr val="bg2">
                    <a:lumMod val="10000"/>
                  </a:schemeClr>
                </a:solidFill>
                <a:latin typeface="+mn-lt"/>
                <a:ea typeface="+mn-ea"/>
                <a:cs typeface="+mn-cs"/>
              </a:defRPr>
            </a:lvl2pPr>
            <a:lvl3pPr marL="1143000" indent="-228600" algn="l" rtl="0" eaLnBrk="1" fontAlgn="base" hangingPunct="1">
              <a:spcBef>
                <a:spcPct val="20000"/>
              </a:spcBef>
              <a:spcAft>
                <a:spcPts val="600"/>
              </a:spcAft>
              <a:buClr>
                <a:schemeClr val="accent5"/>
              </a:buClr>
              <a:buFont typeface="Arial" charset="0"/>
              <a:buChar char="•"/>
              <a:defRPr sz="1600" kern="1200">
                <a:solidFill>
                  <a:schemeClr val="bg2">
                    <a:lumMod val="10000"/>
                  </a:schemeClr>
                </a:solidFill>
                <a:latin typeface="+mn-lt"/>
                <a:ea typeface="+mn-ea"/>
                <a:cs typeface="+mn-cs"/>
              </a:defRPr>
            </a:lvl3pPr>
            <a:lvl4pPr marL="1600200" indent="-228600" algn="l" rtl="0" eaLnBrk="1" fontAlgn="base" hangingPunct="1">
              <a:spcBef>
                <a:spcPct val="20000"/>
              </a:spcBef>
              <a:spcAft>
                <a:spcPts val="600"/>
              </a:spcAft>
              <a:buClr>
                <a:schemeClr val="accent5"/>
              </a:buClr>
              <a:buFont typeface="Arial" charset="0"/>
              <a:buChar char="–"/>
              <a:defRPr sz="1400" kern="1200">
                <a:solidFill>
                  <a:schemeClr val="bg2">
                    <a:lumMod val="10000"/>
                  </a:schemeClr>
                </a:solidFill>
                <a:latin typeface="+mn-lt"/>
                <a:ea typeface="+mn-ea"/>
                <a:cs typeface="+mn-cs"/>
              </a:defRPr>
            </a:lvl4pPr>
            <a:lvl5pPr marL="2057400" indent="-228600" algn="l" rtl="0" eaLnBrk="1" fontAlgn="base" hangingPunct="1">
              <a:spcBef>
                <a:spcPct val="20000"/>
              </a:spcBef>
              <a:spcAft>
                <a:spcPts val="600"/>
              </a:spcAft>
              <a:buClr>
                <a:schemeClr val="accent5"/>
              </a:buClr>
              <a:buFont typeface="Arial" charset="0"/>
              <a:buChar char="»"/>
              <a:defRPr sz="1400" kern="1200">
                <a:solidFill>
                  <a:schemeClr val="bg2">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28600">
              <a:lnSpc>
                <a:spcPct val="90000"/>
              </a:lnSpc>
              <a:buClrTx/>
              <a:buFont typeface="Arial" panose="020B0604020202020204" pitchFamily="34" charset="0"/>
              <a:buChar char="•"/>
            </a:pPr>
            <a:endParaRPr lang="en-US" sz="2400" dirty="0">
              <a:solidFill>
                <a:schemeClr val="tx1"/>
              </a:solidFill>
              <a:latin typeface="Helvetica Light"/>
            </a:endParaRPr>
          </a:p>
        </p:txBody>
      </p:sp>
      <p:graphicFrame>
        <p:nvGraphicFramePr>
          <p:cNvPr id="7" name="Diagram 6">
            <a:extLst>
              <a:ext uri="{FF2B5EF4-FFF2-40B4-BE49-F238E27FC236}">
                <a16:creationId xmlns:a16="http://schemas.microsoft.com/office/drawing/2014/main" id="{4D1142D5-3B56-4708-BDF3-3E09E1986488}"/>
              </a:ext>
            </a:extLst>
          </p:cNvPr>
          <p:cNvGraphicFramePr/>
          <p:nvPr userDrawn="1">
            <p:extLst>
              <p:ext uri="{D42A27DB-BD31-4B8C-83A1-F6EECF244321}">
                <p14:modId xmlns:p14="http://schemas.microsoft.com/office/powerpoint/2010/main" val="3622641651"/>
              </p:ext>
            </p:extLst>
          </p:nvPr>
        </p:nvGraphicFramePr>
        <p:xfrm>
          <a:off x="685800" y="999115"/>
          <a:ext cx="10702714" cy="2859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A1CA63D4-5B24-409D-B919-903F5A818DB1}"/>
              </a:ext>
            </a:extLst>
          </p:cNvPr>
          <p:cNvGraphicFramePr/>
          <p:nvPr userDrawn="1">
            <p:extLst>
              <p:ext uri="{D42A27DB-BD31-4B8C-83A1-F6EECF244321}">
                <p14:modId xmlns:p14="http://schemas.microsoft.com/office/powerpoint/2010/main" val="2713112651"/>
              </p:ext>
            </p:extLst>
          </p:nvPr>
        </p:nvGraphicFramePr>
        <p:xfrm>
          <a:off x="685800" y="3350623"/>
          <a:ext cx="10702714" cy="28590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Text Placeholder 9">
            <a:extLst>
              <a:ext uri="{FF2B5EF4-FFF2-40B4-BE49-F238E27FC236}">
                <a16:creationId xmlns:a16="http://schemas.microsoft.com/office/drawing/2014/main" id="{F3629B33-A392-4C1C-9D78-96F8488C9FD4}"/>
              </a:ext>
            </a:extLst>
          </p:cNvPr>
          <p:cNvSpPr>
            <a:spLocks noGrp="1"/>
          </p:cNvSpPr>
          <p:nvPr>
            <p:ph type="body" sz="quarter" idx="12"/>
          </p:nvPr>
        </p:nvSpPr>
        <p:spPr>
          <a:xfrm>
            <a:off x="914400" y="1828800"/>
            <a:ext cx="3048000" cy="1219200"/>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1" name="Text Placeholder 9">
            <a:extLst>
              <a:ext uri="{FF2B5EF4-FFF2-40B4-BE49-F238E27FC236}">
                <a16:creationId xmlns:a16="http://schemas.microsoft.com/office/drawing/2014/main" id="{6F6F5E5A-E077-431E-992A-DE6652BED457}"/>
              </a:ext>
            </a:extLst>
          </p:cNvPr>
          <p:cNvSpPr>
            <a:spLocks noGrp="1"/>
          </p:cNvSpPr>
          <p:nvPr>
            <p:ph type="body" sz="quarter" idx="13"/>
          </p:nvPr>
        </p:nvSpPr>
        <p:spPr>
          <a:xfrm>
            <a:off x="4800600" y="1828800"/>
            <a:ext cx="2743200" cy="1219200"/>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2" name="Text Placeholder 9">
            <a:extLst>
              <a:ext uri="{FF2B5EF4-FFF2-40B4-BE49-F238E27FC236}">
                <a16:creationId xmlns:a16="http://schemas.microsoft.com/office/drawing/2014/main" id="{883F261E-8F9C-4F52-8F97-529827C662E5}"/>
              </a:ext>
            </a:extLst>
          </p:cNvPr>
          <p:cNvSpPr>
            <a:spLocks noGrp="1"/>
          </p:cNvSpPr>
          <p:nvPr>
            <p:ph type="body" sz="quarter" idx="14"/>
          </p:nvPr>
        </p:nvSpPr>
        <p:spPr>
          <a:xfrm>
            <a:off x="8153400" y="1828800"/>
            <a:ext cx="2514600" cy="1219200"/>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8" name="Text Placeholder 9">
            <a:extLst>
              <a:ext uri="{FF2B5EF4-FFF2-40B4-BE49-F238E27FC236}">
                <a16:creationId xmlns:a16="http://schemas.microsoft.com/office/drawing/2014/main" id="{29005D3A-C6EF-4B69-9509-E497FA2E7818}"/>
              </a:ext>
            </a:extLst>
          </p:cNvPr>
          <p:cNvSpPr>
            <a:spLocks noGrp="1"/>
          </p:cNvSpPr>
          <p:nvPr>
            <p:ph type="body" sz="quarter" idx="15"/>
          </p:nvPr>
        </p:nvSpPr>
        <p:spPr>
          <a:xfrm>
            <a:off x="4800600" y="4114800"/>
            <a:ext cx="2743200" cy="1219200"/>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9" name="Text Placeholder 9">
            <a:extLst>
              <a:ext uri="{FF2B5EF4-FFF2-40B4-BE49-F238E27FC236}">
                <a16:creationId xmlns:a16="http://schemas.microsoft.com/office/drawing/2014/main" id="{B6C8FE1C-0385-4E0B-B5DB-DD200C547EB5}"/>
              </a:ext>
            </a:extLst>
          </p:cNvPr>
          <p:cNvSpPr>
            <a:spLocks noGrp="1"/>
          </p:cNvSpPr>
          <p:nvPr>
            <p:ph type="body" sz="quarter" idx="16"/>
          </p:nvPr>
        </p:nvSpPr>
        <p:spPr>
          <a:xfrm>
            <a:off x="8153400" y="4114800"/>
            <a:ext cx="2514600" cy="1219200"/>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0" name="Text Placeholder 9">
            <a:extLst>
              <a:ext uri="{FF2B5EF4-FFF2-40B4-BE49-F238E27FC236}">
                <a16:creationId xmlns:a16="http://schemas.microsoft.com/office/drawing/2014/main" id="{25AB9F1C-75CA-41E8-965D-DDD9E23AABD0}"/>
              </a:ext>
            </a:extLst>
          </p:cNvPr>
          <p:cNvSpPr>
            <a:spLocks noGrp="1"/>
          </p:cNvSpPr>
          <p:nvPr>
            <p:ph type="body" sz="quarter" idx="17"/>
          </p:nvPr>
        </p:nvSpPr>
        <p:spPr>
          <a:xfrm>
            <a:off x="1524000" y="4114800"/>
            <a:ext cx="2743200" cy="1219200"/>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89753170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Chevron - 7 step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8C4AFE-189B-4BCE-9416-62C83576157D}"/>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2AD145EE-B2A4-48BC-B997-5CA56E6A5C2E}"/>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5" name="Title 1">
            <a:extLst>
              <a:ext uri="{FF2B5EF4-FFF2-40B4-BE49-F238E27FC236}">
                <a16:creationId xmlns:a16="http://schemas.microsoft.com/office/drawing/2014/main" id="{1F5B0210-93D6-4926-A890-B3F6279FD421}"/>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endParaRPr lang="en-US" dirty="0"/>
          </a:p>
        </p:txBody>
      </p:sp>
      <p:graphicFrame>
        <p:nvGraphicFramePr>
          <p:cNvPr id="14" name="Diagram 13">
            <a:extLst>
              <a:ext uri="{FF2B5EF4-FFF2-40B4-BE49-F238E27FC236}">
                <a16:creationId xmlns:a16="http://schemas.microsoft.com/office/drawing/2014/main" id="{2D2E45E8-0CBA-43F8-96F3-8998417626D4}"/>
              </a:ext>
            </a:extLst>
          </p:cNvPr>
          <p:cNvGraphicFramePr/>
          <p:nvPr userDrawn="1">
            <p:extLst>
              <p:ext uri="{D42A27DB-BD31-4B8C-83A1-F6EECF244321}">
                <p14:modId xmlns:p14="http://schemas.microsoft.com/office/powerpoint/2010/main" val="4220198736"/>
              </p:ext>
            </p:extLst>
          </p:nvPr>
        </p:nvGraphicFramePr>
        <p:xfrm>
          <a:off x="685800" y="1283981"/>
          <a:ext cx="10702714" cy="2859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Diagram 14">
            <a:extLst>
              <a:ext uri="{FF2B5EF4-FFF2-40B4-BE49-F238E27FC236}">
                <a16:creationId xmlns:a16="http://schemas.microsoft.com/office/drawing/2014/main" id="{320FD577-5A67-4D01-9B74-44687A48A72F}"/>
              </a:ext>
            </a:extLst>
          </p:cNvPr>
          <p:cNvGraphicFramePr/>
          <p:nvPr userDrawn="1">
            <p:extLst>
              <p:ext uri="{D42A27DB-BD31-4B8C-83A1-F6EECF244321}">
                <p14:modId xmlns:p14="http://schemas.microsoft.com/office/powerpoint/2010/main" val="874411530"/>
              </p:ext>
            </p:extLst>
          </p:nvPr>
        </p:nvGraphicFramePr>
        <p:xfrm>
          <a:off x="685800" y="3350623"/>
          <a:ext cx="10702714" cy="28590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6" name="Text Placeholder 9">
            <a:extLst>
              <a:ext uri="{FF2B5EF4-FFF2-40B4-BE49-F238E27FC236}">
                <a16:creationId xmlns:a16="http://schemas.microsoft.com/office/drawing/2014/main" id="{82A23A78-D22E-46D7-9145-F9D372CD5776}"/>
              </a:ext>
            </a:extLst>
          </p:cNvPr>
          <p:cNvSpPr>
            <a:spLocks noGrp="1"/>
          </p:cNvSpPr>
          <p:nvPr>
            <p:ph type="body" sz="quarter" idx="12"/>
          </p:nvPr>
        </p:nvSpPr>
        <p:spPr>
          <a:xfrm>
            <a:off x="914400" y="2286000"/>
            <a:ext cx="2286000"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7" name="Text Placeholder 9">
            <a:extLst>
              <a:ext uri="{FF2B5EF4-FFF2-40B4-BE49-F238E27FC236}">
                <a16:creationId xmlns:a16="http://schemas.microsoft.com/office/drawing/2014/main" id="{4251B1C0-AD51-4C68-B6FD-BB19C9210E55}"/>
              </a:ext>
            </a:extLst>
          </p:cNvPr>
          <p:cNvSpPr>
            <a:spLocks noGrp="1"/>
          </p:cNvSpPr>
          <p:nvPr>
            <p:ph type="body" sz="quarter" idx="13"/>
          </p:nvPr>
        </p:nvSpPr>
        <p:spPr>
          <a:xfrm>
            <a:off x="3819524" y="228600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1" name="Text Placeholder 9">
            <a:extLst>
              <a:ext uri="{FF2B5EF4-FFF2-40B4-BE49-F238E27FC236}">
                <a16:creationId xmlns:a16="http://schemas.microsoft.com/office/drawing/2014/main" id="{B478A795-BC09-4F93-B912-F310E816C314}"/>
              </a:ext>
            </a:extLst>
          </p:cNvPr>
          <p:cNvSpPr>
            <a:spLocks noGrp="1"/>
          </p:cNvSpPr>
          <p:nvPr>
            <p:ph type="body" sz="quarter" idx="14"/>
          </p:nvPr>
        </p:nvSpPr>
        <p:spPr>
          <a:xfrm>
            <a:off x="6324600" y="228600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2" name="Text Placeholder 9">
            <a:extLst>
              <a:ext uri="{FF2B5EF4-FFF2-40B4-BE49-F238E27FC236}">
                <a16:creationId xmlns:a16="http://schemas.microsoft.com/office/drawing/2014/main" id="{A2956872-4EC9-4AB0-9AED-400485FCB864}"/>
              </a:ext>
            </a:extLst>
          </p:cNvPr>
          <p:cNvSpPr>
            <a:spLocks noGrp="1"/>
          </p:cNvSpPr>
          <p:nvPr>
            <p:ph type="body" sz="quarter" idx="15"/>
          </p:nvPr>
        </p:nvSpPr>
        <p:spPr>
          <a:xfrm>
            <a:off x="8829676" y="228600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3" name="Text Placeholder 9">
            <a:extLst>
              <a:ext uri="{FF2B5EF4-FFF2-40B4-BE49-F238E27FC236}">
                <a16:creationId xmlns:a16="http://schemas.microsoft.com/office/drawing/2014/main" id="{176BE0F3-C576-408A-AA86-4BCA366D3256}"/>
              </a:ext>
            </a:extLst>
          </p:cNvPr>
          <p:cNvSpPr>
            <a:spLocks noGrp="1"/>
          </p:cNvSpPr>
          <p:nvPr>
            <p:ph type="body" sz="quarter" idx="16"/>
          </p:nvPr>
        </p:nvSpPr>
        <p:spPr>
          <a:xfrm>
            <a:off x="1295400" y="429768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4" name="Text Placeholder 9">
            <a:extLst>
              <a:ext uri="{FF2B5EF4-FFF2-40B4-BE49-F238E27FC236}">
                <a16:creationId xmlns:a16="http://schemas.microsoft.com/office/drawing/2014/main" id="{B31A6D43-B20D-4800-B71E-B798354F682A}"/>
              </a:ext>
            </a:extLst>
          </p:cNvPr>
          <p:cNvSpPr>
            <a:spLocks noGrp="1"/>
          </p:cNvSpPr>
          <p:nvPr>
            <p:ph type="body" sz="quarter" idx="17"/>
          </p:nvPr>
        </p:nvSpPr>
        <p:spPr>
          <a:xfrm>
            <a:off x="3924301" y="429768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5" name="Text Placeholder 9">
            <a:extLst>
              <a:ext uri="{FF2B5EF4-FFF2-40B4-BE49-F238E27FC236}">
                <a16:creationId xmlns:a16="http://schemas.microsoft.com/office/drawing/2014/main" id="{830D4136-EF60-4504-86D9-F50F7A1F5330}"/>
              </a:ext>
            </a:extLst>
          </p:cNvPr>
          <p:cNvSpPr>
            <a:spLocks noGrp="1"/>
          </p:cNvSpPr>
          <p:nvPr>
            <p:ph type="body" sz="quarter" idx="18"/>
          </p:nvPr>
        </p:nvSpPr>
        <p:spPr>
          <a:xfrm>
            <a:off x="6400800" y="4297680"/>
            <a:ext cx="2047876" cy="994137"/>
          </a:xfrm>
        </p:spPr>
        <p:txBody>
          <a:bodyPr anchor="ctr"/>
          <a:lstStyle>
            <a:lvl1pPr marL="182880" indent="0">
              <a:spcBef>
                <a:spcPts val="600"/>
              </a:spcBef>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24439154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Chevron - 8 step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8C4AFE-189B-4BCE-9416-62C83576157D}"/>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2AD145EE-B2A4-48BC-B997-5CA56E6A5C2E}"/>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5" name="Title 1">
            <a:extLst>
              <a:ext uri="{FF2B5EF4-FFF2-40B4-BE49-F238E27FC236}">
                <a16:creationId xmlns:a16="http://schemas.microsoft.com/office/drawing/2014/main" id="{1F5B0210-93D6-4926-A890-B3F6279FD421}"/>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endParaRPr lang="en-US" dirty="0"/>
          </a:p>
        </p:txBody>
      </p:sp>
      <p:graphicFrame>
        <p:nvGraphicFramePr>
          <p:cNvPr id="14" name="Diagram 13">
            <a:extLst>
              <a:ext uri="{FF2B5EF4-FFF2-40B4-BE49-F238E27FC236}">
                <a16:creationId xmlns:a16="http://schemas.microsoft.com/office/drawing/2014/main" id="{2D2E45E8-0CBA-43F8-96F3-8998417626D4}"/>
              </a:ext>
            </a:extLst>
          </p:cNvPr>
          <p:cNvGraphicFramePr/>
          <p:nvPr userDrawn="1">
            <p:extLst>
              <p:ext uri="{D42A27DB-BD31-4B8C-83A1-F6EECF244321}">
                <p14:modId xmlns:p14="http://schemas.microsoft.com/office/powerpoint/2010/main" val="4220198736"/>
              </p:ext>
            </p:extLst>
          </p:nvPr>
        </p:nvGraphicFramePr>
        <p:xfrm>
          <a:off x="685800" y="1283981"/>
          <a:ext cx="10702714" cy="2859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Diagram 14">
            <a:extLst>
              <a:ext uri="{FF2B5EF4-FFF2-40B4-BE49-F238E27FC236}">
                <a16:creationId xmlns:a16="http://schemas.microsoft.com/office/drawing/2014/main" id="{320FD577-5A67-4D01-9B74-44687A48A72F}"/>
              </a:ext>
            </a:extLst>
          </p:cNvPr>
          <p:cNvGraphicFramePr/>
          <p:nvPr userDrawn="1">
            <p:extLst>
              <p:ext uri="{D42A27DB-BD31-4B8C-83A1-F6EECF244321}">
                <p14:modId xmlns:p14="http://schemas.microsoft.com/office/powerpoint/2010/main" val="2946783425"/>
              </p:ext>
            </p:extLst>
          </p:nvPr>
        </p:nvGraphicFramePr>
        <p:xfrm>
          <a:off x="685800" y="3350623"/>
          <a:ext cx="10702714" cy="28590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6" name="Text Placeholder 9">
            <a:extLst>
              <a:ext uri="{FF2B5EF4-FFF2-40B4-BE49-F238E27FC236}">
                <a16:creationId xmlns:a16="http://schemas.microsoft.com/office/drawing/2014/main" id="{82A23A78-D22E-46D7-9145-F9D372CD5776}"/>
              </a:ext>
            </a:extLst>
          </p:cNvPr>
          <p:cNvSpPr>
            <a:spLocks noGrp="1"/>
          </p:cNvSpPr>
          <p:nvPr>
            <p:ph type="body" sz="quarter" idx="12"/>
          </p:nvPr>
        </p:nvSpPr>
        <p:spPr>
          <a:xfrm>
            <a:off x="914400" y="2194560"/>
            <a:ext cx="2286000"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7" name="Text Placeholder 9">
            <a:extLst>
              <a:ext uri="{FF2B5EF4-FFF2-40B4-BE49-F238E27FC236}">
                <a16:creationId xmlns:a16="http://schemas.microsoft.com/office/drawing/2014/main" id="{4251B1C0-AD51-4C68-B6FD-BB19C9210E55}"/>
              </a:ext>
            </a:extLst>
          </p:cNvPr>
          <p:cNvSpPr>
            <a:spLocks noGrp="1"/>
          </p:cNvSpPr>
          <p:nvPr>
            <p:ph type="body" sz="quarter" idx="13"/>
          </p:nvPr>
        </p:nvSpPr>
        <p:spPr>
          <a:xfrm>
            <a:off x="3819524" y="2194560"/>
            <a:ext cx="2047876" cy="994137"/>
          </a:xfrm>
        </p:spPr>
        <p:txBody>
          <a:bodyPr anchor="ctr"/>
          <a:lstStyle>
            <a:lvl1pPr marL="182880" indent="0">
              <a:spcBef>
                <a:spcPts val="1000"/>
              </a:spcBef>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1" name="Text Placeholder 9">
            <a:extLst>
              <a:ext uri="{FF2B5EF4-FFF2-40B4-BE49-F238E27FC236}">
                <a16:creationId xmlns:a16="http://schemas.microsoft.com/office/drawing/2014/main" id="{B478A795-BC09-4F93-B912-F310E816C314}"/>
              </a:ext>
            </a:extLst>
          </p:cNvPr>
          <p:cNvSpPr>
            <a:spLocks noGrp="1"/>
          </p:cNvSpPr>
          <p:nvPr>
            <p:ph type="body" sz="quarter" idx="14"/>
          </p:nvPr>
        </p:nvSpPr>
        <p:spPr>
          <a:xfrm>
            <a:off x="6324600" y="219456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2" name="Text Placeholder 9">
            <a:extLst>
              <a:ext uri="{FF2B5EF4-FFF2-40B4-BE49-F238E27FC236}">
                <a16:creationId xmlns:a16="http://schemas.microsoft.com/office/drawing/2014/main" id="{A2956872-4EC9-4AB0-9AED-400485FCB864}"/>
              </a:ext>
            </a:extLst>
          </p:cNvPr>
          <p:cNvSpPr>
            <a:spLocks noGrp="1"/>
          </p:cNvSpPr>
          <p:nvPr>
            <p:ph type="body" sz="quarter" idx="15"/>
          </p:nvPr>
        </p:nvSpPr>
        <p:spPr>
          <a:xfrm>
            <a:off x="8829676" y="219456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3" name="Text Placeholder 9">
            <a:extLst>
              <a:ext uri="{FF2B5EF4-FFF2-40B4-BE49-F238E27FC236}">
                <a16:creationId xmlns:a16="http://schemas.microsoft.com/office/drawing/2014/main" id="{176BE0F3-C576-408A-AA86-4BCA366D3256}"/>
              </a:ext>
            </a:extLst>
          </p:cNvPr>
          <p:cNvSpPr>
            <a:spLocks noGrp="1"/>
          </p:cNvSpPr>
          <p:nvPr>
            <p:ph type="body" sz="quarter" idx="16"/>
          </p:nvPr>
        </p:nvSpPr>
        <p:spPr>
          <a:xfrm>
            <a:off x="1295400" y="429768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4" name="Text Placeholder 9">
            <a:extLst>
              <a:ext uri="{FF2B5EF4-FFF2-40B4-BE49-F238E27FC236}">
                <a16:creationId xmlns:a16="http://schemas.microsoft.com/office/drawing/2014/main" id="{B31A6D43-B20D-4800-B71E-B798354F682A}"/>
              </a:ext>
            </a:extLst>
          </p:cNvPr>
          <p:cNvSpPr>
            <a:spLocks noGrp="1"/>
          </p:cNvSpPr>
          <p:nvPr>
            <p:ph type="body" sz="quarter" idx="17"/>
          </p:nvPr>
        </p:nvSpPr>
        <p:spPr>
          <a:xfrm>
            <a:off x="3924301" y="4297680"/>
            <a:ext cx="2047876" cy="994137"/>
          </a:xfrm>
        </p:spPr>
        <p:txBody>
          <a:bodyPr anchor="ctr"/>
          <a:lstStyle>
            <a:lvl1pPr marL="182880" indent="0">
              <a:spcBef>
                <a:spcPts val="1000"/>
              </a:spcBef>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5" name="Text Placeholder 9">
            <a:extLst>
              <a:ext uri="{FF2B5EF4-FFF2-40B4-BE49-F238E27FC236}">
                <a16:creationId xmlns:a16="http://schemas.microsoft.com/office/drawing/2014/main" id="{830D4136-EF60-4504-86D9-F50F7A1F5330}"/>
              </a:ext>
            </a:extLst>
          </p:cNvPr>
          <p:cNvSpPr>
            <a:spLocks noGrp="1"/>
          </p:cNvSpPr>
          <p:nvPr>
            <p:ph type="body" sz="quarter" idx="18"/>
          </p:nvPr>
        </p:nvSpPr>
        <p:spPr>
          <a:xfrm>
            <a:off x="6400800" y="4298952"/>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8" name="Text Placeholder 9">
            <a:extLst>
              <a:ext uri="{FF2B5EF4-FFF2-40B4-BE49-F238E27FC236}">
                <a16:creationId xmlns:a16="http://schemas.microsoft.com/office/drawing/2014/main" id="{B24C5DB5-7118-4B36-AC13-18F2A9E539E1}"/>
              </a:ext>
            </a:extLst>
          </p:cNvPr>
          <p:cNvSpPr>
            <a:spLocks noGrp="1"/>
          </p:cNvSpPr>
          <p:nvPr>
            <p:ph type="body" sz="quarter" idx="19"/>
          </p:nvPr>
        </p:nvSpPr>
        <p:spPr>
          <a:xfrm>
            <a:off x="8924924" y="429768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29158701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_Bio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7" name="Content Placeholder 2">
            <a:extLst>
              <a:ext uri="{FF2B5EF4-FFF2-40B4-BE49-F238E27FC236}">
                <a16:creationId xmlns:a16="http://schemas.microsoft.com/office/drawing/2014/main" id="{FA3D7BCD-874A-274E-A52B-6B52816FE263}"/>
              </a:ext>
            </a:extLst>
          </p:cNvPr>
          <p:cNvSpPr>
            <a:spLocks noGrp="1"/>
          </p:cNvSpPr>
          <p:nvPr>
            <p:ph idx="10" hasCustomPrompt="1"/>
          </p:nvPr>
        </p:nvSpPr>
        <p:spPr>
          <a:xfrm>
            <a:off x="4873752" y="1828800"/>
            <a:ext cx="6629400" cy="3797300"/>
          </a:xfrm>
          <a:prstGeom prst="rect">
            <a:avLst/>
          </a:prstGeom>
        </p:spPr>
        <p:txBody>
          <a:bodyPr/>
          <a:lstStyle>
            <a:lvl1pPr marL="0" indent="0">
              <a:buClr>
                <a:schemeClr val="accent2"/>
              </a:buClr>
              <a:buNone/>
              <a:defRPr sz="1800"/>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Click to edit Master text styles</a:t>
            </a:r>
          </a:p>
        </p:txBody>
      </p:sp>
      <p:sp>
        <p:nvSpPr>
          <p:cNvPr id="13" name="Title 1">
            <a:extLst>
              <a:ext uri="{FF2B5EF4-FFF2-40B4-BE49-F238E27FC236}">
                <a16:creationId xmlns:a16="http://schemas.microsoft.com/office/drawing/2014/main" id="{F86CF9CD-8F68-DC47-A628-3EE9128AE21F}"/>
              </a:ext>
            </a:extLst>
          </p:cNvPr>
          <p:cNvSpPr>
            <a:spLocks noGrp="1"/>
          </p:cNvSpPr>
          <p:nvPr>
            <p:ph type="title" hasCustomPrompt="1"/>
          </p:nvPr>
        </p:nvSpPr>
        <p:spPr>
          <a:xfrm>
            <a:off x="0" y="4343400"/>
            <a:ext cx="4381500" cy="457200"/>
          </a:xfrm>
          <a:prstGeom prst="rect">
            <a:avLst/>
          </a:prstGeom>
        </p:spPr>
        <p:txBody>
          <a:bodyPr anchor="t"/>
          <a:lstStyle>
            <a:lvl1pPr algn="ctr">
              <a:defRPr sz="1800"/>
            </a:lvl1pPr>
          </a:lstStyle>
          <a:p>
            <a:r>
              <a:rPr lang="en-US" dirty="0"/>
              <a:t>First </a:t>
            </a:r>
            <a:r>
              <a:rPr lang="en-US" dirty="0" err="1"/>
              <a:t>Lastname</a:t>
            </a:r>
            <a:endParaRPr lang="en-US" dirty="0"/>
          </a:p>
        </p:txBody>
      </p:sp>
      <p:sp>
        <p:nvSpPr>
          <p:cNvPr id="9" name="Picture Placeholder 2">
            <a:extLst>
              <a:ext uri="{FF2B5EF4-FFF2-40B4-BE49-F238E27FC236}">
                <a16:creationId xmlns:a16="http://schemas.microsoft.com/office/drawing/2014/main" id="{540D7D65-10E2-0A4E-B11C-2C7AE586CABE}"/>
              </a:ext>
            </a:extLst>
          </p:cNvPr>
          <p:cNvSpPr>
            <a:spLocks noGrp="1"/>
          </p:cNvSpPr>
          <p:nvPr>
            <p:ph type="pic" idx="15" hasCustomPrompt="1"/>
          </p:nvPr>
        </p:nvSpPr>
        <p:spPr>
          <a:xfrm>
            <a:off x="717550" y="1143000"/>
            <a:ext cx="2946400" cy="2946400"/>
          </a:xfrm>
          <a:prstGeom prst="ellipse">
            <a:avLst/>
          </a:prstGeom>
          <a:solidFill>
            <a:schemeClr val="bg1"/>
          </a:solidFill>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16" name="Content Placeholder 2">
            <a:extLst>
              <a:ext uri="{FF2B5EF4-FFF2-40B4-BE49-F238E27FC236}">
                <a16:creationId xmlns:a16="http://schemas.microsoft.com/office/drawing/2014/main" id="{67BEE762-F108-5C4A-BC2A-607CCCAB3939}"/>
              </a:ext>
            </a:extLst>
          </p:cNvPr>
          <p:cNvSpPr>
            <a:spLocks noGrp="1"/>
          </p:cNvSpPr>
          <p:nvPr>
            <p:ph idx="16" hasCustomPrompt="1"/>
          </p:nvPr>
        </p:nvSpPr>
        <p:spPr>
          <a:xfrm>
            <a:off x="0" y="4876800"/>
            <a:ext cx="4366260" cy="350520"/>
          </a:xfrm>
          <a:prstGeom prst="rect">
            <a:avLst/>
          </a:prstGeom>
        </p:spPr>
        <p:txBody>
          <a:bodyPr/>
          <a:lstStyle>
            <a:lvl1pPr marL="0" indent="0" algn="ctr">
              <a:buClr>
                <a:schemeClr val="accent2"/>
              </a:buClr>
              <a:buNone/>
              <a:defRPr sz="16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Title</a:t>
            </a:r>
          </a:p>
        </p:txBody>
      </p:sp>
      <p:sp>
        <p:nvSpPr>
          <p:cNvPr id="18" name="Content Placeholder 2">
            <a:extLst>
              <a:ext uri="{FF2B5EF4-FFF2-40B4-BE49-F238E27FC236}">
                <a16:creationId xmlns:a16="http://schemas.microsoft.com/office/drawing/2014/main" id="{1EF086B1-5855-C240-8292-A3F3BA6D9E48}"/>
              </a:ext>
            </a:extLst>
          </p:cNvPr>
          <p:cNvSpPr>
            <a:spLocks noGrp="1"/>
          </p:cNvSpPr>
          <p:nvPr>
            <p:ph idx="17" hasCustomPrompt="1"/>
          </p:nvPr>
        </p:nvSpPr>
        <p:spPr>
          <a:xfrm>
            <a:off x="0" y="5308600"/>
            <a:ext cx="4381500" cy="1549400"/>
          </a:xfrm>
          <a:prstGeom prst="rect">
            <a:avLst/>
          </a:prstGeom>
        </p:spPr>
        <p:txBody>
          <a:bodyPr/>
          <a:lstStyle>
            <a:lvl1pPr marL="0" indent="0" algn="ctr">
              <a:buClr>
                <a:schemeClr val="accent2"/>
              </a:buClr>
              <a:buNone/>
              <a:defRPr sz="1600">
                <a:solidFill>
                  <a:schemeClr val="bg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Contact info</a:t>
            </a:r>
          </a:p>
        </p:txBody>
      </p:sp>
      <p:sp>
        <p:nvSpPr>
          <p:cNvPr id="19" name="Content Placeholder 2">
            <a:extLst>
              <a:ext uri="{FF2B5EF4-FFF2-40B4-BE49-F238E27FC236}">
                <a16:creationId xmlns:a16="http://schemas.microsoft.com/office/drawing/2014/main" id="{E290991F-59DB-1046-9FD3-B22924ED010D}"/>
              </a:ext>
            </a:extLst>
          </p:cNvPr>
          <p:cNvSpPr>
            <a:spLocks noGrp="1"/>
          </p:cNvSpPr>
          <p:nvPr>
            <p:ph idx="18" hasCustomPrompt="1"/>
          </p:nvPr>
        </p:nvSpPr>
        <p:spPr>
          <a:xfrm>
            <a:off x="4844796" y="1099820"/>
            <a:ext cx="6687312" cy="581660"/>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sz="1800" b="1" i="0">
                <a:solidFill>
                  <a:schemeClr val="accent1"/>
                </a:solidFill>
                <a:latin typeface="Arial" panose="020B0604020202020204" pitchFamily="34" charset="0"/>
                <a:cs typeface="Arial" panose="020B0604020202020204" pitchFamily="34" charset="0"/>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r>
              <a:rPr lang="en-US" b="1" dirty="0">
                <a:solidFill>
                  <a:schemeClr val="accent1"/>
                </a:solidFill>
                <a:latin typeface="Arial" panose="020B0604020202020204" pitchFamily="34" charset="0"/>
                <a:cs typeface="Arial" panose="020B0604020202020204" pitchFamily="34" charset="0"/>
              </a:rPr>
              <a:t>Biography</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3653467"/>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3 headshots and nam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0" name="Content Placeholder 2">
            <a:extLst>
              <a:ext uri="{FF2B5EF4-FFF2-40B4-BE49-F238E27FC236}">
                <a16:creationId xmlns:a16="http://schemas.microsoft.com/office/drawing/2014/main" id="{58CAC741-BC6C-3A45-8D92-E95D67955AC0}"/>
              </a:ext>
            </a:extLst>
          </p:cNvPr>
          <p:cNvSpPr>
            <a:spLocks noGrp="1"/>
          </p:cNvSpPr>
          <p:nvPr>
            <p:ph idx="11" hasCustomPrompt="1"/>
          </p:nvPr>
        </p:nvSpPr>
        <p:spPr>
          <a:xfrm>
            <a:off x="-7961" y="2685197"/>
            <a:ext cx="4381500" cy="762000"/>
          </a:xfrm>
          <a:prstGeom prst="rect">
            <a:avLst/>
          </a:prstGeom>
        </p:spPr>
        <p:txBody>
          <a:bodyPr anchor="ctr"/>
          <a:lstStyle>
            <a:lvl1pPr marL="0" indent="0" algn="ctr">
              <a:buNone/>
              <a:defRPr sz="3200" b="1">
                <a:solidFill>
                  <a:schemeClr val="bg1"/>
                </a:solidFill>
              </a:defRPr>
            </a:lvl1pPr>
          </a:lstStyle>
          <a:p>
            <a:r>
              <a:rPr lang="en-US" dirty="0"/>
              <a:t>Presenters</a:t>
            </a:r>
          </a:p>
        </p:txBody>
      </p:sp>
      <p:sp>
        <p:nvSpPr>
          <p:cNvPr id="6" name="Picture Placeholder 2">
            <a:extLst>
              <a:ext uri="{FF2B5EF4-FFF2-40B4-BE49-F238E27FC236}">
                <a16:creationId xmlns:a16="http://schemas.microsoft.com/office/drawing/2014/main" id="{3B0BBC28-14BC-E542-8FFE-BC950BD665D2}"/>
              </a:ext>
            </a:extLst>
          </p:cNvPr>
          <p:cNvSpPr>
            <a:spLocks noGrp="1"/>
          </p:cNvSpPr>
          <p:nvPr>
            <p:ph type="pic" idx="15" hasCustomPrompt="1"/>
          </p:nvPr>
        </p:nvSpPr>
        <p:spPr>
          <a:xfrm>
            <a:off x="5219700" y="60960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7" name="Picture Placeholder 2">
            <a:extLst>
              <a:ext uri="{FF2B5EF4-FFF2-40B4-BE49-F238E27FC236}">
                <a16:creationId xmlns:a16="http://schemas.microsoft.com/office/drawing/2014/main" id="{52C80396-C1FF-234F-94BC-E12DBC5A5B93}"/>
              </a:ext>
            </a:extLst>
          </p:cNvPr>
          <p:cNvSpPr>
            <a:spLocks noGrp="1"/>
          </p:cNvSpPr>
          <p:nvPr>
            <p:ph type="pic" idx="16" hasCustomPrompt="1"/>
          </p:nvPr>
        </p:nvSpPr>
        <p:spPr>
          <a:xfrm>
            <a:off x="5219700" y="454152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9" name="Picture Placeholder 2">
            <a:extLst>
              <a:ext uri="{FF2B5EF4-FFF2-40B4-BE49-F238E27FC236}">
                <a16:creationId xmlns:a16="http://schemas.microsoft.com/office/drawing/2014/main" id="{3EE52B01-6B03-6342-96D4-AC82D5BDF916}"/>
              </a:ext>
            </a:extLst>
          </p:cNvPr>
          <p:cNvSpPr>
            <a:spLocks noGrp="1"/>
          </p:cNvSpPr>
          <p:nvPr>
            <p:ph type="pic" idx="17" hasCustomPrompt="1"/>
          </p:nvPr>
        </p:nvSpPr>
        <p:spPr>
          <a:xfrm>
            <a:off x="5219700" y="257556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12" name="Title 1">
            <a:extLst>
              <a:ext uri="{FF2B5EF4-FFF2-40B4-BE49-F238E27FC236}">
                <a16:creationId xmlns:a16="http://schemas.microsoft.com/office/drawing/2014/main" id="{E4CB3013-1082-1C48-ACB0-07095EBC6465}"/>
              </a:ext>
            </a:extLst>
          </p:cNvPr>
          <p:cNvSpPr>
            <a:spLocks noGrp="1"/>
          </p:cNvSpPr>
          <p:nvPr>
            <p:ph type="title" hasCustomPrompt="1"/>
          </p:nvPr>
        </p:nvSpPr>
        <p:spPr>
          <a:xfrm>
            <a:off x="7121652" y="762000"/>
            <a:ext cx="4381500" cy="457200"/>
          </a:xfrm>
          <a:prstGeom prst="rect">
            <a:avLst/>
          </a:prstGeom>
        </p:spPr>
        <p:txBody>
          <a:bodyPr anchor="t"/>
          <a:lstStyle>
            <a:lvl1pPr algn="l">
              <a:defRPr sz="1800">
                <a:solidFill>
                  <a:schemeClr val="accent2"/>
                </a:solidFill>
              </a:defRPr>
            </a:lvl1pPr>
          </a:lstStyle>
          <a:p>
            <a:r>
              <a:rPr lang="en-US" dirty="0"/>
              <a:t>First </a:t>
            </a:r>
            <a:r>
              <a:rPr lang="en-US" dirty="0" err="1"/>
              <a:t>Lastname</a:t>
            </a:r>
            <a:endParaRPr lang="en-US" dirty="0"/>
          </a:p>
        </p:txBody>
      </p:sp>
      <p:sp>
        <p:nvSpPr>
          <p:cNvPr id="13" name="Content Placeholder 2">
            <a:extLst>
              <a:ext uri="{FF2B5EF4-FFF2-40B4-BE49-F238E27FC236}">
                <a16:creationId xmlns:a16="http://schemas.microsoft.com/office/drawing/2014/main" id="{C6FC3048-5656-E04E-9D85-1F10C4395724}"/>
              </a:ext>
            </a:extLst>
          </p:cNvPr>
          <p:cNvSpPr>
            <a:spLocks noGrp="1"/>
          </p:cNvSpPr>
          <p:nvPr>
            <p:ph idx="18" hasCustomPrompt="1"/>
          </p:nvPr>
        </p:nvSpPr>
        <p:spPr>
          <a:xfrm>
            <a:off x="7121652" y="1224280"/>
            <a:ext cx="4366260"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Title</a:t>
            </a:r>
          </a:p>
        </p:txBody>
      </p:sp>
      <p:sp>
        <p:nvSpPr>
          <p:cNvPr id="14" name="Content Placeholder 2">
            <a:extLst>
              <a:ext uri="{FF2B5EF4-FFF2-40B4-BE49-F238E27FC236}">
                <a16:creationId xmlns:a16="http://schemas.microsoft.com/office/drawing/2014/main" id="{EB936AFD-6E22-3A44-A16B-28873C9028E5}"/>
              </a:ext>
            </a:extLst>
          </p:cNvPr>
          <p:cNvSpPr>
            <a:spLocks noGrp="1"/>
          </p:cNvSpPr>
          <p:nvPr>
            <p:ph idx="19" hasCustomPrompt="1"/>
          </p:nvPr>
        </p:nvSpPr>
        <p:spPr>
          <a:xfrm>
            <a:off x="7121652" y="1605280"/>
            <a:ext cx="4381500"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Contact info</a:t>
            </a:r>
          </a:p>
        </p:txBody>
      </p:sp>
      <p:sp>
        <p:nvSpPr>
          <p:cNvPr id="16" name="Content Placeholder 2">
            <a:extLst>
              <a:ext uri="{FF2B5EF4-FFF2-40B4-BE49-F238E27FC236}">
                <a16:creationId xmlns:a16="http://schemas.microsoft.com/office/drawing/2014/main" id="{33D9241C-618F-2F46-B602-1A1718173272}"/>
              </a:ext>
            </a:extLst>
          </p:cNvPr>
          <p:cNvSpPr>
            <a:spLocks noGrp="1"/>
          </p:cNvSpPr>
          <p:nvPr>
            <p:ph idx="20" hasCustomPrompt="1"/>
          </p:nvPr>
        </p:nvSpPr>
        <p:spPr>
          <a:xfrm>
            <a:off x="7121652" y="3129280"/>
            <a:ext cx="4366260"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Title</a:t>
            </a:r>
          </a:p>
        </p:txBody>
      </p:sp>
      <p:sp>
        <p:nvSpPr>
          <p:cNvPr id="17" name="Content Placeholder 2">
            <a:extLst>
              <a:ext uri="{FF2B5EF4-FFF2-40B4-BE49-F238E27FC236}">
                <a16:creationId xmlns:a16="http://schemas.microsoft.com/office/drawing/2014/main" id="{C7CAEAA0-0693-6F4C-BF76-4DCBFFFD8D05}"/>
              </a:ext>
            </a:extLst>
          </p:cNvPr>
          <p:cNvSpPr>
            <a:spLocks noGrp="1"/>
          </p:cNvSpPr>
          <p:nvPr>
            <p:ph idx="21" hasCustomPrompt="1"/>
          </p:nvPr>
        </p:nvSpPr>
        <p:spPr>
          <a:xfrm>
            <a:off x="7121652" y="3510280"/>
            <a:ext cx="4381500"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Contact info</a:t>
            </a:r>
          </a:p>
        </p:txBody>
      </p:sp>
      <p:sp>
        <p:nvSpPr>
          <p:cNvPr id="19" name="Content Placeholder 2">
            <a:extLst>
              <a:ext uri="{FF2B5EF4-FFF2-40B4-BE49-F238E27FC236}">
                <a16:creationId xmlns:a16="http://schemas.microsoft.com/office/drawing/2014/main" id="{92F30653-EA59-6C41-82F4-666E5A5172E8}"/>
              </a:ext>
            </a:extLst>
          </p:cNvPr>
          <p:cNvSpPr>
            <a:spLocks noGrp="1"/>
          </p:cNvSpPr>
          <p:nvPr>
            <p:ph idx="22" hasCustomPrompt="1"/>
          </p:nvPr>
        </p:nvSpPr>
        <p:spPr>
          <a:xfrm>
            <a:off x="7136892" y="5034280"/>
            <a:ext cx="4366260"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Title</a:t>
            </a:r>
          </a:p>
        </p:txBody>
      </p:sp>
      <p:sp>
        <p:nvSpPr>
          <p:cNvPr id="20" name="Content Placeholder 2">
            <a:extLst>
              <a:ext uri="{FF2B5EF4-FFF2-40B4-BE49-F238E27FC236}">
                <a16:creationId xmlns:a16="http://schemas.microsoft.com/office/drawing/2014/main" id="{28D04834-5171-6641-BCB6-334C515A8B65}"/>
              </a:ext>
            </a:extLst>
          </p:cNvPr>
          <p:cNvSpPr>
            <a:spLocks noGrp="1"/>
          </p:cNvSpPr>
          <p:nvPr>
            <p:ph idx="23" hasCustomPrompt="1"/>
          </p:nvPr>
        </p:nvSpPr>
        <p:spPr>
          <a:xfrm>
            <a:off x="7136892" y="5415280"/>
            <a:ext cx="4381500" cy="711200"/>
          </a:xfrm>
          <a:prstGeom prst="rect">
            <a:avLst/>
          </a:prstGeom>
        </p:spPr>
        <p:txBody>
          <a:bodyPr/>
          <a:lstStyle>
            <a:lvl1pPr marL="0" marR="0" indent="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Contact info</a:t>
            </a:r>
          </a:p>
          <a:p>
            <a:pPr lvl="0"/>
            <a:endParaRPr lang="en-US" dirty="0"/>
          </a:p>
        </p:txBody>
      </p:sp>
      <p:sp>
        <p:nvSpPr>
          <p:cNvPr id="23" name="Content Placeholder 2">
            <a:extLst>
              <a:ext uri="{FF2B5EF4-FFF2-40B4-BE49-F238E27FC236}">
                <a16:creationId xmlns:a16="http://schemas.microsoft.com/office/drawing/2014/main" id="{DEFD5361-39D7-F045-9F69-504D74DD4136}"/>
              </a:ext>
            </a:extLst>
          </p:cNvPr>
          <p:cNvSpPr>
            <a:spLocks noGrp="1"/>
          </p:cNvSpPr>
          <p:nvPr>
            <p:ph idx="24" hasCustomPrompt="1"/>
          </p:nvPr>
        </p:nvSpPr>
        <p:spPr>
          <a:xfrm>
            <a:off x="7106412" y="2715677"/>
            <a:ext cx="4366260" cy="350520"/>
          </a:xfrm>
          <a:prstGeom prst="rect">
            <a:avLst/>
          </a:prstGeom>
        </p:spPr>
        <p:txBody>
          <a:bodyPr/>
          <a:lstStyle>
            <a:lvl1pPr marL="0" indent="0" algn="l">
              <a:buClr>
                <a:schemeClr val="accent2"/>
              </a:buClr>
              <a:buNone/>
              <a:defRPr sz="1800" b="1">
                <a:solidFill>
                  <a:schemeClr val="accent2"/>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24" name="Content Placeholder 2">
            <a:extLst>
              <a:ext uri="{FF2B5EF4-FFF2-40B4-BE49-F238E27FC236}">
                <a16:creationId xmlns:a16="http://schemas.microsoft.com/office/drawing/2014/main" id="{EB6A2219-7D00-6C4F-A9F7-0F0DDF11A1E4}"/>
              </a:ext>
            </a:extLst>
          </p:cNvPr>
          <p:cNvSpPr>
            <a:spLocks noGrp="1"/>
          </p:cNvSpPr>
          <p:nvPr>
            <p:ph idx="25" hasCustomPrompt="1"/>
          </p:nvPr>
        </p:nvSpPr>
        <p:spPr>
          <a:xfrm>
            <a:off x="7152132" y="4648200"/>
            <a:ext cx="4366260" cy="350520"/>
          </a:xfrm>
          <a:prstGeom prst="rect">
            <a:avLst/>
          </a:prstGeom>
        </p:spPr>
        <p:txBody>
          <a:bodyPr/>
          <a:lstStyle>
            <a:lvl1pPr marL="0" indent="0" algn="l">
              <a:buClr>
                <a:schemeClr val="accent2"/>
              </a:buClr>
              <a:buNone/>
              <a:defRPr sz="1800" b="1">
                <a:solidFill>
                  <a:schemeClr val="accent2"/>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Tree>
    <p:extLst>
      <p:ext uri="{BB962C8B-B14F-4D97-AF65-F5344CB8AC3E}">
        <p14:creationId xmlns:p14="http://schemas.microsoft.com/office/powerpoint/2010/main" val="2519453150"/>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2 headshots and nam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0" name="Content Placeholder 2">
            <a:extLst>
              <a:ext uri="{FF2B5EF4-FFF2-40B4-BE49-F238E27FC236}">
                <a16:creationId xmlns:a16="http://schemas.microsoft.com/office/drawing/2014/main" id="{58CAC741-BC6C-3A45-8D92-E95D67955AC0}"/>
              </a:ext>
            </a:extLst>
          </p:cNvPr>
          <p:cNvSpPr>
            <a:spLocks noGrp="1"/>
          </p:cNvSpPr>
          <p:nvPr>
            <p:ph idx="11" hasCustomPrompt="1"/>
          </p:nvPr>
        </p:nvSpPr>
        <p:spPr>
          <a:xfrm>
            <a:off x="-7961" y="2685197"/>
            <a:ext cx="4381500" cy="762000"/>
          </a:xfrm>
          <a:prstGeom prst="rect">
            <a:avLst/>
          </a:prstGeom>
        </p:spPr>
        <p:txBody>
          <a:bodyPr anchor="ctr"/>
          <a:lstStyle>
            <a:lvl1pPr marL="0" indent="0" algn="ctr">
              <a:buNone/>
              <a:defRPr sz="3200" b="1">
                <a:solidFill>
                  <a:schemeClr val="bg1"/>
                </a:solidFill>
              </a:defRPr>
            </a:lvl1pPr>
          </a:lstStyle>
          <a:p>
            <a:r>
              <a:rPr lang="en-US" dirty="0"/>
              <a:t>Presenters</a:t>
            </a:r>
          </a:p>
        </p:txBody>
      </p:sp>
      <p:sp>
        <p:nvSpPr>
          <p:cNvPr id="6" name="Picture Placeholder 2">
            <a:extLst>
              <a:ext uri="{FF2B5EF4-FFF2-40B4-BE49-F238E27FC236}">
                <a16:creationId xmlns:a16="http://schemas.microsoft.com/office/drawing/2014/main" id="{3B0BBC28-14BC-E542-8FFE-BC950BD665D2}"/>
              </a:ext>
            </a:extLst>
          </p:cNvPr>
          <p:cNvSpPr>
            <a:spLocks noGrp="1"/>
          </p:cNvSpPr>
          <p:nvPr>
            <p:ph type="pic" idx="15" hasCustomPrompt="1"/>
          </p:nvPr>
        </p:nvSpPr>
        <p:spPr>
          <a:xfrm>
            <a:off x="5219700" y="129540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9" name="Picture Placeholder 2">
            <a:extLst>
              <a:ext uri="{FF2B5EF4-FFF2-40B4-BE49-F238E27FC236}">
                <a16:creationId xmlns:a16="http://schemas.microsoft.com/office/drawing/2014/main" id="{3EE52B01-6B03-6342-96D4-AC82D5BDF916}"/>
              </a:ext>
            </a:extLst>
          </p:cNvPr>
          <p:cNvSpPr>
            <a:spLocks noGrp="1"/>
          </p:cNvSpPr>
          <p:nvPr>
            <p:ph type="pic" idx="17" hasCustomPrompt="1"/>
          </p:nvPr>
        </p:nvSpPr>
        <p:spPr>
          <a:xfrm>
            <a:off x="5219700" y="371856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12" name="Title 1">
            <a:extLst>
              <a:ext uri="{FF2B5EF4-FFF2-40B4-BE49-F238E27FC236}">
                <a16:creationId xmlns:a16="http://schemas.microsoft.com/office/drawing/2014/main" id="{E4CB3013-1082-1C48-ACB0-07095EBC6465}"/>
              </a:ext>
            </a:extLst>
          </p:cNvPr>
          <p:cNvSpPr>
            <a:spLocks noGrp="1"/>
          </p:cNvSpPr>
          <p:nvPr>
            <p:ph type="title" hasCustomPrompt="1"/>
          </p:nvPr>
        </p:nvSpPr>
        <p:spPr>
          <a:xfrm>
            <a:off x="7121652" y="1401620"/>
            <a:ext cx="4381500" cy="457200"/>
          </a:xfrm>
          <a:prstGeom prst="rect">
            <a:avLst/>
          </a:prstGeom>
        </p:spPr>
        <p:txBody>
          <a:bodyPr anchor="t"/>
          <a:lstStyle>
            <a:lvl1pPr algn="l">
              <a:defRPr sz="1800">
                <a:solidFill>
                  <a:schemeClr val="accent2"/>
                </a:solidFill>
              </a:defRPr>
            </a:lvl1pPr>
          </a:lstStyle>
          <a:p>
            <a:r>
              <a:rPr lang="en-US" dirty="0"/>
              <a:t>First </a:t>
            </a:r>
            <a:r>
              <a:rPr lang="en-US" dirty="0" err="1"/>
              <a:t>Lastname</a:t>
            </a:r>
            <a:endParaRPr lang="en-US" dirty="0"/>
          </a:p>
        </p:txBody>
      </p:sp>
      <p:sp>
        <p:nvSpPr>
          <p:cNvPr id="13" name="Content Placeholder 2">
            <a:extLst>
              <a:ext uri="{FF2B5EF4-FFF2-40B4-BE49-F238E27FC236}">
                <a16:creationId xmlns:a16="http://schemas.microsoft.com/office/drawing/2014/main" id="{C6FC3048-5656-E04E-9D85-1F10C4395724}"/>
              </a:ext>
            </a:extLst>
          </p:cNvPr>
          <p:cNvSpPr>
            <a:spLocks noGrp="1"/>
          </p:cNvSpPr>
          <p:nvPr>
            <p:ph idx="18" hasCustomPrompt="1"/>
          </p:nvPr>
        </p:nvSpPr>
        <p:spPr>
          <a:xfrm>
            <a:off x="7121652" y="1910080"/>
            <a:ext cx="4366260"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Title</a:t>
            </a:r>
          </a:p>
        </p:txBody>
      </p:sp>
      <p:sp>
        <p:nvSpPr>
          <p:cNvPr id="14" name="Content Placeholder 2">
            <a:extLst>
              <a:ext uri="{FF2B5EF4-FFF2-40B4-BE49-F238E27FC236}">
                <a16:creationId xmlns:a16="http://schemas.microsoft.com/office/drawing/2014/main" id="{EB936AFD-6E22-3A44-A16B-28873C9028E5}"/>
              </a:ext>
            </a:extLst>
          </p:cNvPr>
          <p:cNvSpPr>
            <a:spLocks noGrp="1"/>
          </p:cNvSpPr>
          <p:nvPr>
            <p:ph idx="19" hasCustomPrompt="1"/>
          </p:nvPr>
        </p:nvSpPr>
        <p:spPr>
          <a:xfrm>
            <a:off x="7121652" y="2291080"/>
            <a:ext cx="4381500"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Contact info</a:t>
            </a:r>
          </a:p>
        </p:txBody>
      </p:sp>
      <p:sp>
        <p:nvSpPr>
          <p:cNvPr id="16" name="Content Placeholder 2">
            <a:extLst>
              <a:ext uri="{FF2B5EF4-FFF2-40B4-BE49-F238E27FC236}">
                <a16:creationId xmlns:a16="http://schemas.microsoft.com/office/drawing/2014/main" id="{33D9241C-618F-2F46-B602-1A1718173272}"/>
              </a:ext>
            </a:extLst>
          </p:cNvPr>
          <p:cNvSpPr>
            <a:spLocks noGrp="1"/>
          </p:cNvSpPr>
          <p:nvPr>
            <p:ph idx="20" hasCustomPrompt="1"/>
          </p:nvPr>
        </p:nvSpPr>
        <p:spPr>
          <a:xfrm>
            <a:off x="7121652" y="4272280"/>
            <a:ext cx="4366260"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Title</a:t>
            </a:r>
          </a:p>
        </p:txBody>
      </p:sp>
      <p:sp>
        <p:nvSpPr>
          <p:cNvPr id="17" name="Content Placeholder 2">
            <a:extLst>
              <a:ext uri="{FF2B5EF4-FFF2-40B4-BE49-F238E27FC236}">
                <a16:creationId xmlns:a16="http://schemas.microsoft.com/office/drawing/2014/main" id="{C7CAEAA0-0693-6F4C-BF76-4DCBFFFD8D05}"/>
              </a:ext>
            </a:extLst>
          </p:cNvPr>
          <p:cNvSpPr>
            <a:spLocks noGrp="1"/>
          </p:cNvSpPr>
          <p:nvPr>
            <p:ph idx="21" hasCustomPrompt="1"/>
          </p:nvPr>
        </p:nvSpPr>
        <p:spPr>
          <a:xfrm>
            <a:off x="7121652" y="4653280"/>
            <a:ext cx="4381500"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Contact info</a:t>
            </a:r>
          </a:p>
        </p:txBody>
      </p:sp>
      <p:sp>
        <p:nvSpPr>
          <p:cNvPr id="23" name="Content Placeholder 2">
            <a:extLst>
              <a:ext uri="{FF2B5EF4-FFF2-40B4-BE49-F238E27FC236}">
                <a16:creationId xmlns:a16="http://schemas.microsoft.com/office/drawing/2014/main" id="{DEFD5361-39D7-F045-9F69-504D74DD4136}"/>
              </a:ext>
            </a:extLst>
          </p:cNvPr>
          <p:cNvSpPr>
            <a:spLocks noGrp="1"/>
          </p:cNvSpPr>
          <p:nvPr>
            <p:ph idx="24" hasCustomPrompt="1"/>
          </p:nvPr>
        </p:nvSpPr>
        <p:spPr>
          <a:xfrm>
            <a:off x="7106412" y="3858677"/>
            <a:ext cx="4366260" cy="350520"/>
          </a:xfrm>
          <a:prstGeom prst="rect">
            <a:avLst/>
          </a:prstGeom>
        </p:spPr>
        <p:txBody>
          <a:bodyPr/>
          <a:lstStyle>
            <a:lvl1pPr marL="0" indent="0" algn="l">
              <a:buClr>
                <a:schemeClr val="accent2"/>
              </a:buClr>
              <a:buNone/>
              <a:defRPr sz="1800" b="1">
                <a:solidFill>
                  <a:schemeClr val="accent2"/>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Tree>
    <p:extLst>
      <p:ext uri="{BB962C8B-B14F-4D97-AF65-F5344CB8AC3E}">
        <p14:creationId xmlns:p14="http://schemas.microsoft.com/office/powerpoint/2010/main" val="1842274432"/>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 headshot and nam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0" name="Content Placeholder 2">
            <a:extLst>
              <a:ext uri="{FF2B5EF4-FFF2-40B4-BE49-F238E27FC236}">
                <a16:creationId xmlns:a16="http://schemas.microsoft.com/office/drawing/2014/main" id="{58CAC741-BC6C-3A45-8D92-E95D67955AC0}"/>
              </a:ext>
            </a:extLst>
          </p:cNvPr>
          <p:cNvSpPr>
            <a:spLocks noGrp="1"/>
          </p:cNvSpPr>
          <p:nvPr>
            <p:ph idx="11" hasCustomPrompt="1"/>
          </p:nvPr>
        </p:nvSpPr>
        <p:spPr>
          <a:xfrm>
            <a:off x="-7961" y="2685197"/>
            <a:ext cx="4381500" cy="762000"/>
          </a:xfrm>
          <a:prstGeom prst="rect">
            <a:avLst/>
          </a:prstGeom>
        </p:spPr>
        <p:txBody>
          <a:bodyPr anchor="ctr"/>
          <a:lstStyle>
            <a:lvl1pPr marL="0" indent="0" algn="ctr">
              <a:buNone/>
              <a:defRPr sz="3200" b="1">
                <a:solidFill>
                  <a:schemeClr val="bg1"/>
                </a:solidFill>
              </a:defRPr>
            </a:lvl1pPr>
          </a:lstStyle>
          <a:p>
            <a:r>
              <a:rPr lang="en-US" dirty="0"/>
              <a:t>Presenter</a:t>
            </a:r>
          </a:p>
        </p:txBody>
      </p:sp>
      <p:sp>
        <p:nvSpPr>
          <p:cNvPr id="6" name="Picture Placeholder 2">
            <a:extLst>
              <a:ext uri="{FF2B5EF4-FFF2-40B4-BE49-F238E27FC236}">
                <a16:creationId xmlns:a16="http://schemas.microsoft.com/office/drawing/2014/main" id="{3B0BBC28-14BC-E542-8FFE-BC950BD665D2}"/>
              </a:ext>
            </a:extLst>
          </p:cNvPr>
          <p:cNvSpPr>
            <a:spLocks noGrp="1"/>
          </p:cNvSpPr>
          <p:nvPr>
            <p:ph type="pic" idx="15" hasCustomPrompt="1"/>
          </p:nvPr>
        </p:nvSpPr>
        <p:spPr>
          <a:xfrm>
            <a:off x="5181600" y="1968917"/>
            <a:ext cx="2286000" cy="22860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12" name="Title 1">
            <a:extLst>
              <a:ext uri="{FF2B5EF4-FFF2-40B4-BE49-F238E27FC236}">
                <a16:creationId xmlns:a16="http://schemas.microsoft.com/office/drawing/2014/main" id="{E4CB3013-1082-1C48-ACB0-07095EBC6465}"/>
              </a:ext>
            </a:extLst>
          </p:cNvPr>
          <p:cNvSpPr>
            <a:spLocks noGrp="1"/>
          </p:cNvSpPr>
          <p:nvPr>
            <p:ph type="title" hasCustomPrompt="1"/>
          </p:nvPr>
        </p:nvSpPr>
        <p:spPr>
          <a:xfrm>
            <a:off x="7810500" y="2209800"/>
            <a:ext cx="3692652" cy="457200"/>
          </a:xfrm>
          <a:prstGeom prst="rect">
            <a:avLst/>
          </a:prstGeom>
        </p:spPr>
        <p:txBody>
          <a:bodyPr anchor="t"/>
          <a:lstStyle>
            <a:lvl1pPr algn="l">
              <a:defRPr sz="1800">
                <a:solidFill>
                  <a:schemeClr val="accent2"/>
                </a:solidFill>
              </a:defRPr>
            </a:lvl1pPr>
          </a:lstStyle>
          <a:p>
            <a:r>
              <a:rPr lang="en-US" dirty="0"/>
              <a:t>First </a:t>
            </a:r>
            <a:r>
              <a:rPr lang="en-US" dirty="0" err="1"/>
              <a:t>Lastname</a:t>
            </a:r>
            <a:endParaRPr lang="en-US" dirty="0"/>
          </a:p>
        </p:txBody>
      </p:sp>
      <p:sp>
        <p:nvSpPr>
          <p:cNvPr id="13" name="Content Placeholder 2">
            <a:extLst>
              <a:ext uri="{FF2B5EF4-FFF2-40B4-BE49-F238E27FC236}">
                <a16:creationId xmlns:a16="http://schemas.microsoft.com/office/drawing/2014/main" id="{C6FC3048-5656-E04E-9D85-1F10C4395724}"/>
              </a:ext>
            </a:extLst>
          </p:cNvPr>
          <p:cNvSpPr>
            <a:spLocks noGrp="1"/>
          </p:cNvSpPr>
          <p:nvPr>
            <p:ph idx="18" hasCustomPrompt="1"/>
          </p:nvPr>
        </p:nvSpPr>
        <p:spPr>
          <a:xfrm>
            <a:off x="7810500" y="2743200"/>
            <a:ext cx="3679808"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Title</a:t>
            </a:r>
          </a:p>
        </p:txBody>
      </p:sp>
      <p:sp>
        <p:nvSpPr>
          <p:cNvPr id="14" name="Content Placeholder 2">
            <a:extLst>
              <a:ext uri="{FF2B5EF4-FFF2-40B4-BE49-F238E27FC236}">
                <a16:creationId xmlns:a16="http://schemas.microsoft.com/office/drawing/2014/main" id="{EB936AFD-6E22-3A44-A16B-28873C9028E5}"/>
              </a:ext>
            </a:extLst>
          </p:cNvPr>
          <p:cNvSpPr>
            <a:spLocks noGrp="1"/>
          </p:cNvSpPr>
          <p:nvPr>
            <p:ph idx="19" hasCustomPrompt="1"/>
          </p:nvPr>
        </p:nvSpPr>
        <p:spPr>
          <a:xfrm>
            <a:off x="7810500" y="3251200"/>
            <a:ext cx="3692652"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Contact info</a:t>
            </a:r>
          </a:p>
        </p:txBody>
      </p:sp>
    </p:spTree>
    <p:extLst>
      <p:ext uri="{BB962C8B-B14F-4D97-AF65-F5344CB8AC3E}">
        <p14:creationId xmlns:p14="http://schemas.microsoft.com/office/powerpoint/2010/main" val="968308900"/>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6 headshots and names">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6" name="Picture Placeholder 2">
            <a:extLst>
              <a:ext uri="{FF2B5EF4-FFF2-40B4-BE49-F238E27FC236}">
                <a16:creationId xmlns:a16="http://schemas.microsoft.com/office/drawing/2014/main" id="{3B0BBC28-14BC-E542-8FFE-BC950BD665D2}"/>
              </a:ext>
            </a:extLst>
          </p:cNvPr>
          <p:cNvSpPr>
            <a:spLocks noGrp="1"/>
          </p:cNvSpPr>
          <p:nvPr>
            <p:ph type="pic" idx="15" hasCustomPrompt="1"/>
          </p:nvPr>
        </p:nvSpPr>
        <p:spPr>
          <a:xfrm>
            <a:off x="6324600" y="53340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7" name="Picture Placeholder 2">
            <a:extLst>
              <a:ext uri="{FF2B5EF4-FFF2-40B4-BE49-F238E27FC236}">
                <a16:creationId xmlns:a16="http://schemas.microsoft.com/office/drawing/2014/main" id="{52C80396-C1FF-234F-94BC-E12DBC5A5B93}"/>
              </a:ext>
            </a:extLst>
          </p:cNvPr>
          <p:cNvSpPr>
            <a:spLocks noGrp="1"/>
          </p:cNvSpPr>
          <p:nvPr>
            <p:ph type="pic" idx="16" hasCustomPrompt="1"/>
          </p:nvPr>
        </p:nvSpPr>
        <p:spPr>
          <a:xfrm>
            <a:off x="6324600" y="446532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9" name="Picture Placeholder 2">
            <a:extLst>
              <a:ext uri="{FF2B5EF4-FFF2-40B4-BE49-F238E27FC236}">
                <a16:creationId xmlns:a16="http://schemas.microsoft.com/office/drawing/2014/main" id="{3EE52B01-6B03-6342-96D4-AC82D5BDF916}"/>
              </a:ext>
            </a:extLst>
          </p:cNvPr>
          <p:cNvSpPr>
            <a:spLocks noGrp="1"/>
          </p:cNvSpPr>
          <p:nvPr>
            <p:ph type="pic" idx="17" hasCustomPrompt="1"/>
          </p:nvPr>
        </p:nvSpPr>
        <p:spPr>
          <a:xfrm>
            <a:off x="6324600" y="249936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34" name="Picture Placeholder 2">
            <a:extLst>
              <a:ext uri="{FF2B5EF4-FFF2-40B4-BE49-F238E27FC236}">
                <a16:creationId xmlns:a16="http://schemas.microsoft.com/office/drawing/2014/main" id="{F80CD6C6-89E0-9A4F-953F-8A7B25A79ECF}"/>
              </a:ext>
            </a:extLst>
          </p:cNvPr>
          <p:cNvSpPr>
            <a:spLocks noGrp="1"/>
          </p:cNvSpPr>
          <p:nvPr>
            <p:ph type="pic" idx="26" hasCustomPrompt="1"/>
          </p:nvPr>
        </p:nvSpPr>
        <p:spPr>
          <a:xfrm>
            <a:off x="685800" y="53340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35" name="Picture Placeholder 2">
            <a:extLst>
              <a:ext uri="{FF2B5EF4-FFF2-40B4-BE49-F238E27FC236}">
                <a16:creationId xmlns:a16="http://schemas.microsoft.com/office/drawing/2014/main" id="{A2EB6D0F-7B0C-D94D-B9C4-5915659934BA}"/>
              </a:ext>
            </a:extLst>
          </p:cNvPr>
          <p:cNvSpPr>
            <a:spLocks noGrp="1"/>
          </p:cNvSpPr>
          <p:nvPr>
            <p:ph type="pic" idx="27" hasCustomPrompt="1"/>
          </p:nvPr>
        </p:nvSpPr>
        <p:spPr>
          <a:xfrm>
            <a:off x="685800" y="446532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36" name="Picture Placeholder 2">
            <a:extLst>
              <a:ext uri="{FF2B5EF4-FFF2-40B4-BE49-F238E27FC236}">
                <a16:creationId xmlns:a16="http://schemas.microsoft.com/office/drawing/2014/main" id="{8CAC9634-B31D-2548-81F5-609A6BD43B58}"/>
              </a:ext>
            </a:extLst>
          </p:cNvPr>
          <p:cNvSpPr>
            <a:spLocks noGrp="1"/>
          </p:cNvSpPr>
          <p:nvPr>
            <p:ph type="pic" idx="28" hasCustomPrompt="1"/>
          </p:nvPr>
        </p:nvSpPr>
        <p:spPr>
          <a:xfrm>
            <a:off x="685800" y="249936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38" name="Content Placeholder 2">
            <a:extLst>
              <a:ext uri="{FF2B5EF4-FFF2-40B4-BE49-F238E27FC236}">
                <a16:creationId xmlns:a16="http://schemas.microsoft.com/office/drawing/2014/main" id="{89577FB4-0AA4-0949-AAF3-DCEDC8726679}"/>
              </a:ext>
            </a:extLst>
          </p:cNvPr>
          <p:cNvSpPr>
            <a:spLocks noGrp="1"/>
          </p:cNvSpPr>
          <p:nvPr>
            <p:ph idx="29" hasCustomPrompt="1"/>
          </p:nvPr>
        </p:nvSpPr>
        <p:spPr>
          <a:xfrm>
            <a:off x="2587752" y="992723"/>
            <a:ext cx="3192305"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Title</a:t>
            </a:r>
          </a:p>
        </p:txBody>
      </p:sp>
      <p:sp>
        <p:nvSpPr>
          <p:cNvPr id="39" name="Content Placeholder 2">
            <a:extLst>
              <a:ext uri="{FF2B5EF4-FFF2-40B4-BE49-F238E27FC236}">
                <a16:creationId xmlns:a16="http://schemas.microsoft.com/office/drawing/2014/main" id="{2CEA99DC-CB86-9542-9271-0F93E979CC05}"/>
              </a:ext>
            </a:extLst>
          </p:cNvPr>
          <p:cNvSpPr>
            <a:spLocks noGrp="1"/>
          </p:cNvSpPr>
          <p:nvPr>
            <p:ph idx="30" hasCustomPrompt="1"/>
          </p:nvPr>
        </p:nvSpPr>
        <p:spPr>
          <a:xfrm>
            <a:off x="2587752" y="1373723"/>
            <a:ext cx="3203448"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Contact info</a:t>
            </a:r>
          </a:p>
        </p:txBody>
      </p:sp>
      <p:sp>
        <p:nvSpPr>
          <p:cNvPr id="46" name="Footer Placeholder 2">
            <a:extLst>
              <a:ext uri="{FF2B5EF4-FFF2-40B4-BE49-F238E27FC236}">
                <a16:creationId xmlns:a16="http://schemas.microsoft.com/office/drawing/2014/main" id="{5283E134-CA8F-A94E-AB22-D960AADB05F2}"/>
              </a:ext>
            </a:extLst>
          </p:cNvPr>
          <p:cNvSpPr>
            <a:spLocks noGrp="1"/>
          </p:cNvSpPr>
          <p:nvPr>
            <p:ph type="ftr" sz="quarter" idx="12"/>
          </p:nvPr>
        </p:nvSpPr>
        <p:spPr>
          <a:xfrm>
            <a:off x="685800" y="6356350"/>
            <a:ext cx="4114800" cy="365125"/>
          </a:xfrm>
        </p:spPr>
        <p:txBody>
          <a:bodyPr/>
          <a:lstStyle/>
          <a:p>
            <a:r>
              <a:rPr lang="en-US" b="1" dirty="0"/>
              <a:t>Jackson Lewis P.C.  </a:t>
            </a:r>
            <a:endParaRPr lang="en-US" dirty="0"/>
          </a:p>
        </p:txBody>
      </p:sp>
      <p:sp>
        <p:nvSpPr>
          <p:cNvPr id="47" name="Content Placeholder 2">
            <a:extLst>
              <a:ext uri="{FF2B5EF4-FFF2-40B4-BE49-F238E27FC236}">
                <a16:creationId xmlns:a16="http://schemas.microsoft.com/office/drawing/2014/main" id="{3F18FD42-1CC7-F444-A247-E5ADF28CE8CC}"/>
              </a:ext>
            </a:extLst>
          </p:cNvPr>
          <p:cNvSpPr>
            <a:spLocks noGrp="1"/>
          </p:cNvSpPr>
          <p:nvPr>
            <p:ph idx="37" hasCustomPrompt="1"/>
          </p:nvPr>
        </p:nvSpPr>
        <p:spPr>
          <a:xfrm>
            <a:off x="2587752" y="609600"/>
            <a:ext cx="3192305" cy="350520"/>
          </a:xfrm>
          <a:prstGeom prst="rect">
            <a:avLst/>
          </a:prstGeom>
        </p:spPr>
        <p:txBody>
          <a:bodyPr/>
          <a:lstStyle>
            <a:lvl1pPr marL="0" indent="0" algn="l">
              <a:buClr>
                <a:schemeClr val="accent2"/>
              </a:buClr>
              <a:buNone/>
              <a:defRPr sz="1800" b="1">
                <a:solidFill>
                  <a:schemeClr val="accent2"/>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28" name="Content Placeholder 2">
            <a:extLst>
              <a:ext uri="{FF2B5EF4-FFF2-40B4-BE49-F238E27FC236}">
                <a16:creationId xmlns:a16="http://schemas.microsoft.com/office/drawing/2014/main" id="{8B1815E2-2057-441A-AC80-A39EE31DF881}"/>
              </a:ext>
            </a:extLst>
          </p:cNvPr>
          <p:cNvSpPr>
            <a:spLocks noGrp="1"/>
          </p:cNvSpPr>
          <p:nvPr>
            <p:ph idx="38" hasCustomPrompt="1"/>
          </p:nvPr>
        </p:nvSpPr>
        <p:spPr>
          <a:xfrm>
            <a:off x="2587752" y="2971800"/>
            <a:ext cx="3192305"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Title</a:t>
            </a:r>
          </a:p>
        </p:txBody>
      </p:sp>
      <p:sp>
        <p:nvSpPr>
          <p:cNvPr id="29" name="Content Placeholder 2">
            <a:extLst>
              <a:ext uri="{FF2B5EF4-FFF2-40B4-BE49-F238E27FC236}">
                <a16:creationId xmlns:a16="http://schemas.microsoft.com/office/drawing/2014/main" id="{33A29225-6E80-4299-9226-2C6EFE40BEC7}"/>
              </a:ext>
            </a:extLst>
          </p:cNvPr>
          <p:cNvSpPr>
            <a:spLocks noGrp="1"/>
          </p:cNvSpPr>
          <p:nvPr>
            <p:ph idx="39" hasCustomPrompt="1"/>
          </p:nvPr>
        </p:nvSpPr>
        <p:spPr>
          <a:xfrm>
            <a:off x="2587752" y="3352800"/>
            <a:ext cx="3203448"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Contact info</a:t>
            </a:r>
          </a:p>
        </p:txBody>
      </p:sp>
      <p:sp>
        <p:nvSpPr>
          <p:cNvPr id="30" name="Content Placeholder 2">
            <a:extLst>
              <a:ext uri="{FF2B5EF4-FFF2-40B4-BE49-F238E27FC236}">
                <a16:creationId xmlns:a16="http://schemas.microsoft.com/office/drawing/2014/main" id="{EB9C1436-FA95-4B64-90DD-D516AAB663C8}"/>
              </a:ext>
            </a:extLst>
          </p:cNvPr>
          <p:cNvSpPr>
            <a:spLocks noGrp="1"/>
          </p:cNvSpPr>
          <p:nvPr>
            <p:ph idx="40" hasCustomPrompt="1"/>
          </p:nvPr>
        </p:nvSpPr>
        <p:spPr>
          <a:xfrm>
            <a:off x="2587752" y="2588677"/>
            <a:ext cx="3192305" cy="350520"/>
          </a:xfrm>
          <a:prstGeom prst="rect">
            <a:avLst/>
          </a:prstGeom>
        </p:spPr>
        <p:txBody>
          <a:bodyPr/>
          <a:lstStyle>
            <a:lvl1pPr marL="0" indent="0" algn="l">
              <a:buClr>
                <a:schemeClr val="accent2"/>
              </a:buClr>
              <a:buNone/>
              <a:defRPr sz="1800" b="1">
                <a:solidFill>
                  <a:schemeClr val="accent2"/>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31" name="Content Placeholder 2">
            <a:extLst>
              <a:ext uri="{FF2B5EF4-FFF2-40B4-BE49-F238E27FC236}">
                <a16:creationId xmlns:a16="http://schemas.microsoft.com/office/drawing/2014/main" id="{54DFC742-11F2-483F-ACF2-EA9AB62E0D10}"/>
              </a:ext>
            </a:extLst>
          </p:cNvPr>
          <p:cNvSpPr>
            <a:spLocks noGrp="1"/>
          </p:cNvSpPr>
          <p:nvPr>
            <p:ph idx="41" hasCustomPrompt="1"/>
          </p:nvPr>
        </p:nvSpPr>
        <p:spPr>
          <a:xfrm>
            <a:off x="2587752" y="4950877"/>
            <a:ext cx="3192305"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Title</a:t>
            </a:r>
          </a:p>
        </p:txBody>
      </p:sp>
      <p:sp>
        <p:nvSpPr>
          <p:cNvPr id="32" name="Content Placeholder 2">
            <a:extLst>
              <a:ext uri="{FF2B5EF4-FFF2-40B4-BE49-F238E27FC236}">
                <a16:creationId xmlns:a16="http://schemas.microsoft.com/office/drawing/2014/main" id="{68B52478-57B7-4B4F-A5C3-F913FDC56411}"/>
              </a:ext>
            </a:extLst>
          </p:cNvPr>
          <p:cNvSpPr>
            <a:spLocks noGrp="1"/>
          </p:cNvSpPr>
          <p:nvPr>
            <p:ph idx="42" hasCustomPrompt="1"/>
          </p:nvPr>
        </p:nvSpPr>
        <p:spPr>
          <a:xfrm>
            <a:off x="2587752" y="5331877"/>
            <a:ext cx="3203448"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Contact info</a:t>
            </a:r>
          </a:p>
        </p:txBody>
      </p:sp>
      <p:sp>
        <p:nvSpPr>
          <p:cNvPr id="33" name="Content Placeholder 2">
            <a:extLst>
              <a:ext uri="{FF2B5EF4-FFF2-40B4-BE49-F238E27FC236}">
                <a16:creationId xmlns:a16="http://schemas.microsoft.com/office/drawing/2014/main" id="{8842D3D4-FC95-4912-8AAE-91B1A8906260}"/>
              </a:ext>
            </a:extLst>
          </p:cNvPr>
          <p:cNvSpPr>
            <a:spLocks noGrp="1"/>
          </p:cNvSpPr>
          <p:nvPr>
            <p:ph idx="43" hasCustomPrompt="1"/>
          </p:nvPr>
        </p:nvSpPr>
        <p:spPr>
          <a:xfrm>
            <a:off x="2587752" y="4567754"/>
            <a:ext cx="3192305" cy="350520"/>
          </a:xfrm>
          <a:prstGeom prst="rect">
            <a:avLst/>
          </a:prstGeom>
        </p:spPr>
        <p:txBody>
          <a:bodyPr/>
          <a:lstStyle>
            <a:lvl1pPr marL="0" indent="0" algn="l">
              <a:buClr>
                <a:schemeClr val="accent2"/>
              </a:buClr>
              <a:buNone/>
              <a:defRPr sz="1800" b="1">
                <a:solidFill>
                  <a:schemeClr val="accent2"/>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37" name="Content Placeholder 2">
            <a:extLst>
              <a:ext uri="{FF2B5EF4-FFF2-40B4-BE49-F238E27FC236}">
                <a16:creationId xmlns:a16="http://schemas.microsoft.com/office/drawing/2014/main" id="{E92137E6-95FC-4889-B1A0-2D7F1791BFCC}"/>
              </a:ext>
            </a:extLst>
          </p:cNvPr>
          <p:cNvSpPr>
            <a:spLocks noGrp="1"/>
          </p:cNvSpPr>
          <p:nvPr>
            <p:ph idx="44" hasCustomPrompt="1"/>
          </p:nvPr>
        </p:nvSpPr>
        <p:spPr>
          <a:xfrm>
            <a:off x="8299704" y="985610"/>
            <a:ext cx="3192305"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Title</a:t>
            </a:r>
          </a:p>
        </p:txBody>
      </p:sp>
      <p:sp>
        <p:nvSpPr>
          <p:cNvPr id="48" name="Content Placeholder 2">
            <a:extLst>
              <a:ext uri="{FF2B5EF4-FFF2-40B4-BE49-F238E27FC236}">
                <a16:creationId xmlns:a16="http://schemas.microsoft.com/office/drawing/2014/main" id="{C771F762-6EC5-48A7-A03D-39E786424B4C}"/>
              </a:ext>
            </a:extLst>
          </p:cNvPr>
          <p:cNvSpPr>
            <a:spLocks noGrp="1"/>
          </p:cNvSpPr>
          <p:nvPr>
            <p:ph idx="45" hasCustomPrompt="1"/>
          </p:nvPr>
        </p:nvSpPr>
        <p:spPr>
          <a:xfrm>
            <a:off x="8299704" y="1366610"/>
            <a:ext cx="3203448"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Contact info</a:t>
            </a:r>
          </a:p>
        </p:txBody>
      </p:sp>
      <p:sp>
        <p:nvSpPr>
          <p:cNvPr id="49" name="Content Placeholder 2">
            <a:extLst>
              <a:ext uri="{FF2B5EF4-FFF2-40B4-BE49-F238E27FC236}">
                <a16:creationId xmlns:a16="http://schemas.microsoft.com/office/drawing/2014/main" id="{5A555BD3-F6C4-4ACD-B7F3-D775146D68A9}"/>
              </a:ext>
            </a:extLst>
          </p:cNvPr>
          <p:cNvSpPr>
            <a:spLocks noGrp="1"/>
          </p:cNvSpPr>
          <p:nvPr>
            <p:ph idx="46" hasCustomPrompt="1"/>
          </p:nvPr>
        </p:nvSpPr>
        <p:spPr>
          <a:xfrm>
            <a:off x="8299704" y="602487"/>
            <a:ext cx="3192305" cy="350520"/>
          </a:xfrm>
          <a:prstGeom prst="rect">
            <a:avLst/>
          </a:prstGeom>
        </p:spPr>
        <p:txBody>
          <a:bodyPr/>
          <a:lstStyle>
            <a:lvl1pPr marL="0" indent="0" algn="l">
              <a:buClr>
                <a:schemeClr val="accent2"/>
              </a:buClr>
              <a:buNone/>
              <a:defRPr sz="1800" b="1">
                <a:solidFill>
                  <a:schemeClr val="accent2"/>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50" name="Content Placeholder 2">
            <a:extLst>
              <a:ext uri="{FF2B5EF4-FFF2-40B4-BE49-F238E27FC236}">
                <a16:creationId xmlns:a16="http://schemas.microsoft.com/office/drawing/2014/main" id="{2F15F73B-D951-4E0E-8AE4-550ACB872247}"/>
              </a:ext>
            </a:extLst>
          </p:cNvPr>
          <p:cNvSpPr>
            <a:spLocks noGrp="1"/>
          </p:cNvSpPr>
          <p:nvPr>
            <p:ph idx="47" hasCustomPrompt="1"/>
          </p:nvPr>
        </p:nvSpPr>
        <p:spPr>
          <a:xfrm>
            <a:off x="8299704" y="2964687"/>
            <a:ext cx="3192305"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Title</a:t>
            </a:r>
          </a:p>
        </p:txBody>
      </p:sp>
      <p:sp>
        <p:nvSpPr>
          <p:cNvPr id="51" name="Content Placeholder 2">
            <a:extLst>
              <a:ext uri="{FF2B5EF4-FFF2-40B4-BE49-F238E27FC236}">
                <a16:creationId xmlns:a16="http://schemas.microsoft.com/office/drawing/2014/main" id="{ECA04DAF-D183-42BE-BC5F-17403F66C816}"/>
              </a:ext>
            </a:extLst>
          </p:cNvPr>
          <p:cNvSpPr>
            <a:spLocks noGrp="1"/>
          </p:cNvSpPr>
          <p:nvPr>
            <p:ph idx="48" hasCustomPrompt="1"/>
          </p:nvPr>
        </p:nvSpPr>
        <p:spPr>
          <a:xfrm>
            <a:off x="8299704" y="3345687"/>
            <a:ext cx="3203448"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Contact info</a:t>
            </a:r>
          </a:p>
        </p:txBody>
      </p:sp>
      <p:sp>
        <p:nvSpPr>
          <p:cNvPr id="52" name="Content Placeholder 2">
            <a:extLst>
              <a:ext uri="{FF2B5EF4-FFF2-40B4-BE49-F238E27FC236}">
                <a16:creationId xmlns:a16="http://schemas.microsoft.com/office/drawing/2014/main" id="{354D37A9-FCC9-469B-8C26-030CF5349DE0}"/>
              </a:ext>
            </a:extLst>
          </p:cNvPr>
          <p:cNvSpPr>
            <a:spLocks noGrp="1"/>
          </p:cNvSpPr>
          <p:nvPr>
            <p:ph idx="49" hasCustomPrompt="1"/>
          </p:nvPr>
        </p:nvSpPr>
        <p:spPr>
          <a:xfrm>
            <a:off x="8299704" y="2581564"/>
            <a:ext cx="3192305" cy="350520"/>
          </a:xfrm>
          <a:prstGeom prst="rect">
            <a:avLst/>
          </a:prstGeom>
        </p:spPr>
        <p:txBody>
          <a:bodyPr/>
          <a:lstStyle>
            <a:lvl1pPr marL="0" indent="0" algn="l">
              <a:buClr>
                <a:schemeClr val="accent2"/>
              </a:buClr>
              <a:buNone/>
              <a:defRPr sz="1800" b="1">
                <a:solidFill>
                  <a:schemeClr val="accent2"/>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53" name="Content Placeholder 2">
            <a:extLst>
              <a:ext uri="{FF2B5EF4-FFF2-40B4-BE49-F238E27FC236}">
                <a16:creationId xmlns:a16="http://schemas.microsoft.com/office/drawing/2014/main" id="{F4675462-10F0-491D-B157-392C24A0896A}"/>
              </a:ext>
            </a:extLst>
          </p:cNvPr>
          <p:cNvSpPr>
            <a:spLocks noGrp="1"/>
          </p:cNvSpPr>
          <p:nvPr>
            <p:ph idx="50" hasCustomPrompt="1"/>
          </p:nvPr>
        </p:nvSpPr>
        <p:spPr>
          <a:xfrm>
            <a:off x="8299704" y="4943764"/>
            <a:ext cx="3192305"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Title</a:t>
            </a:r>
          </a:p>
        </p:txBody>
      </p:sp>
      <p:sp>
        <p:nvSpPr>
          <p:cNvPr id="54" name="Content Placeholder 2">
            <a:extLst>
              <a:ext uri="{FF2B5EF4-FFF2-40B4-BE49-F238E27FC236}">
                <a16:creationId xmlns:a16="http://schemas.microsoft.com/office/drawing/2014/main" id="{C2B941BA-4B6D-430E-BCCF-88CE28A51A49}"/>
              </a:ext>
            </a:extLst>
          </p:cNvPr>
          <p:cNvSpPr>
            <a:spLocks noGrp="1"/>
          </p:cNvSpPr>
          <p:nvPr>
            <p:ph idx="51" hasCustomPrompt="1"/>
          </p:nvPr>
        </p:nvSpPr>
        <p:spPr>
          <a:xfrm>
            <a:off x="8299704" y="5324764"/>
            <a:ext cx="3203448"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Contact info</a:t>
            </a:r>
          </a:p>
        </p:txBody>
      </p:sp>
      <p:sp>
        <p:nvSpPr>
          <p:cNvPr id="55" name="Content Placeholder 2">
            <a:extLst>
              <a:ext uri="{FF2B5EF4-FFF2-40B4-BE49-F238E27FC236}">
                <a16:creationId xmlns:a16="http://schemas.microsoft.com/office/drawing/2014/main" id="{A04C3FDA-FAEB-4D9D-B89C-9C30D2834D8D}"/>
              </a:ext>
            </a:extLst>
          </p:cNvPr>
          <p:cNvSpPr>
            <a:spLocks noGrp="1"/>
          </p:cNvSpPr>
          <p:nvPr>
            <p:ph idx="52" hasCustomPrompt="1"/>
          </p:nvPr>
        </p:nvSpPr>
        <p:spPr>
          <a:xfrm>
            <a:off x="8299704" y="4560641"/>
            <a:ext cx="3192305" cy="350520"/>
          </a:xfrm>
          <a:prstGeom prst="rect">
            <a:avLst/>
          </a:prstGeom>
        </p:spPr>
        <p:txBody>
          <a:bodyPr/>
          <a:lstStyle>
            <a:lvl1pPr marL="0" indent="0" algn="l">
              <a:buClr>
                <a:schemeClr val="accent2"/>
              </a:buClr>
              <a:buNone/>
              <a:defRPr sz="1800" b="1">
                <a:solidFill>
                  <a:schemeClr val="accent2"/>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Tree>
    <p:extLst>
      <p:ext uri="{BB962C8B-B14F-4D97-AF65-F5344CB8AC3E}">
        <p14:creationId xmlns:p14="http://schemas.microsoft.com/office/powerpoint/2010/main" val="2121798799"/>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4_Headshot grid">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9924244A-D158-6344-86A5-C9D81CABCC51}"/>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5" name="Title 1">
            <a:extLst>
              <a:ext uri="{FF2B5EF4-FFF2-40B4-BE49-F238E27FC236}">
                <a16:creationId xmlns:a16="http://schemas.microsoft.com/office/drawing/2014/main" id="{D4C0757C-CC25-EA4F-8D3B-9B9573262975}"/>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8AA3EA9C-025E-1442-BE85-58F4D29CB42C}"/>
              </a:ext>
            </a:extLst>
          </p:cNvPr>
          <p:cNvSpPr/>
          <p:nvPr userDrawn="1"/>
        </p:nvSpPr>
        <p:spPr>
          <a:xfrm>
            <a:off x="685800" y="4526280"/>
            <a:ext cx="3566160" cy="1645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70FD384-71E7-9647-84D2-5CA9B322BD24}"/>
              </a:ext>
            </a:extLst>
          </p:cNvPr>
          <p:cNvSpPr/>
          <p:nvPr userDrawn="1"/>
        </p:nvSpPr>
        <p:spPr>
          <a:xfrm>
            <a:off x="4323207" y="4526280"/>
            <a:ext cx="3566160" cy="1645920"/>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7683CE9-E97F-704C-800E-5124B9178517}"/>
              </a:ext>
            </a:extLst>
          </p:cNvPr>
          <p:cNvSpPr/>
          <p:nvPr userDrawn="1"/>
        </p:nvSpPr>
        <p:spPr>
          <a:xfrm>
            <a:off x="7960614" y="4526280"/>
            <a:ext cx="3566160" cy="1645920"/>
          </a:xfrm>
          <a:prstGeom prst="rect">
            <a:avLst/>
          </a:prstGeom>
          <a:solidFill>
            <a:schemeClr val="bg2">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C3CDDC1-5D63-B042-84A5-102EE1FAF963}"/>
              </a:ext>
            </a:extLst>
          </p:cNvPr>
          <p:cNvSpPr/>
          <p:nvPr userDrawn="1"/>
        </p:nvSpPr>
        <p:spPr>
          <a:xfrm>
            <a:off x="685800" y="2804160"/>
            <a:ext cx="3566160" cy="1645920"/>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06A7174-628C-B34F-B7EE-85C371CE3D70}"/>
              </a:ext>
            </a:extLst>
          </p:cNvPr>
          <p:cNvSpPr/>
          <p:nvPr userDrawn="1"/>
        </p:nvSpPr>
        <p:spPr>
          <a:xfrm>
            <a:off x="4323207" y="2804160"/>
            <a:ext cx="3566160" cy="1645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4A5E89C-9843-E34B-953D-F747A7125C4E}"/>
              </a:ext>
            </a:extLst>
          </p:cNvPr>
          <p:cNvSpPr/>
          <p:nvPr userDrawn="1"/>
        </p:nvSpPr>
        <p:spPr>
          <a:xfrm>
            <a:off x="7960614" y="2804160"/>
            <a:ext cx="3566160" cy="1645920"/>
          </a:xfrm>
          <a:prstGeom prst="rect">
            <a:avLst/>
          </a:prstGeom>
          <a:solidFill>
            <a:srgbClr val="3B1365">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9F07B7B6-CBCE-B646-9485-9FBF1B2C65B8}"/>
              </a:ext>
            </a:extLst>
          </p:cNvPr>
          <p:cNvSpPr/>
          <p:nvPr userDrawn="1"/>
        </p:nvSpPr>
        <p:spPr>
          <a:xfrm>
            <a:off x="685800" y="1082040"/>
            <a:ext cx="3566160" cy="1645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35297607-2CFA-664A-8EDB-8C56CDECEBAF}"/>
              </a:ext>
            </a:extLst>
          </p:cNvPr>
          <p:cNvSpPr/>
          <p:nvPr userDrawn="1"/>
        </p:nvSpPr>
        <p:spPr>
          <a:xfrm>
            <a:off x="4323207" y="1082040"/>
            <a:ext cx="3566160" cy="1645920"/>
          </a:xfrm>
          <a:prstGeom prst="rect">
            <a:avLst/>
          </a:prstGeom>
          <a:solidFill>
            <a:schemeClr val="accent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AA02AB4F-201C-B448-86F6-3DEA0E497682}"/>
              </a:ext>
            </a:extLst>
          </p:cNvPr>
          <p:cNvSpPr/>
          <p:nvPr userDrawn="1"/>
        </p:nvSpPr>
        <p:spPr>
          <a:xfrm>
            <a:off x="7960614" y="1082040"/>
            <a:ext cx="3566160" cy="1645920"/>
          </a:xfrm>
          <a:prstGeom prst="rect">
            <a:avLst/>
          </a:prstGeom>
          <a:solidFill>
            <a:srgbClr val="3B1365">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icture Placeholder 2">
            <a:extLst>
              <a:ext uri="{FF2B5EF4-FFF2-40B4-BE49-F238E27FC236}">
                <a16:creationId xmlns:a16="http://schemas.microsoft.com/office/drawing/2014/main" id="{99F6C1FE-98E2-5C41-AA95-765BBFEB2EB3}"/>
              </a:ext>
            </a:extLst>
          </p:cNvPr>
          <p:cNvSpPr>
            <a:spLocks noGrp="1"/>
          </p:cNvSpPr>
          <p:nvPr>
            <p:ph type="pic" idx="26" hasCustomPrompt="1"/>
          </p:nvPr>
        </p:nvSpPr>
        <p:spPr>
          <a:xfrm>
            <a:off x="860680" y="1276660"/>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25" name="Content Placeholder 2">
            <a:extLst>
              <a:ext uri="{FF2B5EF4-FFF2-40B4-BE49-F238E27FC236}">
                <a16:creationId xmlns:a16="http://schemas.microsoft.com/office/drawing/2014/main" id="{5D59E1D5-9B03-9B4C-8D95-0561E24FB5B1}"/>
              </a:ext>
            </a:extLst>
          </p:cNvPr>
          <p:cNvSpPr>
            <a:spLocks noGrp="1"/>
          </p:cNvSpPr>
          <p:nvPr>
            <p:ph idx="37" hasCustomPrompt="1"/>
          </p:nvPr>
        </p:nvSpPr>
        <p:spPr>
          <a:xfrm>
            <a:off x="2292241" y="1447800"/>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26" name="Picture Placeholder 2">
            <a:extLst>
              <a:ext uri="{FF2B5EF4-FFF2-40B4-BE49-F238E27FC236}">
                <a16:creationId xmlns:a16="http://schemas.microsoft.com/office/drawing/2014/main" id="{40F2EA6B-8E43-5F4A-B1B7-A7D7A45B8767}"/>
              </a:ext>
            </a:extLst>
          </p:cNvPr>
          <p:cNvSpPr>
            <a:spLocks noGrp="1"/>
          </p:cNvSpPr>
          <p:nvPr>
            <p:ph type="pic" idx="38" hasCustomPrompt="1"/>
          </p:nvPr>
        </p:nvSpPr>
        <p:spPr>
          <a:xfrm>
            <a:off x="860680" y="2998780"/>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27" name="Content Placeholder 2">
            <a:extLst>
              <a:ext uri="{FF2B5EF4-FFF2-40B4-BE49-F238E27FC236}">
                <a16:creationId xmlns:a16="http://schemas.microsoft.com/office/drawing/2014/main" id="{E712768E-63CA-EC4E-A1C7-09CD8F8698F2}"/>
              </a:ext>
            </a:extLst>
          </p:cNvPr>
          <p:cNvSpPr>
            <a:spLocks noGrp="1"/>
          </p:cNvSpPr>
          <p:nvPr>
            <p:ph idx="39" hasCustomPrompt="1"/>
          </p:nvPr>
        </p:nvSpPr>
        <p:spPr>
          <a:xfrm>
            <a:off x="2292241" y="3169920"/>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31" name="Picture Placeholder 2">
            <a:extLst>
              <a:ext uri="{FF2B5EF4-FFF2-40B4-BE49-F238E27FC236}">
                <a16:creationId xmlns:a16="http://schemas.microsoft.com/office/drawing/2014/main" id="{915B29CA-BB06-B64E-B292-AA11806ABEBF}"/>
              </a:ext>
            </a:extLst>
          </p:cNvPr>
          <p:cNvSpPr>
            <a:spLocks noGrp="1"/>
          </p:cNvSpPr>
          <p:nvPr>
            <p:ph type="pic" idx="40" hasCustomPrompt="1"/>
          </p:nvPr>
        </p:nvSpPr>
        <p:spPr>
          <a:xfrm>
            <a:off x="860680" y="4720900"/>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32" name="Content Placeholder 2">
            <a:extLst>
              <a:ext uri="{FF2B5EF4-FFF2-40B4-BE49-F238E27FC236}">
                <a16:creationId xmlns:a16="http://schemas.microsoft.com/office/drawing/2014/main" id="{B59BB06D-967C-634B-9B9B-EFC6174C9905}"/>
              </a:ext>
            </a:extLst>
          </p:cNvPr>
          <p:cNvSpPr>
            <a:spLocks noGrp="1"/>
          </p:cNvSpPr>
          <p:nvPr>
            <p:ph idx="41" hasCustomPrompt="1"/>
          </p:nvPr>
        </p:nvSpPr>
        <p:spPr>
          <a:xfrm>
            <a:off x="2292241" y="4892040"/>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33" name="Picture Placeholder 2">
            <a:extLst>
              <a:ext uri="{FF2B5EF4-FFF2-40B4-BE49-F238E27FC236}">
                <a16:creationId xmlns:a16="http://schemas.microsoft.com/office/drawing/2014/main" id="{028B0595-D9F4-8045-9FA1-B42ECAA33C89}"/>
              </a:ext>
            </a:extLst>
          </p:cNvPr>
          <p:cNvSpPr>
            <a:spLocks noGrp="1"/>
          </p:cNvSpPr>
          <p:nvPr>
            <p:ph type="pic" idx="42" hasCustomPrompt="1"/>
          </p:nvPr>
        </p:nvSpPr>
        <p:spPr>
          <a:xfrm>
            <a:off x="4503040" y="1276660"/>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34" name="Content Placeholder 2">
            <a:extLst>
              <a:ext uri="{FF2B5EF4-FFF2-40B4-BE49-F238E27FC236}">
                <a16:creationId xmlns:a16="http://schemas.microsoft.com/office/drawing/2014/main" id="{26A342C0-CF5D-AA48-874C-5B3DD61EC4ED}"/>
              </a:ext>
            </a:extLst>
          </p:cNvPr>
          <p:cNvSpPr>
            <a:spLocks noGrp="1"/>
          </p:cNvSpPr>
          <p:nvPr>
            <p:ph idx="43" hasCustomPrompt="1"/>
          </p:nvPr>
        </p:nvSpPr>
        <p:spPr>
          <a:xfrm>
            <a:off x="5934601" y="1447800"/>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35" name="Picture Placeholder 2">
            <a:extLst>
              <a:ext uri="{FF2B5EF4-FFF2-40B4-BE49-F238E27FC236}">
                <a16:creationId xmlns:a16="http://schemas.microsoft.com/office/drawing/2014/main" id="{5F419E52-901B-DC4B-AA62-228C26FEC3B2}"/>
              </a:ext>
            </a:extLst>
          </p:cNvPr>
          <p:cNvSpPr>
            <a:spLocks noGrp="1"/>
          </p:cNvSpPr>
          <p:nvPr>
            <p:ph type="pic" idx="44" hasCustomPrompt="1"/>
          </p:nvPr>
        </p:nvSpPr>
        <p:spPr>
          <a:xfrm>
            <a:off x="4503040" y="2998780"/>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36" name="Content Placeholder 2">
            <a:extLst>
              <a:ext uri="{FF2B5EF4-FFF2-40B4-BE49-F238E27FC236}">
                <a16:creationId xmlns:a16="http://schemas.microsoft.com/office/drawing/2014/main" id="{D3C86151-855F-D841-BB30-3794149D4FDE}"/>
              </a:ext>
            </a:extLst>
          </p:cNvPr>
          <p:cNvSpPr>
            <a:spLocks noGrp="1"/>
          </p:cNvSpPr>
          <p:nvPr>
            <p:ph idx="45" hasCustomPrompt="1"/>
          </p:nvPr>
        </p:nvSpPr>
        <p:spPr>
          <a:xfrm>
            <a:off x="5934601" y="3169920"/>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37" name="Picture Placeholder 2">
            <a:extLst>
              <a:ext uri="{FF2B5EF4-FFF2-40B4-BE49-F238E27FC236}">
                <a16:creationId xmlns:a16="http://schemas.microsoft.com/office/drawing/2014/main" id="{C253F6C4-ECA1-654C-BC57-1293F8D74252}"/>
              </a:ext>
            </a:extLst>
          </p:cNvPr>
          <p:cNvSpPr>
            <a:spLocks noGrp="1"/>
          </p:cNvSpPr>
          <p:nvPr>
            <p:ph type="pic" idx="46" hasCustomPrompt="1"/>
          </p:nvPr>
        </p:nvSpPr>
        <p:spPr>
          <a:xfrm>
            <a:off x="4503040" y="4720900"/>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38" name="Content Placeholder 2">
            <a:extLst>
              <a:ext uri="{FF2B5EF4-FFF2-40B4-BE49-F238E27FC236}">
                <a16:creationId xmlns:a16="http://schemas.microsoft.com/office/drawing/2014/main" id="{0569BFB9-3EB5-7A48-A422-EAB3F59D86DB}"/>
              </a:ext>
            </a:extLst>
          </p:cNvPr>
          <p:cNvSpPr>
            <a:spLocks noGrp="1"/>
          </p:cNvSpPr>
          <p:nvPr>
            <p:ph idx="47" hasCustomPrompt="1"/>
          </p:nvPr>
        </p:nvSpPr>
        <p:spPr>
          <a:xfrm>
            <a:off x="5934601" y="4892040"/>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39" name="Picture Placeholder 2">
            <a:extLst>
              <a:ext uri="{FF2B5EF4-FFF2-40B4-BE49-F238E27FC236}">
                <a16:creationId xmlns:a16="http://schemas.microsoft.com/office/drawing/2014/main" id="{8C0B4E44-F83C-C94B-841E-DC9800798CD0}"/>
              </a:ext>
            </a:extLst>
          </p:cNvPr>
          <p:cNvSpPr>
            <a:spLocks noGrp="1"/>
          </p:cNvSpPr>
          <p:nvPr>
            <p:ph type="pic" idx="48" hasCustomPrompt="1"/>
          </p:nvPr>
        </p:nvSpPr>
        <p:spPr>
          <a:xfrm>
            <a:off x="8114920" y="1276660"/>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40" name="Content Placeholder 2">
            <a:extLst>
              <a:ext uri="{FF2B5EF4-FFF2-40B4-BE49-F238E27FC236}">
                <a16:creationId xmlns:a16="http://schemas.microsoft.com/office/drawing/2014/main" id="{6265B4E0-B657-934E-BBD8-36BA946B15D3}"/>
              </a:ext>
            </a:extLst>
          </p:cNvPr>
          <p:cNvSpPr>
            <a:spLocks noGrp="1"/>
          </p:cNvSpPr>
          <p:nvPr>
            <p:ph idx="49" hasCustomPrompt="1"/>
          </p:nvPr>
        </p:nvSpPr>
        <p:spPr>
          <a:xfrm>
            <a:off x="9546481" y="1417320"/>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41" name="Picture Placeholder 2">
            <a:extLst>
              <a:ext uri="{FF2B5EF4-FFF2-40B4-BE49-F238E27FC236}">
                <a16:creationId xmlns:a16="http://schemas.microsoft.com/office/drawing/2014/main" id="{85698BD1-31DC-874E-9635-F3C190EE62EB}"/>
              </a:ext>
            </a:extLst>
          </p:cNvPr>
          <p:cNvSpPr>
            <a:spLocks noGrp="1"/>
          </p:cNvSpPr>
          <p:nvPr>
            <p:ph type="pic" idx="50" hasCustomPrompt="1"/>
          </p:nvPr>
        </p:nvSpPr>
        <p:spPr>
          <a:xfrm>
            <a:off x="8114920" y="2998780"/>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42" name="Content Placeholder 2">
            <a:extLst>
              <a:ext uri="{FF2B5EF4-FFF2-40B4-BE49-F238E27FC236}">
                <a16:creationId xmlns:a16="http://schemas.microsoft.com/office/drawing/2014/main" id="{58DECA99-F1D9-CD42-A91B-710C1AC37F2B}"/>
              </a:ext>
            </a:extLst>
          </p:cNvPr>
          <p:cNvSpPr>
            <a:spLocks noGrp="1"/>
          </p:cNvSpPr>
          <p:nvPr>
            <p:ph idx="51" hasCustomPrompt="1"/>
          </p:nvPr>
        </p:nvSpPr>
        <p:spPr>
          <a:xfrm>
            <a:off x="9546481" y="3169920"/>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43" name="Content Placeholder 2">
            <a:extLst>
              <a:ext uri="{FF2B5EF4-FFF2-40B4-BE49-F238E27FC236}">
                <a16:creationId xmlns:a16="http://schemas.microsoft.com/office/drawing/2014/main" id="{56F4672A-45AD-8841-8A1D-985F978787DA}"/>
              </a:ext>
            </a:extLst>
          </p:cNvPr>
          <p:cNvSpPr>
            <a:spLocks noGrp="1"/>
          </p:cNvSpPr>
          <p:nvPr>
            <p:ph idx="10" hasCustomPrompt="1"/>
          </p:nvPr>
        </p:nvSpPr>
        <p:spPr>
          <a:xfrm>
            <a:off x="8064247" y="4682800"/>
            <a:ext cx="3304794" cy="1332881"/>
          </a:xfrm>
          <a:prstGeom prst="rect">
            <a:avLst/>
          </a:prstGeom>
        </p:spPr>
        <p:txBody>
          <a:bodyPr anchor="ctr"/>
          <a:lstStyle>
            <a:lvl1pPr marL="0" indent="0">
              <a:buClr>
                <a:schemeClr val="accent2"/>
              </a:buClr>
              <a:buNone/>
              <a:defRPr sz="1800"/>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Click to edit Master text styles</a:t>
            </a:r>
          </a:p>
        </p:txBody>
      </p:sp>
    </p:spTree>
    <p:extLst>
      <p:ext uri="{BB962C8B-B14F-4D97-AF65-F5344CB8AC3E}">
        <p14:creationId xmlns:p14="http://schemas.microsoft.com/office/powerpoint/2010/main" val="3657029347"/>
      </p:ext>
    </p:extLst>
  </p:cSld>
  <p:clrMapOvr>
    <a:masterClrMapping/>
  </p:clrMapOvr>
  <p:extLst>
    <p:ext uri="{DCECCB84-F9BA-43D5-87BE-67443E8EF086}">
      <p15:sldGuideLst xmlns:p15="http://schemas.microsoft.com/office/powerpoint/2012/main">
        <p15:guide id="1" orient="horz" pos="1200">
          <p15:clr>
            <a:srgbClr val="FBAE40"/>
          </p15:clr>
        </p15:guide>
      </p15:sldGuideLst>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 name="TextBox 1">
            <a:extLst>
              <a:ext uri="{FF2B5EF4-FFF2-40B4-BE49-F238E27FC236}">
                <a16:creationId xmlns:a16="http://schemas.microsoft.com/office/drawing/2014/main" id="{5A78F35C-B711-459A-8D9C-462DD4E0FE0F}"/>
              </a:ext>
            </a:extLst>
          </p:cNvPr>
          <p:cNvSpPr txBox="1"/>
          <p:nvPr userDrawn="1"/>
        </p:nvSpPr>
        <p:spPr>
          <a:xfrm>
            <a:off x="685800" y="2752344"/>
            <a:ext cx="7813964" cy="1015663"/>
          </a:xfrm>
          <a:prstGeom prst="rect">
            <a:avLst/>
          </a:prstGeom>
          <a:noFill/>
        </p:spPr>
        <p:txBody>
          <a:bodyPr wrap="square" rtlCol="0">
            <a:spAutoFit/>
          </a:bodyPr>
          <a:lstStyle/>
          <a:p>
            <a:r>
              <a:rPr lang="en-US" sz="6000" b="1" dirty="0">
                <a:solidFill>
                  <a:schemeClr val="bg1"/>
                </a:solidFill>
                <a:latin typeface="Arial" panose="020B0604020202020204" pitchFamily="34" charset="0"/>
                <a:cs typeface="Arial" panose="020B0604020202020204" pitchFamily="34" charset="0"/>
              </a:rPr>
              <a:t>Questions</a:t>
            </a:r>
            <a:r>
              <a:rPr lang="en-US" sz="6000" b="1" dirty="0">
                <a:solidFill>
                  <a:schemeClr val="accent2"/>
                </a:solidFill>
                <a:latin typeface="Arial" panose="020B0604020202020204" pitchFamily="34" charset="0"/>
                <a:cs typeface="Arial" panose="020B0604020202020204" pitchFamily="34" charset="0"/>
              </a:rPr>
              <a:t>?</a:t>
            </a:r>
          </a:p>
        </p:txBody>
      </p:sp>
      <p:pic>
        <p:nvPicPr>
          <p:cNvPr id="4" name="Picture 3" descr="A picture containing drawing&#10;&#10;Description automatically generated">
            <a:extLst>
              <a:ext uri="{FF2B5EF4-FFF2-40B4-BE49-F238E27FC236}">
                <a16:creationId xmlns:a16="http://schemas.microsoft.com/office/drawing/2014/main" id="{3540F48B-D37E-4B7B-A0CF-6DD34D9087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20635" y="658368"/>
            <a:ext cx="2670048" cy="412550"/>
          </a:xfrm>
          <a:prstGeom prst="rect">
            <a:avLst/>
          </a:prstGeom>
        </p:spPr>
      </p:pic>
    </p:spTree>
    <p:extLst>
      <p:ext uri="{BB962C8B-B14F-4D97-AF65-F5344CB8AC3E}">
        <p14:creationId xmlns:p14="http://schemas.microsoft.com/office/powerpoint/2010/main" val="42605089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 Amethys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1" name="Content Placeholder 2">
            <a:extLst>
              <a:ext uri="{FF2B5EF4-FFF2-40B4-BE49-F238E27FC236}">
                <a16:creationId xmlns:a16="http://schemas.microsoft.com/office/drawing/2014/main" id="{4481E2D3-16C6-CE42-BB7D-6FF3AA17B127}"/>
              </a:ext>
            </a:extLst>
          </p:cNvPr>
          <p:cNvSpPr>
            <a:spLocks noGrp="1"/>
          </p:cNvSpPr>
          <p:nvPr>
            <p:ph idx="10"/>
          </p:nvPr>
        </p:nvSpPr>
        <p:spPr>
          <a:xfrm>
            <a:off x="4838700" y="381000"/>
            <a:ext cx="6664452" cy="5867400"/>
          </a:xfrm>
          <a:prstGeom prst="rect">
            <a:avLst/>
          </a:prstGeom>
        </p:spPr>
        <p:txBody>
          <a:bodyPr anchor="ctr"/>
          <a:lstStyle>
            <a:lvl1pPr>
              <a:buClr>
                <a:schemeClr val="accent2"/>
              </a:buClr>
              <a:defRPr/>
            </a:lvl1pPr>
            <a:lvl2pPr marL="685800" indent="-228600">
              <a:buClr>
                <a:schemeClr val="accent2"/>
              </a:buClr>
              <a:buFont typeface="System Font Regular"/>
              <a:buChar cha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Content Placeholder 2">
            <a:extLst>
              <a:ext uri="{FF2B5EF4-FFF2-40B4-BE49-F238E27FC236}">
                <a16:creationId xmlns:a16="http://schemas.microsoft.com/office/drawing/2014/main" id="{56BABCC3-EAAA-4880-8ECB-20BABF2F4015}"/>
              </a:ext>
            </a:extLst>
          </p:cNvPr>
          <p:cNvSpPr>
            <a:spLocks noGrp="1"/>
          </p:cNvSpPr>
          <p:nvPr>
            <p:ph idx="11" hasCustomPrompt="1"/>
          </p:nvPr>
        </p:nvSpPr>
        <p:spPr>
          <a:xfrm>
            <a:off x="254000" y="2933700"/>
            <a:ext cx="3873500" cy="762000"/>
          </a:xfrm>
          <a:prstGeom prst="rect">
            <a:avLst/>
          </a:prstGeom>
        </p:spPr>
        <p:txBody>
          <a:bodyPr anchor="ctr"/>
          <a:lstStyle>
            <a:lvl1pPr marL="0" indent="0" algn="ctr">
              <a:buNone/>
              <a:defRPr sz="3200"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833111810"/>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About JL">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BB2AA69-C160-4C56-9A25-F4B7EECA0C35}"/>
              </a:ext>
            </a:extLst>
          </p:cNvPr>
          <p:cNvCxnSpPr>
            <a:cxnSpLocks/>
          </p:cNvCxnSpPr>
          <p:nvPr userDrawn="1"/>
        </p:nvCxnSpPr>
        <p:spPr>
          <a:xfrm>
            <a:off x="685800" y="2735283"/>
            <a:ext cx="10820400"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55E8954-6251-4AEE-9C4D-A0ACA58B451B}"/>
              </a:ext>
            </a:extLst>
          </p:cNvPr>
          <p:cNvCxnSpPr>
            <a:cxnSpLocks/>
          </p:cNvCxnSpPr>
          <p:nvPr userDrawn="1"/>
        </p:nvCxnSpPr>
        <p:spPr>
          <a:xfrm>
            <a:off x="685800" y="4057561"/>
            <a:ext cx="10820400"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E1A65AC-F11E-45B0-8B74-212016F36A47}"/>
              </a:ext>
            </a:extLst>
          </p:cNvPr>
          <p:cNvSpPr txBox="1"/>
          <p:nvPr userDrawn="1"/>
        </p:nvSpPr>
        <p:spPr>
          <a:xfrm>
            <a:off x="685800" y="2993624"/>
            <a:ext cx="7778861" cy="830997"/>
          </a:xfrm>
          <a:prstGeom prst="rect">
            <a:avLst/>
          </a:prstGeom>
          <a:noFill/>
        </p:spPr>
        <p:txBody>
          <a:bodyPr wrap="none" rtlCol="0">
            <a:spAutoFit/>
          </a:bodyPr>
          <a:lstStyle/>
          <a:p>
            <a:r>
              <a:rPr kumimoji="0" lang="en-US" sz="4800" b="1" i="0" u="none" strike="noStrike" kern="1200" cap="none" spc="0" normalizeH="0" baseline="0" noProof="0" dirty="0">
                <a:ln>
                  <a:noFill/>
                </a:ln>
                <a:solidFill>
                  <a:srgbClr val="FF5750"/>
                </a:solidFill>
                <a:effectLst/>
                <a:uLnTx/>
                <a:uFillTx/>
                <a:latin typeface="Arial" panose="020B0604020202020204" pitchFamily="34" charset="0"/>
                <a:ea typeface="+mj-ea"/>
                <a:cs typeface="Arial" panose="020B0604020202020204" pitchFamily="34" charset="0"/>
              </a:rPr>
              <a:t>About Jackson Lewis P.C.</a:t>
            </a:r>
            <a:endParaRPr lang="en-US" sz="3200" dirty="0"/>
          </a:p>
        </p:txBody>
      </p:sp>
    </p:spTree>
    <p:extLst>
      <p:ext uri="{BB962C8B-B14F-4D97-AF65-F5344CB8AC3E}">
        <p14:creationId xmlns:p14="http://schemas.microsoft.com/office/powerpoint/2010/main" val="209555961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We get wor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4E91E27-8B3A-4F16-83AA-ECB9BB797360}"/>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Background pattern&#10;&#10;Description automatically generated">
            <a:extLst>
              <a:ext uri="{FF2B5EF4-FFF2-40B4-BE49-F238E27FC236}">
                <a16:creationId xmlns:a16="http://schemas.microsoft.com/office/drawing/2014/main" id="{1437E4D1-BD93-4E81-8A2D-2A20DA89B15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048" y="0"/>
            <a:ext cx="12188952" cy="6858000"/>
          </a:xfrm>
          <a:prstGeom prst="rect">
            <a:avLst/>
          </a:prstGeom>
        </p:spPr>
      </p:pic>
      <p:pic>
        <p:nvPicPr>
          <p:cNvPr id="7" name="Picture 6" descr="Logo&#10;&#10;Description automatically generated">
            <a:extLst>
              <a:ext uri="{FF2B5EF4-FFF2-40B4-BE49-F238E27FC236}">
                <a16:creationId xmlns:a16="http://schemas.microsoft.com/office/drawing/2014/main" id="{BEAEB174-39DE-4E86-8702-7014957FAC0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3772" y="1676400"/>
            <a:ext cx="6400800" cy="1600200"/>
          </a:xfrm>
          <a:prstGeom prst="rect">
            <a:avLst/>
          </a:prstGeom>
        </p:spPr>
      </p:pic>
      <p:pic>
        <p:nvPicPr>
          <p:cNvPr id="9" name="Picture 8" descr="Logo&#10;&#10;Description automatically generated">
            <a:extLst>
              <a:ext uri="{FF2B5EF4-FFF2-40B4-BE49-F238E27FC236}">
                <a16:creationId xmlns:a16="http://schemas.microsoft.com/office/drawing/2014/main" id="{FF43045E-B964-4E02-BB44-E559A7366E3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18399" y="575172"/>
            <a:ext cx="4114800" cy="635781"/>
          </a:xfrm>
          <a:prstGeom prst="rect">
            <a:avLst/>
          </a:prstGeom>
        </p:spPr>
      </p:pic>
      <p:sp>
        <p:nvSpPr>
          <p:cNvPr id="12" name="TextBox 11">
            <a:extLst>
              <a:ext uri="{FF2B5EF4-FFF2-40B4-BE49-F238E27FC236}">
                <a16:creationId xmlns:a16="http://schemas.microsoft.com/office/drawing/2014/main" id="{7F08AFE3-EA3C-4F5A-B706-A5D1469C0A9D}"/>
              </a:ext>
            </a:extLst>
          </p:cNvPr>
          <p:cNvSpPr txBox="1"/>
          <p:nvPr userDrawn="1"/>
        </p:nvSpPr>
        <p:spPr>
          <a:xfrm>
            <a:off x="874486" y="3733800"/>
            <a:ext cx="10744199" cy="2308324"/>
          </a:xfrm>
          <a:prstGeom prst="rect">
            <a:avLst/>
          </a:prstGeom>
          <a:noFill/>
        </p:spPr>
        <p:txBody>
          <a:bodyPr wrap="square" rtlCol="0">
            <a:spAutoFit/>
          </a:bodyPr>
          <a:lstStyle/>
          <a:p>
            <a:r>
              <a:rPr lang="en-US" sz="3600" dirty="0">
                <a:solidFill>
                  <a:schemeClr val="bg1"/>
                </a:solidFill>
                <a:latin typeface="Arial" panose="020B0604020202020204" pitchFamily="34" charset="0"/>
                <a:cs typeface="Arial" panose="020B0604020202020204" pitchFamily="34" charset="0"/>
              </a:rPr>
              <a:t>Employers need proactive strategies and business solutions that reduce workplace law risk. At</a:t>
            </a: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Jackson Lewis, we don’t just tell you what’s legal – we tell you what’s </a:t>
            </a:r>
            <a:r>
              <a:rPr lang="en-US" sz="3600" b="1" dirty="0">
                <a:solidFill>
                  <a:schemeClr val="accent2"/>
                </a:solidFill>
                <a:latin typeface="Arial" panose="020B0604020202020204" pitchFamily="34" charset="0"/>
                <a:cs typeface="Arial" panose="020B0604020202020204" pitchFamily="34" charset="0"/>
              </a:rPr>
              <a:t>effective</a:t>
            </a:r>
            <a:r>
              <a:rPr lang="en-US" sz="36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4598213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Firm Overview">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TextBox 1">
            <a:extLst>
              <a:ext uri="{FF2B5EF4-FFF2-40B4-BE49-F238E27FC236}">
                <a16:creationId xmlns:a16="http://schemas.microsoft.com/office/drawing/2014/main" id="{AB9015B8-7191-4D30-9BAA-FB30B5612E33}"/>
              </a:ext>
            </a:extLst>
          </p:cNvPr>
          <p:cNvSpPr txBox="1"/>
          <p:nvPr userDrawn="1"/>
        </p:nvSpPr>
        <p:spPr>
          <a:xfrm>
            <a:off x="4876800" y="586800"/>
            <a:ext cx="6611838" cy="550920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1000"/>
              </a:spcBef>
              <a:spcAft>
                <a:spcPts val="600"/>
              </a:spcAft>
              <a:buClr>
                <a:srgbClr val="FF5750"/>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 represent management exclusively in every aspect of employment, benefits, labor, and immigration law and related litigation.</a:t>
            </a:r>
          </a:p>
          <a:p>
            <a:pPr marL="342900" marR="0" lvl="0" indent="-342900" algn="l" defTabSz="914400" rtl="0" eaLnBrk="1" fontAlgn="auto" latinLnBrk="0" hangingPunct="1">
              <a:lnSpc>
                <a:spcPct val="100000"/>
              </a:lnSpc>
              <a:spcBef>
                <a:spcPts val="1000"/>
              </a:spcBef>
              <a:spcAft>
                <a:spcPts val="600"/>
              </a:spcAft>
              <a:buClr>
                <a:srgbClr val="FF5750"/>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As leaders in </a:t>
            </a:r>
            <a:r>
              <a:rPr kumimoji="0" lang="en-US" sz="2400" b="0" i="0" u="none" strike="noStrike" kern="1200" cap="none" spc="0" normalizeH="0" baseline="0" noProof="0" dirty="0">
                <a:ln>
                  <a:noFill/>
                </a:ln>
                <a:solidFill>
                  <a:srgbClr val="000000"/>
                </a:solidFill>
                <a:effectLst/>
                <a:uLnTx/>
                <a:uFillTx/>
                <a:latin typeface="Arial"/>
                <a:ea typeface="+mn-ea"/>
                <a:cs typeface="Arial"/>
              </a:rPr>
              <a:t>educating employers about the laws of equal opportunity, we understand the importance of having a workforce that reflects the various communities we serve.</a:t>
            </a:r>
          </a:p>
          <a:p>
            <a:pPr marL="285750" marR="0" lvl="0" indent="-285750" algn="l" defTabSz="914400" rtl="0" eaLnBrk="1" fontAlgn="auto" latinLnBrk="0" hangingPunct="1">
              <a:lnSpc>
                <a:spcPct val="100000"/>
              </a:lnSpc>
              <a:spcBef>
                <a:spcPts val="1000"/>
              </a:spcBef>
              <a:spcAft>
                <a:spcPts val="600"/>
              </a:spcAft>
              <a:buClr>
                <a:srgbClr val="FF5750"/>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Arial"/>
              </a:rPr>
              <a:t>With 61 locations and more than 950 attorneys, we offer local knowledge backed by the support of a national firm.</a:t>
            </a:r>
          </a:p>
          <a:p>
            <a:pPr marL="285750" marR="0" lvl="0" indent="-285750" algn="l" defTabSz="914400" rtl="0" eaLnBrk="1" fontAlgn="auto" latinLnBrk="0" hangingPunct="1">
              <a:lnSpc>
                <a:spcPct val="100000"/>
              </a:lnSpc>
              <a:spcBef>
                <a:spcPts val="1000"/>
              </a:spcBef>
              <a:spcAft>
                <a:spcPts val="600"/>
              </a:spcAft>
              <a:buClr>
                <a:srgbClr val="FF5750"/>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Arial"/>
              </a:rPr>
              <a:t>We are founding members of L&amp;E Global, a global alliance of premier employer’s counsel firms.</a:t>
            </a:r>
          </a:p>
        </p:txBody>
      </p:sp>
      <p:sp>
        <p:nvSpPr>
          <p:cNvPr id="3" name="TextBox 2">
            <a:extLst>
              <a:ext uri="{FF2B5EF4-FFF2-40B4-BE49-F238E27FC236}">
                <a16:creationId xmlns:a16="http://schemas.microsoft.com/office/drawing/2014/main" id="{BC6B7432-1E54-4358-9ABF-03A014C0AE25}"/>
              </a:ext>
            </a:extLst>
          </p:cNvPr>
          <p:cNvSpPr txBox="1"/>
          <p:nvPr userDrawn="1"/>
        </p:nvSpPr>
        <p:spPr>
          <a:xfrm>
            <a:off x="685369" y="2971800"/>
            <a:ext cx="3010761" cy="584775"/>
          </a:xfrm>
          <a:prstGeom prst="rect">
            <a:avLst/>
          </a:prstGeom>
          <a:noFill/>
        </p:spPr>
        <p:txBody>
          <a:bodyPr wrap="none" rtlCol="0">
            <a:spAutoFit/>
          </a:bodyPr>
          <a:lstStyle/>
          <a:p>
            <a:r>
              <a:rPr lang="en-US" sz="3200" b="1" dirty="0">
                <a:solidFill>
                  <a:schemeClr val="bg1"/>
                </a:solidFill>
                <a:latin typeface="Arial" panose="020B0604020202020204" pitchFamily="34" charset="0"/>
                <a:cs typeface="Arial" panose="020B0604020202020204" pitchFamily="34" charset="0"/>
              </a:rPr>
              <a:t>Firm Overview</a:t>
            </a:r>
          </a:p>
        </p:txBody>
      </p:sp>
      <p:pic>
        <p:nvPicPr>
          <p:cNvPr id="7" name="Picture 6" descr="A picture containing web, outdoor object&#10;&#10;Description automatically generated">
            <a:extLst>
              <a:ext uri="{FF2B5EF4-FFF2-40B4-BE49-F238E27FC236}">
                <a16:creationId xmlns:a16="http://schemas.microsoft.com/office/drawing/2014/main" id="{1BD1E782-C3AC-4D82-8EF2-FE0B08B1C7D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9525"/>
            <a:ext cx="4381500" cy="6858000"/>
          </a:xfrm>
          <a:prstGeom prst="rect">
            <a:avLst/>
          </a:prstGeom>
        </p:spPr>
      </p:pic>
    </p:spTree>
    <p:extLst>
      <p:ext uri="{BB962C8B-B14F-4D97-AF65-F5344CB8AC3E}">
        <p14:creationId xmlns:p14="http://schemas.microsoft.com/office/powerpoint/2010/main" val="598257814"/>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JL Map">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E337751-8450-40D2-AFE0-9B2FF3A5BF0C}"/>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6771F650-BB53-4397-B030-0FB49DE20EDA}"/>
              </a:ext>
            </a:extLst>
          </p:cNvPr>
          <p:cNvSpPr>
            <a:spLocks noGrp="1"/>
          </p:cNvSpPr>
          <p:nvPr>
            <p:ph type="sldNum" sz="quarter" idx="11"/>
          </p:nvPr>
        </p:nvSpPr>
        <p:spPr/>
        <p:txBody>
          <a:bodyPr/>
          <a:lstStyle/>
          <a:p>
            <a:fld id="{407F7647-6CBB-4945-B48A-22BF8575EA14}" type="slidenum">
              <a:rPr lang="en-US" smtClean="0"/>
              <a:pPr/>
              <a:t>‹#›</a:t>
            </a:fld>
            <a:endParaRPr lang="en-US" dirty="0"/>
          </a:p>
        </p:txBody>
      </p:sp>
      <p:grpSp>
        <p:nvGrpSpPr>
          <p:cNvPr id="5" name="Group 4">
            <a:extLst>
              <a:ext uri="{FF2B5EF4-FFF2-40B4-BE49-F238E27FC236}">
                <a16:creationId xmlns:a16="http://schemas.microsoft.com/office/drawing/2014/main" id="{7F302506-C3A5-42DC-89D2-AA08D94073C3}"/>
              </a:ext>
            </a:extLst>
          </p:cNvPr>
          <p:cNvGrpSpPr/>
          <p:nvPr userDrawn="1"/>
        </p:nvGrpSpPr>
        <p:grpSpPr>
          <a:xfrm>
            <a:off x="722850" y="1371600"/>
            <a:ext cx="2487967" cy="1262976"/>
            <a:chOff x="681255" y="2301684"/>
            <a:chExt cx="2487967" cy="1262976"/>
          </a:xfrm>
        </p:grpSpPr>
        <p:sp>
          <p:nvSpPr>
            <p:cNvPr id="6" name="TextBox 5">
              <a:extLst>
                <a:ext uri="{FF2B5EF4-FFF2-40B4-BE49-F238E27FC236}">
                  <a16:creationId xmlns:a16="http://schemas.microsoft.com/office/drawing/2014/main" id="{FF05B3AB-8FF4-430C-87F0-FAA70961C0EB}"/>
                </a:ext>
              </a:extLst>
            </p:cNvPr>
            <p:cNvSpPr txBox="1"/>
            <p:nvPr/>
          </p:nvSpPr>
          <p:spPr>
            <a:xfrm>
              <a:off x="681255" y="2301684"/>
              <a:ext cx="1783611" cy="1015663"/>
            </a:xfrm>
            <a:prstGeom prst="rect">
              <a:avLst/>
            </a:prstGeom>
            <a:noFill/>
          </p:spPr>
          <p:txBody>
            <a:bodyPr wrap="square" lIns="0" rtlCol="0">
              <a:spAutoFit/>
            </a:bodyPr>
            <a:lstStyle/>
            <a:p>
              <a:r>
                <a:rPr lang="en-US" sz="6000" dirty="0">
                  <a:solidFill>
                    <a:schemeClr val="accent2"/>
                  </a:solidFill>
                  <a:latin typeface="Georgia" panose="02040502050405020303" pitchFamily="18" charset="0"/>
                </a:rPr>
                <a:t>61</a:t>
              </a:r>
              <a:endParaRPr lang="en-US" sz="6000" b="1" dirty="0">
                <a:solidFill>
                  <a:schemeClr val="accent2"/>
                </a:solidFill>
                <a:latin typeface="Georgia" panose="02040502050405020303" pitchFamily="18" charset="0"/>
                <a:ea typeface="Arial" charset="0"/>
                <a:cs typeface="Arial" charset="0"/>
              </a:endParaRPr>
            </a:p>
          </p:txBody>
        </p:sp>
        <p:sp>
          <p:nvSpPr>
            <p:cNvPr id="7" name="TextBox 6">
              <a:extLst>
                <a:ext uri="{FF2B5EF4-FFF2-40B4-BE49-F238E27FC236}">
                  <a16:creationId xmlns:a16="http://schemas.microsoft.com/office/drawing/2014/main" id="{DDD7D558-E1B3-4A0F-8AD0-BF2322CD7BA5}"/>
                </a:ext>
              </a:extLst>
            </p:cNvPr>
            <p:cNvSpPr txBox="1"/>
            <p:nvPr/>
          </p:nvSpPr>
          <p:spPr>
            <a:xfrm>
              <a:off x="704699" y="3300549"/>
              <a:ext cx="2464523" cy="264111"/>
            </a:xfrm>
            <a:prstGeom prst="rect">
              <a:avLst/>
            </a:prstGeom>
            <a:noFill/>
          </p:spPr>
          <p:txBody>
            <a:bodyPr wrap="square" lIns="0" tIns="0" rIns="0" bIns="0" rtlCol="0">
              <a:spAutoFit/>
            </a:bodyPr>
            <a:lstStyle/>
            <a:p>
              <a:pPr>
                <a:lnSpc>
                  <a:spcPts val="2200"/>
                </a:lnSpc>
              </a:pPr>
              <a:r>
                <a:rPr lang="en-US" sz="1600" dirty="0">
                  <a:solidFill>
                    <a:schemeClr val="tx1">
                      <a:lumMod val="65000"/>
                      <a:lumOff val="35000"/>
                    </a:schemeClr>
                  </a:solidFill>
                  <a:latin typeface="Arial" panose="020B0604020202020204" pitchFamily="34" charset="0"/>
                  <a:cs typeface="Arial" panose="020B0604020202020204" pitchFamily="34" charset="0"/>
                </a:rPr>
                <a:t>Locations Nationwide</a:t>
              </a:r>
              <a:endParaRPr lang="en-US" sz="1600" dirty="0">
                <a:solidFill>
                  <a:schemeClr val="tx1">
                    <a:lumMod val="65000"/>
                    <a:lumOff val="35000"/>
                  </a:schemeClr>
                </a:solidFill>
              </a:endParaRPr>
            </a:p>
          </p:txBody>
        </p:sp>
      </p:grpSp>
      <p:grpSp>
        <p:nvGrpSpPr>
          <p:cNvPr id="8" name="Group 7">
            <a:extLst>
              <a:ext uri="{FF2B5EF4-FFF2-40B4-BE49-F238E27FC236}">
                <a16:creationId xmlns:a16="http://schemas.microsoft.com/office/drawing/2014/main" id="{3033F54D-D46B-470C-BC0C-F2F1F538EF24}"/>
              </a:ext>
            </a:extLst>
          </p:cNvPr>
          <p:cNvGrpSpPr/>
          <p:nvPr userDrawn="1"/>
        </p:nvGrpSpPr>
        <p:grpSpPr>
          <a:xfrm>
            <a:off x="743422" y="3032075"/>
            <a:ext cx="1783611" cy="1216098"/>
            <a:chOff x="669532" y="1286737"/>
            <a:chExt cx="1783611" cy="1216098"/>
          </a:xfrm>
        </p:grpSpPr>
        <p:sp>
          <p:nvSpPr>
            <p:cNvPr id="9" name="TextBox 8">
              <a:extLst>
                <a:ext uri="{FF2B5EF4-FFF2-40B4-BE49-F238E27FC236}">
                  <a16:creationId xmlns:a16="http://schemas.microsoft.com/office/drawing/2014/main" id="{23054863-389B-425F-BF3A-59FE900871FA}"/>
                </a:ext>
              </a:extLst>
            </p:cNvPr>
            <p:cNvSpPr txBox="1"/>
            <p:nvPr/>
          </p:nvSpPr>
          <p:spPr>
            <a:xfrm>
              <a:off x="669532" y="1286737"/>
              <a:ext cx="1783611" cy="1015663"/>
            </a:xfrm>
            <a:prstGeom prst="rect">
              <a:avLst/>
            </a:prstGeom>
            <a:noFill/>
          </p:spPr>
          <p:txBody>
            <a:bodyPr wrap="square" lIns="0" rtlCol="0">
              <a:spAutoFit/>
            </a:bodyPr>
            <a:lstStyle/>
            <a:p>
              <a:r>
                <a:rPr lang="en-US" sz="6000" dirty="0">
                  <a:solidFill>
                    <a:schemeClr val="accent2"/>
                  </a:solidFill>
                  <a:latin typeface="Georgia" panose="02040502050405020303" pitchFamily="18" charset="0"/>
                </a:rPr>
                <a:t>950</a:t>
              </a:r>
              <a:endParaRPr lang="en-US" sz="6000" b="1" dirty="0">
                <a:solidFill>
                  <a:schemeClr val="accent2"/>
                </a:solidFill>
                <a:latin typeface="Georgia" panose="02040502050405020303" pitchFamily="18" charset="0"/>
                <a:ea typeface="Arial" charset="0"/>
                <a:cs typeface="Arial" charset="0"/>
              </a:endParaRPr>
            </a:p>
          </p:txBody>
        </p:sp>
        <p:sp>
          <p:nvSpPr>
            <p:cNvPr id="10" name="TextBox 9">
              <a:extLst>
                <a:ext uri="{FF2B5EF4-FFF2-40B4-BE49-F238E27FC236}">
                  <a16:creationId xmlns:a16="http://schemas.microsoft.com/office/drawing/2014/main" id="{0A430333-F044-494C-82B3-1987723ADD32}"/>
                </a:ext>
              </a:extLst>
            </p:cNvPr>
            <p:cNvSpPr txBox="1"/>
            <p:nvPr/>
          </p:nvSpPr>
          <p:spPr>
            <a:xfrm>
              <a:off x="704701" y="2238724"/>
              <a:ext cx="1220538" cy="264111"/>
            </a:xfrm>
            <a:prstGeom prst="rect">
              <a:avLst/>
            </a:prstGeom>
            <a:noFill/>
          </p:spPr>
          <p:txBody>
            <a:bodyPr wrap="square" lIns="0" tIns="0" rIns="0" bIns="0" rtlCol="0">
              <a:spAutoFit/>
            </a:bodyPr>
            <a:lstStyle/>
            <a:p>
              <a:pPr>
                <a:lnSpc>
                  <a:spcPts val="2200"/>
                </a:lnSpc>
              </a:pPr>
              <a:r>
                <a:rPr lang="en-US" sz="1600" dirty="0">
                  <a:solidFill>
                    <a:schemeClr val="tx1">
                      <a:lumMod val="65000"/>
                      <a:lumOff val="35000"/>
                    </a:schemeClr>
                  </a:solidFill>
                  <a:latin typeface="Arial" panose="020B0604020202020204" pitchFamily="34" charset="0"/>
                  <a:cs typeface="Arial" panose="020B0604020202020204" pitchFamily="34" charset="0"/>
                </a:rPr>
                <a:t>Attorneys</a:t>
              </a:r>
              <a:endParaRPr lang="en-US" sz="1600" dirty="0">
                <a:solidFill>
                  <a:schemeClr val="tx1">
                    <a:lumMod val="65000"/>
                    <a:lumOff val="35000"/>
                  </a:schemeClr>
                </a:solidFill>
              </a:endParaRPr>
            </a:p>
          </p:txBody>
        </p:sp>
        <p:sp>
          <p:nvSpPr>
            <p:cNvPr id="11" name="TextBox 10">
              <a:extLst>
                <a:ext uri="{FF2B5EF4-FFF2-40B4-BE49-F238E27FC236}">
                  <a16:creationId xmlns:a16="http://schemas.microsoft.com/office/drawing/2014/main" id="{B5BC5ECB-E296-4EF2-83DE-E6C32B03BB8A}"/>
                </a:ext>
              </a:extLst>
            </p:cNvPr>
            <p:cNvSpPr txBox="1"/>
            <p:nvPr/>
          </p:nvSpPr>
          <p:spPr>
            <a:xfrm>
              <a:off x="2007300" y="1764209"/>
              <a:ext cx="266976" cy="282129"/>
            </a:xfrm>
            <a:prstGeom prst="rect">
              <a:avLst/>
            </a:prstGeom>
            <a:noFill/>
          </p:spPr>
          <p:txBody>
            <a:bodyPr wrap="square" lIns="0" tIns="0" rIns="0" bIns="0" rtlCol="0">
              <a:spAutoFit/>
            </a:bodyPr>
            <a:lstStyle/>
            <a:p>
              <a:pPr>
                <a:lnSpc>
                  <a:spcPts val="2200"/>
                </a:lnSpc>
              </a:pPr>
              <a:r>
                <a:rPr lang="en-US" sz="2000" dirty="0">
                  <a:solidFill>
                    <a:schemeClr val="accent2"/>
                  </a:solidFill>
                  <a:latin typeface="Arial" panose="020B0604020202020204" pitchFamily="34" charset="0"/>
                  <a:cs typeface="Arial" panose="020B0604020202020204" pitchFamily="34" charset="0"/>
                </a:rPr>
                <a:t>+</a:t>
              </a:r>
              <a:endParaRPr lang="en-US" sz="2000" dirty="0">
                <a:solidFill>
                  <a:schemeClr val="accent2"/>
                </a:solidFill>
              </a:endParaRPr>
            </a:p>
          </p:txBody>
        </p:sp>
      </p:grpSp>
      <p:sp>
        <p:nvSpPr>
          <p:cNvPr id="12" name="TextBox 11">
            <a:extLst>
              <a:ext uri="{FF2B5EF4-FFF2-40B4-BE49-F238E27FC236}">
                <a16:creationId xmlns:a16="http://schemas.microsoft.com/office/drawing/2014/main" id="{B613A346-CECA-403B-9C7F-25219CDBB9D0}"/>
              </a:ext>
            </a:extLst>
          </p:cNvPr>
          <p:cNvSpPr txBox="1"/>
          <p:nvPr userDrawn="1"/>
        </p:nvSpPr>
        <p:spPr>
          <a:xfrm>
            <a:off x="685800" y="457200"/>
            <a:ext cx="9404947" cy="584775"/>
          </a:xfrm>
          <a:prstGeom prst="rect">
            <a:avLst/>
          </a:prstGeom>
          <a:noFill/>
        </p:spPr>
        <p:txBody>
          <a:bodyPr wrap="none" rtlCol="0">
            <a:spAutoFit/>
          </a:bodyPr>
          <a:lstStyle/>
          <a:p>
            <a:r>
              <a:rPr kumimoji="0" lang="en-US" sz="3200" b="1" i="0" u="none" strike="noStrike" kern="1200" cap="none" spc="0" normalizeH="0" baseline="0" noProof="0" dirty="0">
                <a:ln>
                  <a:noFill/>
                </a:ln>
                <a:solidFill>
                  <a:srgbClr val="FF5750"/>
                </a:solidFill>
                <a:effectLst/>
                <a:uLnTx/>
                <a:uFillTx/>
                <a:latin typeface="Arial" panose="020B0604020202020204" pitchFamily="34" charset="0"/>
                <a:ea typeface="+mj-ea"/>
                <a:cs typeface="Arial" panose="020B0604020202020204" pitchFamily="34" charset="0"/>
              </a:rPr>
              <a:t>Strategically located to serve employers’ needs</a:t>
            </a:r>
            <a:endParaRPr lang="en-US" dirty="0"/>
          </a:p>
        </p:txBody>
      </p:sp>
      <p:pic>
        <p:nvPicPr>
          <p:cNvPr id="14" name="Picture 13">
            <a:extLst>
              <a:ext uri="{FF2B5EF4-FFF2-40B4-BE49-F238E27FC236}">
                <a16:creationId xmlns:a16="http://schemas.microsoft.com/office/drawing/2014/main" id="{7ABBF613-5933-4AC1-BA33-6E523E487C79}"/>
              </a:ext>
            </a:extLst>
          </p:cNvPr>
          <p:cNvPicPr>
            <a:picLocks noChangeAspect="1"/>
          </p:cNvPicPr>
          <p:nvPr userDrawn="1"/>
        </p:nvPicPr>
        <p:blipFill>
          <a:blip r:embed="rId2"/>
          <a:srcRect/>
          <a:stretch/>
        </p:blipFill>
        <p:spPr>
          <a:xfrm>
            <a:off x="2983079" y="1057026"/>
            <a:ext cx="8445435" cy="5269790"/>
          </a:xfrm>
          <a:prstGeom prst="rect">
            <a:avLst/>
          </a:prstGeom>
        </p:spPr>
      </p:pic>
    </p:spTree>
    <p:extLst>
      <p:ext uri="{BB962C8B-B14F-4D97-AF65-F5344CB8AC3E}">
        <p14:creationId xmlns:p14="http://schemas.microsoft.com/office/powerpoint/2010/main" val="380064283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Background pattern&#10;&#10;Description automatically generated">
            <a:extLst>
              <a:ext uri="{FF2B5EF4-FFF2-40B4-BE49-F238E27FC236}">
                <a16:creationId xmlns:a16="http://schemas.microsoft.com/office/drawing/2014/main" id="{EDD9C413-2026-480F-8C3A-0F656F56B0DF}"/>
              </a:ext>
            </a:extLst>
          </p:cNvPr>
          <p:cNvPicPr>
            <a:picLocks noChangeAspect="1"/>
          </p:cNvPicPr>
          <p:nvPr userDrawn="1"/>
        </p:nvPicPr>
        <p:blipFill rotWithShape="1">
          <a:blip r:embed="rId2" cstate="email">
            <a:alphaModFix amt="70000"/>
            <a:extLst>
              <a:ext uri="{28A0092B-C50C-407E-A947-70E740481C1C}">
                <a14:useLocalDpi xmlns:a14="http://schemas.microsoft.com/office/drawing/2010/main"/>
              </a:ext>
            </a:extLst>
          </a:blip>
          <a:srcRect/>
          <a:stretch/>
        </p:blipFill>
        <p:spPr>
          <a:xfrm>
            <a:off x="0" y="1"/>
            <a:ext cx="12188952" cy="6858000"/>
          </a:xfrm>
          <a:prstGeom prst="rect">
            <a:avLst/>
          </a:prstGeom>
        </p:spPr>
      </p:pic>
      <p:sp>
        <p:nvSpPr>
          <p:cNvPr id="2" name="TextBox 1">
            <a:extLst>
              <a:ext uri="{FF2B5EF4-FFF2-40B4-BE49-F238E27FC236}">
                <a16:creationId xmlns:a16="http://schemas.microsoft.com/office/drawing/2014/main" id="{AB9015B8-7191-4D30-9BAA-FB30B5612E33}"/>
              </a:ext>
            </a:extLst>
          </p:cNvPr>
          <p:cNvSpPr txBox="1"/>
          <p:nvPr userDrawn="1"/>
        </p:nvSpPr>
        <p:spPr>
          <a:xfrm>
            <a:off x="685368" y="1219200"/>
            <a:ext cx="10972800" cy="5486400"/>
          </a:xfrm>
          <a:prstGeom prst="rect">
            <a:avLst/>
          </a:prstGeom>
          <a:noFill/>
        </p:spPr>
        <p:txBody>
          <a:bodyPr wrap="square" numCol="3" spcCol="457200" rtlCol="0">
            <a:spAutoFit/>
          </a:bodyPr>
          <a:lstStyle/>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Advice and Counsel</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Affirmative Action, OFCCP and Government Compliance</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California Advice and Counsel</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Class Actions and Complex Litigation</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Construction</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Corporate Diversity Counseling</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Corporate Governance and Internal Investigations</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Disability, Leave and Health Management</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Employee Benefits</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Environmental, Social and Governance</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ERISA Complex Litigation</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Financial Services</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Healthcare</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Higher Education</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Hospitality</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Immigration</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International Employment</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Labor Relations</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Life Sciences</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Litigation</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Manufacturing</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Pay Equity</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Privacy, Data and Cybersecurity</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Real Estate</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Restrictive Covenants, Trade Secrets and Unfair Competition</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Retail</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Sports</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Technology</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Transactional Services</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Trials and Appeals</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Wage and Hour</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Workplace Safety</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Workplace Training</a:t>
            </a:r>
          </a:p>
        </p:txBody>
      </p:sp>
      <p:sp>
        <p:nvSpPr>
          <p:cNvPr id="3" name="TextBox 2">
            <a:extLst>
              <a:ext uri="{FF2B5EF4-FFF2-40B4-BE49-F238E27FC236}">
                <a16:creationId xmlns:a16="http://schemas.microsoft.com/office/drawing/2014/main" id="{BC6B7432-1E54-4358-9ABF-03A014C0AE25}"/>
              </a:ext>
            </a:extLst>
          </p:cNvPr>
          <p:cNvSpPr txBox="1"/>
          <p:nvPr userDrawn="1"/>
        </p:nvSpPr>
        <p:spPr>
          <a:xfrm>
            <a:off x="685369" y="457200"/>
            <a:ext cx="10211231" cy="584775"/>
          </a:xfrm>
          <a:prstGeom prst="rect">
            <a:avLst/>
          </a:prstGeom>
          <a:noFill/>
        </p:spPr>
        <p:txBody>
          <a:bodyPr wrap="square" rtlCol="0">
            <a:spAutoFit/>
          </a:bodyPr>
          <a:lstStyle/>
          <a:p>
            <a:r>
              <a:rPr lang="en-US" sz="3200" b="1" dirty="0">
                <a:solidFill>
                  <a:schemeClr val="accent1"/>
                </a:solidFill>
                <a:latin typeface="Arial" panose="020B0604020202020204" pitchFamily="34" charset="0"/>
                <a:cs typeface="Arial" panose="020B0604020202020204" pitchFamily="34" charset="0"/>
              </a:rPr>
              <a:t>Practice &amp; Industry Groups</a:t>
            </a:r>
          </a:p>
        </p:txBody>
      </p:sp>
    </p:spTree>
    <p:extLst>
      <p:ext uri="{BB962C8B-B14F-4D97-AF65-F5344CB8AC3E}">
        <p14:creationId xmlns:p14="http://schemas.microsoft.com/office/powerpoint/2010/main" val="1190418338"/>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DEI at JL">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2DF58E-552E-40DE-A493-B5900CFC7CE9}"/>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5" name="TextBox 4">
            <a:extLst>
              <a:ext uri="{FF2B5EF4-FFF2-40B4-BE49-F238E27FC236}">
                <a16:creationId xmlns:a16="http://schemas.microsoft.com/office/drawing/2014/main" id="{4E6AFA7A-BF0F-4D7D-A97D-8CE20347E26D}"/>
              </a:ext>
            </a:extLst>
          </p:cNvPr>
          <p:cNvSpPr txBox="1"/>
          <p:nvPr userDrawn="1"/>
        </p:nvSpPr>
        <p:spPr>
          <a:xfrm>
            <a:off x="685800" y="457200"/>
            <a:ext cx="10817352" cy="584775"/>
          </a:xfrm>
          <a:prstGeom prst="rect">
            <a:avLst/>
          </a:prstGeom>
          <a:noFill/>
        </p:spPr>
        <p:txBody>
          <a:bodyPr wrap="square" rtlCol="0">
            <a:spAutoFit/>
          </a:bodyPr>
          <a:lstStyle/>
          <a:p>
            <a:r>
              <a:rPr kumimoji="0" lang="en-US" sz="3200" b="1" i="0" u="none" strike="noStrike" kern="1200" cap="none" spc="0" normalizeH="0" baseline="0" noProof="0" dirty="0">
                <a:ln>
                  <a:noFill/>
                </a:ln>
                <a:solidFill>
                  <a:srgbClr val="FF5750"/>
                </a:solidFill>
                <a:effectLst/>
                <a:uLnTx/>
                <a:uFillTx/>
                <a:latin typeface="Arial" panose="020B0604020202020204" pitchFamily="34" charset="0"/>
                <a:ea typeface="+mj-ea"/>
                <a:cs typeface="Arial" panose="020B0604020202020204" pitchFamily="34" charset="0"/>
              </a:rPr>
              <a:t>Diversity, Equity &amp; Inclusion at JL</a:t>
            </a:r>
            <a:endParaRPr lang="en-US" dirty="0"/>
          </a:p>
        </p:txBody>
      </p:sp>
      <p:sp>
        <p:nvSpPr>
          <p:cNvPr id="8" name="TextBox 7">
            <a:extLst>
              <a:ext uri="{FF2B5EF4-FFF2-40B4-BE49-F238E27FC236}">
                <a16:creationId xmlns:a16="http://schemas.microsoft.com/office/drawing/2014/main" id="{4F6ACB27-4092-4FC0-BE63-E93EBFB0C541}"/>
              </a:ext>
            </a:extLst>
          </p:cNvPr>
          <p:cNvSpPr txBox="1"/>
          <p:nvPr userDrawn="1"/>
        </p:nvSpPr>
        <p:spPr>
          <a:xfrm>
            <a:off x="609600" y="6246911"/>
            <a:ext cx="2353529" cy="307777"/>
          </a:xfrm>
          <a:prstGeom prst="rect">
            <a:avLst/>
          </a:prstGeom>
          <a:noFill/>
        </p:spPr>
        <p:txBody>
          <a:bodyPr wrap="none" rtlCol="0">
            <a:spAutoFit/>
          </a:bodyPr>
          <a:lstStyle/>
          <a:p>
            <a:r>
              <a:rPr lang="en-US" sz="1400" b="1" dirty="0">
                <a:solidFill>
                  <a:schemeClr val="accent1"/>
                </a:solidFill>
                <a:latin typeface="Arial" panose="020B0604020202020204" pitchFamily="34" charset="0"/>
                <a:cs typeface="Arial" panose="020B0604020202020204" pitchFamily="34" charset="0"/>
              </a:rPr>
              <a:t>As of September 30, 2022</a:t>
            </a:r>
          </a:p>
        </p:txBody>
      </p:sp>
      <p:pic>
        <p:nvPicPr>
          <p:cNvPr id="3" name="Picture 2" descr="Graphical user interface&#10;&#10;Description automatically generated">
            <a:extLst>
              <a:ext uri="{FF2B5EF4-FFF2-40B4-BE49-F238E27FC236}">
                <a16:creationId xmlns:a16="http://schemas.microsoft.com/office/drawing/2014/main" id="{8EF7331A-924B-4E4F-8991-AD0631756555}"/>
              </a:ext>
            </a:extLst>
          </p:cNvPr>
          <p:cNvPicPr>
            <a:picLocks noChangeAspect="1"/>
          </p:cNvPicPr>
          <p:nvPr userDrawn="1"/>
        </p:nvPicPr>
        <p:blipFill rotWithShape="1">
          <a:blip r:embed="rId2"/>
          <a:srcRect t="14406" b="-1"/>
          <a:stretch/>
        </p:blipFill>
        <p:spPr>
          <a:xfrm>
            <a:off x="575593" y="1219200"/>
            <a:ext cx="11040813" cy="4764264"/>
          </a:xfrm>
          <a:prstGeom prst="rect">
            <a:avLst/>
          </a:prstGeom>
        </p:spPr>
      </p:pic>
    </p:spTree>
    <p:extLst>
      <p:ext uri="{BB962C8B-B14F-4D97-AF65-F5344CB8AC3E}">
        <p14:creationId xmlns:p14="http://schemas.microsoft.com/office/powerpoint/2010/main" val="420435060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National Recogni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8B605A-C0C0-4379-A275-B5C6D484F4C9}"/>
              </a:ext>
            </a:extLst>
          </p:cNvPr>
          <p:cNvSpPr/>
          <p:nvPr userDrawn="1"/>
        </p:nvSpPr>
        <p:spPr>
          <a:xfrm>
            <a:off x="4855752" y="101600"/>
            <a:ext cx="2057400" cy="2057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07250EF-1665-4534-A686-4B659B1E5051}"/>
              </a:ext>
            </a:extLst>
          </p:cNvPr>
          <p:cNvSpPr/>
          <p:nvPr userDrawn="1"/>
        </p:nvSpPr>
        <p:spPr>
          <a:xfrm>
            <a:off x="7282073" y="101600"/>
            <a:ext cx="2057400" cy="2057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EE57676-3187-4E3E-9076-FED4B7157ABE}"/>
              </a:ext>
            </a:extLst>
          </p:cNvPr>
          <p:cNvSpPr/>
          <p:nvPr userDrawn="1"/>
        </p:nvSpPr>
        <p:spPr>
          <a:xfrm>
            <a:off x="9708394" y="101600"/>
            <a:ext cx="2057400" cy="2057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885DD07E-C13A-4EF7-AD0E-9F8B5CAB5985}"/>
              </a:ext>
            </a:extLst>
          </p:cNvPr>
          <p:cNvSpPr/>
          <p:nvPr userDrawn="1"/>
        </p:nvSpPr>
        <p:spPr>
          <a:xfrm>
            <a:off x="4828176" y="2410250"/>
            <a:ext cx="2057400" cy="2057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CA500D8-828D-4076-BE46-40B05A0E683F}"/>
              </a:ext>
            </a:extLst>
          </p:cNvPr>
          <p:cNvSpPr/>
          <p:nvPr userDrawn="1"/>
        </p:nvSpPr>
        <p:spPr>
          <a:xfrm>
            <a:off x="7254497" y="2410250"/>
            <a:ext cx="2057400" cy="2057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B59081EC-B4AC-4B19-B2C2-F092A1D53612}"/>
              </a:ext>
            </a:extLst>
          </p:cNvPr>
          <p:cNvSpPr/>
          <p:nvPr userDrawn="1"/>
        </p:nvSpPr>
        <p:spPr>
          <a:xfrm>
            <a:off x="9680818" y="2410250"/>
            <a:ext cx="2057400" cy="2057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033D245-A9AA-4F84-91F6-83B84430CAEF}"/>
              </a:ext>
            </a:extLst>
          </p:cNvPr>
          <p:cNvSpPr/>
          <p:nvPr userDrawn="1"/>
        </p:nvSpPr>
        <p:spPr>
          <a:xfrm>
            <a:off x="4800600" y="4718900"/>
            <a:ext cx="2057400" cy="2057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ABBD14DA-0BA8-48FF-87B3-602DEBF1C486}"/>
              </a:ext>
            </a:extLst>
          </p:cNvPr>
          <p:cNvSpPr/>
          <p:nvPr userDrawn="1"/>
        </p:nvSpPr>
        <p:spPr>
          <a:xfrm>
            <a:off x="7226921" y="4718900"/>
            <a:ext cx="2057400" cy="2057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D1BDA8DF-5F62-4A46-A054-0A549E126CE1}"/>
              </a:ext>
            </a:extLst>
          </p:cNvPr>
          <p:cNvSpPr/>
          <p:nvPr userDrawn="1"/>
        </p:nvSpPr>
        <p:spPr>
          <a:xfrm>
            <a:off x="9653242" y="4718900"/>
            <a:ext cx="2057400" cy="2057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C6B7432-1E54-4358-9ABF-03A014C0AE25}"/>
              </a:ext>
            </a:extLst>
          </p:cNvPr>
          <p:cNvSpPr txBox="1"/>
          <p:nvPr userDrawn="1"/>
        </p:nvSpPr>
        <p:spPr>
          <a:xfrm>
            <a:off x="76200" y="2743200"/>
            <a:ext cx="4229099" cy="1323439"/>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National Recognition</a:t>
            </a:r>
          </a:p>
        </p:txBody>
      </p:sp>
      <p:pic>
        <p:nvPicPr>
          <p:cNvPr id="7" name="Picture 6" descr="A picture containing web, outdoor object&#10;&#10;Description automatically generated">
            <a:extLst>
              <a:ext uri="{FF2B5EF4-FFF2-40B4-BE49-F238E27FC236}">
                <a16:creationId xmlns:a16="http://schemas.microsoft.com/office/drawing/2014/main" id="{1BD1E782-C3AC-4D82-8EF2-FE0B08B1C7D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2838"/>
            <a:ext cx="4381500" cy="6858000"/>
          </a:xfrm>
          <a:prstGeom prst="rect">
            <a:avLst/>
          </a:prstGeom>
        </p:spPr>
      </p:pic>
      <p:pic>
        <p:nvPicPr>
          <p:cNvPr id="9" name="Picture 2" descr="AM Law 100 - Jackson Lewis PC">
            <a:extLst>
              <a:ext uri="{FF2B5EF4-FFF2-40B4-BE49-F238E27FC236}">
                <a16:creationId xmlns:a16="http://schemas.microsoft.com/office/drawing/2014/main" id="{14258FB9-BBA4-4591-8B3B-5E98A6D754CF}"/>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970727" y="375637"/>
            <a:ext cx="1828800" cy="15093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undefined">
            <a:extLst>
              <a:ext uri="{FF2B5EF4-FFF2-40B4-BE49-F238E27FC236}">
                <a16:creationId xmlns:a16="http://schemas.microsoft.com/office/drawing/2014/main" id="{AA8AFB09-14EE-48CA-A6FE-383786E31A03}"/>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396373" y="391933"/>
            <a:ext cx="1828800" cy="15346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Litigation Powerhouse 2022 - Jackson Lewis PC">
            <a:extLst>
              <a:ext uri="{FF2B5EF4-FFF2-40B4-BE49-F238E27FC236}">
                <a16:creationId xmlns:a16="http://schemas.microsoft.com/office/drawing/2014/main" id="{67CBDDE3-C799-42DB-9A1C-DB80F898E324}"/>
              </a:ext>
            </a:extLst>
          </p:cNvPr>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9821321" y="2545061"/>
            <a:ext cx="1828800" cy="17091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Working Mother Names Jackson Lewis Among the 'Best Law Firms for Women'">
            <a:extLst>
              <a:ext uri="{FF2B5EF4-FFF2-40B4-BE49-F238E27FC236}">
                <a16:creationId xmlns:a16="http://schemas.microsoft.com/office/drawing/2014/main" id="{2BA54E52-057C-4CB7-837D-E3CE9B46CB7F}"/>
              </a:ext>
            </a:extLst>
          </p:cNvPr>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4927600" y="4965031"/>
            <a:ext cx="1828800" cy="15881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ALM Diversity Scorecard - Jackson Lewis PC earns #16 Spot">
            <a:extLst>
              <a:ext uri="{FF2B5EF4-FFF2-40B4-BE49-F238E27FC236}">
                <a16:creationId xmlns:a16="http://schemas.microsoft.com/office/drawing/2014/main" id="{FA2BB4A6-E89E-4891-8B8B-84C4FACEE857}"/>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4980886" y="2743200"/>
            <a:ext cx="1828800" cy="139609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Best Lawyers Award Badge">
            <a:extLst>
              <a:ext uri="{FF2B5EF4-FFF2-40B4-BE49-F238E27FC236}">
                <a16:creationId xmlns:a16="http://schemas.microsoft.com/office/drawing/2014/main" id="{5D3ED809-4568-49C6-B491-4FBDE36B777D}"/>
              </a:ext>
            </a:extLst>
          </p:cNvPr>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9821321" y="852932"/>
            <a:ext cx="1828800" cy="5547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C849FC80-AF40-4C2B-99F7-6613D20D1FBE}"/>
              </a:ext>
            </a:extLst>
          </p:cNvPr>
          <p:cNvPicPr>
            <a:picLocks noChangeAspect="1"/>
          </p:cNvPicPr>
          <p:nvPr userDrawn="1"/>
        </p:nvPicPr>
        <p:blipFill>
          <a:blip r:embed="rId9"/>
          <a:srcRect/>
          <a:stretch/>
        </p:blipFill>
        <p:spPr>
          <a:xfrm>
            <a:off x="7396631" y="2545061"/>
            <a:ext cx="1828284" cy="1802384"/>
          </a:xfrm>
          <a:prstGeom prst="rect">
            <a:avLst/>
          </a:prstGeom>
        </p:spPr>
      </p:pic>
      <p:pic>
        <p:nvPicPr>
          <p:cNvPr id="3076" name="Picture 4" descr="The Legal 500 – The Clients Guide to Law Firms">
            <a:extLst>
              <a:ext uri="{FF2B5EF4-FFF2-40B4-BE49-F238E27FC236}">
                <a16:creationId xmlns:a16="http://schemas.microsoft.com/office/drawing/2014/main" id="{D22F6414-7851-444A-92C0-EFC14C545B10}"/>
              </a:ext>
            </a:extLst>
          </p:cNvPr>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10049553" y="4884000"/>
            <a:ext cx="1264778"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Jackson Lewis Achieves Gold Standard Certification From The Women In Law Empowerment Forum (WILEF)">
            <a:extLst>
              <a:ext uri="{FF2B5EF4-FFF2-40B4-BE49-F238E27FC236}">
                <a16:creationId xmlns:a16="http://schemas.microsoft.com/office/drawing/2014/main" id="{9CA05D30-02C7-4342-B7FF-BFE43CD3A724}"/>
              </a:ext>
            </a:extLst>
          </p:cNvPr>
          <p:cNvPicPr>
            <a:picLocks noChangeAspect="1" noChangeArrowheads="1"/>
          </p:cNvPicPr>
          <p:nvPr userDrawn="1"/>
        </p:nvPicPr>
        <p:blipFill>
          <a:blip r:embed="rId11">
            <a:extLst>
              <a:ext uri="{28A0092B-C50C-407E-A947-70E740481C1C}">
                <a14:useLocalDpi xmlns:a14="http://schemas.microsoft.com/office/drawing/2010/main"/>
              </a:ext>
            </a:extLst>
          </a:blip>
          <a:srcRect/>
          <a:stretch>
            <a:fillRect/>
          </a:stretch>
        </p:blipFill>
        <p:spPr bwMode="auto">
          <a:xfrm>
            <a:off x="7346194" y="487680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006973"/>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Client Service Standard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6D64764-7CB4-47A3-9446-BF1CF08AFB6C}"/>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8DC2B00A-6D09-4FF6-BC0D-AE2007E16381}"/>
              </a:ext>
            </a:extLst>
          </p:cNvPr>
          <p:cNvSpPr>
            <a:spLocks noGrp="1"/>
          </p:cNvSpPr>
          <p:nvPr>
            <p:ph type="sldNum" sz="quarter" idx="11"/>
          </p:nvPr>
        </p:nvSpPr>
        <p:spPr/>
        <p:txBody>
          <a:bodyPr/>
          <a:lstStyle/>
          <a:p>
            <a:fld id="{407F7647-6CBB-4945-B48A-22BF8575EA14}" type="slidenum">
              <a:rPr lang="en-US" smtClean="0"/>
              <a:pPr/>
              <a:t>‹#›</a:t>
            </a:fld>
            <a:endParaRPr lang="en-US" dirty="0"/>
          </a:p>
        </p:txBody>
      </p:sp>
      <p:pic>
        <p:nvPicPr>
          <p:cNvPr id="5" name="Picture 4">
            <a:extLst>
              <a:ext uri="{FF2B5EF4-FFF2-40B4-BE49-F238E27FC236}">
                <a16:creationId xmlns:a16="http://schemas.microsoft.com/office/drawing/2014/main" id="{3EFE0913-A15B-4840-B86A-74C669491E1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8500" y="2689941"/>
            <a:ext cx="850900" cy="850900"/>
          </a:xfrm>
          <a:prstGeom prst="rect">
            <a:avLst/>
          </a:prstGeom>
        </p:spPr>
      </p:pic>
      <p:sp>
        <p:nvSpPr>
          <p:cNvPr id="6" name="Rectangle 5">
            <a:extLst>
              <a:ext uri="{FF2B5EF4-FFF2-40B4-BE49-F238E27FC236}">
                <a16:creationId xmlns:a16="http://schemas.microsoft.com/office/drawing/2014/main" id="{80347AC8-9F51-4A61-8DBA-AAE5CDAD396A}"/>
              </a:ext>
            </a:extLst>
          </p:cNvPr>
          <p:cNvSpPr/>
          <p:nvPr userDrawn="1"/>
        </p:nvSpPr>
        <p:spPr>
          <a:xfrm>
            <a:off x="1740877" y="2821338"/>
            <a:ext cx="4200398"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Demonstrate an Unmatched Understanding of Your Needs and Expectations</a:t>
            </a:r>
          </a:p>
        </p:txBody>
      </p:sp>
      <p:pic>
        <p:nvPicPr>
          <p:cNvPr id="7" name="Picture 6">
            <a:extLst>
              <a:ext uri="{FF2B5EF4-FFF2-40B4-BE49-F238E27FC236}">
                <a16:creationId xmlns:a16="http://schemas.microsoft.com/office/drawing/2014/main" id="{C79BDBE2-01A3-49ED-8EB3-74720E18AD0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02130" y="2666495"/>
            <a:ext cx="914400" cy="914400"/>
          </a:xfrm>
          <a:prstGeom prst="rect">
            <a:avLst/>
          </a:prstGeom>
        </p:spPr>
      </p:pic>
      <p:sp>
        <p:nvSpPr>
          <p:cNvPr id="8" name="Rectangle 7">
            <a:extLst>
              <a:ext uri="{FF2B5EF4-FFF2-40B4-BE49-F238E27FC236}">
                <a16:creationId xmlns:a16="http://schemas.microsoft.com/office/drawing/2014/main" id="{15C42CE3-C25D-4252-93B5-FB2B3463FBBE}"/>
              </a:ext>
            </a:extLst>
          </p:cNvPr>
          <p:cNvSpPr/>
          <p:nvPr userDrawn="1"/>
        </p:nvSpPr>
        <p:spPr>
          <a:xfrm>
            <a:off x="7331202" y="2821338"/>
            <a:ext cx="4686300"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Commit to Fostering Diverse Teams and the Creative Ideas They Generate</a:t>
            </a:r>
          </a:p>
        </p:txBody>
      </p:sp>
      <p:pic>
        <p:nvPicPr>
          <p:cNvPr id="9" name="Picture 8">
            <a:extLst>
              <a:ext uri="{FF2B5EF4-FFF2-40B4-BE49-F238E27FC236}">
                <a16:creationId xmlns:a16="http://schemas.microsoft.com/office/drawing/2014/main" id="{7EE57079-685F-4DE8-9250-D5B4680DF63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85800" y="3972141"/>
            <a:ext cx="876300" cy="762000"/>
          </a:xfrm>
          <a:prstGeom prst="rect">
            <a:avLst/>
          </a:prstGeom>
        </p:spPr>
      </p:pic>
      <p:sp>
        <p:nvSpPr>
          <p:cNvPr id="10" name="Rectangle 9">
            <a:extLst>
              <a:ext uri="{FF2B5EF4-FFF2-40B4-BE49-F238E27FC236}">
                <a16:creationId xmlns:a16="http://schemas.microsoft.com/office/drawing/2014/main" id="{48915AAB-08BB-4A93-95AB-ABB06F631908}"/>
              </a:ext>
            </a:extLst>
          </p:cNvPr>
          <p:cNvSpPr/>
          <p:nvPr userDrawn="1"/>
        </p:nvSpPr>
        <p:spPr>
          <a:xfrm>
            <a:off x="1740876" y="4032313"/>
            <a:ext cx="3745523"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Embrace Proactive Communication and Collaboration as a Way of Life</a:t>
            </a:r>
          </a:p>
        </p:txBody>
      </p:sp>
      <p:pic>
        <p:nvPicPr>
          <p:cNvPr id="11" name="Picture 10">
            <a:extLst>
              <a:ext uri="{FF2B5EF4-FFF2-40B4-BE49-F238E27FC236}">
                <a16:creationId xmlns:a16="http://schemas.microsoft.com/office/drawing/2014/main" id="{EB6A1DE5-5B5D-4737-8599-021E5053F18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435480" y="3946342"/>
            <a:ext cx="647700" cy="736600"/>
          </a:xfrm>
          <a:prstGeom prst="rect">
            <a:avLst/>
          </a:prstGeom>
        </p:spPr>
      </p:pic>
      <p:sp>
        <p:nvSpPr>
          <p:cNvPr id="12" name="Rectangle 11">
            <a:extLst>
              <a:ext uri="{FF2B5EF4-FFF2-40B4-BE49-F238E27FC236}">
                <a16:creationId xmlns:a16="http://schemas.microsoft.com/office/drawing/2014/main" id="{D79BA55D-265C-4356-A6EA-4FED0583227C}"/>
              </a:ext>
            </a:extLst>
          </p:cNvPr>
          <p:cNvSpPr/>
          <p:nvPr userDrawn="1"/>
        </p:nvSpPr>
        <p:spPr>
          <a:xfrm>
            <a:off x="7331202" y="4032313"/>
            <a:ext cx="4686300"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Provide Regular Opportunities for Formal and Informal Feedback and Act Upon the Results</a:t>
            </a:r>
          </a:p>
        </p:txBody>
      </p:sp>
      <p:pic>
        <p:nvPicPr>
          <p:cNvPr id="13" name="Picture 12">
            <a:extLst>
              <a:ext uri="{FF2B5EF4-FFF2-40B4-BE49-F238E27FC236}">
                <a16:creationId xmlns:a16="http://schemas.microsoft.com/office/drawing/2014/main" id="{BB72BB38-DB5D-439F-AB9C-94FD7E61214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98500" y="5158514"/>
            <a:ext cx="850900" cy="647700"/>
          </a:xfrm>
          <a:prstGeom prst="rect">
            <a:avLst/>
          </a:prstGeom>
        </p:spPr>
      </p:pic>
      <p:sp>
        <p:nvSpPr>
          <p:cNvPr id="14" name="Rectangle 13">
            <a:extLst>
              <a:ext uri="{FF2B5EF4-FFF2-40B4-BE49-F238E27FC236}">
                <a16:creationId xmlns:a16="http://schemas.microsoft.com/office/drawing/2014/main" id="{AA918765-12DB-41C7-BB4E-B1D845386715}"/>
              </a:ext>
            </a:extLst>
          </p:cNvPr>
          <p:cNvSpPr/>
          <p:nvPr userDrawn="1"/>
        </p:nvSpPr>
        <p:spPr>
          <a:xfrm>
            <a:off x="1740877" y="5209111"/>
            <a:ext cx="3745522"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Build a True Partnership Where Goals are Shared and Success is Mutual</a:t>
            </a:r>
          </a:p>
        </p:txBody>
      </p:sp>
      <p:sp>
        <p:nvSpPr>
          <p:cNvPr id="15" name="TextBox 14">
            <a:extLst>
              <a:ext uri="{FF2B5EF4-FFF2-40B4-BE49-F238E27FC236}">
                <a16:creationId xmlns:a16="http://schemas.microsoft.com/office/drawing/2014/main" id="{B38261EA-6259-41EC-A635-FD48A749F524}"/>
              </a:ext>
            </a:extLst>
          </p:cNvPr>
          <p:cNvSpPr txBox="1"/>
          <p:nvPr userDrawn="1"/>
        </p:nvSpPr>
        <p:spPr>
          <a:xfrm>
            <a:off x="685800" y="1327340"/>
            <a:ext cx="10817352" cy="958660"/>
          </a:xfrm>
          <a:prstGeom prst="rect">
            <a:avLst/>
          </a:prstGeom>
          <a:noFill/>
        </p:spPr>
        <p:txBody>
          <a:bodyPr wrap="square" rtlCol="0">
            <a:spAutoFit/>
          </a:bodyPr>
          <a:lstStyle/>
          <a:p>
            <a:pPr>
              <a:lnSpc>
                <a:spcPct val="150000"/>
              </a:lnSpc>
            </a:pPr>
            <a:r>
              <a:rPr lang="en-US" sz="2000" b="1" dirty="0">
                <a:solidFill>
                  <a:schemeClr val="accent1"/>
                </a:solidFill>
                <a:latin typeface="Arial" panose="020B0604020202020204" pitchFamily="34" charset="0"/>
                <a:cs typeface="Arial" panose="020B0604020202020204" pitchFamily="34" charset="0"/>
              </a:rPr>
              <a:t>Jackson Lewis is committed to providing every client with the highest level of service. We promise our clients that Jackson Lewis will:</a:t>
            </a:r>
          </a:p>
        </p:txBody>
      </p:sp>
      <p:sp>
        <p:nvSpPr>
          <p:cNvPr id="17" name="TextBox 16">
            <a:extLst>
              <a:ext uri="{FF2B5EF4-FFF2-40B4-BE49-F238E27FC236}">
                <a16:creationId xmlns:a16="http://schemas.microsoft.com/office/drawing/2014/main" id="{362F3ADB-9660-4F33-A545-D5D5349B11D9}"/>
              </a:ext>
            </a:extLst>
          </p:cNvPr>
          <p:cNvSpPr txBox="1"/>
          <p:nvPr userDrawn="1"/>
        </p:nvSpPr>
        <p:spPr>
          <a:xfrm>
            <a:off x="685800" y="457200"/>
            <a:ext cx="10817352" cy="584775"/>
          </a:xfrm>
          <a:prstGeom prst="rect">
            <a:avLst/>
          </a:prstGeom>
          <a:noFill/>
        </p:spPr>
        <p:txBody>
          <a:bodyPr wrap="square" rtlCol="0">
            <a:spAutoFit/>
          </a:bodyPr>
          <a:lstStyle/>
          <a:p>
            <a:r>
              <a:rPr kumimoji="0" lang="en-US" sz="3200" b="1" i="0" u="none" strike="noStrike" kern="1200" cap="none" spc="0" normalizeH="0" baseline="0" noProof="0" dirty="0">
                <a:ln>
                  <a:noFill/>
                </a:ln>
                <a:solidFill>
                  <a:srgbClr val="FF5750"/>
                </a:solidFill>
                <a:effectLst/>
                <a:uLnTx/>
                <a:uFillTx/>
                <a:latin typeface="Arial" panose="020B0604020202020204" pitchFamily="34" charset="0"/>
                <a:ea typeface="+mj-ea"/>
                <a:cs typeface="Arial" panose="020B0604020202020204" pitchFamily="34" charset="0"/>
              </a:rPr>
              <a:t>Client Service Standards</a:t>
            </a:r>
            <a:endParaRPr lang="en-US" dirty="0"/>
          </a:p>
        </p:txBody>
      </p:sp>
    </p:spTree>
    <p:extLst>
      <p:ext uri="{BB962C8B-B14F-4D97-AF65-F5344CB8AC3E}">
        <p14:creationId xmlns:p14="http://schemas.microsoft.com/office/powerpoint/2010/main" val="35664743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JL Mission Statem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 name="TextBox 1">
            <a:extLst>
              <a:ext uri="{FF2B5EF4-FFF2-40B4-BE49-F238E27FC236}">
                <a16:creationId xmlns:a16="http://schemas.microsoft.com/office/drawing/2014/main" id="{44CF2159-0968-4AEF-B84E-5F24C8CE7729}"/>
              </a:ext>
            </a:extLst>
          </p:cNvPr>
          <p:cNvSpPr txBox="1"/>
          <p:nvPr userDrawn="1"/>
        </p:nvSpPr>
        <p:spPr>
          <a:xfrm>
            <a:off x="685800" y="2228854"/>
            <a:ext cx="10720388" cy="36112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000"/>
              </a:spcBef>
              <a:spcAft>
                <a:spcPts val="1200"/>
              </a:spcAft>
              <a:buClr>
                <a:srgbClr val="FF5750"/>
              </a:buClr>
              <a:buSzTx/>
              <a:buFont typeface="Arial" panose="020B0604020202020204" pitchFamily="34" charset="0"/>
              <a:buNone/>
              <a:tabLst/>
              <a:defRPr/>
            </a:pPr>
            <a:r>
              <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As legal professionals </a:t>
            </a:r>
            <a:r>
              <a:rPr kumimoji="0" lang="en-US" sz="32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focused on the workplace</a:t>
            </a:r>
            <a:r>
              <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we have a unique vantage point into the human condition.</a:t>
            </a:r>
          </a:p>
          <a:p>
            <a:pPr marL="0" marR="0" lvl="0" indent="0" algn="l" defTabSz="914400" rtl="0" eaLnBrk="1" fontAlgn="auto" latinLnBrk="0" hangingPunct="1">
              <a:lnSpc>
                <a:spcPct val="100000"/>
              </a:lnSpc>
              <a:spcBef>
                <a:spcPts val="1000"/>
              </a:spcBef>
              <a:spcAft>
                <a:spcPts val="1200"/>
              </a:spcAft>
              <a:buClr>
                <a:srgbClr val="FF5750"/>
              </a:buClr>
              <a:buSzTx/>
              <a:buFont typeface="Arial" panose="020B0604020202020204" pitchFamily="34" charset="0"/>
              <a:buNone/>
              <a:tabLst/>
              <a:defRPr/>
            </a:pPr>
            <a:r>
              <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It is our </a:t>
            </a:r>
            <a:r>
              <a:rPr kumimoji="0" lang="en-US" sz="32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privilege</a:t>
            </a:r>
            <a:r>
              <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to do work that affects </a:t>
            </a:r>
            <a:r>
              <a:rPr kumimoji="0" lang="en-US" sz="32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people</a:t>
            </a:r>
            <a:r>
              <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1000"/>
              </a:spcBef>
              <a:spcAft>
                <a:spcPts val="1200"/>
              </a:spcAft>
              <a:buClr>
                <a:srgbClr val="FF5750"/>
              </a:buClr>
              <a:buSzTx/>
              <a:buFont typeface="Arial" panose="020B0604020202020204" pitchFamily="34" charset="0"/>
              <a:buNone/>
              <a:tabLst/>
              <a:defRPr/>
            </a:pPr>
            <a:r>
              <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It is our </a:t>
            </a:r>
            <a:r>
              <a:rPr kumimoji="0" lang="en-US" sz="32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calling</a:t>
            </a:r>
            <a:r>
              <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to craft policies that achieve the delicate balance between </a:t>
            </a:r>
            <a:r>
              <a:rPr kumimoji="0" lang="en-US" sz="32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supporting diverse workers</a:t>
            </a:r>
            <a:r>
              <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and the </a:t>
            </a:r>
            <a:r>
              <a:rPr kumimoji="0" lang="en-US" sz="32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businesses that employ them</a:t>
            </a:r>
            <a:r>
              <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p>
        </p:txBody>
      </p:sp>
      <p:pic>
        <p:nvPicPr>
          <p:cNvPr id="11" name="Picture 10" descr="Logo&#10;&#10;Description automatically generated">
            <a:extLst>
              <a:ext uri="{FF2B5EF4-FFF2-40B4-BE49-F238E27FC236}">
                <a16:creationId xmlns:a16="http://schemas.microsoft.com/office/drawing/2014/main" id="{AF80570F-BAFE-414F-8F05-09FBB1469CF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18399" y="575172"/>
            <a:ext cx="4114800" cy="635781"/>
          </a:xfrm>
          <a:prstGeom prst="rect">
            <a:avLst/>
          </a:prstGeom>
        </p:spPr>
      </p:pic>
    </p:spTree>
    <p:extLst>
      <p:ext uri="{BB962C8B-B14F-4D97-AF65-F5344CB8AC3E}">
        <p14:creationId xmlns:p14="http://schemas.microsoft.com/office/powerpoint/2010/main" val="23125639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Closing Thank yo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 name="TextBox 1">
            <a:extLst>
              <a:ext uri="{FF2B5EF4-FFF2-40B4-BE49-F238E27FC236}">
                <a16:creationId xmlns:a16="http://schemas.microsoft.com/office/drawing/2014/main" id="{5A78F35C-B711-459A-8D9C-462DD4E0FE0F}"/>
              </a:ext>
            </a:extLst>
          </p:cNvPr>
          <p:cNvSpPr txBox="1"/>
          <p:nvPr userDrawn="1"/>
        </p:nvSpPr>
        <p:spPr>
          <a:xfrm>
            <a:off x="685800" y="2752344"/>
            <a:ext cx="7813964" cy="1015663"/>
          </a:xfrm>
          <a:prstGeom prst="rect">
            <a:avLst/>
          </a:prstGeom>
          <a:noFill/>
        </p:spPr>
        <p:txBody>
          <a:bodyPr wrap="square" rtlCol="0">
            <a:spAutoFit/>
          </a:bodyPr>
          <a:lstStyle/>
          <a:p>
            <a:r>
              <a:rPr lang="en-US" sz="6000" b="1" dirty="0">
                <a:solidFill>
                  <a:schemeClr val="bg1"/>
                </a:solidFill>
                <a:latin typeface="Arial" panose="020B0604020202020204" pitchFamily="34" charset="0"/>
                <a:cs typeface="Arial" panose="020B0604020202020204" pitchFamily="34" charset="0"/>
              </a:rPr>
              <a:t>Thank</a:t>
            </a:r>
            <a:r>
              <a:rPr lang="en-US" sz="6000" b="1" dirty="0">
                <a:solidFill>
                  <a:schemeClr val="accent1"/>
                </a:solidFill>
                <a:latin typeface="Arial" panose="020B0604020202020204" pitchFamily="34" charset="0"/>
                <a:cs typeface="Arial" panose="020B0604020202020204" pitchFamily="34" charset="0"/>
              </a:rPr>
              <a:t> you</a:t>
            </a:r>
            <a:r>
              <a:rPr lang="en-US" sz="6000" b="1" dirty="0">
                <a:solidFill>
                  <a:schemeClr val="bg1"/>
                </a:solidFill>
                <a:latin typeface="Arial" panose="020B0604020202020204" pitchFamily="34" charset="0"/>
                <a:cs typeface="Arial" panose="020B0604020202020204" pitchFamily="34" charset="0"/>
              </a:rPr>
              <a:t>.</a:t>
            </a:r>
          </a:p>
        </p:txBody>
      </p:sp>
      <p:pic>
        <p:nvPicPr>
          <p:cNvPr id="4" name="Picture 3" descr="A picture containing drawing&#10;&#10;Description automatically generated">
            <a:extLst>
              <a:ext uri="{FF2B5EF4-FFF2-40B4-BE49-F238E27FC236}">
                <a16:creationId xmlns:a16="http://schemas.microsoft.com/office/drawing/2014/main" id="{3540F48B-D37E-4B7B-A0CF-6DD34D9087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20635" y="658368"/>
            <a:ext cx="2670048" cy="412550"/>
          </a:xfrm>
          <a:prstGeom prst="rect">
            <a:avLst/>
          </a:prstGeom>
        </p:spPr>
      </p:pic>
    </p:spTree>
    <p:extLst>
      <p:ext uri="{BB962C8B-B14F-4D97-AF65-F5344CB8AC3E}">
        <p14:creationId xmlns:p14="http://schemas.microsoft.com/office/powerpoint/2010/main" val="8024071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_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3ACBEF-EDE2-49F3-A80C-D3C8A5594F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DA30F6-69D6-D540-94FB-80E4D4880D83}"/>
              </a:ext>
            </a:extLst>
          </p:cNvPr>
          <p:cNvSpPr>
            <a:spLocks noGrp="1"/>
          </p:cNvSpPr>
          <p:nvPr>
            <p:ph type="ctrTitle" hasCustomPrompt="1"/>
          </p:nvPr>
        </p:nvSpPr>
        <p:spPr>
          <a:xfrm>
            <a:off x="699805" y="1676400"/>
            <a:ext cx="10829544" cy="1559719"/>
          </a:xfrm>
          <a:prstGeom prst="rect">
            <a:avLst/>
          </a:prstGeom>
        </p:spPr>
        <p:txBody>
          <a:bodyPr anchor="b"/>
          <a:lstStyle>
            <a:lvl1pPr algn="l">
              <a:defRPr sz="4800"/>
            </a:lvl1pPr>
          </a:lstStyle>
          <a:p>
            <a:r>
              <a:rPr lang="en-US" dirty="0"/>
              <a:t>Title Goes Here</a:t>
            </a:r>
          </a:p>
        </p:txBody>
      </p:sp>
      <p:sp>
        <p:nvSpPr>
          <p:cNvPr id="3" name="Subtitle 2">
            <a:extLst>
              <a:ext uri="{FF2B5EF4-FFF2-40B4-BE49-F238E27FC236}">
                <a16:creationId xmlns:a16="http://schemas.microsoft.com/office/drawing/2014/main" id="{C2BA5ED3-CA83-A04A-8DB8-B16120AF2B73}"/>
              </a:ext>
            </a:extLst>
          </p:cNvPr>
          <p:cNvSpPr>
            <a:spLocks noGrp="1"/>
          </p:cNvSpPr>
          <p:nvPr>
            <p:ph type="subTitle" idx="1" hasCustomPrompt="1"/>
          </p:nvPr>
        </p:nvSpPr>
        <p:spPr>
          <a:xfrm>
            <a:off x="699805" y="3291535"/>
            <a:ext cx="10825975" cy="1535649"/>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a:p>
            <a:endParaRPr lang="en-US" dirty="0"/>
          </a:p>
        </p:txBody>
      </p:sp>
      <p:pic>
        <p:nvPicPr>
          <p:cNvPr id="9" name="Picture 8">
            <a:extLst>
              <a:ext uri="{FF2B5EF4-FFF2-40B4-BE49-F238E27FC236}">
                <a16:creationId xmlns:a16="http://schemas.microsoft.com/office/drawing/2014/main" id="{83AEE761-B543-46C6-933E-75A99117BA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0225" y="661719"/>
            <a:ext cx="2667000" cy="317885"/>
          </a:xfrm>
          <a:prstGeom prst="rect">
            <a:avLst/>
          </a:prstGeom>
        </p:spPr>
      </p:pic>
      <p:sp>
        <p:nvSpPr>
          <p:cNvPr id="6" name="Text Placeholder 5">
            <a:extLst>
              <a:ext uri="{FF2B5EF4-FFF2-40B4-BE49-F238E27FC236}">
                <a16:creationId xmlns:a16="http://schemas.microsoft.com/office/drawing/2014/main" id="{6CF61252-D212-46B4-9E84-AEB18ABA9126}"/>
              </a:ext>
            </a:extLst>
          </p:cNvPr>
          <p:cNvSpPr>
            <a:spLocks noGrp="1"/>
          </p:cNvSpPr>
          <p:nvPr>
            <p:ph type="body" sz="quarter" idx="10" hasCustomPrompt="1"/>
          </p:nvPr>
        </p:nvSpPr>
        <p:spPr>
          <a:xfrm>
            <a:off x="710932" y="5752305"/>
            <a:ext cx="2805395" cy="340862"/>
          </a:xfrm>
        </p:spPr>
        <p:txBody>
          <a:bodyPr/>
          <a:lstStyle>
            <a:lvl1pPr marL="0" indent="0" algn="ctr">
              <a:buNone/>
              <a:defRPr sz="1600" b="1">
                <a:solidFill>
                  <a:schemeClr val="accent2"/>
                </a:solidFill>
              </a:defRPr>
            </a:lvl1pPr>
          </a:lstStyle>
          <a:p>
            <a:pPr lvl="0"/>
            <a:r>
              <a:rPr lang="en-US" dirty="0"/>
              <a:t>Presenter Name</a:t>
            </a:r>
          </a:p>
        </p:txBody>
      </p:sp>
      <p:sp>
        <p:nvSpPr>
          <p:cNvPr id="5" name="TextBox 4">
            <a:extLst>
              <a:ext uri="{FF2B5EF4-FFF2-40B4-BE49-F238E27FC236}">
                <a16:creationId xmlns:a16="http://schemas.microsoft.com/office/drawing/2014/main" id="{D12B0FEF-FC7E-4554-BA89-893283BCE8FB}"/>
              </a:ext>
            </a:extLst>
          </p:cNvPr>
          <p:cNvSpPr txBox="1"/>
          <p:nvPr userDrawn="1"/>
        </p:nvSpPr>
        <p:spPr>
          <a:xfrm>
            <a:off x="685800" y="6431460"/>
            <a:ext cx="4505498" cy="215444"/>
          </a:xfrm>
          <a:prstGeom prst="rect">
            <a:avLst/>
          </a:prstGeom>
          <a:noFill/>
        </p:spPr>
        <p:txBody>
          <a:bodyPr wrap="square" lIns="0" rtlCol="0">
            <a:spAutoFit/>
          </a:bodyPr>
          <a:lstStyle/>
          <a:p>
            <a:r>
              <a:rPr lang="en-US" sz="800" dirty="0">
                <a:solidFill>
                  <a:schemeClr val="bg1"/>
                </a:solidFill>
                <a:latin typeface="Arial" panose="020B0604020202020204" pitchFamily="34" charset="0"/>
                <a:cs typeface="Arial" panose="020B0604020202020204" pitchFamily="34" charset="0"/>
              </a:rPr>
              <a:t>© 2023 Jackson Lewis P.C.</a:t>
            </a:r>
          </a:p>
        </p:txBody>
      </p:sp>
      <p:sp>
        <p:nvSpPr>
          <p:cNvPr id="11" name="Picture Placeholder 2">
            <a:extLst>
              <a:ext uri="{FF2B5EF4-FFF2-40B4-BE49-F238E27FC236}">
                <a16:creationId xmlns:a16="http://schemas.microsoft.com/office/drawing/2014/main" id="{28E38777-298B-1444-8725-56CC2CB6EAB3}"/>
              </a:ext>
            </a:extLst>
          </p:cNvPr>
          <p:cNvSpPr>
            <a:spLocks noGrp="1"/>
          </p:cNvSpPr>
          <p:nvPr>
            <p:ph type="pic" idx="15"/>
          </p:nvPr>
        </p:nvSpPr>
        <p:spPr>
          <a:xfrm>
            <a:off x="1519269" y="4502611"/>
            <a:ext cx="1188720" cy="1188720"/>
          </a:xfrm>
          <a:prstGeom prst="ellipse">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Text Placeholder 5">
            <a:extLst>
              <a:ext uri="{FF2B5EF4-FFF2-40B4-BE49-F238E27FC236}">
                <a16:creationId xmlns:a16="http://schemas.microsoft.com/office/drawing/2014/main" id="{DF317CAA-BFCA-6445-BA8E-81E873874CFA}"/>
              </a:ext>
            </a:extLst>
          </p:cNvPr>
          <p:cNvSpPr>
            <a:spLocks noGrp="1"/>
          </p:cNvSpPr>
          <p:nvPr>
            <p:ph type="body" sz="quarter" idx="16" hasCustomPrompt="1"/>
          </p:nvPr>
        </p:nvSpPr>
        <p:spPr>
          <a:xfrm>
            <a:off x="3799727" y="5752305"/>
            <a:ext cx="2805395" cy="340862"/>
          </a:xfrm>
        </p:spPr>
        <p:txBody>
          <a:bodyPr/>
          <a:lstStyle>
            <a:lvl1pPr marL="0" indent="0" algn="ctr">
              <a:buNone/>
              <a:defRPr sz="1600" b="1">
                <a:solidFill>
                  <a:schemeClr val="accent2"/>
                </a:solidFill>
              </a:defRPr>
            </a:lvl1pPr>
          </a:lstStyle>
          <a:p>
            <a:pPr lvl="0"/>
            <a:r>
              <a:rPr lang="en-US" dirty="0"/>
              <a:t>Presenter Name</a:t>
            </a:r>
          </a:p>
        </p:txBody>
      </p:sp>
      <p:sp>
        <p:nvSpPr>
          <p:cNvPr id="14" name="Picture Placeholder 2">
            <a:extLst>
              <a:ext uri="{FF2B5EF4-FFF2-40B4-BE49-F238E27FC236}">
                <a16:creationId xmlns:a16="http://schemas.microsoft.com/office/drawing/2014/main" id="{992F91BD-FBAE-D243-A4D1-B94C9A116904}"/>
              </a:ext>
            </a:extLst>
          </p:cNvPr>
          <p:cNvSpPr>
            <a:spLocks noGrp="1"/>
          </p:cNvSpPr>
          <p:nvPr>
            <p:ph type="pic" idx="17"/>
          </p:nvPr>
        </p:nvSpPr>
        <p:spPr>
          <a:xfrm>
            <a:off x="4608064" y="4502611"/>
            <a:ext cx="1188720" cy="1188720"/>
          </a:xfrm>
          <a:prstGeom prst="ellipse">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6" name="Text Placeholder 5">
            <a:extLst>
              <a:ext uri="{FF2B5EF4-FFF2-40B4-BE49-F238E27FC236}">
                <a16:creationId xmlns:a16="http://schemas.microsoft.com/office/drawing/2014/main" id="{FF905EEE-93B8-F043-B699-6F12AFBB989E}"/>
              </a:ext>
            </a:extLst>
          </p:cNvPr>
          <p:cNvSpPr>
            <a:spLocks noGrp="1"/>
          </p:cNvSpPr>
          <p:nvPr>
            <p:ph type="body" sz="quarter" idx="18" hasCustomPrompt="1"/>
          </p:nvPr>
        </p:nvSpPr>
        <p:spPr>
          <a:xfrm>
            <a:off x="6888522" y="5752305"/>
            <a:ext cx="2805395" cy="340862"/>
          </a:xfrm>
        </p:spPr>
        <p:txBody>
          <a:bodyPr/>
          <a:lstStyle>
            <a:lvl1pPr marL="0" indent="0" algn="ctr">
              <a:buNone/>
              <a:defRPr sz="1600" b="1">
                <a:solidFill>
                  <a:schemeClr val="accent2"/>
                </a:solidFill>
              </a:defRPr>
            </a:lvl1pPr>
          </a:lstStyle>
          <a:p>
            <a:pPr lvl="0"/>
            <a:r>
              <a:rPr lang="en-US" dirty="0"/>
              <a:t>Presenter Name</a:t>
            </a:r>
          </a:p>
        </p:txBody>
      </p:sp>
      <p:sp>
        <p:nvSpPr>
          <p:cNvPr id="17" name="Picture Placeholder 2">
            <a:extLst>
              <a:ext uri="{FF2B5EF4-FFF2-40B4-BE49-F238E27FC236}">
                <a16:creationId xmlns:a16="http://schemas.microsoft.com/office/drawing/2014/main" id="{C938B343-2084-E744-B977-15D7B11486B5}"/>
              </a:ext>
            </a:extLst>
          </p:cNvPr>
          <p:cNvSpPr>
            <a:spLocks noGrp="1"/>
          </p:cNvSpPr>
          <p:nvPr>
            <p:ph type="pic" idx="19"/>
          </p:nvPr>
        </p:nvSpPr>
        <p:spPr>
          <a:xfrm>
            <a:off x="7696859" y="4502611"/>
            <a:ext cx="1188720" cy="1188720"/>
          </a:xfrm>
          <a:prstGeom prst="ellipse">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154585929"/>
      </p:ext>
    </p:extLst>
  </p:cSld>
  <p:clrMapOvr>
    <a:masterClrMapping/>
  </p:clrMapOvr>
  <p:extLst>
    <p:ext uri="{DCECCB84-F9BA-43D5-87BE-67443E8EF086}">
      <p15:sldGuideLst xmlns:p15="http://schemas.microsoft.com/office/powerpoint/2012/main">
        <p15:guide id="1" orient="horz" pos="2136">
          <p15:clr>
            <a:srgbClr val="FBAE40"/>
          </p15:clr>
        </p15:guide>
        <p15:guide id="2" orient="horz" pos="252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 Amethyst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7810500" y="0"/>
            <a:ext cx="4381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862347B0-EFBC-4EE8-8B1F-4F7F8329D48A}"/>
              </a:ext>
            </a:extLst>
          </p:cNvPr>
          <p:cNvSpPr>
            <a:spLocks noGrp="1"/>
          </p:cNvSpPr>
          <p:nvPr>
            <p:ph idx="10"/>
          </p:nvPr>
        </p:nvSpPr>
        <p:spPr>
          <a:xfrm>
            <a:off x="685800" y="381000"/>
            <a:ext cx="6664452" cy="5867400"/>
          </a:xfrm>
          <a:prstGeom prst="rect">
            <a:avLst/>
          </a:prstGeom>
        </p:spPr>
        <p:txBody>
          <a:bodyPr anchor="ct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Content Placeholder 2">
            <a:extLst>
              <a:ext uri="{FF2B5EF4-FFF2-40B4-BE49-F238E27FC236}">
                <a16:creationId xmlns:a16="http://schemas.microsoft.com/office/drawing/2014/main" id="{A6AA6A22-A47C-474C-8FE7-674A5F7B867F}"/>
              </a:ext>
            </a:extLst>
          </p:cNvPr>
          <p:cNvSpPr>
            <a:spLocks noGrp="1"/>
          </p:cNvSpPr>
          <p:nvPr>
            <p:ph idx="11" hasCustomPrompt="1"/>
          </p:nvPr>
        </p:nvSpPr>
        <p:spPr>
          <a:xfrm>
            <a:off x="8293100" y="2819400"/>
            <a:ext cx="3416300" cy="762000"/>
          </a:xfrm>
          <a:prstGeom prst="rect">
            <a:avLst/>
          </a:prstGeom>
        </p:spPr>
        <p:txBody>
          <a:bodyPr anchor="ctr"/>
          <a:lstStyle>
            <a:lvl1pPr marL="0" indent="0" algn="ctr">
              <a:buNone/>
              <a:defRPr sz="3200" b="1">
                <a:solidFill>
                  <a:schemeClr val="bg1"/>
                </a:solidFill>
              </a:defRPr>
            </a:lvl1pPr>
          </a:lstStyle>
          <a:p>
            <a:pPr lvl="0"/>
            <a:r>
              <a:rPr lang="en-US" dirty="0"/>
              <a:t>Click to edit Master text styles</a:t>
            </a:r>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a:t>
            </a:r>
            <a:endParaRPr lang="en-US" dirty="0"/>
          </a:p>
        </p:txBody>
      </p:sp>
    </p:spTree>
    <p:extLst>
      <p:ext uri="{BB962C8B-B14F-4D97-AF65-F5344CB8AC3E}">
        <p14:creationId xmlns:p14="http://schemas.microsoft.com/office/powerpoint/2010/main" val="3769015838"/>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Questions-Animated">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118A2D8E-D5B9-4307-9DBD-AB8C721705A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A78F35C-B711-459A-8D9C-462DD4E0FE0F}"/>
              </a:ext>
            </a:extLst>
          </p:cNvPr>
          <p:cNvSpPr txBox="1"/>
          <p:nvPr userDrawn="1"/>
        </p:nvSpPr>
        <p:spPr>
          <a:xfrm>
            <a:off x="685800" y="2752344"/>
            <a:ext cx="7813964" cy="1015663"/>
          </a:xfrm>
          <a:prstGeom prst="rect">
            <a:avLst/>
          </a:prstGeom>
          <a:noFill/>
        </p:spPr>
        <p:txBody>
          <a:bodyPr wrap="square" rtlCol="0">
            <a:spAutoFit/>
          </a:bodyPr>
          <a:lstStyle/>
          <a:p>
            <a:r>
              <a:rPr lang="en-US" sz="6000" b="1" dirty="0">
                <a:solidFill>
                  <a:schemeClr val="bg1"/>
                </a:solidFill>
                <a:latin typeface="Arial" panose="020B0604020202020204" pitchFamily="34" charset="0"/>
                <a:cs typeface="Arial" panose="020B0604020202020204" pitchFamily="34" charset="0"/>
              </a:rPr>
              <a:t>Questions</a:t>
            </a:r>
            <a:r>
              <a:rPr lang="en-US" sz="6000" b="1" dirty="0">
                <a:solidFill>
                  <a:schemeClr val="accent2"/>
                </a:solidFill>
                <a:latin typeface="Arial" panose="020B0604020202020204" pitchFamily="34" charset="0"/>
                <a:cs typeface="Arial" panose="020B0604020202020204" pitchFamily="34" charset="0"/>
              </a:rPr>
              <a:t>?</a:t>
            </a:r>
          </a:p>
        </p:txBody>
      </p:sp>
      <p:pic>
        <p:nvPicPr>
          <p:cNvPr id="4" name="Picture 3" descr="A picture containing drawing&#10;&#10;Description automatically generated">
            <a:extLst>
              <a:ext uri="{FF2B5EF4-FFF2-40B4-BE49-F238E27FC236}">
                <a16:creationId xmlns:a16="http://schemas.microsoft.com/office/drawing/2014/main" id="{3540F48B-D37E-4B7B-A0CF-6DD34D90871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820635" y="658368"/>
            <a:ext cx="2670048" cy="412550"/>
          </a:xfrm>
          <a:prstGeom prst="rect">
            <a:avLst/>
          </a:prstGeom>
        </p:spPr>
      </p:pic>
    </p:spTree>
    <p:extLst>
      <p:ext uri="{BB962C8B-B14F-4D97-AF65-F5344CB8AC3E}">
        <p14:creationId xmlns:p14="http://schemas.microsoft.com/office/powerpoint/2010/main" val="19409830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411C2A2-613A-4001-9C64-902D55399259}"/>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B385294C-D3F9-4606-9C94-3771D5E9B065}"/>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6" name="Content Placeholder 5">
            <a:extLst>
              <a:ext uri="{FF2B5EF4-FFF2-40B4-BE49-F238E27FC236}">
                <a16:creationId xmlns:a16="http://schemas.microsoft.com/office/drawing/2014/main" id="{AB5C6859-3193-48B7-876D-B44E5C218B39}"/>
              </a:ext>
            </a:extLst>
          </p:cNvPr>
          <p:cNvSpPr>
            <a:spLocks noGrp="1"/>
          </p:cNvSpPr>
          <p:nvPr>
            <p:ph sz="quarter" idx="12"/>
          </p:nvPr>
        </p:nvSpPr>
        <p:spPr>
          <a:xfrm>
            <a:off x="685800" y="1188720"/>
            <a:ext cx="10817352" cy="4876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DD6C32FB-B600-3646-B8F4-E748CFC6C466}"/>
              </a:ext>
            </a:extLst>
          </p:cNvPr>
          <p:cNvSpPr>
            <a:spLocks noGrp="1"/>
          </p:cNvSpPr>
          <p:nvPr>
            <p:ph type="title"/>
          </p:nvPr>
        </p:nvSpPr>
        <p:spPr>
          <a:xfrm>
            <a:off x="685800" y="57396"/>
            <a:ext cx="10820400" cy="914400"/>
          </a:xfrm>
          <a:prstGeom prst="rect">
            <a:avLst/>
          </a:prstGeom>
        </p:spPr>
        <p:txBody>
          <a:bodyPr anchor="ctr"/>
          <a:lstStyle>
            <a:lvl1pPr>
              <a:defRPr/>
            </a:lvl1pPr>
          </a:lstStyle>
          <a:p>
            <a:r>
              <a:rPr lang="en-US" dirty="0"/>
              <a:t>Click to edit Master title style</a:t>
            </a:r>
          </a:p>
        </p:txBody>
      </p:sp>
    </p:spTree>
    <p:extLst>
      <p:ext uri="{BB962C8B-B14F-4D97-AF65-F5344CB8AC3E}">
        <p14:creationId xmlns:p14="http://schemas.microsoft.com/office/powerpoint/2010/main" val="296622822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1_2 column">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764EA6E-80E6-B34F-887A-59949864C795}"/>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a:t>
            </a:r>
            <a:endParaRPr lang="en-US" dirty="0"/>
          </a:p>
        </p:txBody>
      </p:sp>
      <p:sp>
        <p:nvSpPr>
          <p:cNvPr id="8" name="Slide Number Placeholder 5">
            <a:extLst>
              <a:ext uri="{FF2B5EF4-FFF2-40B4-BE49-F238E27FC236}">
                <a16:creationId xmlns:a16="http://schemas.microsoft.com/office/drawing/2014/main" id="{1812BB44-8134-BC46-833F-5E4D72C7A92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9" name="Content Placeholder 3">
            <a:extLst>
              <a:ext uri="{FF2B5EF4-FFF2-40B4-BE49-F238E27FC236}">
                <a16:creationId xmlns:a16="http://schemas.microsoft.com/office/drawing/2014/main" id="{F9028A84-F258-7B4F-8184-F864F5845DE9}"/>
              </a:ext>
            </a:extLst>
          </p:cNvPr>
          <p:cNvSpPr>
            <a:spLocks noGrp="1"/>
          </p:cNvSpPr>
          <p:nvPr>
            <p:ph sz="half" idx="2"/>
          </p:nvPr>
        </p:nvSpPr>
        <p:spPr>
          <a:xfrm>
            <a:off x="685800" y="1188720"/>
            <a:ext cx="5257800" cy="4808516"/>
          </a:xfrm>
        </p:spPr>
        <p:txBody>
          <a:bodyPr lIns="0"/>
          <a:lstStyle>
            <a:lvl1pPr marL="285750" indent="-285750">
              <a:buFont typeface="Arial" panose="020B0604020202020204" pitchFamily="34" charset="0"/>
              <a:buChar char="•"/>
              <a:defRPr sz="1800">
                <a:solidFill>
                  <a:schemeClr val="tx1"/>
                </a:solidFill>
              </a:defRPr>
            </a:lvl1pPr>
            <a:lvl2pPr marL="742950" indent="-285750">
              <a:buFont typeface="System Font Regular"/>
              <a:buChar cha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3">
            <a:extLst>
              <a:ext uri="{FF2B5EF4-FFF2-40B4-BE49-F238E27FC236}">
                <a16:creationId xmlns:a16="http://schemas.microsoft.com/office/drawing/2014/main" id="{7277077D-157A-FD42-B080-97316937EFEB}"/>
              </a:ext>
            </a:extLst>
          </p:cNvPr>
          <p:cNvSpPr>
            <a:spLocks noGrp="1"/>
          </p:cNvSpPr>
          <p:nvPr>
            <p:ph sz="half" idx="13"/>
          </p:nvPr>
        </p:nvSpPr>
        <p:spPr>
          <a:xfrm>
            <a:off x="6248400" y="1188720"/>
            <a:ext cx="5257800" cy="4808516"/>
          </a:xfrm>
        </p:spPr>
        <p:txBody>
          <a:bodyPr lIns="0"/>
          <a:lstStyle>
            <a:lvl1pPr marL="285750" indent="-285750">
              <a:buFont typeface="Arial" panose="020B0604020202020204" pitchFamily="34" charset="0"/>
              <a:buChar char="•"/>
              <a:defRPr sz="1800">
                <a:solidFill>
                  <a:schemeClr val="tx1"/>
                </a:solidFill>
              </a:defRPr>
            </a:lvl1pPr>
            <a:lvl2pPr marL="742950" indent="-285750">
              <a:buFont typeface="System Font Regular"/>
              <a:buChar cha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itle 1">
            <a:extLst>
              <a:ext uri="{FF2B5EF4-FFF2-40B4-BE49-F238E27FC236}">
                <a16:creationId xmlns:a16="http://schemas.microsoft.com/office/drawing/2014/main" id="{8B60A904-16C8-FB4A-9B7B-CF3B576990C6}"/>
              </a:ext>
            </a:extLst>
          </p:cNvPr>
          <p:cNvSpPr>
            <a:spLocks noGrp="1"/>
          </p:cNvSpPr>
          <p:nvPr>
            <p:ph type="title"/>
          </p:nvPr>
        </p:nvSpPr>
        <p:spPr>
          <a:xfrm>
            <a:off x="685800" y="57396"/>
            <a:ext cx="10820400" cy="914400"/>
          </a:xfrm>
          <a:prstGeom prst="rect">
            <a:avLst/>
          </a:prstGeom>
        </p:spPr>
        <p:txBody>
          <a:bodyPr anchor="ctr"/>
          <a:lstStyle>
            <a:lvl1pPr>
              <a:defRPr/>
            </a:lvl1pPr>
          </a:lstStyle>
          <a:p>
            <a:r>
              <a:rPr lang="en-US" dirty="0"/>
              <a:t>Click to edit Master title style</a:t>
            </a:r>
          </a:p>
        </p:txBody>
      </p:sp>
    </p:spTree>
    <p:extLst>
      <p:ext uri="{BB962C8B-B14F-4D97-AF65-F5344CB8AC3E}">
        <p14:creationId xmlns:p14="http://schemas.microsoft.com/office/powerpoint/2010/main" val="551375422"/>
      </p:ext>
    </p:extLst>
  </p:cSld>
  <p:clrMapOvr>
    <a:masterClrMapping/>
  </p:clrMapOvr>
  <p:extLst>
    <p:ext uri="{DCECCB84-F9BA-43D5-87BE-67443E8EF086}">
      <p15:sldGuideLst xmlns:p15="http://schemas.microsoft.com/office/powerpoint/2012/main">
        <p15:guide id="1" pos="3744">
          <p15:clr>
            <a:srgbClr val="FBAE40"/>
          </p15:clr>
        </p15:guide>
        <p15:guide id="2" pos="3936">
          <p15:clr>
            <a:srgbClr val="FBAE40"/>
          </p15:clr>
        </p15:guide>
        <p15:guide id="3" orient="horz" pos="1200">
          <p15:clr>
            <a:srgbClr val="FBAE40"/>
          </p15:clr>
        </p15:guide>
        <p15:guide id="4" orient="horz" pos="1512">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1_2 column subheads">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764EA6E-80E6-B34F-887A-59949864C795}"/>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8" name="Slide Number Placeholder 5">
            <a:extLst>
              <a:ext uri="{FF2B5EF4-FFF2-40B4-BE49-F238E27FC236}">
                <a16:creationId xmlns:a16="http://schemas.microsoft.com/office/drawing/2014/main" id="{1812BB44-8134-BC46-833F-5E4D72C7A92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9" name="Content Placeholder 3">
            <a:extLst>
              <a:ext uri="{FF2B5EF4-FFF2-40B4-BE49-F238E27FC236}">
                <a16:creationId xmlns:a16="http://schemas.microsoft.com/office/drawing/2014/main" id="{F9028A84-F258-7B4F-8184-F864F5845DE9}"/>
              </a:ext>
            </a:extLst>
          </p:cNvPr>
          <p:cNvSpPr>
            <a:spLocks noGrp="1"/>
          </p:cNvSpPr>
          <p:nvPr>
            <p:ph sz="half" idx="2"/>
          </p:nvPr>
        </p:nvSpPr>
        <p:spPr>
          <a:xfrm>
            <a:off x="685800" y="2211160"/>
            <a:ext cx="5257800" cy="3961040"/>
          </a:xfrm>
        </p:spPr>
        <p:txBody>
          <a:bodyPr lIns="0"/>
          <a:lstStyle>
            <a:lvl1pPr marL="0" indent="0">
              <a:buNone/>
              <a:defRPr sz="1800">
                <a:solidFill>
                  <a:schemeClr val="tx1"/>
                </a:solidFill>
              </a:defRPr>
            </a:lvl1pPr>
            <a:lvl2pPr marL="457200" indent="0">
              <a:buNone/>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3">
            <a:extLst>
              <a:ext uri="{FF2B5EF4-FFF2-40B4-BE49-F238E27FC236}">
                <a16:creationId xmlns:a16="http://schemas.microsoft.com/office/drawing/2014/main" id="{7277077D-157A-FD42-B080-97316937EFEB}"/>
              </a:ext>
            </a:extLst>
          </p:cNvPr>
          <p:cNvSpPr>
            <a:spLocks noGrp="1"/>
          </p:cNvSpPr>
          <p:nvPr>
            <p:ph sz="half" idx="13"/>
          </p:nvPr>
        </p:nvSpPr>
        <p:spPr>
          <a:xfrm>
            <a:off x="6248400" y="2211160"/>
            <a:ext cx="5257800" cy="3961040"/>
          </a:xfrm>
        </p:spPr>
        <p:txBody>
          <a:bodyPr lIns="0"/>
          <a:lstStyle>
            <a:lvl1pPr marL="0" indent="0">
              <a:buNone/>
              <a:defRPr sz="1800">
                <a:solidFill>
                  <a:schemeClr val="tx1"/>
                </a:solidFill>
              </a:defRPr>
            </a:lvl1pPr>
            <a:lvl2pPr marL="457200" indent="0">
              <a:buNone/>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Rectangle 12">
            <a:extLst>
              <a:ext uri="{FF2B5EF4-FFF2-40B4-BE49-F238E27FC236}">
                <a16:creationId xmlns:a16="http://schemas.microsoft.com/office/drawing/2014/main" id="{2E75C5DC-0B18-0642-9ACA-52298D2A5E56}"/>
              </a:ext>
            </a:extLst>
          </p:cNvPr>
          <p:cNvSpPr/>
          <p:nvPr userDrawn="1"/>
        </p:nvSpPr>
        <p:spPr>
          <a:xfrm>
            <a:off x="0" y="0"/>
            <a:ext cx="12192000" cy="124822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4" name="Title Placeholder 1">
            <a:extLst>
              <a:ext uri="{FF2B5EF4-FFF2-40B4-BE49-F238E27FC236}">
                <a16:creationId xmlns:a16="http://schemas.microsoft.com/office/drawing/2014/main" id="{D2010694-D2A1-3C4E-BDE3-FFFEC9BF8F99}"/>
              </a:ext>
            </a:extLst>
          </p:cNvPr>
          <p:cNvSpPr>
            <a:spLocks noGrp="1"/>
          </p:cNvSpPr>
          <p:nvPr>
            <p:ph type="title"/>
          </p:nvPr>
        </p:nvSpPr>
        <p:spPr>
          <a:xfrm>
            <a:off x="685800" y="457200"/>
            <a:ext cx="10817352" cy="737961"/>
          </a:xfrm>
          <a:prstGeom prst="rect">
            <a:avLst/>
          </a:prstGeom>
        </p:spPr>
        <p:txBody>
          <a:bodyPr vert="horz" lIns="0" tIns="0" rIns="0" bIns="0" rtlCol="0" anchor="t">
            <a:noAutofit/>
          </a:bodyPr>
          <a:lstStyle>
            <a:lvl1pPr>
              <a:defRPr>
                <a:solidFill>
                  <a:schemeClr val="bg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FA58DCE0-85D0-964E-8ECA-4980FA6001D7}"/>
              </a:ext>
            </a:extLst>
          </p:cNvPr>
          <p:cNvSpPr>
            <a:spLocks noGrp="1"/>
          </p:cNvSpPr>
          <p:nvPr>
            <p:ph type="body" idx="10"/>
          </p:nvPr>
        </p:nvSpPr>
        <p:spPr>
          <a:xfrm>
            <a:off x="685800" y="1685067"/>
            <a:ext cx="5257800" cy="526093"/>
          </a:xfrm>
        </p:spPr>
        <p:txBody>
          <a:bodyPr lIns="0" anchor="t" anchorCtr="0">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2">
            <a:extLst>
              <a:ext uri="{FF2B5EF4-FFF2-40B4-BE49-F238E27FC236}">
                <a16:creationId xmlns:a16="http://schemas.microsoft.com/office/drawing/2014/main" id="{68D5EE91-3AD5-9A43-9657-8AC9045F296C}"/>
              </a:ext>
            </a:extLst>
          </p:cNvPr>
          <p:cNvSpPr>
            <a:spLocks noGrp="1"/>
          </p:cNvSpPr>
          <p:nvPr>
            <p:ph type="body" idx="14"/>
          </p:nvPr>
        </p:nvSpPr>
        <p:spPr>
          <a:xfrm>
            <a:off x="6248400" y="1685067"/>
            <a:ext cx="5257800" cy="526093"/>
          </a:xfrm>
        </p:spPr>
        <p:txBody>
          <a:bodyPr lIns="0" anchor="t" anchorCtr="0">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543890567"/>
      </p:ext>
    </p:extLst>
  </p:cSld>
  <p:clrMapOvr>
    <a:masterClrMapping/>
  </p:clrMapOvr>
  <p:extLst>
    <p:ext uri="{DCECCB84-F9BA-43D5-87BE-67443E8EF086}">
      <p15:sldGuideLst xmlns:p15="http://schemas.microsoft.com/office/powerpoint/2012/main">
        <p15:guide id="1" pos="3744">
          <p15:clr>
            <a:srgbClr val="FBAE40"/>
          </p15:clr>
        </p15:guide>
        <p15:guide id="2" pos="3936">
          <p15:clr>
            <a:srgbClr val="FBAE40"/>
          </p15:clr>
        </p15:guide>
        <p15:guide id="3" orient="horz" pos="1200">
          <p15:clr>
            <a:srgbClr val="FBAE40"/>
          </p15:clr>
        </p15:guide>
        <p15:guide id="4" orient="horz" pos="1512">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110037-B89C-C645-8A65-0584641C9896}"/>
              </a:ext>
            </a:extLst>
          </p:cNvPr>
          <p:cNvSpPr>
            <a:spLocks noGrp="1"/>
          </p:cNvSpPr>
          <p:nvPr>
            <p:ph idx="1"/>
          </p:nvPr>
        </p:nvSpPr>
        <p:spPr>
          <a:xfrm>
            <a:off x="685800" y="1705430"/>
            <a:ext cx="10817352" cy="4466770"/>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9924244A-D158-6344-86A5-C9D81CABCC51}"/>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  </a:t>
            </a: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6" name="Rectangle 5">
            <a:extLst>
              <a:ext uri="{FF2B5EF4-FFF2-40B4-BE49-F238E27FC236}">
                <a16:creationId xmlns:a16="http://schemas.microsoft.com/office/drawing/2014/main" id="{4C10F997-1AEB-5448-8248-BB47AA2B9162}"/>
              </a:ext>
            </a:extLst>
          </p:cNvPr>
          <p:cNvSpPr/>
          <p:nvPr userDrawn="1"/>
        </p:nvSpPr>
        <p:spPr>
          <a:xfrm>
            <a:off x="0" y="0"/>
            <a:ext cx="12192000" cy="124822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 name="Title Placeholder 1">
            <a:extLst>
              <a:ext uri="{FF2B5EF4-FFF2-40B4-BE49-F238E27FC236}">
                <a16:creationId xmlns:a16="http://schemas.microsoft.com/office/drawing/2014/main" id="{6A34A508-91FC-464A-AFE4-6FEE546C1B12}"/>
              </a:ext>
            </a:extLst>
          </p:cNvPr>
          <p:cNvSpPr>
            <a:spLocks noGrp="1"/>
          </p:cNvSpPr>
          <p:nvPr>
            <p:ph type="title"/>
          </p:nvPr>
        </p:nvSpPr>
        <p:spPr>
          <a:xfrm>
            <a:off x="685800" y="457200"/>
            <a:ext cx="10817352" cy="737961"/>
          </a:xfrm>
          <a:prstGeom prst="rect">
            <a:avLst/>
          </a:prstGeom>
        </p:spPr>
        <p:txBody>
          <a:bodyPr vert="horz" lIns="0" tIns="0" rIns="0" bIns="0" rtlCol="0" anchor="t">
            <a:no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67628736"/>
      </p:ext>
    </p:extLst>
  </p:cSld>
  <p:clrMapOvr>
    <a:masterClrMapping/>
  </p:clrMapOvr>
  <p:extLst>
    <p:ext uri="{DCECCB84-F9BA-43D5-87BE-67443E8EF086}">
      <p15:sldGuideLst xmlns:p15="http://schemas.microsoft.com/office/powerpoint/2012/main">
        <p15:guide id="1" orient="horz" pos="120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 Coral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9" name="Content Placeholder 2">
            <a:extLst>
              <a:ext uri="{FF2B5EF4-FFF2-40B4-BE49-F238E27FC236}">
                <a16:creationId xmlns:a16="http://schemas.microsoft.com/office/drawing/2014/main" id="{A6AA6A22-A47C-474C-8FE7-674A5F7B867F}"/>
              </a:ext>
            </a:extLst>
          </p:cNvPr>
          <p:cNvSpPr>
            <a:spLocks noGrp="1"/>
          </p:cNvSpPr>
          <p:nvPr>
            <p:ph idx="11" hasCustomPrompt="1"/>
          </p:nvPr>
        </p:nvSpPr>
        <p:spPr>
          <a:xfrm>
            <a:off x="254000" y="2933700"/>
            <a:ext cx="3873500" cy="762000"/>
          </a:xfrm>
          <a:prstGeom prst="rect">
            <a:avLst/>
          </a:prstGeom>
        </p:spPr>
        <p:txBody>
          <a:bodyPr anchor="ctr"/>
          <a:lstStyle>
            <a:lvl1pPr marL="0" indent="0" algn="ctr">
              <a:buNone/>
              <a:defRPr sz="3200" b="1">
                <a:solidFill>
                  <a:schemeClr val="bg1"/>
                </a:solidFill>
              </a:defRPr>
            </a:lvl1pPr>
          </a:lstStyle>
          <a:p>
            <a:pPr lvl="0"/>
            <a:r>
              <a:rPr lang="en-US" dirty="0"/>
              <a:t>Click to edit Master text styles</a:t>
            </a:r>
          </a:p>
        </p:txBody>
      </p:sp>
      <p:sp>
        <p:nvSpPr>
          <p:cNvPr id="6" name="Content Placeholder 2">
            <a:extLst>
              <a:ext uri="{FF2B5EF4-FFF2-40B4-BE49-F238E27FC236}">
                <a16:creationId xmlns:a16="http://schemas.microsoft.com/office/drawing/2014/main" id="{A7F81795-2397-8642-BD89-CF21FE0DDE06}"/>
              </a:ext>
            </a:extLst>
          </p:cNvPr>
          <p:cNvSpPr>
            <a:spLocks noGrp="1"/>
          </p:cNvSpPr>
          <p:nvPr>
            <p:ph idx="10"/>
          </p:nvPr>
        </p:nvSpPr>
        <p:spPr>
          <a:xfrm>
            <a:off x="4838700" y="381000"/>
            <a:ext cx="6664452" cy="5867400"/>
          </a:xfrm>
          <a:prstGeom prst="rect">
            <a:avLst/>
          </a:prstGeom>
        </p:spPr>
        <p:txBody>
          <a:bodyPr anchor="ct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89318784"/>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3 Coral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7810500" y="0"/>
            <a:ext cx="4381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862347B0-EFBC-4EE8-8B1F-4F7F8329D48A}"/>
              </a:ext>
            </a:extLst>
          </p:cNvPr>
          <p:cNvSpPr>
            <a:spLocks noGrp="1"/>
          </p:cNvSpPr>
          <p:nvPr>
            <p:ph idx="10"/>
          </p:nvPr>
        </p:nvSpPr>
        <p:spPr>
          <a:xfrm>
            <a:off x="685800" y="381000"/>
            <a:ext cx="6664452" cy="5867400"/>
          </a:xfrm>
          <a:prstGeom prst="rect">
            <a:avLst/>
          </a:prstGeom>
        </p:spPr>
        <p:txBody>
          <a:bodyPr anchor="ct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Content Placeholder 2">
            <a:extLst>
              <a:ext uri="{FF2B5EF4-FFF2-40B4-BE49-F238E27FC236}">
                <a16:creationId xmlns:a16="http://schemas.microsoft.com/office/drawing/2014/main" id="{A6AA6A22-A47C-474C-8FE7-674A5F7B867F}"/>
              </a:ext>
            </a:extLst>
          </p:cNvPr>
          <p:cNvSpPr>
            <a:spLocks noGrp="1"/>
          </p:cNvSpPr>
          <p:nvPr>
            <p:ph idx="11" hasCustomPrompt="1"/>
          </p:nvPr>
        </p:nvSpPr>
        <p:spPr>
          <a:xfrm>
            <a:off x="8102600" y="2933700"/>
            <a:ext cx="3797300" cy="762000"/>
          </a:xfrm>
          <a:prstGeom prst="rect">
            <a:avLst/>
          </a:prstGeom>
        </p:spPr>
        <p:txBody>
          <a:bodyPr anchor="ctr"/>
          <a:lstStyle>
            <a:lvl1pPr marL="0" indent="0" algn="ctr">
              <a:buNone/>
              <a:defRPr sz="3200" b="1">
                <a:solidFill>
                  <a:schemeClr val="bg1"/>
                </a:solidFill>
              </a:defRPr>
            </a:lvl1pPr>
          </a:lstStyle>
          <a:p>
            <a:pPr lvl="0"/>
            <a:r>
              <a:rPr lang="en-US" dirty="0"/>
              <a:t>Click to edit Master text styles</a:t>
            </a:r>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a:t>
            </a:r>
            <a:endParaRPr lang="en-US" dirty="0"/>
          </a:p>
        </p:txBody>
      </p:sp>
    </p:spTree>
    <p:extLst>
      <p:ext uri="{BB962C8B-B14F-4D97-AF65-F5344CB8AC3E}">
        <p14:creationId xmlns:p14="http://schemas.microsoft.com/office/powerpoint/2010/main" val="4214846551"/>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 Picture lef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7" name="Content Placeholder 2">
            <a:extLst>
              <a:ext uri="{FF2B5EF4-FFF2-40B4-BE49-F238E27FC236}">
                <a16:creationId xmlns:a16="http://schemas.microsoft.com/office/drawing/2014/main" id="{C3CB3C04-38A0-6047-A160-729D7E2E77C9}"/>
              </a:ext>
            </a:extLst>
          </p:cNvPr>
          <p:cNvSpPr>
            <a:spLocks noGrp="1"/>
          </p:cNvSpPr>
          <p:nvPr>
            <p:ph idx="10"/>
          </p:nvPr>
        </p:nvSpPr>
        <p:spPr>
          <a:xfrm>
            <a:off x="4838700" y="1584766"/>
            <a:ext cx="6664452" cy="4511233"/>
          </a:xfrm>
          <a:prstGeom prst="rect">
            <a:avLst/>
          </a:prstGeom>
        </p:spPr>
        <p:txBody>
          <a:bodyPr/>
          <a:lstStyle>
            <a:lvl1pPr>
              <a:defRPr>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Picture Placeholder 2">
            <a:extLst>
              <a:ext uri="{FF2B5EF4-FFF2-40B4-BE49-F238E27FC236}">
                <a16:creationId xmlns:a16="http://schemas.microsoft.com/office/drawing/2014/main" id="{09DCF0FF-49AC-A844-9933-2DF86E6E262D}"/>
              </a:ext>
            </a:extLst>
          </p:cNvPr>
          <p:cNvSpPr>
            <a:spLocks noGrp="1"/>
          </p:cNvSpPr>
          <p:nvPr>
            <p:ph type="pic" idx="11"/>
          </p:nvPr>
        </p:nvSpPr>
        <p:spPr>
          <a:xfrm>
            <a:off x="0" y="0"/>
            <a:ext cx="4381500" cy="685800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Title 1">
            <a:extLst>
              <a:ext uri="{FF2B5EF4-FFF2-40B4-BE49-F238E27FC236}">
                <a16:creationId xmlns:a16="http://schemas.microsoft.com/office/drawing/2014/main" id="{41CC1FC7-05CF-D947-9111-15A1BA4A3BEE}"/>
              </a:ext>
            </a:extLst>
          </p:cNvPr>
          <p:cNvSpPr>
            <a:spLocks noGrp="1"/>
          </p:cNvSpPr>
          <p:nvPr>
            <p:ph type="title"/>
          </p:nvPr>
        </p:nvSpPr>
        <p:spPr>
          <a:xfrm>
            <a:off x="4876800" y="57396"/>
            <a:ext cx="6664452" cy="1085604"/>
          </a:xfrm>
          <a:prstGeom prst="rect">
            <a:avLst/>
          </a:prstGeom>
        </p:spPr>
        <p:txBody>
          <a:bodyPr anchor="ct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164278533"/>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 Picture righ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DB7968-F0EB-DE45-8BB7-81432A2FB34E}"/>
              </a:ext>
            </a:extLst>
          </p:cNvPr>
          <p:cNvSpPr>
            <a:spLocks noGrp="1"/>
          </p:cNvSpPr>
          <p:nvPr>
            <p:ph type="title"/>
          </p:nvPr>
        </p:nvSpPr>
        <p:spPr>
          <a:xfrm>
            <a:off x="685800" y="57396"/>
            <a:ext cx="6664452" cy="1085604"/>
          </a:xfrm>
          <a:prstGeom prst="rect">
            <a:avLst/>
          </a:prstGeom>
        </p:spPr>
        <p:txBody>
          <a:bodyPr anchor="ctr"/>
          <a:lstStyle>
            <a:lvl1pPr>
              <a:defRPr/>
            </a:lvl1pPr>
          </a:lstStyle>
          <a:p>
            <a:r>
              <a:rPr lang="en-US"/>
              <a:t>Click to edit Master title style</a:t>
            </a:r>
            <a:endParaRPr lang="en-US" dirty="0"/>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a:t>
            </a:r>
            <a:endParaRPr lang="en-US" dirty="0"/>
          </a:p>
        </p:txBody>
      </p:sp>
      <p:sp>
        <p:nvSpPr>
          <p:cNvPr id="10" name="Content Placeholder 2">
            <a:extLst>
              <a:ext uri="{FF2B5EF4-FFF2-40B4-BE49-F238E27FC236}">
                <a16:creationId xmlns:a16="http://schemas.microsoft.com/office/drawing/2014/main" id="{2D52510A-B443-3A41-856F-1DC143ABE19B}"/>
              </a:ext>
            </a:extLst>
          </p:cNvPr>
          <p:cNvSpPr>
            <a:spLocks noGrp="1"/>
          </p:cNvSpPr>
          <p:nvPr>
            <p:ph idx="10"/>
          </p:nvPr>
        </p:nvSpPr>
        <p:spPr>
          <a:xfrm>
            <a:off x="688848" y="1584766"/>
            <a:ext cx="6664452" cy="4435033"/>
          </a:xfrm>
          <a:prstGeom prst="rect">
            <a:avLst/>
          </a:prstGeom>
        </p:spPr>
        <p:txBody>
          <a:bodyPr/>
          <a:lstStyle>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a:extLst>
              <a:ext uri="{FF2B5EF4-FFF2-40B4-BE49-F238E27FC236}">
                <a16:creationId xmlns:a16="http://schemas.microsoft.com/office/drawing/2014/main" id="{A12928CC-C11B-7B46-92DD-9E99B278CC0D}"/>
              </a:ext>
            </a:extLst>
          </p:cNvPr>
          <p:cNvSpPr>
            <a:spLocks noGrp="1"/>
          </p:cNvSpPr>
          <p:nvPr>
            <p:ph type="pic" idx="11"/>
          </p:nvPr>
        </p:nvSpPr>
        <p:spPr>
          <a:xfrm>
            <a:off x="7810500" y="0"/>
            <a:ext cx="4381500" cy="685800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781458200"/>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left over picture">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09DCF0FF-49AC-A844-9933-2DF86E6E262D}"/>
              </a:ext>
            </a:extLst>
          </p:cNvPr>
          <p:cNvSpPr>
            <a:spLocks noGrp="1"/>
          </p:cNvSpPr>
          <p:nvPr>
            <p:ph type="pic" idx="11"/>
          </p:nvPr>
        </p:nvSpPr>
        <p:spPr>
          <a:xfrm>
            <a:off x="0" y="0"/>
            <a:ext cx="12192000" cy="685800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itle 1">
            <a:extLst>
              <a:ext uri="{FF2B5EF4-FFF2-40B4-BE49-F238E27FC236}">
                <a16:creationId xmlns:a16="http://schemas.microsoft.com/office/drawing/2014/main" id="{04D37CC2-A045-0142-8883-9A5B688FDC9A}"/>
              </a:ext>
            </a:extLst>
          </p:cNvPr>
          <p:cNvSpPr>
            <a:spLocks noGrp="1"/>
          </p:cNvSpPr>
          <p:nvPr>
            <p:ph type="title"/>
          </p:nvPr>
        </p:nvSpPr>
        <p:spPr>
          <a:xfrm>
            <a:off x="0" y="1219200"/>
            <a:ext cx="5775960" cy="1551054"/>
          </a:xfrm>
          <a:prstGeom prst="rect">
            <a:avLst/>
          </a:prstGeom>
          <a:solidFill>
            <a:schemeClr val="bg1"/>
          </a:solidFill>
          <a:ln>
            <a:solidFill>
              <a:schemeClr val="bg1"/>
            </a:solidFill>
          </a:ln>
        </p:spPr>
        <p:txBody>
          <a:bodyPr lIns="274320" tIns="274320" rIns="274320" bIns="274320" anchor="ctr"/>
          <a:lstStyle>
            <a:lvl1pPr>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092BCCA6-E7E2-3347-9A2A-F3B34CD838AA}"/>
              </a:ext>
            </a:extLst>
          </p:cNvPr>
          <p:cNvSpPr>
            <a:spLocks noGrp="1"/>
          </p:cNvSpPr>
          <p:nvPr>
            <p:ph idx="10"/>
          </p:nvPr>
        </p:nvSpPr>
        <p:spPr>
          <a:xfrm>
            <a:off x="0" y="2770254"/>
            <a:ext cx="5775960" cy="2920878"/>
          </a:xfrm>
          <a:prstGeom prst="rect">
            <a:avLst/>
          </a:prstGeom>
          <a:solidFill>
            <a:schemeClr val="bg1"/>
          </a:solidFill>
        </p:spPr>
        <p:txBody>
          <a:bodyPr lIns="274320" tIns="274320" rIns="274320" bIns="274320"/>
          <a:lstStyle>
            <a:lvl1pPr>
              <a:defRPr>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39661166"/>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right over picture">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09DCF0FF-49AC-A844-9933-2DF86E6E262D}"/>
              </a:ext>
            </a:extLst>
          </p:cNvPr>
          <p:cNvSpPr>
            <a:spLocks noGrp="1"/>
          </p:cNvSpPr>
          <p:nvPr>
            <p:ph type="pic" idx="11"/>
          </p:nvPr>
        </p:nvSpPr>
        <p:spPr>
          <a:xfrm>
            <a:off x="0" y="0"/>
            <a:ext cx="12192000" cy="685800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Title 1">
            <a:extLst>
              <a:ext uri="{FF2B5EF4-FFF2-40B4-BE49-F238E27FC236}">
                <a16:creationId xmlns:a16="http://schemas.microsoft.com/office/drawing/2014/main" id="{41CC1FC7-05CF-D947-9111-15A1BA4A3BEE}"/>
              </a:ext>
            </a:extLst>
          </p:cNvPr>
          <p:cNvSpPr>
            <a:spLocks noGrp="1"/>
          </p:cNvSpPr>
          <p:nvPr>
            <p:ph type="title" hasCustomPrompt="1"/>
          </p:nvPr>
        </p:nvSpPr>
        <p:spPr>
          <a:xfrm>
            <a:off x="6416040" y="1090668"/>
            <a:ext cx="5775960" cy="1551054"/>
          </a:xfrm>
          <a:prstGeom prst="rect">
            <a:avLst/>
          </a:prstGeom>
          <a:solidFill>
            <a:schemeClr val="bg1"/>
          </a:solidFill>
          <a:ln>
            <a:solidFill>
              <a:schemeClr val="bg1"/>
            </a:solidFill>
          </a:ln>
        </p:spPr>
        <p:txBody>
          <a:bodyPr lIns="274320" tIns="274320" rIns="274320" bIns="274320" anchor="ctr"/>
          <a:lstStyle>
            <a:lvl1pPr>
              <a:defRPr/>
            </a:lvl1pPr>
          </a:lstStyle>
          <a:p>
            <a:r>
              <a:rPr lang="en-US" dirty="0"/>
              <a:t>Click to edit Master title style</a:t>
            </a:r>
            <a:br>
              <a:rPr lang="en-US" dirty="0"/>
            </a:br>
            <a:endParaRPr lang="en-US" dirty="0"/>
          </a:p>
        </p:txBody>
      </p:sp>
      <p:sp>
        <p:nvSpPr>
          <p:cNvPr id="7" name="Content Placeholder 2">
            <a:extLst>
              <a:ext uri="{FF2B5EF4-FFF2-40B4-BE49-F238E27FC236}">
                <a16:creationId xmlns:a16="http://schemas.microsoft.com/office/drawing/2014/main" id="{C3CB3C04-38A0-6047-A160-729D7E2E77C9}"/>
              </a:ext>
            </a:extLst>
          </p:cNvPr>
          <p:cNvSpPr>
            <a:spLocks noGrp="1"/>
          </p:cNvSpPr>
          <p:nvPr>
            <p:ph idx="10"/>
          </p:nvPr>
        </p:nvSpPr>
        <p:spPr>
          <a:xfrm>
            <a:off x="6416040" y="2641722"/>
            <a:ext cx="5775960" cy="2920878"/>
          </a:xfrm>
          <a:prstGeom prst="rect">
            <a:avLst/>
          </a:prstGeom>
          <a:solidFill>
            <a:schemeClr val="bg1"/>
          </a:solidFill>
        </p:spPr>
        <p:txBody>
          <a:bodyPr lIns="274320" tIns="274320" rIns="274320" bIns="274320"/>
          <a:lstStyle>
            <a:lvl1pPr>
              <a:defRPr>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06645140"/>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tement left over pictur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09059BF-0976-4844-9ECC-5D04D88C4DD5}"/>
              </a:ext>
            </a:extLst>
          </p:cNvPr>
          <p:cNvSpPr>
            <a:spLocks noGrp="1"/>
          </p:cNvSpPr>
          <p:nvPr>
            <p:ph type="pic" sz="quarter" idx="12"/>
          </p:nvPr>
        </p:nvSpPr>
        <p:spPr>
          <a:xfrm>
            <a:off x="0" y="0"/>
            <a:ext cx="12192000" cy="6858000"/>
          </a:xfrm>
          <a:solidFill>
            <a:schemeClr val="bg1">
              <a:lumMod val="95000"/>
            </a:schemeClr>
          </a:solidFill>
        </p:spPr>
        <p:txBody>
          <a:bodyPr/>
          <a:lstStyle>
            <a:lvl1pPr marL="0" indent="0">
              <a:buNone/>
              <a:defRPr/>
            </a:lvl1pPr>
          </a:lstStyle>
          <a:p>
            <a:r>
              <a:rPr lang="en-US" dirty="0"/>
              <a:t>Click icon to add picture</a:t>
            </a:r>
          </a:p>
        </p:txBody>
      </p:sp>
      <p:sp>
        <p:nvSpPr>
          <p:cNvPr id="8" name="Text Placeholder 7">
            <a:extLst>
              <a:ext uri="{FF2B5EF4-FFF2-40B4-BE49-F238E27FC236}">
                <a16:creationId xmlns:a16="http://schemas.microsoft.com/office/drawing/2014/main" id="{5B4E6EBD-5941-429D-A9DC-5B410A998641}"/>
              </a:ext>
            </a:extLst>
          </p:cNvPr>
          <p:cNvSpPr>
            <a:spLocks noGrp="1"/>
          </p:cNvSpPr>
          <p:nvPr>
            <p:ph type="body" sz="quarter" idx="11" hasCustomPrompt="1"/>
          </p:nvPr>
        </p:nvSpPr>
        <p:spPr>
          <a:xfrm>
            <a:off x="0" y="1600200"/>
            <a:ext cx="5760720" cy="3520440"/>
          </a:xfrm>
          <a:solidFill>
            <a:schemeClr val="bg1"/>
          </a:solidFill>
          <a:ln>
            <a:noFill/>
          </a:ln>
        </p:spPr>
        <p:txBody>
          <a:bodyPr anchor="ctr"/>
          <a:lstStyle>
            <a:lvl1pPr marL="457200" indent="0">
              <a:buNone/>
              <a:defRPr sz="4800" b="1">
                <a:solidFill>
                  <a:schemeClr val="accent1"/>
                </a:solidFill>
              </a:defRPr>
            </a:lvl1pPr>
          </a:lstStyle>
          <a:p>
            <a:pPr lvl="0"/>
            <a:r>
              <a:rPr lang="en-US" dirty="0"/>
              <a:t>Insert accent statement here</a:t>
            </a:r>
          </a:p>
        </p:txBody>
      </p:sp>
    </p:spTree>
    <p:extLst>
      <p:ext uri="{BB962C8B-B14F-4D97-AF65-F5344CB8AC3E}">
        <p14:creationId xmlns:p14="http://schemas.microsoft.com/office/powerpoint/2010/main" val="25019139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tement right over pictur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09059BF-0976-4844-9ECC-5D04D88C4DD5}"/>
              </a:ext>
            </a:extLst>
          </p:cNvPr>
          <p:cNvSpPr>
            <a:spLocks noGrp="1"/>
          </p:cNvSpPr>
          <p:nvPr>
            <p:ph type="pic" sz="quarter" idx="12"/>
          </p:nvPr>
        </p:nvSpPr>
        <p:spPr>
          <a:xfrm>
            <a:off x="0" y="0"/>
            <a:ext cx="12192000" cy="6858000"/>
          </a:xfrm>
          <a:solidFill>
            <a:schemeClr val="bg1">
              <a:lumMod val="95000"/>
            </a:schemeClr>
          </a:solidFill>
        </p:spPr>
        <p:txBody>
          <a:bodyPr/>
          <a:lstStyle>
            <a:lvl1pPr marL="0" indent="0">
              <a:buNone/>
              <a:defRPr/>
            </a:lvl1pPr>
          </a:lstStyle>
          <a:p>
            <a:r>
              <a:rPr lang="en-US" dirty="0"/>
              <a:t>Click icon to add picture</a:t>
            </a:r>
          </a:p>
        </p:txBody>
      </p:sp>
      <p:sp>
        <p:nvSpPr>
          <p:cNvPr id="8" name="Text Placeholder 7">
            <a:extLst>
              <a:ext uri="{FF2B5EF4-FFF2-40B4-BE49-F238E27FC236}">
                <a16:creationId xmlns:a16="http://schemas.microsoft.com/office/drawing/2014/main" id="{5B4E6EBD-5941-429D-A9DC-5B410A998641}"/>
              </a:ext>
            </a:extLst>
          </p:cNvPr>
          <p:cNvSpPr>
            <a:spLocks noGrp="1"/>
          </p:cNvSpPr>
          <p:nvPr>
            <p:ph type="body" sz="quarter" idx="11" hasCustomPrompt="1"/>
          </p:nvPr>
        </p:nvSpPr>
        <p:spPr>
          <a:xfrm>
            <a:off x="6429375" y="1600200"/>
            <a:ext cx="5760720" cy="3520440"/>
          </a:xfrm>
          <a:solidFill>
            <a:schemeClr val="bg1"/>
          </a:solidFill>
          <a:ln>
            <a:noFill/>
          </a:ln>
        </p:spPr>
        <p:txBody>
          <a:bodyPr anchor="ctr"/>
          <a:lstStyle>
            <a:lvl1pPr marL="457200" indent="0">
              <a:buNone/>
              <a:defRPr sz="4800" b="1">
                <a:solidFill>
                  <a:schemeClr val="accent1"/>
                </a:solidFill>
              </a:defRPr>
            </a:lvl1pPr>
          </a:lstStyle>
          <a:p>
            <a:pPr lvl="0"/>
            <a:r>
              <a:rPr lang="en-US" dirty="0"/>
              <a:t>Insert accent statement here</a:t>
            </a:r>
          </a:p>
        </p:txBody>
      </p:sp>
    </p:spTree>
    <p:extLst>
      <p:ext uri="{BB962C8B-B14F-4D97-AF65-F5344CB8AC3E}">
        <p14:creationId xmlns:p14="http://schemas.microsoft.com/office/powerpoint/2010/main" val="5648130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 Picture mosaic lef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7" name="Content Placeholder 2">
            <a:extLst>
              <a:ext uri="{FF2B5EF4-FFF2-40B4-BE49-F238E27FC236}">
                <a16:creationId xmlns:a16="http://schemas.microsoft.com/office/drawing/2014/main" id="{C3CB3C04-38A0-6047-A160-729D7E2E77C9}"/>
              </a:ext>
            </a:extLst>
          </p:cNvPr>
          <p:cNvSpPr>
            <a:spLocks noGrp="1"/>
          </p:cNvSpPr>
          <p:nvPr>
            <p:ph idx="10"/>
          </p:nvPr>
        </p:nvSpPr>
        <p:spPr>
          <a:xfrm>
            <a:off x="4838700" y="1584766"/>
            <a:ext cx="6664452" cy="4511233"/>
          </a:xfrm>
          <a:prstGeom prst="rect">
            <a:avLst/>
          </a:prstGeom>
        </p:spPr>
        <p:txBody>
          <a:bodyPr/>
          <a:lstStyle>
            <a:lvl1pPr>
              <a:defRPr>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Picture Placeholder 2">
            <a:extLst>
              <a:ext uri="{FF2B5EF4-FFF2-40B4-BE49-F238E27FC236}">
                <a16:creationId xmlns:a16="http://schemas.microsoft.com/office/drawing/2014/main" id="{09DCF0FF-49AC-A844-9933-2DF86E6E262D}"/>
              </a:ext>
            </a:extLst>
          </p:cNvPr>
          <p:cNvSpPr>
            <a:spLocks noGrp="1"/>
          </p:cNvSpPr>
          <p:nvPr>
            <p:ph type="pic" idx="11"/>
          </p:nvPr>
        </p:nvSpPr>
        <p:spPr>
          <a:xfrm>
            <a:off x="0" y="0"/>
            <a:ext cx="4385310" cy="2995108"/>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Title 1">
            <a:extLst>
              <a:ext uri="{FF2B5EF4-FFF2-40B4-BE49-F238E27FC236}">
                <a16:creationId xmlns:a16="http://schemas.microsoft.com/office/drawing/2014/main" id="{41CC1FC7-05CF-D947-9111-15A1BA4A3BEE}"/>
              </a:ext>
            </a:extLst>
          </p:cNvPr>
          <p:cNvSpPr>
            <a:spLocks noGrp="1"/>
          </p:cNvSpPr>
          <p:nvPr>
            <p:ph type="title"/>
          </p:nvPr>
        </p:nvSpPr>
        <p:spPr>
          <a:xfrm>
            <a:off x="4876800" y="57396"/>
            <a:ext cx="6664452" cy="1085604"/>
          </a:xfrm>
          <a:prstGeom prst="rect">
            <a:avLst/>
          </a:prstGeom>
        </p:spPr>
        <p:txBody>
          <a:bodyPr anchor="ctr"/>
          <a:lstStyle>
            <a:lvl1pPr>
              <a:defRPr/>
            </a:lvl1pPr>
          </a:lstStyle>
          <a:p>
            <a:r>
              <a:rPr lang="en-US"/>
              <a:t>Click to edit Master title style</a:t>
            </a:r>
            <a:endParaRPr lang="en-US" dirty="0"/>
          </a:p>
        </p:txBody>
      </p:sp>
      <p:sp>
        <p:nvSpPr>
          <p:cNvPr id="21" name="Picture Placeholder 2">
            <a:extLst>
              <a:ext uri="{FF2B5EF4-FFF2-40B4-BE49-F238E27FC236}">
                <a16:creationId xmlns:a16="http://schemas.microsoft.com/office/drawing/2014/main" id="{D0A99B99-61F7-A046-A1D1-4A175B008296}"/>
              </a:ext>
            </a:extLst>
          </p:cNvPr>
          <p:cNvSpPr>
            <a:spLocks noGrp="1"/>
          </p:cNvSpPr>
          <p:nvPr>
            <p:ph type="pic" idx="14"/>
          </p:nvPr>
        </p:nvSpPr>
        <p:spPr>
          <a:xfrm>
            <a:off x="0" y="2995108"/>
            <a:ext cx="2192072" cy="19426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2" name="Picture Placeholder 2">
            <a:extLst>
              <a:ext uri="{FF2B5EF4-FFF2-40B4-BE49-F238E27FC236}">
                <a16:creationId xmlns:a16="http://schemas.microsoft.com/office/drawing/2014/main" id="{1D4D5675-5820-CB46-8E29-A42847DE22EC}"/>
              </a:ext>
            </a:extLst>
          </p:cNvPr>
          <p:cNvSpPr>
            <a:spLocks noGrp="1"/>
          </p:cNvSpPr>
          <p:nvPr>
            <p:ph type="pic" idx="15"/>
          </p:nvPr>
        </p:nvSpPr>
        <p:spPr>
          <a:xfrm>
            <a:off x="2190750" y="2995108"/>
            <a:ext cx="2194560" cy="19426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5" name="Picture Placeholder 2">
            <a:extLst>
              <a:ext uri="{FF2B5EF4-FFF2-40B4-BE49-F238E27FC236}">
                <a16:creationId xmlns:a16="http://schemas.microsoft.com/office/drawing/2014/main" id="{34547BB4-6E3A-F94A-9A7C-64B578B6BF25}"/>
              </a:ext>
            </a:extLst>
          </p:cNvPr>
          <p:cNvSpPr>
            <a:spLocks noGrp="1"/>
          </p:cNvSpPr>
          <p:nvPr>
            <p:ph type="pic" idx="16"/>
          </p:nvPr>
        </p:nvSpPr>
        <p:spPr>
          <a:xfrm>
            <a:off x="0" y="4937760"/>
            <a:ext cx="2190750" cy="192024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6" name="Picture Placeholder 2">
            <a:extLst>
              <a:ext uri="{FF2B5EF4-FFF2-40B4-BE49-F238E27FC236}">
                <a16:creationId xmlns:a16="http://schemas.microsoft.com/office/drawing/2014/main" id="{EFD8675B-5351-0242-88A9-3F47AFD61A08}"/>
              </a:ext>
            </a:extLst>
          </p:cNvPr>
          <p:cNvSpPr>
            <a:spLocks noGrp="1"/>
          </p:cNvSpPr>
          <p:nvPr>
            <p:ph type="pic" idx="17"/>
          </p:nvPr>
        </p:nvSpPr>
        <p:spPr>
          <a:xfrm>
            <a:off x="2192072" y="4937760"/>
            <a:ext cx="2194560" cy="192024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489047282"/>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Whit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0029B6F-4637-7243-835C-F446FFD2A17D}"/>
              </a:ext>
            </a:extLst>
          </p:cNvPr>
          <p:cNvSpPr>
            <a:spLocks noGrp="1"/>
          </p:cNvSpPr>
          <p:nvPr>
            <p:ph type="ctrTitle" hasCustomPrompt="1"/>
          </p:nvPr>
        </p:nvSpPr>
        <p:spPr>
          <a:xfrm>
            <a:off x="685893" y="1983604"/>
            <a:ext cx="10820307" cy="1559719"/>
          </a:xfrm>
          <a:prstGeom prst="rect">
            <a:avLst/>
          </a:prstGeom>
        </p:spPr>
        <p:txBody>
          <a:bodyPr anchor="b"/>
          <a:lstStyle>
            <a:lvl1pPr algn="l">
              <a:defRPr sz="4800">
                <a:solidFill>
                  <a:schemeClr val="accent2"/>
                </a:solidFill>
              </a:defRPr>
            </a:lvl1pPr>
          </a:lstStyle>
          <a:p>
            <a:r>
              <a:rPr lang="en-US" dirty="0"/>
              <a:t>Title Goes Here</a:t>
            </a:r>
          </a:p>
        </p:txBody>
      </p:sp>
      <p:sp>
        <p:nvSpPr>
          <p:cNvPr id="12" name="Subtitle 2">
            <a:extLst>
              <a:ext uri="{FF2B5EF4-FFF2-40B4-BE49-F238E27FC236}">
                <a16:creationId xmlns:a16="http://schemas.microsoft.com/office/drawing/2014/main" id="{16FE893E-7295-DF44-BD96-F3EA8E2356C9}"/>
              </a:ext>
            </a:extLst>
          </p:cNvPr>
          <p:cNvSpPr>
            <a:spLocks noGrp="1"/>
          </p:cNvSpPr>
          <p:nvPr>
            <p:ph type="subTitle" idx="1" hasCustomPrompt="1"/>
          </p:nvPr>
        </p:nvSpPr>
        <p:spPr>
          <a:xfrm>
            <a:off x="685893" y="3534087"/>
            <a:ext cx="10816739" cy="1068652"/>
          </a:xfrm>
          <a:prstGeom prst="rect">
            <a:avLst/>
          </a:prstGeom>
        </p:spPr>
        <p:txBody>
          <a:bodyPr/>
          <a:lstStyle>
            <a:lvl1pPr marL="0" indent="0" algn="l">
              <a:buNone/>
              <a:defRPr sz="3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pic>
        <p:nvPicPr>
          <p:cNvPr id="13" name="Picture 12">
            <a:extLst>
              <a:ext uri="{FF2B5EF4-FFF2-40B4-BE49-F238E27FC236}">
                <a16:creationId xmlns:a16="http://schemas.microsoft.com/office/drawing/2014/main" id="{561BAA6C-1F9A-CD4B-B4E0-296A4AA94A2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80225" y="661719"/>
            <a:ext cx="2667000" cy="317884"/>
          </a:xfrm>
          <a:prstGeom prst="rect">
            <a:avLst/>
          </a:prstGeom>
        </p:spPr>
      </p:pic>
      <p:sp>
        <p:nvSpPr>
          <p:cNvPr id="8" name="TextBox 7">
            <a:extLst>
              <a:ext uri="{FF2B5EF4-FFF2-40B4-BE49-F238E27FC236}">
                <a16:creationId xmlns:a16="http://schemas.microsoft.com/office/drawing/2014/main" id="{D800AAD6-9CB9-7E43-9CCE-1865BE30189A}"/>
              </a:ext>
            </a:extLst>
          </p:cNvPr>
          <p:cNvSpPr txBox="1"/>
          <p:nvPr userDrawn="1"/>
        </p:nvSpPr>
        <p:spPr>
          <a:xfrm>
            <a:off x="685800" y="6431460"/>
            <a:ext cx="4505498" cy="215444"/>
          </a:xfrm>
          <a:prstGeom prst="rect">
            <a:avLst/>
          </a:prstGeom>
          <a:noFill/>
        </p:spPr>
        <p:txBody>
          <a:bodyPr wrap="square" lIns="0" rtlCol="0">
            <a:spAutoFit/>
          </a:bodyPr>
          <a:lstStyle/>
          <a:p>
            <a:r>
              <a:rPr lang="en-US" sz="800" dirty="0">
                <a:solidFill>
                  <a:schemeClr val="accent1"/>
                </a:solidFill>
                <a:latin typeface="Arial" panose="020B0604020202020204" pitchFamily="34" charset="0"/>
                <a:cs typeface="Arial" panose="020B0604020202020204" pitchFamily="34" charset="0"/>
              </a:rPr>
              <a:t>© 2023 Jackson Lewis P.C.</a:t>
            </a:r>
          </a:p>
        </p:txBody>
      </p:sp>
      <p:sp>
        <p:nvSpPr>
          <p:cNvPr id="9" name="Text Placeholder 5">
            <a:extLst>
              <a:ext uri="{FF2B5EF4-FFF2-40B4-BE49-F238E27FC236}">
                <a16:creationId xmlns:a16="http://schemas.microsoft.com/office/drawing/2014/main" id="{BA6DA71A-43EC-4C48-85B5-02712BDDB062}"/>
              </a:ext>
            </a:extLst>
          </p:cNvPr>
          <p:cNvSpPr>
            <a:spLocks noGrp="1"/>
          </p:cNvSpPr>
          <p:nvPr>
            <p:ph type="body" sz="quarter" idx="10" hasCustomPrompt="1"/>
          </p:nvPr>
        </p:nvSpPr>
        <p:spPr>
          <a:xfrm>
            <a:off x="685893" y="5169909"/>
            <a:ext cx="6259853" cy="269192"/>
          </a:xfrm>
        </p:spPr>
        <p:txBody>
          <a:bodyPr/>
          <a:lstStyle>
            <a:lvl1pPr marL="0" indent="0">
              <a:buNone/>
              <a:defRPr sz="1600" b="1">
                <a:solidFill>
                  <a:schemeClr val="accent2"/>
                </a:solidFill>
              </a:defRPr>
            </a:lvl1pPr>
          </a:lstStyle>
          <a:p>
            <a:pPr lvl="0"/>
            <a:r>
              <a:rPr lang="en-US" dirty="0"/>
              <a:t>Presenter Name</a:t>
            </a:r>
          </a:p>
        </p:txBody>
      </p:sp>
      <p:sp>
        <p:nvSpPr>
          <p:cNvPr id="10" name="Text Placeholder 9">
            <a:extLst>
              <a:ext uri="{FF2B5EF4-FFF2-40B4-BE49-F238E27FC236}">
                <a16:creationId xmlns:a16="http://schemas.microsoft.com/office/drawing/2014/main" id="{D6458247-5F40-7946-8F11-052C52DD1753}"/>
              </a:ext>
            </a:extLst>
          </p:cNvPr>
          <p:cNvSpPr>
            <a:spLocks noGrp="1"/>
          </p:cNvSpPr>
          <p:nvPr>
            <p:ph type="body" sz="quarter" idx="11" hasCustomPrompt="1"/>
          </p:nvPr>
        </p:nvSpPr>
        <p:spPr>
          <a:xfrm>
            <a:off x="685893" y="5474621"/>
            <a:ext cx="3449205" cy="302236"/>
          </a:xfrm>
        </p:spPr>
        <p:txBody>
          <a:bodyPr/>
          <a:lstStyle>
            <a:lvl1pPr marL="0" indent="0">
              <a:buNone/>
              <a:defRPr sz="1200" b="1">
                <a:solidFill>
                  <a:schemeClr val="accent1"/>
                </a:solidFill>
              </a:defRPr>
            </a:lvl1pPr>
          </a:lstStyle>
          <a:p>
            <a:pPr lvl="0"/>
            <a:r>
              <a:rPr lang="en-US" dirty="0"/>
              <a:t>[00.00.2023]</a:t>
            </a:r>
          </a:p>
        </p:txBody>
      </p:sp>
      <p:sp>
        <p:nvSpPr>
          <p:cNvPr id="14" name="Text Placeholder 9">
            <a:extLst>
              <a:ext uri="{FF2B5EF4-FFF2-40B4-BE49-F238E27FC236}">
                <a16:creationId xmlns:a16="http://schemas.microsoft.com/office/drawing/2014/main" id="{A6A7C23F-55FF-F84D-A4AE-1804B91A3AF5}"/>
              </a:ext>
            </a:extLst>
          </p:cNvPr>
          <p:cNvSpPr>
            <a:spLocks noGrp="1"/>
          </p:cNvSpPr>
          <p:nvPr>
            <p:ph type="body" sz="quarter" idx="12" hasCustomPrompt="1"/>
          </p:nvPr>
        </p:nvSpPr>
        <p:spPr>
          <a:xfrm>
            <a:off x="685893" y="5812378"/>
            <a:ext cx="7442574" cy="193893"/>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200" b="0">
                <a:solidFill>
                  <a:schemeClr val="accent1"/>
                </a:solidFill>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Jackson Lewis P.C. • [Office]</a:t>
            </a:r>
          </a:p>
        </p:txBody>
      </p:sp>
      <p:sp>
        <p:nvSpPr>
          <p:cNvPr id="18" name="Text Placeholder 9">
            <a:extLst>
              <a:ext uri="{FF2B5EF4-FFF2-40B4-BE49-F238E27FC236}">
                <a16:creationId xmlns:a16="http://schemas.microsoft.com/office/drawing/2014/main" id="{D5D854F3-1D3A-B744-BB4B-98370675756B}"/>
              </a:ext>
            </a:extLst>
          </p:cNvPr>
          <p:cNvSpPr>
            <a:spLocks noGrp="1"/>
          </p:cNvSpPr>
          <p:nvPr>
            <p:ph type="body" sz="quarter" idx="13" hasCustomPrompt="1"/>
          </p:nvPr>
        </p:nvSpPr>
        <p:spPr>
          <a:xfrm>
            <a:off x="685893" y="6070617"/>
            <a:ext cx="7442574" cy="308931"/>
          </a:xfrm>
        </p:spPr>
        <p:txBody>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200" b="0">
                <a:solidFill>
                  <a:schemeClr val="accent1"/>
                </a:solidFill>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(000) 000-0000 • [Email] </a:t>
            </a:r>
          </a:p>
        </p:txBody>
      </p:sp>
    </p:spTree>
    <p:extLst>
      <p:ext uri="{BB962C8B-B14F-4D97-AF65-F5344CB8AC3E}">
        <p14:creationId xmlns:p14="http://schemas.microsoft.com/office/powerpoint/2010/main" val="2169658235"/>
      </p:ext>
    </p:extLst>
  </p:cSld>
  <p:clrMapOvr>
    <a:masterClrMapping/>
  </p:clrMapOvr>
  <p:extLst>
    <p:ext uri="{DCECCB84-F9BA-43D5-87BE-67443E8EF086}">
      <p15:sldGuideLst xmlns:p15="http://schemas.microsoft.com/office/powerpoint/2012/main">
        <p15:guide id="1" orient="horz" pos="2136">
          <p15:clr>
            <a:srgbClr val="FBAE40"/>
          </p15:clr>
        </p15:guide>
        <p15:guide id="2" orient="horz" pos="252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3 Picture mosaic righ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DB7968-F0EB-DE45-8BB7-81432A2FB34E}"/>
              </a:ext>
            </a:extLst>
          </p:cNvPr>
          <p:cNvSpPr>
            <a:spLocks noGrp="1"/>
          </p:cNvSpPr>
          <p:nvPr>
            <p:ph type="title"/>
          </p:nvPr>
        </p:nvSpPr>
        <p:spPr>
          <a:xfrm>
            <a:off x="685800" y="57396"/>
            <a:ext cx="6664452" cy="1085604"/>
          </a:xfrm>
          <a:prstGeom prst="rect">
            <a:avLst/>
          </a:prstGeom>
        </p:spPr>
        <p:txBody>
          <a:bodyPr anchor="ctr"/>
          <a:lstStyle>
            <a:lvl1pPr>
              <a:defRPr/>
            </a:lvl1pPr>
          </a:lstStyle>
          <a:p>
            <a:r>
              <a:rPr lang="en-US"/>
              <a:t>Click to edit Master title style</a:t>
            </a:r>
            <a:endParaRPr lang="en-US" dirty="0"/>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a:t>
            </a:r>
            <a:endParaRPr lang="en-US" dirty="0"/>
          </a:p>
        </p:txBody>
      </p:sp>
      <p:sp>
        <p:nvSpPr>
          <p:cNvPr id="10" name="Content Placeholder 2">
            <a:extLst>
              <a:ext uri="{FF2B5EF4-FFF2-40B4-BE49-F238E27FC236}">
                <a16:creationId xmlns:a16="http://schemas.microsoft.com/office/drawing/2014/main" id="{2D52510A-B443-3A41-856F-1DC143ABE19B}"/>
              </a:ext>
            </a:extLst>
          </p:cNvPr>
          <p:cNvSpPr>
            <a:spLocks noGrp="1"/>
          </p:cNvSpPr>
          <p:nvPr>
            <p:ph idx="10"/>
          </p:nvPr>
        </p:nvSpPr>
        <p:spPr>
          <a:xfrm>
            <a:off x="688848" y="1584766"/>
            <a:ext cx="6664452" cy="4511233"/>
          </a:xfrm>
          <a:prstGeom prst="rect">
            <a:avLst/>
          </a:prstGeom>
        </p:spPr>
        <p:txBody>
          <a:bodyPr/>
          <a:lstStyle>
            <a:lvl2pPr>
              <a:defRPr sz="1600"/>
            </a:lvl2pPr>
            <a:lvl3pPr>
              <a:defRPr sz="1400"/>
            </a:lvl3pPr>
            <a:lvl4pPr>
              <a:defRPr sz="1200"/>
            </a:lvl4pPr>
            <a:lvl5pP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Picture Placeholder 2">
            <a:extLst>
              <a:ext uri="{FF2B5EF4-FFF2-40B4-BE49-F238E27FC236}">
                <a16:creationId xmlns:a16="http://schemas.microsoft.com/office/drawing/2014/main" id="{C0CC19AD-8CA6-4740-9DE0-060C7A834B6D}"/>
              </a:ext>
            </a:extLst>
          </p:cNvPr>
          <p:cNvSpPr>
            <a:spLocks noGrp="1"/>
          </p:cNvSpPr>
          <p:nvPr>
            <p:ph type="pic" idx="11"/>
          </p:nvPr>
        </p:nvSpPr>
        <p:spPr>
          <a:xfrm>
            <a:off x="7814893" y="0"/>
            <a:ext cx="4385310" cy="2995108"/>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5" name="Picture Placeholder 2">
            <a:extLst>
              <a:ext uri="{FF2B5EF4-FFF2-40B4-BE49-F238E27FC236}">
                <a16:creationId xmlns:a16="http://schemas.microsoft.com/office/drawing/2014/main" id="{639902FF-57EF-4719-801D-196947007C78}"/>
              </a:ext>
            </a:extLst>
          </p:cNvPr>
          <p:cNvSpPr>
            <a:spLocks noGrp="1"/>
          </p:cNvSpPr>
          <p:nvPr>
            <p:ph type="pic" idx="14"/>
          </p:nvPr>
        </p:nvSpPr>
        <p:spPr>
          <a:xfrm>
            <a:off x="7814893" y="2995108"/>
            <a:ext cx="2192072" cy="19426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6" name="Picture Placeholder 2">
            <a:extLst>
              <a:ext uri="{FF2B5EF4-FFF2-40B4-BE49-F238E27FC236}">
                <a16:creationId xmlns:a16="http://schemas.microsoft.com/office/drawing/2014/main" id="{FA69F3B6-0DC2-405E-B498-B292614A9D1C}"/>
              </a:ext>
            </a:extLst>
          </p:cNvPr>
          <p:cNvSpPr>
            <a:spLocks noGrp="1"/>
          </p:cNvSpPr>
          <p:nvPr>
            <p:ph type="pic" idx="15"/>
          </p:nvPr>
        </p:nvSpPr>
        <p:spPr>
          <a:xfrm>
            <a:off x="10005643" y="2995108"/>
            <a:ext cx="2194560" cy="19426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7" name="Picture Placeholder 2">
            <a:extLst>
              <a:ext uri="{FF2B5EF4-FFF2-40B4-BE49-F238E27FC236}">
                <a16:creationId xmlns:a16="http://schemas.microsoft.com/office/drawing/2014/main" id="{BC9272FC-836D-429A-B423-9BF7386387E4}"/>
              </a:ext>
            </a:extLst>
          </p:cNvPr>
          <p:cNvSpPr>
            <a:spLocks noGrp="1"/>
          </p:cNvSpPr>
          <p:nvPr>
            <p:ph type="pic" idx="16"/>
          </p:nvPr>
        </p:nvSpPr>
        <p:spPr>
          <a:xfrm>
            <a:off x="7814893" y="4937760"/>
            <a:ext cx="2190750" cy="192024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8" name="Picture Placeholder 2">
            <a:extLst>
              <a:ext uri="{FF2B5EF4-FFF2-40B4-BE49-F238E27FC236}">
                <a16:creationId xmlns:a16="http://schemas.microsoft.com/office/drawing/2014/main" id="{3A62933F-7307-4CA8-A976-49EB41247401}"/>
              </a:ext>
            </a:extLst>
          </p:cNvPr>
          <p:cNvSpPr>
            <a:spLocks noGrp="1"/>
          </p:cNvSpPr>
          <p:nvPr>
            <p:ph type="pic" idx="17"/>
          </p:nvPr>
        </p:nvSpPr>
        <p:spPr>
          <a:xfrm>
            <a:off x="10006965" y="4937760"/>
            <a:ext cx="2194560" cy="192024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929265666"/>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osaic-Full">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09059BF-0976-4844-9ECC-5D04D88C4DD5}"/>
              </a:ext>
            </a:extLst>
          </p:cNvPr>
          <p:cNvSpPr>
            <a:spLocks noGrp="1"/>
          </p:cNvSpPr>
          <p:nvPr>
            <p:ph type="pic" sz="quarter" idx="12"/>
          </p:nvPr>
        </p:nvSpPr>
        <p:spPr>
          <a:xfrm>
            <a:off x="0" y="0"/>
            <a:ext cx="2432304" cy="1719072"/>
          </a:xfrm>
          <a:solidFill>
            <a:schemeClr val="bg1">
              <a:lumMod val="95000"/>
            </a:schemeClr>
          </a:solidFill>
        </p:spPr>
        <p:txBody>
          <a:bodyPr/>
          <a:lstStyle>
            <a:lvl1pPr marL="0" indent="0">
              <a:buNone/>
              <a:defRPr/>
            </a:lvl1pPr>
          </a:lstStyle>
          <a:p>
            <a:r>
              <a:rPr lang="en-US" dirty="0"/>
              <a:t>Click icon to add picture</a:t>
            </a:r>
          </a:p>
        </p:txBody>
      </p:sp>
      <p:sp>
        <p:nvSpPr>
          <p:cNvPr id="4" name="Picture Placeholder 9">
            <a:extLst>
              <a:ext uri="{FF2B5EF4-FFF2-40B4-BE49-F238E27FC236}">
                <a16:creationId xmlns:a16="http://schemas.microsoft.com/office/drawing/2014/main" id="{D0D8219F-CA04-416B-816D-27E7D54286C6}"/>
              </a:ext>
            </a:extLst>
          </p:cNvPr>
          <p:cNvSpPr>
            <a:spLocks noGrp="1"/>
          </p:cNvSpPr>
          <p:nvPr>
            <p:ph type="pic" sz="quarter" idx="13"/>
          </p:nvPr>
        </p:nvSpPr>
        <p:spPr>
          <a:xfrm>
            <a:off x="0" y="1719072"/>
            <a:ext cx="2432304" cy="1719072"/>
          </a:xfrm>
          <a:solidFill>
            <a:schemeClr val="bg1">
              <a:lumMod val="95000"/>
            </a:schemeClr>
          </a:solidFill>
        </p:spPr>
        <p:txBody>
          <a:bodyPr/>
          <a:lstStyle>
            <a:lvl1pPr marL="0" indent="0">
              <a:buNone/>
              <a:defRPr/>
            </a:lvl1pPr>
          </a:lstStyle>
          <a:p>
            <a:r>
              <a:rPr lang="en-US" dirty="0"/>
              <a:t>Click icon to add picture</a:t>
            </a:r>
          </a:p>
        </p:txBody>
      </p:sp>
      <p:sp>
        <p:nvSpPr>
          <p:cNvPr id="5" name="Picture Placeholder 9">
            <a:extLst>
              <a:ext uri="{FF2B5EF4-FFF2-40B4-BE49-F238E27FC236}">
                <a16:creationId xmlns:a16="http://schemas.microsoft.com/office/drawing/2014/main" id="{FF4DC186-FEFD-49EC-B600-91F576CEF8E3}"/>
              </a:ext>
            </a:extLst>
          </p:cNvPr>
          <p:cNvSpPr>
            <a:spLocks noGrp="1"/>
          </p:cNvSpPr>
          <p:nvPr>
            <p:ph type="pic" sz="quarter" idx="14"/>
          </p:nvPr>
        </p:nvSpPr>
        <p:spPr>
          <a:xfrm>
            <a:off x="0" y="3438144"/>
            <a:ext cx="2432304" cy="1719072"/>
          </a:xfrm>
          <a:solidFill>
            <a:schemeClr val="bg1">
              <a:lumMod val="95000"/>
            </a:schemeClr>
          </a:solidFill>
        </p:spPr>
        <p:txBody>
          <a:bodyPr/>
          <a:lstStyle>
            <a:lvl1pPr marL="0" indent="0">
              <a:buNone/>
              <a:defRPr/>
            </a:lvl1pPr>
          </a:lstStyle>
          <a:p>
            <a:r>
              <a:rPr lang="en-US" dirty="0"/>
              <a:t>Click icon to add picture</a:t>
            </a:r>
          </a:p>
        </p:txBody>
      </p:sp>
      <p:sp>
        <p:nvSpPr>
          <p:cNvPr id="6" name="Picture Placeholder 9">
            <a:extLst>
              <a:ext uri="{FF2B5EF4-FFF2-40B4-BE49-F238E27FC236}">
                <a16:creationId xmlns:a16="http://schemas.microsoft.com/office/drawing/2014/main" id="{2EDF6E06-0AA0-43B5-B47A-935D6510C3EF}"/>
              </a:ext>
            </a:extLst>
          </p:cNvPr>
          <p:cNvSpPr>
            <a:spLocks noGrp="1"/>
          </p:cNvSpPr>
          <p:nvPr>
            <p:ph type="pic" sz="quarter" idx="15"/>
          </p:nvPr>
        </p:nvSpPr>
        <p:spPr>
          <a:xfrm>
            <a:off x="0" y="5157216"/>
            <a:ext cx="2432304" cy="1719072"/>
          </a:xfrm>
          <a:solidFill>
            <a:schemeClr val="bg1">
              <a:lumMod val="95000"/>
            </a:schemeClr>
          </a:solidFill>
        </p:spPr>
        <p:txBody>
          <a:bodyPr/>
          <a:lstStyle>
            <a:lvl1pPr marL="0" indent="0">
              <a:buNone/>
              <a:defRPr/>
            </a:lvl1pPr>
          </a:lstStyle>
          <a:p>
            <a:r>
              <a:rPr lang="en-US" dirty="0"/>
              <a:t>Click icon to add picture</a:t>
            </a:r>
          </a:p>
        </p:txBody>
      </p:sp>
      <p:sp>
        <p:nvSpPr>
          <p:cNvPr id="7" name="Picture Placeholder 9">
            <a:extLst>
              <a:ext uri="{FF2B5EF4-FFF2-40B4-BE49-F238E27FC236}">
                <a16:creationId xmlns:a16="http://schemas.microsoft.com/office/drawing/2014/main" id="{0F4000A0-135D-4108-BD27-4AE47CF742E0}"/>
              </a:ext>
            </a:extLst>
          </p:cNvPr>
          <p:cNvSpPr>
            <a:spLocks noGrp="1"/>
          </p:cNvSpPr>
          <p:nvPr>
            <p:ph type="pic" sz="quarter" idx="16"/>
          </p:nvPr>
        </p:nvSpPr>
        <p:spPr>
          <a:xfrm>
            <a:off x="2432304" y="0"/>
            <a:ext cx="2432304" cy="1719072"/>
          </a:xfrm>
          <a:solidFill>
            <a:schemeClr val="bg1">
              <a:lumMod val="95000"/>
            </a:schemeClr>
          </a:solidFill>
        </p:spPr>
        <p:txBody>
          <a:bodyPr/>
          <a:lstStyle>
            <a:lvl1pPr marL="0" indent="0">
              <a:buNone/>
              <a:defRPr/>
            </a:lvl1pPr>
          </a:lstStyle>
          <a:p>
            <a:r>
              <a:rPr lang="en-US" dirty="0"/>
              <a:t>Click icon to add picture</a:t>
            </a:r>
          </a:p>
        </p:txBody>
      </p:sp>
      <p:sp>
        <p:nvSpPr>
          <p:cNvPr id="9" name="Picture Placeholder 9">
            <a:extLst>
              <a:ext uri="{FF2B5EF4-FFF2-40B4-BE49-F238E27FC236}">
                <a16:creationId xmlns:a16="http://schemas.microsoft.com/office/drawing/2014/main" id="{4BA48F18-93FE-4007-9BA3-4FA531FB4E97}"/>
              </a:ext>
            </a:extLst>
          </p:cNvPr>
          <p:cNvSpPr>
            <a:spLocks noGrp="1"/>
          </p:cNvSpPr>
          <p:nvPr>
            <p:ph type="pic" sz="quarter" idx="17"/>
          </p:nvPr>
        </p:nvSpPr>
        <p:spPr>
          <a:xfrm>
            <a:off x="2432304" y="1719072"/>
            <a:ext cx="2432304" cy="1719072"/>
          </a:xfrm>
          <a:solidFill>
            <a:schemeClr val="bg1">
              <a:lumMod val="95000"/>
            </a:schemeClr>
          </a:solidFill>
        </p:spPr>
        <p:txBody>
          <a:bodyPr/>
          <a:lstStyle>
            <a:lvl1pPr marL="0" indent="0">
              <a:buNone/>
              <a:defRPr/>
            </a:lvl1pPr>
          </a:lstStyle>
          <a:p>
            <a:r>
              <a:rPr lang="en-US" dirty="0"/>
              <a:t>Click icon to add picture</a:t>
            </a:r>
          </a:p>
        </p:txBody>
      </p:sp>
      <p:sp>
        <p:nvSpPr>
          <p:cNvPr id="11" name="Picture Placeholder 9">
            <a:extLst>
              <a:ext uri="{FF2B5EF4-FFF2-40B4-BE49-F238E27FC236}">
                <a16:creationId xmlns:a16="http://schemas.microsoft.com/office/drawing/2014/main" id="{CA88627C-59EA-4C45-A8D7-1DAA8D4A42ED}"/>
              </a:ext>
            </a:extLst>
          </p:cNvPr>
          <p:cNvSpPr>
            <a:spLocks noGrp="1"/>
          </p:cNvSpPr>
          <p:nvPr>
            <p:ph type="pic" sz="quarter" idx="18"/>
          </p:nvPr>
        </p:nvSpPr>
        <p:spPr>
          <a:xfrm>
            <a:off x="2432304" y="3438144"/>
            <a:ext cx="2432304" cy="1719072"/>
          </a:xfrm>
          <a:solidFill>
            <a:schemeClr val="bg1">
              <a:lumMod val="95000"/>
            </a:schemeClr>
          </a:solidFill>
        </p:spPr>
        <p:txBody>
          <a:bodyPr/>
          <a:lstStyle>
            <a:lvl1pPr marL="0" indent="0">
              <a:buNone/>
              <a:defRPr/>
            </a:lvl1pPr>
          </a:lstStyle>
          <a:p>
            <a:r>
              <a:rPr lang="en-US" dirty="0"/>
              <a:t>Click icon to add picture</a:t>
            </a:r>
          </a:p>
        </p:txBody>
      </p:sp>
      <p:sp>
        <p:nvSpPr>
          <p:cNvPr id="12" name="Picture Placeholder 9">
            <a:extLst>
              <a:ext uri="{FF2B5EF4-FFF2-40B4-BE49-F238E27FC236}">
                <a16:creationId xmlns:a16="http://schemas.microsoft.com/office/drawing/2014/main" id="{2CB4F291-3F49-4037-BFD3-0BBA40DD5725}"/>
              </a:ext>
            </a:extLst>
          </p:cNvPr>
          <p:cNvSpPr>
            <a:spLocks noGrp="1"/>
          </p:cNvSpPr>
          <p:nvPr>
            <p:ph type="pic" sz="quarter" idx="19"/>
          </p:nvPr>
        </p:nvSpPr>
        <p:spPr>
          <a:xfrm>
            <a:off x="2432304" y="5157216"/>
            <a:ext cx="2432304" cy="1719072"/>
          </a:xfrm>
          <a:solidFill>
            <a:schemeClr val="bg1">
              <a:lumMod val="95000"/>
            </a:schemeClr>
          </a:solidFill>
        </p:spPr>
        <p:txBody>
          <a:bodyPr/>
          <a:lstStyle>
            <a:lvl1pPr marL="0" indent="0">
              <a:buNone/>
              <a:defRPr/>
            </a:lvl1pPr>
          </a:lstStyle>
          <a:p>
            <a:r>
              <a:rPr lang="en-US" dirty="0"/>
              <a:t>Click icon to add picture</a:t>
            </a:r>
          </a:p>
        </p:txBody>
      </p:sp>
      <p:sp>
        <p:nvSpPr>
          <p:cNvPr id="13" name="Picture Placeholder 9">
            <a:extLst>
              <a:ext uri="{FF2B5EF4-FFF2-40B4-BE49-F238E27FC236}">
                <a16:creationId xmlns:a16="http://schemas.microsoft.com/office/drawing/2014/main" id="{D959C8AA-88F8-4F7B-8E3E-9DCEC2BBFF70}"/>
              </a:ext>
            </a:extLst>
          </p:cNvPr>
          <p:cNvSpPr>
            <a:spLocks noGrp="1"/>
          </p:cNvSpPr>
          <p:nvPr>
            <p:ph type="pic" sz="quarter" idx="20"/>
          </p:nvPr>
        </p:nvSpPr>
        <p:spPr>
          <a:xfrm>
            <a:off x="4864608" y="0"/>
            <a:ext cx="2432304" cy="1719072"/>
          </a:xfrm>
          <a:solidFill>
            <a:schemeClr val="bg1">
              <a:lumMod val="95000"/>
            </a:schemeClr>
          </a:solidFill>
        </p:spPr>
        <p:txBody>
          <a:bodyPr/>
          <a:lstStyle>
            <a:lvl1pPr marL="0" indent="0">
              <a:buNone/>
              <a:defRPr/>
            </a:lvl1pPr>
          </a:lstStyle>
          <a:p>
            <a:r>
              <a:rPr lang="en-US" dirty="0"/>
              <a:t>Click icon to add picture</a:t>
            </a:r>
          </a:p>
        </p:txBody>
      </p:sp>
      <p:sp>
        <p:nvSpPr>
          <p:cNvPr id="14" name="Picture Placeholder 9">
            <a:extLst>
              <a:ext uri="{FF2B5EF4-FFF2-40B4-BE49-F238E27FC236}">
                <a16:creationId xmlns:a16="http://schemas.microsoft.com/office/drawing/2014/main" id="{E9ECE1FE-F466-4875-BAC2-3A5BC3BE97C2}"/>
              </a:ext>
            </a:extLst>
          </p:cNvPr>
          <p:cNvSpPr>
            <a:spLocks noGrp="1"/>
          </p:cNvSpPr>
          <p:nvPr>
            <p:ph type="pic" sz="quarter" idx="21"/>
          </p:nvPr>
        </p:nvSpPr>
        <p:spPr>
          <a:xfrm>
            <a:off x="4864608" y="1719072"/>
            <a:ext cx="2432304" cy="1719072"/>
          </a:xfrm>
          <a:solidFill>
            <a:schemeClr val="bg1">
              <a:lumMod val="95000"/>
            </a:schemeClr>
          </a:solidFill>
        </p:spPr>
        <p:txBody>
          <a:bodyPr/>
          <a:lstStyle>
            <a:lvl1pPr marL="0" indent="0">
              <a:buNone/>
              <a:defRPr/>
            </a:lvl1pPr>
          </a:lstStyle>
          <a:p>
            <a:r>
              <a:rPr lang="en-US" dirty="0"/>
              <a:t>Click icon to add picture</a:t>
            </a:r>
          </a:p>
        </p:txBody>
      </p:sp>
      <p:sp>
        <p:nvSpPr>
          <p:cNvPr id="15" name="Picture Placeholder 9">
            <a:extLst>
              <a:ext uri="{FF2B5EF4-FFF2-40B4-BE49-F238E27FC236}">
                <a16:creationId xmlns:a16="http://schemas.microsoft.com/office/drawing/2014/main" id="{FAC23BE0-AB8A-45EA-AA10-20C9836F39EB}"/>
              </a:ext>
            </a:extLst>
          </p:cNvPr>
          <p:cNvSpPr>
            <a:spLocks noGrp="1"/>
          </p:cNvSpPr>
          <p:nvPr>
            <p:ph type="pic" sz="quarter" idx="22"/>
          </p:nvPr>
        </p:nvSpPr>
        <p:spPr>
          <a:xfrm>
            <a:off x="4864608" y="3438144"/>
            <a:ext cx="2432304" cy="1719072"/>
          </a:xfrm>
          <a:solidFill>
            <a:schemeClr val="bg1">
              <a:lumMod val="95000"/>
            </a:schemeClr>
          </a:solidFill>
        </p:spPr>
        <p:txBody>
          <a:bodyPr/>
          <a:lstStyle>
            <a:lvl1pPr marL="0" indent="0">
              <a:buNone/>
              <a:defRPr/>
            </a:lvl1pPr>
          </a:lstStyle>
          <a:p>
            <a:r>
              <a:rPr lang="en-US" dirty="0"/>
              <a:t>Click icon to add picture</a:t>
            </a:r>
          </a:p>
        </p:txBody>
      </p:sp>
      <p:sp>
        <p:nvSpPr>
          <p:cNvPr id="16" name="Picture Placeholder 9">
            <a:extLst>
              <a:ext uri="{FF2B5EF4-FFF2-40B4-BE49-F238E27FC236}">
                <a16:creationId xmlns:a16="http://schemas.microsoft.com/office/drawing/2014/main" id="{756729DC-A2D0-4076-9174-011E6FE333A6}"/>
              </a:ext>
            </a:extLst>
          </p:cNvPr>
          <p:cNvSpPr>
            <a:spLocks noGrp="1"/>
          </p:cNvSpPr>
          <p:nvPr>
            <p:ph type="pic" sz="quarter" idx="23"/>
          </p:nvPr>
        </p:nvSpPr>
        <p:spPr>
          <a:xfrm>
            <a:off x="4864608" y="5157216"/>
            <a:ext cx="2432304" cy="1719072"/>
          </a:xfrm>
          <a:solidFill>
            <a:schemeClr val="bg1">
              <a:lumMod val="95000"/>
            </a:schemeClr>
          </a:solidFill>
        </p:spPr>
        <p:txBody>
          <a:bodyPr/>
          <a:lstStyle>
            <a:lvl1pPr marL="0" indent="0">
              <a:buNone/>
              <a:defRPr/>
            </a:lvl1pPr>
          </a:lstStyle>
          <a:p>
            <a:r>
              <a:rPr lang="en-US" dirty="0"/>
              <a:t>Click icon to add picture</a:t>
            </a:r>
          </a:p>
        </p:txBody>
      </p:sp>
      <p:sp>
        <p:nvSpPr>
          <p:cNvPr id="17" name="Picture Placeholder 9">
            <a:extLst>
              <a:ext uri="{FF2B5EF4-FFF2-40B4-BE49-F238E27FC236}">
                <a16:creationId xmlns:a16="http://schemas.microsoft.com/office/drawing/2014/main" id="{5442F5AA-7D57-43C6-88D6-890EBFF2C249}"/>
              </a:ext>
            </a:extLst>
          </p:cNvPr>
          <p:cNvSpPr>
            <a:spLocks noGrp="1"/>
          </p:cNvSpPr>
          <p:nvPr>
            <p:ph type="pic" sz="quarter" idx="24"/>
          </p:nvPr>
        </p:nvSpPr>
        <p:spPr>
          <a:xfrm>
            <a:off x="7296912" y="0"/>
            <a:ext cx="2432304" cy="1719072"/>
          </a:xfrm>
          <a:solidFill>
            <a:schemeClr val="bg1">
              <a:lumMod val="95000"/>
            </a:schemeClr>
          </a:solidFill>
        </p:spPr>
        <p:txBody>
          <a:bodyPr/>
          <a:lstStyle>
            <a:lvl1pPr marL="0" indent="0">
              <a:buNone/>
              <a:defRPr/>
            </a:lvl1pPr>
          </a:lstStyle>
          <a:p>
            <a:r>
              <a:rPr lang="en-US" dirty="0"/>
              <a:t>Click icon to add picture</a:t>
            </a:r>
          </a:p>
        </p:txBody>
      </p:sp>
      <p:sp>
        <p:nvSpPr>
          <p:cNvPr id="18" name="Picture Placeholder 9">
            <a:extLst>
              <a:ext uri="{FF2B5EF4-FFF2-40B4-BE49-F238E27FC236}">
                <a16:creationId xmlns:a16="http://schemas.microsoft.com/office/drawing/2014/main" id="{F5E1E627-431E-4C32-A4AE-6B752F0005B9}"/>
              </a:ext>
            </a:extLst>
          </p:cNvPr>
          <p:cNvSpPr>
            <a:spLocks noGrp="1"/>
          </p:cNvSpPr>
          <p:nvPr>
            <p:ph type="pic" sz="quarter" idx="25"/>
          </p:nvPr>
        </p:nvSpPr>
        <p:spPr>
          <a:xfrm>
            <a:off x="7296912" y="1719072"/>
            <a:ext cx="2432304" cy="1719072"/>
          </a:xfrm>
          <a:solidFill>
            <a:schemeClr val="bg1">
              <a:lumMod val="95000"/>
            </a:schemeClr>
          </a:solidFill>
        </p:spPr>
        <p:txBody>
          <a:bodyPr/>
          <a:lstStyle>
            <a:lvl1pPr marL="0" indent="0">
              <a:buNone/>
              <a:defRPr/>
            </a:lvl1pPr>
          </a:lstStyle>
          <a:p>
            <a:r>
              <a:rPr lang="en-US" dirty="0"/>
              <a:t>Click icon to add picture</a:t>
            </a:r>
          </a:p>
        </p:txBody>
      </p:sp>
      <p:sp>
        <p:nvSpPr>
          <p:cNvPr id="19" name="Picture Placeholder 9">
            <a:extLst>
              <a:ext uri="{FF2B5EF4-FFF2-40B4-BE49-F238E27FC236}">
                <a16:creationId xmlns:a16="http://schemas.microsoft.com/office/drawing/2014/main" id="{943A5C64-9CAA-4F7E-BC5C-FCBD9051EDD0}"/>
              </a:ext>
            </a:extLst>
          </p:cNvPr>
          <p:cNvSpPr>
            <a:spLocks noGrp="1"/>
          </p:cNvSpPr>
          <p:nvPr>
            <p:ph type="pic" sz="quarter" idx="26"/>
          </p:nvPr>
        </p:nvSpPr>
        <p:spPr>
          <a:xfrm>
            <a:off x="7296912" y="3438144"/>
            <a:ext cx="2432304" cy="1719072"/>
          </a:xfrm>
          <a:solidFill>
            <a:schemeClr val="bg1">
              <a:lumMod val="95000"/>
            </a:schemeClr>
          </a:solidFill>
        </p:spPr>
        <p:txBody>
          <a:bodyPr/>
          <a:lstStyle>
            <a:lvl1pPr marL="0" indent="0">
              <a:buNone/>
              <a:defRPr/>
            </a:lvl1pPr>
          </a:lstStyle>
          <a:p>
            <a:r>
              <a:rPr lang="en-US" dirty="0"/>
              <a:t>Click icon to add picture</a:t>
            </a:r>
          </a:p>
        </p:txBody>
      </p:sp>
      <p:sp>
        <p:nvSpPr>
          <p:cNvPr id="20" name="Picture Placeholder 9">
            <a:extLst>
              <a:ext uri="{FF2B5EF4-FFF2-40B4-BE49-F238E27FC236}">
                <a16:creationId xmlns:a16="http://schemas.microsoft.com/office/drawing/2014/main" id="{A359F062-66C0-46AD-9E54-B1727868AE10}"/>
              </a:ext>
            </a:extLst>
          </p:cNvPr>
          <p:cNvSpPr>
            <a:spLocks noGrp="1"/>
          </p:cNvSpPr>
          <p:nvPr>
            <p:ph type="pic" sz="quarter" idx="27"/>
          </p:nvPr>
        </p:nvSpPr>
        <p:spPr>
          <a:xfrm>
            <a:off x="7296912" y="5157216"/>
            <a:ext cx="2432304" cy="1719072"/>
          </a:xfrm>
          <a:solidFill>
            <a:schemeClr val="bg1">
              <a:lumMod val="95000"/>
            </a:schemeClr>
          </a:solidFill>
        </p:spPr>
        <p:txBody>
          <a:bodyPr/>
          <a:lstStyle>
            <a:lvl1pPr marL="0" indent="0">
              <a:buNone/>
              <a:defRPr/>
            </a:lvl1pPr>
          </a:lstStyle>
          <a:p>
            <a:r>
              <a:rPr lang="en-US" dirty="0"/>
              <a:t>Click icon to add picture</a:t>
            </a:r>
          </a:p>
        </p:txBody>
      </p:sp>
      <p:sp>
        <p:nvSpPr>
          <p:cNvPr id="21" name="Picture Placeholder 9">
            <a:extLst>
              <a:ext uri="{FF2B5EF4-FFF2-40B4-BE49-F238E27FC236}">
                <a16:creationId xmlns:a16="http://schemas.microsoft.com/office/drawing/2014/main" id="{D1716847-6D94-4C0B-8FDC-2643E1AFFE01}"/>
              </a:ext>
            </a:extLst>
          </p:cNvPr>
          <p:cNvSpPr>
            <a:spLocks noGrp="1"/>
          </p:cNvSpPr>
          <p:nvPr>
            <p:ph type="pic" sz="quarter" idx="28"/>
          </p:nvPr>
        </p:nvSpPr>
        <p:spPr>
          <a:xfrm>
            <a:off x="9729216" y="0"/>
            <a:ext cx="2462784" cy="1719072"/>
          </a:xfrm>
          <a:solidFill>
            <a:schemeClr val="bg1">
              <a:lumMod val="95000"/>
            </a:schemeClr>
          </a:solidFill>
        </p:spPr>
        <p:txBody>
          <a:bodyPr/>
          <a:lstStyle>
            <a:lvl1pPr marL="0" indent="0">
              <a:buNone/>
              <a:defRPr/>
            </a:lvl1pPr>
          </a:lstStyle>
          <a:p>
            <a:r>
              <a:rPr lang="en-US" dirty="0"/>
              <a:t>Click icon to add picture</a:t>
            </a:r>
          </a:p>
        </p:txBody>
      </p:sp>
      <p:sp>
        <p:nvSpPr>
          <p:cNvPr id="22" name="Picture Placeholder 9">
            <a:extLst>
              <a:ext uri="{FF2B5EF4-FFF2-40B4-BE49-F238E27FC236}">
                <a16:creationId xmlns:a16="http://schemas.microsoft.com/office/drawing/2014/main" id="{3055EAAA-578E-42DF-B053-FCFD34577BEB}"/>
              </a:ext>
            </a:extLst>
          </p:cNvPr>
          <p:cNvSpPr>
            <a:spLocks noGrp="1"/>
          </p:cNvSpPr>
          <p:nvPr>
            <p:ph type="pic" sz="quarter" idx="29"/>
          </p:nvPr>
        </p:nvSpPr>
        <p:spPr>
          <a:xfrm>
            <a:off x="9729216" y="1719072"/>
            <a:ext cx="2462784" cy="1719072"/>
          </a:xfrm>
          <a:solidFill>
            <a:schemeClr val="bg1">
              <a:lumMod val="95000"/>
            </a:schemeClr>
          </a:solidFill>
        </p:spPr>
        <p:txBody>
          <a:bodyPr/>
          <a:lstStyle>
            <a:lvl1pPr marL="0" indent="0">
              <a:buNone/>
              <a:defRPr/>
            </a:lvl1pPr>
          </a:lstStyle>
          <a:p>
            <a:r>
              <a:rPr lang="en-US" dirty="0"/>
              <a:t>Click icon to add picture</a:t>
            </a:r>
          </a:p>
        </p:txBody>
      </p:sp>
      <p:sp>
        <p:nvSpPr>
          <p:cNvPr id="23" name="Picture Placeholder 9">
            <a:extLst>
              <a:ext uri="{FF2B5EF4-FFF2-40B4-BE49-F238E27FC236}">
                <a16:creationId xmlns:a16="http://schemas.microsoft.com/office/drawing/2014/main" id="{3FF29927-D182-4996-8654-97A99C1E85FD}"/>
              </a:ext>
            </a:extLst>
          </p:cNvPr>
          <p:cNvSpPr>
            <a:spLocks noGrp="1"/>
          </p:cNvSpPr>
          <p:nvPr>
            <p:ph type="pic" sz="quarter" idx="30"/>
          </p:nvPr>
        </p:nvSpPr>
        <p:spPr>
          <a:xfrm>
            <a:off x="9729216" y="3438144"/>
            <a:ext cx="2462784" cy="1719072"/>
          </a:xfrm>
          <a:solidFill>
            <a:schemeClr val="bg1">
              <a:lumMod val="95000"/>
            </a:schemeClr>
          </a:solidFill>
        </p:spPr>
        <p:txBody>
          <a:bodyPr/>
          <a:lstStyle>
            <a:lvl1pPr marL="0" indent="0">
              <a:buNone/>
              <a:defRPr/>
            </a:lvl1pPr>
          </a:lstStyle>
          <a:p>
            <a:r>
              <a:rPr lang="en-US" dirty="0"/>
              <a:t>Click icon to add picture</a:t>
            </a:r>
          </a:p>
        </p:txBody>
      </p:sp>
      <p:sp>
        <p:nvSpPr>
          <p:cNvPr id="24" name="Picture Placeholder 9">
            <a:extLst>
              <a:ext uri="{FF2B5EF4-FFF2-40B4-BE49-F238E27FC236}">
                <a16:creationId xmlns:a16="http://schemas.microsoft.com/office/drawing/2014/main" id="{C6FB4890-AB09-4082-93AF-EA469C135504}"/>
              </a:ext>
            </a:extLst>
          </p:cNvPr>
          <p:cNvSpPr>
            <a:spLocks noGrp="1"/>
          </p:cNvSpPr>
          <p:nvPr>
            <p:ph type="pic" sz="quarter" idx="31"/>
          </p:nvPr>
        </p:nvSpPr>
        <p:spPr>
          <a:xfrm>
            <a:off x="9729216" y="5157216"/>
            <a:ext cx="2462784" cy="1719072"/>
          </a:xfrm>
          <a:solidFill>
            <a:schemeClr val="bg1">
              <a:lumMod val="95000"/>
            </a:schemeClr>
          </a:solidFill>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10570146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con 1/3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7" name="Content Placeholder 2">
            <a:extLst>
              <a:ext uri="{FF2B5EF4-FFF2-40B4-BE49-F238E27FC236}">
                <a16:creationId xmlns:a16="http://schemas.microsoft.com/office/drawing/2014/main" id="{FA3D7BCD-874A-274E-A52B-6B52816FE263}"/>
              </a:ext>
            </a:extLst>
          </p:cNvPr>
          <p:cNvSpPr>
            <a:spLocks noGrp="1"/>
          </p:cNvSpPr>
          <p:nvPr>
            <p:ph idx="10"/>
          </p:nvPr>
        </p:nvSpPr>
        <p:spPr>
          <a:xfrm>
            <a:off x="4876800" y="1562100"/>
            <a:ext cx="6629400" cy="4533900"/>
          </a:xfrm>
          <a:prstGeom prst="rect">
            <a:avLst/>
          </a:prstGeom>
        </p:spPr>
        <p:txBody>
          <a:bodyPr/>
          <a:lstStyle>
            <a:lvl1pPr>
              <a:buClr>
                <a:schemeClr val="accent2"/>
              </a:buClr>
              <a:defRPr/>
            </a:lvl1pPr>
            <a:lvl2pPr marL="685800" indent="-228600">
              <a:buClr>
                <a:schemeClr val="accent2"/>
              </a:buClr>
              <a:buFont typeface="System Font Regular"/>
              <a:buChar cha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F86CF9CD-8F68-DC47-A628-3EE9128AE21F}"/>
              </a:ext>
            </a:extLst>
          </p:cNvPr>
          <p:cNvSpPr>
            <a:spLocks noGrp="1"/>
          </p:cNvSpPr>
          <p:nvPr>
            <p:ph type="title"/>
          </p:nvPr>
        </p:nvSpPr>
        <p:spPr>
          <a:xfrm>
            <a:off x="4876800" y="57396"/>
            <a:ext cx="6664452" cy="1085604"/>
          </a:xfrm>
          <a:prstGeom prst="rect">
            <a:avLst/>
          </a:prstGeom>
        </p:spPr>
        <p:txBody>
          <a:bodyPr anchor="ctr"/>
          <a:lstStyle>
            <a:lvl1pPr>
              <a:defRPr/>
            </a:lvl1pPr>
          </a:lstStyle>
          <a:p>
            <a:r>
              <a:rPr lang="en-US"/>
              <a:t>Click to edit Master title style</a:t>
            </a:r>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2">
            <a:extLst>
              <a:ext uri="{FF2B5EF4-FFF2-40B4-BE49-F238E27FC236}">
                <a16:creationId xmlns:a16="http://schemas.microsoft.com/office/drawing/2014/main" id="{540D7D65-10E2-0A4E-B11C-2C7AE586CABE}"/>
              </a:ext>
            </a:extLst>
          </p:cNvPr>
          <p:cNvSpPr>
            <a:spLocks noGrp="1"/>
          </p:cNvSpPr>
          <p:nvPr>
            <p:ph type="pic" idx="15" hasCustomPrompt="1"/>
          </p:nvPr>
        </p:nvSpPr>
        <p:spPr>
          <a:xfrm>
            <a:off x="1093470" y="2500630"/>
            <a:ext cx="2194560" cy="19202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Icon</a:t>
            </a:r>
          </a:p>
        </p:txBody>
      </p:sp>
    </p:spTree>
    <p:extLst>
      <p:ext uri="{BB962C8B-B14F-4D97-AF65-F5344CB8AC3E}">
        <p14:creationId xmlns:p14="http://schemas.microsoft.com/office/powerpoint/2010/main" val="2388141973"/>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con 1/3 Amethyst -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781050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FA3D7BCD-874A-274E-A52B-6B52816FE263}"/>
              </a:ext>
            </a:extLst>
          </p:cNvPr>
          <p:cNvSpPr>
            <a:spLocks noGrp="1"/>
          </p:cNvSpPr>
          <p:nvPr>
            <p:ph idx="10"/>
          </p:nvPr>
        </p:nvSpPr>
        <p:spPr>
          <a:xfrm>
            <a:off x="609600" y="1562100"/>
            <a:ext cx="6629400" cy="4762500"/>
          </a:xfrm>
          <a:prstGeom prst="rect">
            <a:avLst/>
          </a:prstGeom>
        </p:spPr>
        <p:txBody>
          <a:bodyPr/>
          <a:lstStyle>
            <a:lvl1pPr>
              <a:buClr>
                <a:schemeClr val="accent2"/>
              </a:buClr>
              <a:defRPr/>
            </a:lvl1pPr>
            <a:lvl2pPr marL="685800" indent="-228600">
              <a:buClr>
                <a:schemeClr val="accent2"/>
              </a:buClr>
              <a:buFont typeface="System Font Regular"/>
              <a:buChar cha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F86CF9CD-8F68-DC47-A628-3EE9128AE21F}"/>
              </a:ext>
            </a:extLst>
          </p:cNvPr>
          <p:cNvSpPr>
            <a:spLocks noGrp="1"/>
          </p:cNvSpPr>
          <p:nvPr>
            <p:ph type="title"/>
          </p:nvPr>
        </p:nvSpPr>
        <p:spPr>
          <a:xfrm>
            <a:off x="609600" y="57396"/>
            <a:ext cx="6664452" cy="1085604"/>
          </a:xfrm>
          <a:prstGeom prst="rect">
            <a:avLst/>
          </a:prstGeom>
        </p:spPr>
        <p:txBody>
          <a:bodyPr anchor="ctr"/>
          <a:lstStyle>
            <a:lvl1pPr>
              <a:defRPr/>
            </a:lvl1pPr>
          </a:lstStyle>
          <a:p>
            <a:r>
              <a:rPr lang="en-US"/>
              <a:t>Click to edit Master title style</a:t>
            </a:r>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85280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2">
            <a:extLst>
              <a:ext uri="{FF2B5EF4-FFF2-40B4-BE49-F238E27FC236}">
                <a16:creationId xmlns:a16="http://schemas.microsoft.com/office/drawing/2014/main" id="{540D7D65-10E2-0A4E-B11C-2C7AE586CABE}"/>
              </a:ext>
            </a:extLst>
          </p:cNvPr>
          <p:cNvSpPr>
            <a:spLocks noGrp="1"/>
          </p:cNvSpPr>
          <p:nvPr>
            <p:ph type="pic" idx="15" hasCustomPrompt="1"/>
          </p:nvPr>
        </p:nvSpPr>
        <p:spPr>
          <a:xfrm>
            <a:off x="8903970" y="2500630"/>
            <a:ext cx="2194560" cy="19202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Icon</a:t>
            </a:r>
          </a:p>
        </p:txBody>
      </p:sp>
    </p:spTree>
    <p:extLst>
      <p:ext uri="{BB962C8B-B14F-4D97-AF65-F5344CB8AC3E}">
        <p14:creationId xmlns:p14="http://schemas.microsoft.com/office/powerpoint/2010/main" val="1084004059"/>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member icon 1/3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7" name="Content Placeholder 2">
            <a:extLst>
              <a:ext uri="{FF2B5EF4-FFF2-40B4-BE49-F238E27FC236}">
                <a16:creationId xmlns:a16="http://schemas.microsoft.com/office/drawing/2014/main" id="{FA3D7BCD-874A-274E-A52B-6B52816FE263}"/>
              </a:ext>
            </a:extLst>
          </p:cNvPr>
          <p:cNvSpPr>
            <a:spLocks noGrp="1"/>
          </p:cNvSpPr>
          <p:nvPr>
            <p:ph idx="10"/>
          </p:nvPr>
        </p:nvSpPr>
        <p:spPr>
          <a:xfrm>
            <a:off x="4876800" y="1562100"/>
            <a:ext cx="6629400" cy="4610100"/>
          </a:xfrm>
          <a:prstGeom prst="rect">
            <a:avLst/>
          </a:prstGeom>
        </p:spPr>
        <p:txBody>
          <a:bodyPr/>
          <a:lstStyle>
            <a:lvl1pPr>
              <a:buClr>
                <a:schemeClr val="accent2"/>
              </a:buClr>
              <a:defRPr/>
            </a:lvl1pPr>
            <a:lvl2pPr marL="685800" indent="-228600">
              <a:buClr>
                <a:schemeClr val="accent2"/>
              </a:buClr>
              <a:buFont typeface="System Font Regular"/>
              <a:buChar cha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F86CF9CD-8F68-DC47-A628-3EE9128AE21F}"/>
              </a:ext>
            </a:extLst>
          </p:cNvPr>
          <p:cNvSpPr>
            <a:spLocks noGrp="1"/>
          </p:cNvSpPr>
          <p:nvPr>
            <p:ph type="title"/>
          </p:nvPr>
        </p:nvSpPr>
        <p:spPr>
          <a:xfrm>
            <a:off x="4876800" y="57396"/>
            <a:ext cx="6664452" cy="1085604"/>
          </a:xfrm>
          <a:prstGeom prst="rect">
            <a:avLst/>
          </a:prstGeom>
        </p:spPr>
        <p:txBody>
          <a:bodyPr anchor="ctr"/>
          <a:lstStyle>
            <a:lvl1pPr>
              <a:defRPr/>
            </a:lvl1pPr>
          </a:lstStyle>
          <a:p>
            <a:r>
              <a:rPr lang="en-US"/>
              <a:t>Click to edit Master title style</a:t>
            </a:r>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BD96F41-6D25-5A47-BC55-41DC791F319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4024" y="2209800"/>
            <a:ext cx="2438400" cy="2438400"/>
          </a:xfrm>
          <a:prstGeom prst="rect">
            <a:avLst/>
          </a:prstGeom>
        </p:spPr>
      </p:pic>
    </p:spTree>
    <p:extLst>
      <p:ext uri="{BB962C8B-B14F-4D97-AF65-F5344CB8AC3E}">
        <p14:creationId xmlns:p14="http://schemas.microsoft.com/office/powerpoint/2010/main" val="3110554679"/>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lendar icon 1/3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7" name="Content Placeholder 2">
            <a:extLst>
              <a:ext uri="{FF2B5EF4-FFF2-40B4-BE49-F238E27FC236}">
                <a16:creationId xmlns:a16="http://schemas.microsoft.com/office/drawing/2014/main" id="{FA3D7BCD-874A-274E-A52B-6B52816FE263}"/>
              </a:ext>
            </a:extLst>
          </p:cNvPr>
          <p:cNvSpPr>
            <a:spLocks noGrp="1"/>
          </p:cNvSpPr>
          <p:nvPr>
            <p:ph idx="10"/>
          </p:nvPr>
        </p:nvSpPr>
        <p:spPr>
          <a:xfrm>
            <a:off x="4876800" y="1562100"/>
            <a:ext cx="6629400" cy="4610100"/>
          </a:xfrm>
          <a:prstGeom prst="rect">
            <a:avLst/>
          </a:prstGeom>
        </p:spPr>
        <p:txBody>
          <a:bodyPr/>
          <a:lstStyle>
            <a:lvl1pPr>
              <a:buClr>
                <a:schemeClr val="accent2"/>
              </a:buClr>
              <a:defRPr/>
            </a:lvl1pPr>
            <a:lvl2pPr marL="685800" indent="-228600">
              <a:buClr>
                <a:schemeClr val="accent2"/>
              </a:buClr>
              <a:buFont typeface="System Font Regular"/>
              <a:buChar cha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F86CF9CD-8F68-DC47-A628-3EE9128AE21F}"/>
              </a:ext>
            </a:extLst>
          </p:cNvPr>
          <p:cNvSpPr>
            <a:spLocks noGrp="1"/>
          </p:cNvSpPr>
          <p:nvPr>
            <p:ph type="title"/>
          </p:nvPr>
        </p:nvSpPr>
        <p:spPr>
          <a:xfrm>
            <a:off x="4876800" y="57396"/>
            <a:ext cx="6664452" cy="1085604"/>
          </a:xfrm>
          <a:prstGeom prst="rect">
            <a:avLst/>
          </a:prstGeom>
        </p:spPr>
        <p:txBody>
          <a:bodyPr anchor="ctr"/>
          <a:lstStyle>
            <a:lvl1pPr>
              <a:defRPr/>
            </a:lvl1pPr>
          </a:lstStyle>
          <a:p>
            <a:r>
              <a:rPr lang="en-US"/>
              <a:t>Click to edit Master title style</a:t>
            </a:r>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D081D77-4D25-2245-8A73-02914704E2E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200" y="2133600"/>
            <a:ext cx="2667000" cy="2667000"/>
          </a:xfrm>
          <a:prstGeom prst="rect">
            <a:avLst/>
          </a:prstGeom>
        </p:spPr>
      </p:pic>
    </p:spTree>
    <p:extLst>
      <p:ext uri="{BB962C8B-B14F-4D97-AF65-F5344CB8AC3E}">
        <p14:creationId xmlns:p14="http://schemas.microsoft.com/office/powerpoint/2010/main" val="3469151347"/>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ocuments 1/3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7" name="Content Placeholder 2">
            <a:extLst>
              <a:ext uri="{FF2B5EF4-FFF2-40B4-BE49-F238E27FC236}">
                <a16:creationId xmlns:a16="http://schemas.microsoft.com/office/drawing/2014/main" id="{FA3D7BCD-874A-274E-A52B-6B52816FE263}"/>
              </a:ext>
            </a:extLst>
          </p:cNvPr>
          <p:cNvSpPr>
            <a:spLocks noGrp="1"/>
          </p:cNvSpPr>
          <p:nvPr>
            <p:ph idx="10"/>
          </p:nvPr>
        </p:nvSpPr>
        <p:spPr>
          <a:xfrm>
            <a:off x="4876800" y="1562100"/>
            <a:ext cx="6629400" cy="4610100"/>
          </a:xfrm>
          <a:prstGeom prst="rect">
            <a:avLst/>
          </a:prstGeom>
        </p:spPr>
        <p:txBody>
          <a:bodyPr/>
          <a:lstStyle>
            <a:lvl1pPr>
              <a:buClr>
                <a:schemeClr val="accent2"/>
              </a:buClr>
              <a:defRPr/>
            </a:lvl1pPr>
            <a:lvl2pPr marL="685800" indent="-228600">
              <a:buClr>
                <a:schemeClr val="accent2"/>
              </a:buClr>
              <a:buFont typeface="System Font Regular"/>
              <a:buChar cha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F86CF9CD-8F68-DC47-A628-3EE9128AE21F}"/>
              </a:ext>
            </a:extLst>
          </p:cNvPr>
          <p:cNvSpPr>
            <a:spLocks noGrp="1"/>
          </p:cNvSpPr>
          <p:nvPr>
            <p:ph type="title"/>
          </p:nvPr>
        </p:nvSpPr>
        <p:spPr>
          <a:xfrm>
            <a:off x="4876800" y="57396"/>
            <a:ext cx="6664452" cy="1085604"/>
          </a:xfrm>
          <a:prstGeom prst="rect">
            <a:avLst/>
          </a:prstGeom>
        </p:spPr>
        <p:txBody>
          <a:bodyPr anchor="ctr"/>
          <a:lstStyle>
            <a:lvl1pPr>
              <a:defRPr/>
            </a:lvl1pPr>
          </a:lstStyle>
          <a:p>
            <a:r>
              <a:rPr lang="en-US"/>
              <a:t>Click to edit Master title style</a:t>
            </a:r>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D081D77-4D25-2245-8A73-02914704E2EF}"/>
              </a:ext>
            </a:extLst>
          </p:cNvPr>
          <p:cNvPicPr>
            <a:picLocks noChangeAspect="1"/>
          </p:cNvPicPr>
          <p:nvPr userDrawn="1"/>
        </p:nvPicPr>
        <p:blipFill>
          <a:blip r:embed="rId2"/>
          <a:srcRect/>
          <a:stretch/>
        </p:blipFill>
        <p:spPr>
          <a:xfrm>
            <a:off x="914400" y="2057400"/>
            <a:ext cx="2667000" cy="2450448"/>
          </a:xfrm>
          <a:prstGeom prst="rect">
            <a:avLst/>
          </a:prstGeom>
        </p:spPr>
      </p:pic>
    </p:spTree>
    <p:extLst>
      <p:ext uri="{BB962C8B-B14F-4D97-AF65-F5344CB8AC3E}">
        <p14:creationId xmlns:p14="http://schemas.microsoft.com/office/powerpoint/2010/main" val="2984035353"/>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me 1/3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7" name="Content Placeholder 2">
            <a:extLst>
              <a:ext uri="{FF2B5EF4-FFF2-40B4-BE49-F238E27FC236}">
                <a16:creationId xmlns:a16="http://schemas.microsoft.com/office/drawing/2014/main" id="{FA3D7BCD-874A-274E-A52B-6B52816FE263}"/>
              </a:ext>
            </a:extLst>
          </p:cNvPr>
          <p:cNvSpPr>
            <a:spLocks noGrp="1"/>
          </p:cNvSpPr>
          <p:nvPr>
            <p:ph idx="10"/>
          </p:nvPr>
        </p:nvSpPr>
        <p:spPr>
          <a:xfrm>
            <a:off x="4876800" y="1562100"/>
            <a:ext cx="6629400" cy="4610100"/>
          </a:xfrm>
          <a:prstGeom prst="rect">
            <a:avLst/>
          </a:prstGeom>
        </p:spPr>
        <p:txBody>
          <a:bodyPr/>
          <a:lstStyle>
            <a:lvl1pPr>
              <a:buClr>
                <a:schemeClr val="accent2"/>
              </a:buClr>
              <a:defRPr/>
            </a:lvl1pPr>
            <a:lvl2pPr marL="685800" indent="-228600">
              <a:buClr>
                <a:schemeClr val="accent2"/>
              </a:buClr>
              <a:buFont typeface="System Font Regular"/>
              <a:buChar cha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F86CF9CD-8F68-DC47-A628-3EE9128AE21F}"/>
              </a:ext>
            </a:extLst>
          </p:cNvPr>
          <p:cNvSpPr>
            <a:spLocks noGrp="1"/>
          </p:cNvSpPr>
          <p:nvPr>
            <p:ph type="title"/>
          </p:nvPr>
        </p:nvSpPr>
        <p:spPr>
          <a:xfrm>
            <a:off x="4876800" y="57396"/>
            <a:ext cx="6664452" cy="1085604"/>
          </a:xfrm>
          <a:prstGeom prst="rect">
            <a:avLst/>
          </a:prstGeom>
        </p:spPr>
        <p:txBody>
          <a:bodyPr anchor="ctr"/>
          <a:lstStyle>
            <a:lvl1pPr>
              <a:defRPr/>
            </a:lvl1pPr>
          </a:lstStyle>
          <a:p>
            <a:r>
              <a:rPr lang="en-US"/>
              <a:t>Click to edit Master title style</a:t>
            </a:r>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D081D77-4D25-2245-8A73-02914704E2E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12963" y="2051213"/>
            <a:ext cx="2755574" cy="2755574"/>
          </a:xfrm>
          <a:prstGeom prst="rect">
            <a:avLst/>
          </a:prstGeom>
        </p:spPr>
      </p:pic>
    </p:spTree>
    <p:extLst>
      <p:ext uri="{BB962C8B-B14F-4D97-AF65-F5344CB8AC3E}">
        <p14:creationId xmlns:p14="http://schemas.microsoft.com/office/powerpoint/2010/main" val="3484748509"/>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estion icon 1/3 Amethys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43451F5-D653-AE4F-A32D-01410ADC4982}"/>
              </a:ext>
            </a:extLst>
          </p:cNvPr>
          <p:cNvSpPr txBox="1"/>
          <p:nvPr userDrawn="1"/>
        </p:nvSpPr>
        <p:spPr>
          <a:xfrm>
            <a:off x="1313747" y="1721812"/>
            <a:ext cx="1907895" cy="3477875"/>
          </a:xfrm>
          <a:prstGeom prst="rect">
            <a:avLst/>
          </a:prstGeom>
          <a:noFill/>
        </p:spPr>
        <p:txBody>
          <a:bodyPr wrap="non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A6BEA584-B5F7-2A4B-8A83-A1A963DFEEA3}"/>
              </a:ext>
            </a:extLst>
          </p:cNvPr>
          <p:cNvSpPr txBox="1"/>
          <p:nvPr userDrawn="1"/>
        </p:nvSpPr>
        <p:spPr>
          <a:xfrm>
            <a:off x="1143000" y="1704879"/>
            <a:ext cx="1907895"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a:t>
            </a:r>
          </a:p>
        </p:txBody>
      </p:sp>
      <p:sp>
        <p:nvSpPr>
          <p:cNvPr id="13" name="Content Placeholder 2">
            <a:extLst>
              <a:ext uri="{FF2B5EF4-FFF2-40B4-BE49-F238E27FC236}">
                <a16:creationId xmlns:a16="http://schemas.microsoft.com/office/drawing/2014/main" id="{B04847F5-4B01-CA41-9BA8-04A43C2CACE0}"/>
              </a:ext>
            </a:extLst>
          </p:cNvPr>
          <p:cNvSpPr>
            <a:spLocks noGrp="1"/>
          </p:cNvSpPr>
          <p:nvPr>
            <p:ph idx="10"/>
          </p:nvPr>
        </p:nvSpPr>
        <p:spPr>
          <a:xfrm>
            <a:off x="4876800" y="1562100"/>
            <a:ext cx="6629400" cy="4610100"/>
          </a:xfrm>
          <a:prstGeom prst="rect">
            <a:avLst/>
          </a:prstGeom>
        </p:spPr>
        <p:txBody>
          <a:bodyPr/>
          <a:lstStyle>
            <a:lvl1pPr>
              <a:buClr>
                <a:schemeClr val="accent2"/>
              </a:buClr>
              <a:defRPr/>
            </a:lvl1pPr>
            <a:lvl2pPr marL="685800" indent="-228600">
              <a:buClr>
                <a:schemeClr val="accent2"/>
              </a:buClr>
              <a:buFont typeface="System Font Regular"/>
              <a:buChar cha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itle 1">
            <a:extLst>
              <a:ext uri="{FF2B5EF4-FFF2-40B4-BE49-F238E27FC236}">
                <a16:creationId xmlns:a16="http://schemas.microsoft.com/office/drawing/2014/main" id="{A5BC1CF1-C882-D841-8213-2FF88BAF52EC}"/>
              </a:ext>
            </a:extLst>
          </p:cNvPr>
          <p:cNvSpPr>
            <a:spLocks noGrp="1"/>
          </p:cNvSpPr>
          <p:nvPr>
            <p:ph type="title"/>
          </p:nvPr>
        </p:nvSpPr>
        <p:spPr>
          <a:xfrm>
            <a:off x="4876800" y="57396"/>
            <a:ext cx="6664452" cy="1085604"/>
          </a:xfrm>
          <a:prstGeom prst="rect">
            <a:avLst/>
          </a:prstGeom>
        </p:spPr>
        <p:txBody>
          <a:bodyPr anchor="ct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425459693"/>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s icon 1/3 Amethyst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061CB00D-E252-6649-873C-9C2B9F889AA6}"/>
              </a:ext>
            </a:extLst>
          </p:cNvPr>
          <p:cNvSpPr>
            <a:spLocks noGrp="1"/>
          </p:cNvSpPr>
          <p:nvPr>
            <p:ph type="title"/>
          </p:nvPr>
        </p:nvSpPr>
        <p:spPr>
          <a:xfrm>
            <a:off x="4838700" y="1972733"/>
            <a:ext cx="6664452" cy="2752602"/>
          </a:xfrm>
          <a:prstGeom prst="rect">
            <a:avLst/>
          </a:prstGeom>
        </p:spPr>
        <p:txBody>
          <a:bodyPr anchor="ctr"/>
          <a:lstStyle>
            <a:lvl1pPr>
              <a:defRPr>
                <a:solidFill>
                  <a:schemeClr val="accent1"/>
                </a:solidFill>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855B9D41-3747-154E-8B03-4A9F7AFF905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4400" y="2209800"/>
            <a:ext cx="2438400" cy="2438400"/>
          </a:xfrm>
          <a:prstGeom prst="rect">
            <a:avLst/>
          </a:prstGeom>
        </p:spPr>
      </p:pic>
    </p:spTree>
    <p:extLst>
      <p:ext uri="{BB962C8B-B14F-4D97-AF65-F5344CB8AC3E}">
        <p14:creationId xmlns:p14="http://schemas.microsoft.com/office/powerpoint/2010/main" val="1496867630"/>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genda_Monogram">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CE0AB7-1788-5F4A-A5C6-9266A589508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6" y="0"/>
            <a:ext cx="7390874" cy="6858000"/>
          </a:xfrm>
          <a:prstGeom prst="rect">
            <a:avLst/>
          </a:prstGeom>
        </p:spPr>
      </p:pic>
      <p:sp>
        <p:nvSpPr>
          <p:cNvPr id="5" name="Text Placeholder 7">
            <a:extLst>
              <a:ext uri="{FF2B5EF4-FFF2-40B4-BE49-F238E27FC236}">
                <a16:creationId xmlns:a16="http://schemas.microsoft.com/office/drawing/2014/main" id="{2CFDE4D6-90CF-D549-BF76-045623733127}"/>
              </a:ext>
            </a:extLst>
          </p:cNvPr>
          <p:cNvSpPr>
            <a:spLocks noGrp="1"/>
          </p:cNvSpPr>
          <p:nvPr>
            <p:ph type="body" sz="quarter" idx="10" hasCustomPrompt="1"/>
          </p:nvPr>
        </p:nvSpPr>
        <p:spPr>
          <a:xfrm>
            <a:off x="5971032" y="1591056"/>
            <a:ext cx="4919662" cy="3511550"/>
          </a:xfrm>
          <a:solidFill>
            <a:schemeClr val="bg1"/>
          </a:solidFill>
          <a:ln>
            <a:solidFill>
              <a:schemeClr val="bg1"/>
            </a:solidFill>
          </a:ln>
        </p:spPr>
        <p:txBody>
          <a:bodyPr anchor="ctr"/>
          <a:lstStyle>
            <a:lvl1pPr marL="974725" indent="-401638" defTabSz="1828800">
              <a:buClr>
                <a:schemeClr val="accent2"/>
              </a:buClr>
              <a:tabLst/>
              <a:defRPr sz="1800">
                <a:solidFill>
                  <a:schemeClr val="tx1"/>
                </a:solidFill>
              </a:defRPr>
            </a:lvl1pPr>
          </a:lstStyle>
          <a:p>
            <a:pPr lvl="0"/>
            <a:r>
              <a:rPr lang="en-US" dirty="0"/>
              <a:t>Topic 1</a:t>
            </a:r>
          </a:p>
          <a:p>
            <a:pPr lvl="0"/>
            <a:r>
              <a:rPr lang="en-US" dirty="0"/>
              <a:t>Topic 2</a:t>
            </a:r>
          </a:p>
          <a:p>
            <a:pPr lvl="0"/>
            <a:r>
              <a:rPr lang="en-US" dirty="0"/>
              <a:t>Topic 3</a:t>
            </a:r>
          </a:p>
          <a:p>
            <a:pPr lvl="0"/>
            <a:r>
              <a:rPr lang="en-US" dirty="0"/>
              <a:t>Topic 4</a:t>
            </a:r>
          </a:p>
          <a:p>
            <a:pPr lvl="0"/>
            <a:r>
              <a:rPr lang="en-US" dirty="0"/>
              <a:t>Topic 5</a:t>
            </a:r>
          </a:p>
        </p:txBody>
      </p:sp>
      <p:sp>
        <p:nvSpPr>
          <p:cNvPr id="6" name="Title 1">
            <a:extLst>
              <a:ext uri="{FF2B5EF4-FFF2-40B4-BE49-F238E27FC236}">
                <a16:creationId xmlns:a16="http://schemas.microsoft.com/office/drawing/2014/main" id="{0B3F8F76-7615-7744-AE5A-38B7FC6ACCDC}"/>
              </a:ext>
            </a:extLst>
          </p:cNvPr>
          <p:cNvSpPr>
            <a:spLocks noGrp="1"/>
          </p:cNvSpPr>
          <p:nvPr>
            <p:ph type="title" hasCustomPrompt="1"/>
          </p:nvPr>
        </p:nvSpPr>
        <p:spPr>
          <a:xfrm>
            <a:off x="694392" y="2816352"/>
            <a:ext cx="4062336" cy="777240"/>
          </a:xfrm>
        </p:spPr>
        <p:txBody>
          <a:bodyPr/>
          <a:lstStyle>
            <a:lvl1pPr>
              <a:defRPr sz="6600">
                <a:solidFill>
                  <a:schemeClr val="bg1"/>
                </a:solidFill>
              </a:defRPr>
            </a:lvl1pPr>
          </a:lstStyle>
          <a:p>
            <a:r>
              <a:rPr lang="en-US" dirty="0"/>
              <a:t>Agenda</a:t>
            </a:r>
          </a:p>
        </p:txBody>
      </p:sp>
    </p:spTree>
    <p:extLst>
      <p:ext uri="{BB962C8B-B14F-4D97-AF65-F5344CB8AC3E}">
        <p14:creationId xmlns:p14="http://schemas.microsoft.com/office/powerpoint/2010/main" val="10448652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oll Instructions 1/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Icon&#10;&#10;Description automatically generated">
            <a:extLst>
              <a:ext uri="{FF2B5EF4-FFF2-40B4-BE49-F238E27FC236}">
                <a16:creationId xmlns:a16="http://schemas.microsoft.com/office/drawing/2014/main" id="{08064E24-38B7-EE4D-9B7E-91746EBC588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295400" y="2438400"/>
            <a:ext cx="1752600" cy="1981200"/>
          </a:xfrm>
          <a:prstGeom prst="rect">
            <a:avLst/>
          </a:prstGeom>
        </p:spPr>
      </p:pic>
      <p:sp>
        <p:nvSpPr>
          <p:cNvPr id="11" name="Content Placeholder 10">
            <a:extLst>
              <a:ext uri="{FF2B5EF4-FFF2-40B4-BE49-F238E27FC236}">
                <a16:creationId xmlns:a16="http://schemas.microsoft.com/office/drawing/2014/main" id="{BCBD0F53-E3F2-1944-ABE7-80A01C122767}"/>
              </a:ext>
            </a:extLst>
          </p:cNvPr>
          <p:cNvSpPr>
            <a:spLocks noGrp="1"/>
          </p:cNvSpPr>
          <p:nvPr>
            <p:ph idx="10" hasCustomPrompt="1"/>
          </p:nvPr>
        </p:nvSpPr>
        <p:spPr>
          <a:xfrm>
            <a:off x="4838700" y="1447800"/>
            <a:ext cx="6664452" cy="3797300"/>
          </a:xfrm>
        </p:spPr>
        <p:txBody>
          <a:bodyPr anchor="ctr"/>
          <a:lstStyle>
            <a:lvl1pPr>
              <a:defRPr>
                <a:solidFill>
                  <a:schemeClr val="accent1"/>
                </a:solidFill>
              </a:defRPr>
            </a:lvl1pPr>
          </a:lstStyle>
          <a:p>
            <a:pPr marL="0" indent="0">
              <a:buNone/>
            </a:pPr>
            <a:r>
              <a:rPr lang="en-US" sz="3200" dirty="0">
                <a:solidFill>
                  <a:schemeClr val="accent2"/>
                </a:solidFill>
              </a:rPr>
              <a:t>Poll Instructions</a:t>
            </a:r>
          </a:p>
          <a:p>
            <a:pPr marL="0" indent="0">
              <a:buNone/>
            </a:pPr>
            <a:endParaRPr lang="en-US" dirty="0"/>
          </a:p>
          <a:p>
            <a:pPr marL="0" indent="0">
              <a:buNone/>
            </a:pPr>
            <a:r>
              <a:rPr lang="en-US" dirty="0"/>
              <a:t>Text the number </a:t>
            </a:r>
            <a:r>
              <a:rPr lang="en-US" sz="3200" b="1" dirty="0">
                <a:solidFill>
                  <a:schemeClr val="accent2"/>
                </a:solidFill>
              </a:rPr>
              <a:t>00000</a:t>
            </a:r>
            <a:endParaRPr lang="en-US" sz="6000" b="1" dirty="0">
              <a:solidFill>
                <a:schemeClr val="accent2"/>
              </a:solidFill>
            </a:endParaRPr>
          </a:p>
          <a:p>
            <a:pPr marL="0" indent="0">
              <a:buNone/>
            </a:pPr>
            <a:endParaRPr lang="en-US" dirty="0"/>
          </a:p>
          <a:p>
            <a:pPr marL="0" indent="0">
              <a:buNone/>
            </a:pPr>
            <a:r>
              <a:rPr lang="en-US" dirty="0"/>
              <a:t>In the body of the message, type </a:t>
            </a:r>
            <a:r>
              <a:rPr lang="en-US" sz="3200" b="1" dirty="0">
                <a:solidFill>
                  <a:schemeClr val="accent2"/>
                </a:solidFill>
              </a:rPr>
              <a:t>JLOOOOO</a:t>
            </a:r>
          </a:p>
        </p:txBody>
      </p:sp>
    </p:spTree>
    <p:extLst>
      <p:ext uri="{BB962C8B-B14F-4D97-AF65-F5344CB8AC3E}">
        <p14:creationId xmlns:p14="http://schemas.microsoft.com/office/powerpoint/2010/main" val="1093187343"/>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 Number 1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43451F5-D653-AE4F-A32D-01410ADC4982}"/>
              </a:ext>
            </a:extLst>
          </p:cNvPr>
          <p:cNvSpPr txBox="1"/>
          <p:nvPr userDrawn="1"/>
        </p:nvSpPr>
        <p:spPr>
          <a:xfrm>
            <a:off x="1313747" y="1721812"/>
            <a:ext cx="1754006" cy="3477875"/>
          </a:xfrm>
          <a:prstGeom prst="rect">
            <a:avLst/>
          </a:prstGeom>
          <a:noFill/>
        </p:spPr>
        <p:txBody>
          <a:bodyPr wrap="non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1</a:t>
            </a:r>
          </a:p>
        </p:txBody>
      </p:sp>
      <p:sp>
        <p:nvSpPr>
          <p:cNvPr id="10" name="TextBox 9">
            <a:extLst>
              <a:ext uri="{FF2B5EF4-FFF2-40B4-BE49-F238E27FC236}">
                <a16:creationId xmlns:a16="http://schemas.microsoft.com/office/drawing/2014/main" id="{A6BEA584-B5F7-2A4B-8A83-A1A963DFEEA3}"/>
              </a:ext>
            </a:extLst>
          </p:cNvPr>
          <p:cNvSpPr txBox="1"/>
          <p:nvPr userDrawn="1"/>
        </p:nvSpPr>
        <p:spPr>
          <a:xfrm>
            <a:off x="1217794" y="1627525"/>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1</a:t>
            </a:r>
          </a:p>
        </p:txBody>
      </p:sp>
      <p:sp>
        <p:nvSpPr>
          <p:cNvPr id="11" name="Content Placeholder 2">
            <a:extLst>
              <a:ext uri="{FF2B5EF4-FFF2-40B4-BE49-F238E27FC236}">
                <a16:creationId xmlns:a16="http://schemas.microsoft.com/office/drawing/2014/main" id="{28A242A4-C806-CC45-B2A0-0FAE1D12FBAE}"/>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Title 1">
            <a:extLst>
              <a:ext uri="{FF2B5EF4-FFF2-40B4-BE49-F238E27FC236}">
                <a16:creationId xmlns:a16="http://schemas.microsoft.com/office/drawing/2014/main" id="{061CB00D-E252-6649-873C-9C2B9F889AA6}"/>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725331182"/>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3 Number 2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386899" y="1703725"/>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2</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290947" y="1609438"/>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2</a:t>
            </a:r>
          </a:p>
        </p:txBody>
      </p:sp>
      <p:sp>
        <p:nvSpPr>
          <p:cNvPr id="9" name="Content Placeholder 2">
            <a:extLst>
              <a:ext uri="{FF2B5EF4-FFF2-40B4-BE49-F238E27FC236}">
                <a16:creationId xmlns:a16="http://schemas.microsoft.com/office/drawing/2014/main" id="{1DE45E4D-66FA-4E8C-957E-AB01B761A780}"/>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itle 1">
            <a:extLst>
              <a:ext uri="{FF2B5EF4-FFF2-40B4-BE49-F238E27FC236}">
                <a16:creationId xmlns:a16="http://schemas.microsoft.com/office/drawing/2014/main" id="{E7EFB591-7BF8-4D0C-9D95-A29345777B27}"/>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162752244"/>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3 Number 3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386899" y="1721812"/>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3</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290947" y="1627525"/>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3</a:t>
            </a:r>
          </a:p>
        </p:txBody>
      </p:sp>
      <p:sp>
        <p:nvSpPr>
          <p:cNvPr id="9" name="Content Placeholder 2">
            <a:extLst>
              <a:ext uri="{FF2B5EF4-FFF2-40B4-BE49-F238E27FC236}">
                <a16:creationId xmlns:a16="http://schemas.microsoft.com/office/drawing/2014/main" id="{473D1893-6E3F-408D-9244-C7B7FF0E4C10}"/>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itle 1">
            <a:extLst>
              <a:ext uri="{FF2B5EF4-FFF2-40B4-BE49-F238E27FC236}">
                <a16:creationId xmlns:a16="http://schemas.microsoft.com/office/drawing/2014/main" id="{87A6F9EB-2292-41AF-8678-E16E8FBF390C}"/>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949219207"/>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3 Number 4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238952" y="1721812"/>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4</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143000" y="1627525"/>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4</a:t>
            </a:r>
          </a:p>
        </p:txBody>
      </p:sp>
      <p:sp>
        <p:nvSpPr>
          <p:cNvPr id="9" name="Content Placeholder 2">
            <a:extLst>
              <a:ext uri="{FF2B5EF4-FFF2-40B4-BE49-F238E27FC236}">
                <a16:creationId xmlns:a16="http://schemas.microsoft.com/office/drawing/2014/main" id="{9F55CF38-73D3-4F13-953C-A37CC81EFBE7}"/>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98F05F94-EE59-4356-8CC3-F2B6EB4CA861}"/>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289892594"/>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3 Number 5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386899" y="1721812"/>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5</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290947" y="1627525"/>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5</a:t>
            </a:r>
          </a:p>
        </p:txBody>
      </p:sp>
      <p:sp>
        <p:nvSpPr>
          <p:cNvPr id="9" name="Content Placeholder 2">
            <a:extLst>
              <a:ext uri="{FF2B5EF4-FFF2-40B4-BE49-F238E27FC236}">
                <a16:creationId xmlns:a16="http://schemas.microsoft.com/office/drawing/2014/main" id="{4FDEF8FA-D1A2-49DF-BE8E-4F875FD4C346}"/>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5D4AA767-D5F6-4D39-9538-5B995B2A0754}"/>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550211565"/>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 Number 6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315152" y="1721812"/>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6</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219200" y="1627525"/>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6</a:t>
            </a:r>
          </a:p>
        </p:txBody>
      </p:sp>
      <p:sp>
        <p:nvSpPr>
          <p:cNvPr id="9" name="Content Placeholder 2">
            <a:extLst>
              <a:ext uri="{FF2B5EF4-FFF2-40B4-BE49-F238E27FC236}">
                <a16:creationId xmlns:a16="http://schemas.microsoft.com/office/drawing/2014/main" id="{48C1AF5F-F110-4C47-B1C3-B66E54862339}"/>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0D88B3AE-168C-4ADC-812D-DDF28BF29CA2}"/>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923514980"/>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 Number 7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386899" y="1770687"/>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7</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290947" y="1676400"/>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7</a:t>
            </a:r>
          </a:p>
        </p:txBody>
      </p:sp>
      <p:sp>
        <p:nvSpPr>
          <p:cNvPr id="9" name="Content Placeholder 2">
            <a:extLst>
              <a:ext uri="{FF2B5EF4-FFF2-40B4-BE49-F238E27FC236}">
                <a16:creationId xmlns:a16="http://schemas.microsoft.com/office/drawing/2014/main" id="{59E03DBB-89AA-4C8D-89C2-1E671D4B6FB0}"/>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BC498D7F-83E2-4832-B1F4-E27D2A8C0369}"/>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782713446"/>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3 Number 8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386899" y="1770687"/>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8</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290947" y="1676400"/>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8</a:t>
            </a:r>
          </a:p>
        </p:txBody>
      </p:sp>
      <p:sp>
        <p:nvSpPr>
          <p:cNvPr id="9" name="Content Placeholder 2">
            <a:extLst>
              <a:ext uri="{FF2B5EF4-FFF2-40B4-BE49-F238E27FC236}">
                <a16:creationId xmlns:a16="http://schemas.microsoft.com/office/drawing/2014/main" id="{DFC267CA-95B4-4C24-AF51-04D829655CE9}"/>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1CAB8368-58BD-4EA5-9552-D1397C837FD4}"/>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738788937"/>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3 Number 9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1386899" y="1770687"/>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9</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1290947" y="1676400"/>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9</a:t>
            </a:r>
          </a:p>
        </p:txBody>
      </p:sp>
      <p:sp>
        <p:nvSpPr>
          <p:cNvPr id="9" name="Content Placeholder 2">
            <a:extLst>
              <a:ext uri="{FF2B5EF4-FFF2-40B4-BE49-F238E27FC236}">
                <a16:creationId xmlns:a16="http://schemas.microsoft.com/office/drawing/2014/main" id="{876341F8-EEDF-4ACC-99C1-CEEEEFBD1E13}"/>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itle 1">
            <a:extLst>
              <a:ext uri="{FF2B5EF4-FFF2-40B4-BE49-F238E27FC236}">
                <a16:creationId xmlns:a16="http://schemas.microsoft.com/office/drawing/2014/main" id="{6FCD93F2-1A36-400D-AEFA-21496558AA76}"/>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3544851557"/>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BBBD71-F897-F148-A250-C0FAAF84E203}"/>
              </a:ext>
            </a:extLst>
          </p:cNvPr>
          <p:cNvSpPr/>
          <p:nvPr userDrawn="1"/>
        </p:nvSpPr>
        <p:spPr>
          <a:xfrm>
            <a:off x="0" y="0"/>
            <a:ext cx="73914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7">
            <a:extLst>
              <a:ext uri="{FF2B5EF4-FFF2-40B4-BE49-F238E27FC236}">
                <a16:creationId xmlns:a16="http://schemas.microsoft.com/office/drawing/2014/main" id="{2CFDE4D6-90CF-D549-BF76-045623733127}"/>
              </a:ext>
            </a:extLst>
          </p:cNvPr>
          <p:cNvSpPr>
            <a:spLocks noGrp="1"/>
          </p:cNvSpPr>
          <p:nvPr>
            <p:ph type="body" sz="quarter" idx="10" hasCustomPrompt="1"/>
          </p:nvPr>
        </p:nvSpPr>
        <p:spPr>
          <a:xfrm>
            <a:off x="5971032" y="1591056"/>
            <a:ext cx="4919662" cy="3511550"/>
          </a:xfrm>
          <a:solidFill>
            <a:schemeClr val="bg1"/>
          </a:solidFill>
          <a:ln>
            <a:solidFill>
              <a:schemeClr val="bg1"/>
            </a:solidFill>
          </a:ln>
        </p:spPr>
        <p:txBody>
          <a:bodyPr anchor="ctr"/>
          <a:lstStyle>
            <a:lvl1pPr marL="974725" indent="-401638" defTabSz="1828800">
              <a:buClr>
                <a:schemeClr val="accent2"/>
              </a:buClr>
              <a:tabLst/>
              <a:defRPr sz="1800">
                <a:solidFill>
                  <a:schemeClr val="tx1"/>
                </a:solidFill>
              </a:defRPr>
            </a:lvl1pPr>
          </a:lstStyle>
          <a:p>
            <a:pPr lvl="0"/>
            <a:r>
              <a:rPr lang="en-US" dirty="0"/>
              <a:t>Topic 1</a:t>
            </a:r>
          </a:p>
          <a:p>
            <a:pPr lvl="0"/>
            <a:r>
              <a:rPr lang="en-US" dirty="0"/>
              <a:t>Topic 2</a:t>
            </a:r>
          </a:p>
          <a:p>
            <a:pPr lvl="0"/>
            <a:r>
              <a:rPr lang="en-US" dirty="0"/>
              <a:t>Topic 3</a:t>
            </a:r>
          </a:p>
          <a:p>
            <a:pPr lvl="0"/>
            <a:r>
              <a:rPr lang="en-US" dirty="0"/>
              <a:t>Topic 4</a:t>
            </a:r>
          </a:p>
          <a:p>
            <a:pPr lvl="0"/>
            <a:r>
              <a:rPr lang="en-US" dirty="0"/>
              <a:t>Topic 5</a:t>
            </a:r>
          </a:p>
        </p:txBody>
      </p:sp>
      <p:sp>
        <p:nvSpPr>
          <p:cNvPr id="6" name="Title 1">
            <a:extLst>
              <a:ext uri="{FF2B5EF4-FFF2-40B4-BE49-F238E27FC236}">
                <a16:creationId xmlns:a16="http://schemas.microsoft.com/office/drawing/2014/main" id="{0B3F8F76-7615-7744-AE5A-38B7FC6ACCDC}"/>
              </a:ext>
            </a:extLst>
          </p:cNvPr>
          <p:cNvSpPr>
            <a:spLocks noGrp="1"/>
          </p:cNvSpPr>
          <p:nvPr>
            <p:ph type="title" hasCustomPrompt="1"/>
          </p:nvPr>
        </p:nvSpPr>
        <p:spPr>
          <a:xfrm>
            <a:off x="694392" y="2816352"/>
            <a:ext cx="4062336" cy="777240"/>
          </a:xfrm>
        </p:spPr>
        <p:txBody>
          <a:bodyPr/>
          <a:lstStyle>
            <a:lvl1pPr>
              <a:defRPr sz="6600">
                <a:solidFill>
                  <a:schemeClr val="bg1"/>
                </a:solidFill>
              </a:defRPr>
            </a:lvl1pPr>
          </a:lstStyle>
          <a:p>
            <a:r>
              <a:rPr lang="en-US" dirty="0"/>
              <a:t>Agenda</a:t>
            </a:r>
          </a:p>
        </p:txBody>
      </p:sp>
    </p:spTree>
    <p:extLst>
      <p:ext uri="{BB962C8B-B14F-4D97-AF65-F5344CB8AC3E}">
        <p14:creationId xmlns:p14="http://schemas.microsoft.com/office/powerpoint/2010/main" val="32185582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3 Number 10 amethy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Oval 1">
            <a:extLst>
              <a:ext uri="{FF2B5EF4-FFF2-40B4-BE49-F238E27FC236}">
                <a16:creationId xmlns:a16="http://schemas.microsoft.com/office/drawing/2014/main" id="{4556B617-EFAC-E648-A07D-A64FCDA53C07}"/>
              </a:ext>
            </a:extLst>
          </p:cNvPr>
          <p:cNvSpPr/>
          <p:nvPr userDrawn="1"/>
        </p:nvSpPr>
        <p:spPr>
          <a:xfrm>
            <a:off x="717550" y="1955800"/>
            <a:ext cx="2946400" cy="294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35F89C32-9A22-E844-B994-B960E431B16D}"/>
              </a:ext>
            </a:extLst>
          </p:cNvPr>
          <p:cNvSpPr txBox="1"/>
          <p:nvPr userDrawn="1"/>
        </p:nvSpPr>
        <p:spPr>
          <a:xfrm>
            <a:off x="685800" y="1752600"/>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1</a:t>
            </a:r>
          </a:p>
        </p:txBody>
      </p:sp>
      <p:sp>
        <p:nvSpPr>
          <p:cNvPr id="12" name="TextBox 11">
            <a:extLst>
              <a:ext uri="{FF2B5EF4-FFF2-40B4-BE49-F238E27FC236}">
                <a16:creationId xmlns:a16="http://schemas.microsoft.com/office/drawing/2014/main" id="{4591CF4F-1259-BE45-B9EB-19F328C2B8E1}"/>
              </a:ext>
            </a:extLst>
          </p:cNvPr>
          <p:cNvSpPr txBox="1"/>
          <p:nvPr userDrawn="1"/>
        </p:nvSpPr>
        <p:spPr>
          <a:xfrm>
            <a:off x="589848" y="1690062"/>
            <a:ext cx="936049" cy="3477875"/>
          </a:xfrm>
          <a:prstGeom prst="rect">
            <a:avLst/>
          </a:prstGeom>
          <a:noFill/>
        </p:spPr>
        <p:txBody>
          <a:bodyPr wrap="squar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1</a:t>
            </a:r>
          </a:p>
        </p:txBody>
      </p:sp>
      <p:sp>
        <p:nvSpPr>
          <p:cNvPr id="10" name="TextBox 9">
            <a:extLst>
              <a:ext uri="{FF2B5EF4-FFF2-40B4-BE49-F238E27FC236}">
                <a16:creationId xmlns:a16="http://schemas.microsoft.com/office/drawing/2014/main" id="{71BD1E88-06B6-5F41-AE1F-7302D594545C}"/>
              </a:ext>
            </a:extLst>
          </p:cNvPr>
          <p:cNvSpPr txBox="1"/>
          <p:nvPr userDrawn="1"/>
        </p:nvSpPr>
        <p:spPr>
          <a:xfrm>
            <a:off x="1936196" y="1752600"/>
            <a:ext cx="2118301" cy="3477875"/>
          </a:xfrm>
          <a:prstGeom prst="rect">
            <a:avLst/>
          </a:prstGeom>
          <a:noFill/>
        </p:spPr>
        <p:txBody>
          <a:bodyPr wrap="square" rtlCol="0">
            <a:spAutoFit/>
          </a:bodyPr>
          <a:lstStyle/>
          <a:p>
            <a:r>
              <a:rPr lang="en-US" sz="22000" b="1" dirty="0">
                <a:ln w="22225">
                  <a:noFill/>
                  <a:prstDash val="solid"/>
                </a:ln>
                <a:solidFill>
                  <a:schemeClr val="accent2"/>
                </a:solidFill>
                <a:latin typeface="Arial" panose="020B0604020202020204" pitchFamily="34" charset="0"/>
                <a:cs typeface="Arial" panose="020B0604020202020204" pitchFamily="34" charset="0"/>
              </a:rPr>
              <a:t>0</a:t>
            </a:r>
          </a:p>
        </p:txBody>
      </p:sp>
      <p:sp>
        <p:nvSpPr>
          <p:cNvPr id="15" name="TextBox 14">
            <a:extLst>
              <a:ext uri="{FF2B5EF4-FFF2-40B4-BE49-F238E27FC236}">
                <a16:creationId xmlns:a16="http://schemas.microsoft.com/office/drawing/2014/main" id="{AFCFA1BC-12B8-8743-8D50-9D1BE40FA19D}"/>
              </a:ext>
            </a:extLst>
          </p:cNvPr>
          <p:cNvSpPr txBox="1"/>
          <p:nvPr userDrawn="1"/>
        </p:nvSpPr>
        <p:spPr>
          <a:xfrm>
            <a:off x="1840244" y="1658313"/>
            <a:ext cx="1754006" cy="3477875"/>
          </a:xfrm>
          <a:prstGeom prst="rect">
            <a:avLst/>
          </a:prstGeom>
          <a:noFill/>
        </p:spPr>
        <p:txBody>
          <a:bodyPr wrap="none" rtlCol="0">
            <a:spAutoFit/>
          </a:bodyPr>
          <a:lstStyle/>
          <a:p>
            <a:r>
              <a:rPr lang="en-US" sz="22000" b="1" dirty="0">
                <a:ln w="22225">
                  <a:solidFill>
                    <a:schemeClr val="accent1"/>
                  </a:solidFill>
                  <a:prstDash val="solid"/>
                </a:ln>
                <a:noFill/>
                <a:latin typeface="Arial" panose="020B0604020202020204" pitchFamily="34" charset="0"/>
                <a:cs typeface="Arial" panose="020B0604020202020204" pitchFamily="34" charset="0"/>
              </a:rPr>
              <a:t>0</a:t>
            </a:r>
          </a:p>
        </p:txBody>
      </p:sp>
      <p:sp>
        <p:nvSpPr>
          <p:cNvPr id="13" name="Content Placeholder 2">
            <a:extLst>
              <a:ext uri="{FF2B5EF4-FFF2-40B4-BE49-F238E27FC236}">
                <a16:creationId xmlns:a16="http://schemas.microsoft.com/office/drawing/2014/main" id="{1EB64849-F5AB-4ACF-9FB9-A1B60C3C8AA9}"/>
              </a:ext>
            </a:extLst>
          </p:cNvPr>
          <p:cNvSpPr>
            <a:spLocks noGrp="1"/>
          </p:cNvSpPr>
          <p:nvPr>
            <p:ph idx="10"/>
          </p:nvPr>
        </p:nvSpPr>
        <p:spPr>
          <a:xfrm>
            <a:off x="4841748" y="2070100"/>
            <a:ext cx="6664452" cy="3949700"/>
          </a:xfrm>
          <a:prstGeom prst="rect">
            <a:avLst/>
          </a:prstGeom>
        </p:spPr>
        <p:txBody>
          <a:bodyPr/>
          <a:lstStyle>
            <a:lvl1pPr>
              <a:buClr>
                <a:schemeClr val="accent2"/>
              </a:buClr>
              <a:defRPr/>
            </a:lvl1pPr>
            <a:lvl2pPr>
              <a:buClr>
                <a:schemeClr val="accent2"/>
              </a:buClr>
              <a:defRPr sz="1600"/>
            </a:lvl2pPr>
            <a:lvl3pPr>
              <a:buClr>
                <a:schemeClr val="accent2"/>
              </a:buClr>
              <a:defRPr sz="1400"/>
            </a:lvl3pPr>
            <a:lvl4pPr>
              <a:buClr>
                <a:schemeClr val="accent2"/>
              </a:buClr>
              <a:defRPr sz="1200"/>
            </a:lvl4pPr>
            <a:lvl5pPr>
              <a:buClr>
                <a:schemeClr val="accent2"/>
              </a:buClr>
              <a:defRPr sz="1200"/>
            </a:lvl5pPr>
          </a:lstStyle>
          <a:p>
            <a:pPr marL="228600" marR="0" lvl="0"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Click to edit Master text styles</a:t>
            </a:r>
          </a:p>
          <a:p>
            <a:pPr marL="228600" marR="0" lvl="1"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Second level</a:t>
            </a:r>
          </a:p>
          <a:p>
            <a:pPr marL="228600" marR="0" lvl="2"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Third level</a:t>
            </a:r>
          </a:p>
          <a:p>
            <a:pPr marL="228600" marR="0" lvl="3"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Fourth level</a:t>
            </a:r>
          </a:p>
          <a:p>
            <a:pPr marL="228600" marR="0" lvl="4" indent="-228600" algn="l" defTabSz="914400" rtl="0" eaLnBrk="1" fontAlgn="auto" latinLnBrk="0" hangingPunct="1">
              <a:lnSpc>
                <a:spcPct val="100000"/>
              </a:lnSpc>
              <a:spcBef>
                <a:spcPts val="1000"/>
              </a:spcBef>
              <a:spcAft>
                <a:spcPts val="0"/>
              </a:spcAft>
              <a:buClr>
                <a:srgbClr val="FF5750"/>
              </a:buClr>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Fifth level</a:t>
            </a:r>
            <a:endPar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itle 1">
            <a:extLst>
              <a:ext uri="{FF2B5EF4-FFF2-40B4-BE49-F238E27FC236}">
                <a16:creationId xmlns:a16="http://schemas.microsoft.com/office/drawing/2014/main" id="{42F8C5E8-542D-4D94-9AEA-3A408A14CE72}"/>
              </a:ext>
            </a:extLst>
          </p:cNvPr>
          <p:cNvSpPr>
            <a:spLocks noGrp="1"/>
          </p:cNvSpPr>
          <p:nvPr>
            <p:ph type="title"/>
          </p:nvPr>
        </p:nvSpPr>
        <p:spPr>
          <a:xfrm>
            <a:off x="4876800" y="565396"/>
            <a:ext cx="6664452" cy="1085604"/>
          </a:xfrm>
          <a:prstGeom prst="rect">
            <a:avLst/>
          </a:prstGeom>
        </p:spPr>
        <p:txBody>
          <a:bodyPr anchor="b"/>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2685908526"/>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 Icon Box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F407E3-534D-4596-80FA-A4B64B86C0CC}"/>
              </a:ext>
            </a:extLst>
          </p:cNvPr>
          <p:cNvSpPr/>
          <p:nvPr userDrawn="1"/>
        </p:nvSpPr>
        <p:spPr>
          <a:xfrm>
            <a:off x="695614" y="1863206"/>
            <a:ext cx="4572000" cy="388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4">
            <a:extLst>
              <a:ext uri="{FF2B5EF4-FFF2-40B4-BE49-F238E27FC236}">
                <a16:creationId xmlns:a16="http://schemas.microsoft.com/office/drawing/2014/main" id="{F610FD58-353C-F240-AA43-30C04915F686}"/>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a:t>
            </a:r>
            <a:endParaRPr lang="en-US" dirty="0"/>
          </a:p>
        </p:txBody>
      </p:sp>
      <p:sp>
        <p:nvSpPr>
          <p:cNvPr id="8" name="Slide Number Placeholder 5">
            <a:extLst>
              <a:ext uri="{FF2B5EF4-FFF2-40B4-BE49-F238E27FC236}">
                <a16:creationId xmlns:a16="http://schemas.microsoft.com/office/drawing/2014/main" id="{9D73A866-0BBE-F444-8B58-702BA5D0B55B}"/>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5" name="Content Placeholder 3">
            <a:extLst>
              <a:ext uri="{FF2B5EF4-FFF2-40B4-BE49-F238E27FC236}">
                <a16:creationId xmlns:a16="http://schemas.microsoft.com/office/drawing/2014/main" id="{32841B70-5E35-3840-88CE-0055F744C878}"/>
              </a:ext>
            </a:extLst>
          </p:cNvPr>
          <p:cNvSpPr>
            <a:spLocks noGrp="1"/>
          </p:cNvSpPr>
          <p:nvPr>
            <p:ph sz="half" idx="2"/>
          </p:nvPr>
        </p:nvSpPr>
        <p:spPr>
          <a:xfrm>
            <a:off x="924214" y="2856916"/>
            <a:ext cx="4114800" cy="2791117"/>
          </a:xfrm>
        </p:spPr>
        <p:txBody>
          <a:bodyPr lIns="0"/>
          <a:lstStyle>
            <a:lvl1pPr marL="0" indent="0">
              <a:buNone/>
              <a:defRPr sz="1800">
                <a:solidFill>
                  <a:schemeClr val="bg1"/>
                </a:solidFill>
              </a:defRPr>
            </a:lvl1pPr>
            <a:lvl2pPr marL="742950" indent="-285750">
              <a:buClr>
                <a:schemeClr val="bg1"/>
              </a:buClr>
              <a:buFont typeface="Arial" panose="020B0604020202020204" pitchFamily="34" charset="0"/>
              <a:buChar char="•"/>
              <a:defRPr sz="1600">
                <a:solidFill>
                  <a:schemeClr val="bg1"/>
                </a:solidFill>
              </a:defRPr>
            </a:lvl2pPr>
            <a:lvl3pPr marL="1143000" indent="-228600">
              <a:buClr>
                <a:schemeClr val="bg1"/>
              </a:buClr>
              <a:buFont typeface="System Font Regular"/>
              <a:buChar char="–"/>
              <a:defRPr sz="1400">
                <a:solidFill>
                  <a:schemeClr val="bg1"/>
                </a:solidFill>
              </a:defRPr>
            </a:lvl3pPr>
            <a:lvl4pPr>
              <a:buClr>
                <a:schemeClr val="bg1"/>
              </a:buClr>
              <a:defRPr sz="1200">
                <a:solidFill>
                  <a:schemeClr val="bg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1">
            <a:extLst>
              <a:ext uri="{FF2B5EF4-FFF2-40B4-BE49-F238E27FC236}">
                <a16:creationId xmlns:a16="http://schemas.microsoft.com/office/drawing/2014/main" id="{CB4E2A77-B3FA-B64E-AA07-2FCEF25F4203}"/>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endParaRPr lang="en-US" dirty="0"/>
          </a:p>
        </p:txBody>
      </p:sp>
      <p:sp>
        <p:nvSpPr>
          <p:cNvPr id="5" name="Oval 4">
            <a:extLst>
              <a:ext uri="{FF2B5EF4-FFF2-40B4-BE49-F238E27FC236}">
                <a16:creationId xmlns:a16="http://schemas.microsoft.com/office/drawing/2014/main" id="{5F7D9D58-D480-4EB7-B9F7-CFCD7B78938F}"/>
              </a:ext>
            </a:extLst>
          </p:cNvPr>
          <p:cNvSpPr/>
          <p:nvPr userDrawn="1"/>
        </p:nvSpPr>
        <p:spPr>
          <a:xfrm>
            <a:off x="2295814" y="1314158"/>
            <a:ext cx="1371600" cy="1371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a:extLst>
              <a:ext uri="{FF2B5EF4-FFF2-40B4-BE49-F238E27FC236}">
                <a16:creationId xmlns:a16="http://schemas.microsoft.com/office/drawing/2014/main" id="{50BAE8DC-1D76-4C47-B96A-51F54FE93DE0}"/>
              </a:ext>
            </a:extLst>
          </p:cNvPr>
          <p:cNvSpPr>
            <a:spLocks noGrp="1"/>
          </p:cNvSpPr>
          <p:nvPr>
            <p:ph type="pic" sz="quarter" idx="18"/>
          </p:nvPr>
        </p:nvSpPr>
        <p:spPr>
          <a:xfrm>
            <a:off x="2570134" y="1573683"/>
            <a:ext cx="822960" cy="822960"/>
          </a:xfrm>
        </p:spPr>
        <p:txBody>
          <a:bodyPr/>
          <a:lstStyle/>
          <a:p>
            <a:r>
              <a:rPr lang="en-US" dirty="0"/>
              <a:t>Click icon to add picture</a:t>
            </a:r>
          </a:p>
        </p:txBody>
      </p:sp>
      <p:sp>
        <p:nvSpPr>
          <p:cNvPr id="20" name="Rectangle 19">
            <a:extLst>
              <a:ext uri="{FF2B5EF4-FFF2-40B4-BE49-F238E27FC236}">
                <a16:creationId xmlns:a16="http://schemas.microsoft.com/office/drawing/2014/main" id="{473BA5D9-4522-4E74-8466-0848D4A36DAF}"/>
              </a:ext>
            </a:extLst>
          </p:cNvPr>
          <p:cNvSpPr/>
          <p:nvPr userDrawn="1"/>
        </p:nvSpPr>
        <p:spPr>
          <a:xfrm>
            <a:off x="6924386" y="1863206"/>
            <a:ext cx="4572000" cy="388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ontent Placeholder 3">
            <a:extLst>
              <a:ext uri="{FF2B5EF4-FFF2-40B4-BE49-F238E27FC236}">
                <a16:creationId xmlns:a16="http://schemas.microsoft.com/office/drawing/2014/main" id="{24DE806B-879C-4858-8A87-4DE8A6B888C9}"/>
              </a:ext>
            </a:extLst>
          </p:cNvPr>
          <p:cNvSpPr>
            <a:spLocks noGrp="1"/>
          </p:cNvSpPr>
          <p:nvPr>
            <p:ph sz="half" idx="19"/>
          </p:nvPr>
        </p:nvSpPr>
        <p:spPr>
          <a:xfrm>
            <a:off x="7152986" y="2856916"/>
            <a:ext cx="4114800" cy="2791117"/>
          </a:xfrm>
        </p:spPr>
        <p:txBody>
          <a:bodyPr lIns="0"/>
          <a:lstStyle>
            <a:lvl1pPr marL="0" indent="0">
              <a:buNone/>
              <a:defRPr sz="1800">
                <a:solidFill>
                  <a:schemeClr val="bg1"/>
                </a:solidFill>
              </a:defRPr>
            </a:lvl1pPr>
            <a:lvl2pPr marL="742950" indent="-285750">
              <a:buClr>
                <a:schemeClr val="bg1"/>
              </a:buClr>
              <a:buFont typeface="Arial" panose="020B0604020202020204" pitchFamily="34" charset="0"/>
              <a:buChar char="•"/>
              <a:defRPr sz="1600">
                <a:solidFill>
                  <a:schemeClr val="bg1"/>
                </a:solidFill>
              </a:defRPr>
            </a:lvl2pPr>
            <a:lvl3pPr marL="1143000" indent="-228600">
              <a:buClr>
                <a:schemeClr val="bg1"/>
              </a:buClr>
              <a:buFont typeface="System Font Regular"/>
              <a:buChar char="–"/>
              <a:defRPr sz="1400">
                <a:solidFill>
                  <a:schemeClr val="bg1"/>
                </a:solidFill>
              </a:defRPr>
            </a:lvl3pPr>
            <a:lvl4pPr>
              <a:buClr>
                <a:schemeClr val="bg1"/>
              </a:buClr>
              <a:defRPr sz="1200">
                <a:solidFill>
                  <a:schemeClr val="bg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Oval 21">
            <a:extLst>
              <a:ext uri="{FF2B5EF4-FFF2-40B4-BE49-F238E27FC236}">
                <a16:creationId xmlns:a16="http://schemas.microsoft.com/office/drawing/2014/main" id="{76040B5B-1169-4903-A270-B4E8DDE9F206}"/>
              </a:ext>
            </a:extLst>
          </p:cNvPr>
          <p:cNvSpPr/>
          <p:nvPr userDrawn="1"/>
        </p:nvSpPr>
        <p:spPr>
          <a:xfrm>
            <a:off x="8524586" y="1314158"/>
            <a:ext cx="1371600" cy="1371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icture Placeholder 3">
            <a:extLst>
              <a:ext uri="{FF2B5EF4-FFF2-40B4-BE49-F238E27FC236}">
                <a16:creationId xmlns:a16="http://schemas.microsoft.com/office/drawing/2014/main" id="{842C3B35-740D-4BC4-8897-196CC0503D84}"/>
              </a:ext>
            </a:extLst>
          </p:cNvPr>
          <p:cNvSpPr>
            <a:spLocks noGrp="1"/>
          </p:cNvSpPr>
          <p:nvPr>
            <p:ph type="pic" sz="quarter" idx="20"/>
          </p:nvPr>
        </p:nvSpPr>
        <p:spPr>
          <a:xfrm>
            <a:off x="8798906" y="1573683"/>
            <a:ext cx="822960" cy="822960"/>
          </a:xfrm>
        </p:spPr>
        <p:txBody>
          <a:bodyPr/>
          <a:lstStyle/>
          <a:p>
            <a:r>
              <a:rPr lang="en-US" dirty="0"/>
              <a:t>Click icon to add picture</a:t>
            </a:r>
          </a:p>
        </p:txBody>
      </p:sp>
    </p:spTree>
    <p:extLst>
      <p:ext uri="{BB962C8B-B14F-4D97-AF65-F5344CB8AC3E}">
        <p14:creationId xmlns:p14="http://schemas.microsoft.com/office/powerpoint/2010/main" val="521467976"/>
      </p:ext>
    </p:extLst>
  </p:cSld>
  <p:clrMapOvr>
    <a:masterClrMapping/>
  </p:clrMapOvr>
  <p:extLst>
    <p:ext uri="{DCECCB84-F9BA-43D5-87BE-67443E8EF086}">
      <p15:sldGuideLst xmlns:p15="http://schemas.microsoft.com/office/powerpoint/2012/main">
        <p15:guide id="1" orient="horz" pos="1176">
          <p15:clr>
            <a:srgbClr val="FBAE40"/>
          </p15:clr>
        </p15:guide>
        <p15:guide id="2" pos="2568">
          <p15:clr>
            <a:srgbClr val="FBAE40"/>
          </p15:clr>
        </p15:guide>
        <p15:guide id="3" pos="2760">
          <p15:clr>
            <a:srgbClr val="FBAE40"/>
          </p15:clr>
        </p15:guide>
        <p15:guide id="4" pos="4896">
          <p15:clr>
            <a:srgbClr val="FBAE40"/>
          </p15:clr>
        </p15:guide>
        <p15:guide id="5" pos="5088">
          <p15:clr>
            <a:srgbClr val="FBAE40"/>
          </p15:clr>
        </p15:guide>
        <p15:guide id="6" orient="horz" pos="14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 Icon Box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F407E3-534D-4596-80FA-A4B64B86C0CC}"/>
              </a:ext>
            </a:extLst>
          </p:cNvPr>
          <p:cNvSpPr/>
          <p:nvPr userDrawn="1"/>
        </p:nvSpPr>
        <p:spPr>
          <a:xfrm>
            <a:off x="695614" y="1863206"/>
            <a:ext cx="3429000" cy="40803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4">
            <a:extLst>
              <a:ext uri="{FF2B5EF4-FFF2-40B4-BE49-F238E27FC236}">
                <a16:creationId xmlns:a16="http://schemas.microsoft.com/office/drawing/2014/main" id="{F610FD58-353C-F240-AA43-30C04915F686}"/>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a:t>
            </a:r>
            <a:endParaRPr lang="en-US" dirty="0"/>
          </a:p>
        </p:txBody>
      </p:sp>
      <p:sp>
        <p:nvSpPr>
          <p:cNvPr id="8" name="Slide Number Placeholder 5">
            <a:extLst>
              <a:ext uri="{FF2B5EF4-FFF2-40B4-BE49-F238E27FC236}">
                <a16:creationId xmlns:a16="http://schemas.microsoft.com/office/drawing/2014/main" id="{9D73A866-0BBE-F444-8B58-702BA5D0B55B}"/>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5" name="Content Placeholder 3">
            <a:extLst>
              <a:ext uri="{FF2B5EF4-FFF2-40B4-BE49-F238E27FC236}">
                <a16:creationId xmlns:a16="http://schemas.microsoft.com/office/drawing/2014/main" id="{32841B70-5E35-3840-88CE-0055F744C878}"/>
              </a:ext>
            </a:extLst>
          </p:cNvPr>
          <p:cNvSpPr>
            <a:spLocks noGrp="1"/>
          </p:cNvSpPr>
          <p:nvPr>
            <p:ph sz="half" idx="2"/>
          </p:nvPr>
        </p:nvSpPr>
        <p:spPr>
          <a:xfrm>
            <a:off x="990600" y="2942687"/>
            <a:ext cx="2819400" cy="2705346"/>
          </a:xfrm>
        </p:spPr>
        <p:txBody>
          <a:bodyPr lIns="0"/>
          <a:lstStyle>
            <a:lvl1pPr marL="0" indent="0">
              <a:buNone/>
              <a:defRPr sz="1800">
                <a:solidFill>
                  <a:schemeClr val="bg1"/>
                </a:solidFill>
              </a:defRPr>
            </a:lvl1pPr>
            <a:lvl2pPr marL="742950" indent="-285750">
              <a:buClr>
                <a:schemeClr val="bg1"/>
              </a:buClr>
              <a:buFont typeface="Arial" panose="020B0604020202020204" pitchFamily="34" charset="0"/>
              <a:buChar char="•"/>
              <a:defRPr sz="1600">
                <a:solidFill>
                  <a:schemeClr val="bg1"/>
                </a:solidFill>
              </a:defRPr>
            </a:lvl2pPr>
            <a:lvl3pPr marL="1143000" indent="-228600">
              <a:buClr>
                <a:schemeClr val="bg1"/>
              </a:buClr>
              <a:buFont typeface="System Font Regular"/>
              <a:buChar char="–"/>
              <a:defRPr sz="1400">
                <a:solidFill>
                  <a:schemeClr val="bg1"/>
                </a:solidFill>
              </a:defRPr>
            </a:lvl3pPr>
            <a:lvl4pPr>
              <a:buClr>
                <a:schemeClr val="bg1"/>
              </a:buClr>
              <a:defRPr sz="1200">
                <a:solidFill>
                  <a:schemeClr val="bg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1">
            <a:extLst>
              <a:ext uri="{FF2B5EF4-FFF2-40B4-BE49-F238E27FC236}">
                <a16:creationId xmlns:a16="http://schemas.microsoft.com/office/drawing/2014/main" id="{CB4E2A77-B3FA-B64E-AA07-2FCEF25F4203}"/>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endParaRPr lang="en-US" dirty="0"/>
          </a:p>
        </p:txBody>
      </p:sp>
      <p:sp>
        <p:nvSpPr>
          <p:cNvPr id="5" name="Oval 4">
            <a:extLst>
              <a:ext uri="{FF2B5EF4-FFF2-40B4-BE49-F238E27FC236}">
                <a16:creationId xmlns:a16="http://schemas.microsoft.com/office/drawing/2014/main" id="{5F7D9D58-D480-4EB7-B9F7-CFCD7B78938F}"/>
              </a:ext>
            </a:extLst>
          </p:cNvPr>
          <p:cNvSpPr/>
          <p:nvPr userDrawn="1"/>
        </p:nvSpPr>
        <p:spPr>
          <a:xfrm>
            <a:off x="1714500" y="1314158"/>
            <a:ext cx="1371600" cy="1371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a:extLst>
              <a:ext uri="{FF2B5EF4-FFF2-40B4-BE49-F238E27FC236}">
                <a16:creationId xmlns:a16="http://schemas.microsoft.com/office/drawing/2014/main" id="{50BAE8DC-1D76-4C47-B96A-51F54FE93DE0}"/>
              </a:ext>
            </a:extLst>
          </p:cNvPr>
          <p:cNvSpPr>
            <a:spLocks noGrp="1"/>
          </p:cNvSpPr>
          <p:nvPr>
            <p:ph type="pic" sz="quarter" idx="18"/>
          </p:nvPr>
        </p:nvSpPr>
        <p:spPr>
          <a:xfrm>
            <a:off x="1988820" y="1573683"/>
            <a:ext cx="822960" cy="822960"/>
          </a:xfrm>
        </p:spPr>
        <p:txBody>
          <a:bodyPr/>
          <a:lstStyle/>
          <a:p>
            <a:r>
              <a:rPr lang="en-US" dirty="0"/>
              <a:t>Click icon to add picture</a:t>
            </a:r>
          </a:p>
        </p:txBody>
      </p:sp>
      <p:sp>
        <p:nvSpPr>
          <p:cNvPr id="16" name="Rectangle 15">
            <a:extLst>
              <a:ext uri="{FF2B5EF4-FFF2-40B4-BE49-F238E27FC236}">
                <a16:creationId xmlns:a16="http://schemas.microsoft.com/office/drawing/2014/main" id="{CDE3D068-622C-4A6C-8146-7907B45A0E26}"/>
              </a:ext>
            </a:extLst>
          </p:cNvPr>
          <p:cNvSpPr/>
          <p:nvPr userDrawn="1"/>
        </p:nvSpPr>
        <p:spPr>
          <a:xfrm>
            <a:off x="4381500" y="1863206"/>
            <a:ext cx="3429000" cy="40803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3">
            <a:extLst>
              <a:ext uri="{FF2B5EF4-FFF2-40B4-BE49-F238E27FC236}">
                <a16:creationId xmlns:a16="http://schemas.microsoft.com/office/drawing/2014/main" id="{F8266C33-1ECC-4DEF-972D-EEDC88B52329}"/>
              </a:ext>
            </a:extLst>
          </p:cNvPr>
          <p:cNvSpPr>
            <a:spLocks noGrp="1"/>
          </p:cNvSpPr>
          <p:nvPr>
            <p:ph sz="half" idx="19"/>
          </p:nvPr>
        </p:nvSpPr>
        <p:spPr>
          <a:xfrm>
            <a:off x="4676486" y="2942687"/>
            <a:ext cx="2819400" cy="2705346"/>
          </a:xfrm>
        </p:spPr>
        <p:txBody>
          <a:bodyPr lIns="0"/>
          <a:lstStyle>
            <a:lvl1pPr marL="0" indent="0">
              <a:buNone/>
              <a:defRPr sz="1800">
                <a:solidFill>
                  <a:schemeClr val="bg1"/>
                </a:solidFill>
              </a:defRPr>
            </a:lvl1pPr>
            <a:lvl2pPr marL="742950" indent="-285750">
              <a:buClr>
                <a:schemeClr val="bg1"/>
              </a:buClr>
              <a:buFont typeface="Arial" panose="020B0604020202020204" pitchFamily="34" charset="0"/>
              <a:buChar char="•"/>
              <a:defRPr sz="1600">
                <a:solidFill>
                  <a:schemeClr val="bg1"/>
                </a:solidFill>
              </a:defRPr>
            </a:lvl2pPr>
            <a:lvl3pPr marL="1143000" indent="-228600">
              <a:buClr>
                <a:schemeClr val="bg1"/>
              </a:buClr>
              <a:buFont typeface="System Font Regular"/>
              <a:buChar char="–"/>
              <a:defRPr sz="1400">
                <a:solidFill>
                  <a:schemeClr val="bg1"/>
                </a:solidFill>
              </a:defRPr>
            </a:lvl3pPr>
            <a:lvl4pPr>
              <a:buClr>
                <a:schemeClr val="bg1"/>
              </a:buClr>
              <a:defRPr sz="1200">
                <a:solidFill>
                  <a:schemeClr val="bg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Oval 17">
            <a:extLst>
              <a:ext uri="{FF2B5EF4-FFF2-40B4-BE49-F238E27FC236}">
                <a16:creationId xmlns:a16="http://schemas.microsoft.com/office/drawing/2014/main" id="{DDC99B53-05D2-4EDE-AD07-6239C17E4274}"/>
              </a:ext>
            </a:extLst>
          </p:cNvPr>
          <p:cNvSpPr/>
          <p:nvPr userDrawn="1"/>
        </p:nvSpPr>
        <p:spPr>
          <a:xfrm>
            <a:off x="5400386" y="1314158"/>
            <a:ext cx="1371600" cy="1371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icture Placeholder 3">
            <a:extLst>
              <a:ext uri="{FF2B5EF4-FFF2-40B4-BE49-F238E27FC236}">
                <a16:creationId xmlns:a16="http://schemas.microsoft.com/office/drawing/2014/main" id="{84075162-2C85-4675-8871-E8F2CF4934C3}"/>
              </a:ext>
            </a:extLst>
          </p:cNvPr>
          <p:cNvSpPr>
            <a:spLocks noGrp="1"/>
          </p:cNvSpPr>
          <p:nvPr>
            <p:ph type="pic" sz="quarter" idx="20"/>
          </p:nvPr>
        </p:nvSpPr>
        <p:spPr>
          <a:xfrm>
            <a:off x="5674706" y="1573683"/>
            <a:ext cx="822960" cy="822960"/>
          </a:xfrm>
        </p:spPr>
        <p:txBody>
          <a:bodyPr/>
          <a:lstStyle/>
          <a:p>
            <a:r>
              <a:rPr lang="en-US" dirty="0"/>
              <a:t>Click icon to add picture</a:t>
            </a:r>
          </a:p>
        </p:txBody>
      </p:sp>
      <p:sp>
        <p:nvSpPr>
          <p:cNvPr id="26" name="Rectangle 25">
            <a:extLst>
              <a:ext uri="{FF2B5EF4-FFF2-40B4-BE49-F238E27FC236}">
                <a16:creationId xmlns:a16="http://schemas.microsoft.com/office/drawing/2014/main" id="{777E8A75-E239-4354-B8C1-D0E54BBBB94F}"/>
              </a:ext>
            </a:extLst>
          </p:cNvPr>
          <p:cNvSpPr/>
          <p:nvPr userDrawn="1"/>
        </p:nvSpPr>
        <p:spPr>
          <a:xfrm>
            <a:off x="8047758" y="1863206"/>
            <a:ext cx="3429000" cy="40803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ntent Placeholder 3">
            <a:extLst>
              <a:ext uri="{FF2B5EF4-FFF2-40B4-BE49-F238E27FC236}">
                <a16:creationId xmlns:a16="http://schemas.microsoft.com/office/drawing/2014/main" id="{841E14E3-6C88-49B3-9E0E-202B8B1A66DB}"/>
              </a:ext>
            </a:extLst>
          </p:cNvPr>
          <p:cNvSpPr>
            <a:spLocks noGrp="1"/>
          </p:cNvSpPr>
          <p:nvPr>
            <p:ph sz="half" idx="21"/>
          </p:nvPr>
        </p:nvSpPr>
        <p:spPr>
          <a:xfrm>
            <a:off x="8342744" y="2942687"/>
            <a:ext cx="2819400" cy="2705346"/>
          </a:xfrm>
        </p:spPr>
        <p:txBody>
          <a:bodyPr lIns="0"/>
          <a:lstStyle>
            <a:lvl1pPr marL="0" indent="0">
              <a:buNone/>
              <a:defRPr sz="1800">
                <a:solidFill>
                  <a:schemeClr val="bg1"/>
                </a:solidFill>
              </a:defRPr>
            </a:lvl1pPr>
            <a:lvl2pPr marL="742950" indent="-285750">
              <a:buClr>
                <a:schemeClr val="bg1"/>
              </a:buClr>
              <a:buFont typeface="Arial" panose="020B0604020202020204" pitchFamily="34" charset="0"/>
              <a:buChar char="•"/>
              <a:defRPr sz="1600">
                <a:solidFill>
                  <a:schemeClr val="bg1"/>
                </a:solidFill>
              </a:defRPr>
            </a:lvl2pPr>
            <a:lvl3pPr marL="1143000" indent="-228600">
              <a:buClr>
                <a:schemeClr val="bg1"/>
              </a:buClr>
              <a:buFont typeface="System Font Regular"/>
              <a:buChar char="–"/>
              <a:defRPr sz="1400">
                <a:solidFill>
                  <a:schemeClr val="bg1"/>
                </a:solidFill>
              </a:defRPr>
            </a:lvl3pPr>
            <a:lvl4pPr>
              <a:buClr>
                <a:schemeClr val="bg1"/>
              </a:buClr>
              <a:defRPr sz="1200">
                <a:solidFill>
                  <a:schemeClr val="bg1"/>
                </a:solidFill>
              </a:defRPr>
            </a:lvl4pPr>
            <a:lvl5pPr>
              <a:defRPr sz="12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8" name="Oval 27">
            <a:extLst>
              <a:ext uri="{FF2B5EF4-FFF2-40B4-BE49-F238E27FC236}">
                <a16:creationId xmlns:a16="http://schemas.microsoft.com/office/drawing/2014/main" id="{B65E7DF5-0E66-40EF-8BA1-F28F52BD5F0E}"/>
              </a:ext>
            </a:extLst>
          </p:cNvPr>
          <p:cNvSpPr/>
          <p:nvPr userDrawn="1"/>
        </p:nvSpPr>
        <p:spPr>
          <a:xfrm>
            <a:off x="9066644" y="1314158"/>
            <a:ext cx="1371600" cy="1371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icture Placeholder 3">
            <a:extLst>
              <a:ext uri="{FF2B5EF4-FFF2-40B4-BE49-F238E27FC236}">
                <a16:creationId xmlns:a16="http://schemas.microsoft.com/office/drawing/2014/main" id="{42E53742-4015-4375-9889-D2A0FFCB1868}"/>
              </a:ext>
            </a:extLst>
          </p:cNvPr>
          <p:cNvSpPr>
            <a:spLocks noGrp="1"/>
          </p:cNvSpPr>
          <p:nvPr>
            <p:ph type="pic" sz="quarter" idx="22"/>
          </p:nvPr>
        </p:nvSpPr>
        <p:spPr>
          <a:xfrm>
            <a:off x="9340964" y="1573683"/>
            <a:ext cx="822960" cy="822960"/>
          </a:xfrm>
        </p:spPr>
        <p:txBody>
          <a:bodyPr/>
          <a:lstStyle/>
          <a:p>
            <a:r>
              <a:rPr lang="en-US" dirty="0"/>
              <a:t>Click icon to add picture</a:t>
            </a:r>
          </a:p>
        </p:txBody>
      </p:sp>
    </p:spTree>
    <p:extLst>
      <p:ext uri="{BB962C8B-B14F-4D97-AF65-F5344CB8AC3E}">
        <p14:creationId xmlns:p14="http://schemas.microsoft.com/office/powerpoint/2010/main" val="1690164778"/>
      </p:ext>
    </p:extLst>
  </p:cSld>
  <p:clrMapOvr>
    <a:masterClrMapping/>
  </p:clrMapOvr>
  <p:extLst>
    <p:ext uri="{DCECCB84-F9BA-43D5-87BE-67443E8EF086}">
      <p15:sldGuideLst xmlns:p15="http://schemas.microsoft.com/office/powerpoint/2012/main">
        <p15:guide id="1" orient="horz" pos="1176">
          <p15:clr>
            <a:srgbClr val="FBAE40"/>
          </p15:clr>
        </p15:guide>
        <p15:guide id="2" pos="2568">
          <p15:clr>
            <a:srgbClr val="FBAE40"/>
          </p15:clr>
        </p15:guide>
        <p15:guide id="3" pos="2760">
          <p15:clr>
            <a:srgbClr val="FBAE40"/>
          </p15:clr>
        </p15:guide>
        <p15:guide id="4" pos="4896">
          <p15:clr>
            <a:srgbClr val="FBAE40"/>
          </p15:clr>
        </p15:guide>
        <p15:guide id="5" pos="5088">
          <p15:clr>
            <a:srgbClr val="FBAE40"/>
          </p15:clr>
        </p15:guide>
        <p15:guide id="6" orient="horz" pos="14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 bullet points - arrow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DB7968-F0EB-DE45-8BB7-81432A2FB34E}"/>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endParaRPr lang="en-US" dirty="0"/>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a:t>
            </a:r>
            <a:endParaRPr lang="en-US" dirty="0"/>
          </a:p>
        </p:txBody>
      </p:sp>
      <p:grpSp>
        <p:nvGrpSpPr>
          <p:cNvPr id="8" name="Group 7">
            <a:extLst>
              <a:ext uri="{FF2B5EF4-FFF2-40B4-BE49-F238E27FC236}">
                <a16:creationId xmlns:a16="http://schemas.microsoft.com/office/drawing/2014/main" id="{6D71AB13-6592-5941-A81A-38A331742BE8}"/>
              </a:ext>
            </a:extLst>
          </p:cNvPr>
          <p:cNvGrpSpPr/>
          <p:nvPr userDrawn="1"/>
        </p:nvGrpSpPr>
        <p:grpSpPr>
          <a:xfrm>
            <a:off x="690575" y="1295400"/>
            <a:ext cx="10815626" cy="1137418"/>
            <a:chOff x="690575" y="1295400"/>
            <a:chExt cx="10815626" cy="1137418"/>
          </a:xfrm>
        </p:grpSpPr>
        <p:sp>
          <p:nvSpPr>
            <p:cNvPr id="9" name="Rectangle 8">
              <a:extLst>
                <a:ext uri="{FF2B5EF4-FFF2-40B4-BE49-F238E27FC236}">
                  <a16:creationId xmlns:a16="http://schemas.microsoft.com/office/drawing/2014/main" id="{10B29FF6-C31A-BC46-80C7-C7221FFF7EAD}"/>
                </a:ext>
              </a:extLst>
            </p:cNvPr>
            <p:cNvSpPr/>
            <p:nvPr/>
          </p:nvSpPr>
          <p:spPr>
            <a:xfrm>
              <a:off x="3386891" y="1295400"/>
              <a:ext cx="8119310" cy="11374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pPr defTabSz="457200" eaLnBrk="0" fontAlgn="base" hangingPunct="0">
                <a:spcBef>
                  <a:spcPts val="1800"/>
                </a:spcBef>
                <a:buClr>
                  <a:schemeClr val="accent2"/>
                </a:buClr>
                <a:defRPr/>
              </a:pPr>
              <a:endParaRPr lang="en-US" sz="2000" dirty="0">
                <a:solidFill>
                  <a:schemeClr val="tx1"/>
                </a:solidFill>
                <a:latin typeface="Arial" panose="020B0604020202020204" pitchFamily="34" charset="0"/>
                <a:ea typeface="Arial" charset="0"/>
                <a:cs typeface="Arial" panose="020B0604020202020204" pitchFamily="34" charset="0"/>
              </a:endParaRPr>
            </a:p>
          </p:txBody>
        </p:sp>
        <p:sp>
          <p:nvSpPr>
            <p:cNvPr id="11" name="Rectangle 11">
              <a:extLst>
                <a:ext uri="{FF2B5EF4-FFF2-40B4-BE49-F238E27FC236}">
                  <a16:creationId xmlns:a16="http://schemas.microsoft.com/office/drawing/2014/main" id="{29B959C3-494B-3547-84A8-AD15EC53196D}"/>
                </a:ext>
              </a:extLst>
            </p:cNvPr>
            <p:cNvSpPr/>
            <p:nvPr/>
          </p:nvSpPr>
          <p:spPr>
            <a:xfrm>
              <a:off x="690575" y="1295400"/>
              <a:ext cx="3216177" cy="1137418"/>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endParaRPr lang="en-US" sz="2000" b="1" dirty="0">
                <a:solidFill>
                  <a:schemeClr val="bg1"/>
                </a:solidFill>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298D9BBE-2F65-A140-9CB8-F808804157F5}"/>
              </a:ext>
            </a:extLst>
          </p:cNvPr>
          <p:cNvGrpSpPr/>
          <p:nvPr userDrawn="1"/>
        </p:nvGrpSpPr>
        <p:grpSpPr>
          <a:xfrm>
            <a:off x="690575" y="2514600"/>
            <a:ext cx="10815626" cy="1143000"/>
            <a:chOff x="690575" y="2514600"/>
            <a:chExt cx="10815626" cy="1143000"/>
          </a:xfrm>
        </p:grpSpPr>
        <p:sp>
          <p:nvSpPr>
            <p:cNvPr id="14" name="Rectangle 13">
              <a:extLst>
                <a:ext uri="{FF2B5EF4-FFF2-40B4-BE49-F238E27FC236}">
                  <a16:creationId xmlns:a16="http://schemas.microsoft.com/office/drawing/2014/main" id="{1152779E-E30A-934E-A842-B59369EEAF64}"/>
                </a:ext>
              </a:extLst>
            </p:cNvPr>
            <p:cNvSpPr/>
            <p:nvPr/>
          </p:nvSpPr>
          <p:spPr>
            <a:xfrm>
              <a:off x="3386891" y="2514600"/>
              <a:ext cx="8119310" cy="1143000"/>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endParaRPr lang="en-US" sz="2000" dirty="0">
                <a:solidFill>
                  <a:schemeClr val="tx1"/>
                </a:solidFill>
                <a:latin typeface="Arial" panose="020B0604020202020204" pitchFamily="34" charset="0"/>
                <a:ea typeface="Arial" charset="0"/>
                <a:cs typeface="Arial" panose="020B0604020202020204" pitchFamily="34" charset="0"/>
              </a:endParaRPr>
            </a:p>
          </p:txBody>
        </p:sp>
        <p:sp>
          <p:nvSpPr>
            <p:cNvPr id="15" name="Rectangle 11">
              <a:extLst>
                <a:ext uri="{FF2B5EF4-FFF2-40B4-BE49-F238E27FC236}">
                  <a16:creationId xmlns:a16="http://schemas.microsoft.com/office/drawing/2014/main" id="{B983603B-3F40-AE42-94C5-78CA1233B2A8}"/>
                </a:ext>
              </a:extLst>
            </p:cNvPr>
            <p:cNvSpPr/>
            <p:nvPr/>
          </p:nvSpPr>
          <p:spPr>
            <a:xfrm>
              <a:off x="690575" y="2520182"/>
              <a:ext cx="3216177" cy="1137418"/>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rgbClr val="6B4E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endParaRPr lang="en-US" sz="2000" b="1" dirty="0">
                <a:solidFill>
                  <a:schemeClr val="bg1"/>
                </a:solidFill>
                <a:latin typeface="Arial" panose="020B0604020202020204" pitchFamily="34" charset="0"/>
                <a:cs typeface="Arial" panose="020B0604020202020204" pitchFamily="34" charset="0"/>
              </a:endParaRPr>
            </a:p>
          </p:txBody>
        </p:sp>
      </p:grpSp>
      <p:grpSp>
        <p:nvGrpSpPr>
          <p:cNvPr id="16" name="Group 15">
            <a:extLst>
              <a:ext uri="{FF2B5EF4-FFF2-40B4-BE49-F238E27FC236}">
                <a16:creationId xmlns:a16="http://schemas.microsoft.com/office/drawing/2014/main" id="{D089B9F4-C4B5-DD48-9787-7EE1E4DB03F1}"/>
              </a:ext>
            </a:extLst>
          </p:cNvPr>
          <p:cNvGrpSpPr/>
          <p:nvPr userDrawn="1"/>
        </p:nvGrpSpPr>
        <p:grpSpPr>
          <a:xfrm>
            <a:off x="690575" y="3739382"/>
            <a:ext cx="10815626" cy="1137418"/>
            <a:chOff x="690575" y="3771146"/>
            <a:chExt cx="10815626" cy="1137418"/>
          </a:xfrm>
        </p:grpSpPr>
        <p:sp>
          <p:nvSpPr>
            <p:cNvPr id="17" name="Rectangle 16">
              <a:extLst>
                <a:ext uri="{FF2B5EF4-FFF2-40B4-BE49-F238E27FC236}">
                  <a16:creationId xmlns:a16="http://schemas.microsoft.com/office/drawing/2014/main" id="{5103AB45-8745-284B-8C6E-F80F4783C2F3}"/>
                </a:ext>
              </a:extLst>
            </p:cNvPr>
            <p:cNvSpPr/>
            <p:nvPr/>
          </p:nvSpPr>
          <p:spPr>
            <a:xfrm>
              <a:off x="3386891" y="3771146"/>
              <a:ext cx="8119310" cy="11374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pPr>
                <a:tabLst>
                  <a:tab pos="2054225" algn="l"/>
                </a:tabLst>
              </a:pPr>
              <a:endParaRPr lang="en-US" sz="2000" dirty="0">
                <a:solidFill>
                  <a:schemeClr val="tx1"/>
                </a:solidFill>
                <a:latin typeface="Arial" panose="020B0604020202020204" pitchFamily="34" charset="0"/>
                <a:ea typeface="Arial" charset="0"/>
                <a:cs typeface="Arial" panose="020B0604020202020204" pitchFamily="34" charset="0"/>
              </a:endParaRPr>
            </a:p>
          </p:txBody>
        </p:sp>
        <p:sp>
          <p:nvSpPr>
            <p:cNvPr id="18" name="Rectangle 11">
              <a:extLst>
                <a:ext uri="{FF2B5EF4-FFF2-40B4-BE49-F238E27FC236}">
                  <a16:creationId xmlns:a16="http://schemas.microsoft.com/office/drawing/2014/main" id="{C060C06E-6F1A-BD40-AB9D-B150351040C7}"/>
                </a:ext>
              </a:extLst>
            </p:cNvPr>
            <p:cNvSpPr/>
            <p:nvPr/>
          </p:nvSpPr>
          <p:spPr>
            <a:xfrm>
              <a:off x="690575" y="3771146"/>
              <a:ext cx="3216177" cy="1137418"/>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endParaRPr lang="en-US" sz="2000" b="1" dirty="0">
                <a:solidFill>
                  <a:schemeClr val="bg1"/>
                </a:solidFill>
                <a:latin typeface="Arial" panose="020B060402020202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id="{C9DA49B3-FCA5-FF46-B9DE-975142A83B49}"/>
              </a:ext>
            </a:extLst>
          </p:cNvPr>
          <p:cNvGrpSpPr/>
          <p:nvPr userDrawn="1"/>
        </p:nvGrpSpPr>
        <p:grpSpPr>
          <a:xfrm>
            <a:off x="690575" y="4958582"/>
            <a:ext cx="10815626" cy="1137418"/>
            <a:chOff x="690575" y="4958582"/>
            <a:chExt cx="10815626" cy="1137418"/>
          </a:xfrm>
        </p:grpSpPr>
        <p:sp>
          <p:nvSpPr>
            <p:cNvPr id="20" name="Rectangle 19">
              <a:extLst>
                <a:ext uri="{FF2B5EF4-FFF2-40B4-BE49-F238E27FC236}">
                  <a16:creationId xmlns:a16="http://schemas.microsoft.com/office/drawing/2014/main" id="{45BE9F6D-DAB4-5944-9BB9-28DB7C3E3D01}"/>
                </a:ext>
              </a:extLst>
            </p:cNvPr>
            <p:cNvSpPr/>
            <p:nvPr/>
          </p:nvSpPr>
          <p:spPr>
            <a:xfrm>
              <a:off x="3386891" y="4958582"/>
              <a:ext cx="8119310" cy="11374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pPr defTabSz="457200" eaLnBrk="0" fontAlgn="base" hangingPunct="0">
                <a:spcBef>
                  <a:spcPts val="1800"/>
                </a:spcBef>
                <a:buClr>
                  <a:schemeClr val="accent2"/>
                </a:buClr>
                <a:defRPr/>
              </a:pPr>
              <a:endParaRPr lang="en-US" sz="2000" dirty="0">
                <a:solidFill>
                  <a:schemeClr val="tx1"/>
                </a:solidFill>
                <a:latin typeface="Arial" panose="020B0604020202020204" pitchFamily="34" charset="0"/>
                <a:ea typeface="Arial" charset="0"/>
                <a:cs typeface="Arial" panose="020B0604020202020204" pitchFamily="34" charset="0"/>
              </a:endParaRPr>
            </a:p>
          </p:txBody>
        </p:sp>
        <p:sp>
          <p:nvSpPr>
            <p:cNvPr id="21" name="Rectangle 11">
              <a:extLst>
                <a:ext uri="{FF2B5EF4-FFF2-40B4-BE49-F238E27FC236}">
                  <a16:creationId xmlns:a16="http://schemas.microsoft.com/office/drawing/2014/main" id="{6B27B4AB-C50E-724C-8FAB-978B66E4350A}"/>
                </a:ext>
              </a:extLst>
            </p:cNvPr>
            <p:cNvSpPr/>
            <p:nvPr/>
          </p:nvSpPr>
          <p:spPr>
            <a:xfrm>
              <a:off x="690575" y="4958582"/>
              <a:ext cx="3216177" cy="1137418"/>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rgbClr val="6B4E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endParaRPr lang="en-US" sz="2000" b="1" dirty="0">
                <a:solidFill>
                  <a:schemeClr val="bg1"/>
                </a:solidFill>
                <a:latin typeface="Arial" panose="020B0604020202020204" pitchFamily="34" charset="0"/>
                <a:cs typeface="Arial" panose="020B0604020202020204" pitchFamily="34" charset="0"/>
              </a:endParaRPr>
            </a:p>
          </p:txBody>
        </p:sp>
      </p:grpSp>
      <p:sp>
        <p:nvSpPr>
          <p:cNvPr id="22" name="Text Placeholder 2">
            <a:extLst>
              <a:ext uri="{FF2B5EF4-FFF2-40B4-BE49-F238E27FC236}">
                <a16:creationId xmlns:a16="http://schemas.microsoft.com/office/drawing/2014/main" id="{271F9DFE-0B89-E141-99D5-82039E978D82}"/>
              </a:ext>
            </a:extLst>
          </p:cNvPr>
          <p:cNvSpPr>
            <a:spLocks noGrp="1"/>
          </p:cNvSpPr>
          <p:nvPr>
            <p:ph type="body" idx="13" hasCustomPrompt="1"/>
          </p:nvPr>
        </p:nvSpPr>
        <p:spPr>
          <a:xfrm>
            <a:off x="685800" y="1611251"/>
            <a:ext cx="2701091" cy="528699"/>
          </a:xfrm>
        </p:spPr>
        <p:txBody>
          <a:bodyPr lIns="182880" tIns="0" rIns="182880" anchor="ctr" anchorCtr="0">
            <a:noAutofit/>
          </a:bodyPr>
          <a:lstStyle>
            <a:lvl1pPr marL="0" indent="0" algn="l">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a:extLst>
              <a:ext uri="{FF2B5EF4-FFF2-40B4-BE49-F238E27FC236}">
                <a16:creationId xmlns:a16="http://schemas.microsoft.com/office/drawing/2014/main" id="{491DE1C5-2C8D-9A46-BD34-061B06717E9E}"/>
              </a:ext>
            </a:extLst>
          </p:cNvPr>
          <p:cNvSpPr>
            <a:spLocks noGrp="1"/>
          </p:cNvSpPr>
          <p:nvPr>
            <p:ph type="body" idx="14" hasCustomPrompt="1"/>
          </p:nvPr>
        </p:nvSpPr>
        <p:spPr>
          <a:xfrm>
            <a:off x="704849" y="2809117"/>
            <a:ext cx="2701091" cy="528699"/>
          </a:xfrm>
        </p:spPr>
        <p:txBody>
          <a:bodyPr lIns="182880" tIns="0" rIns="182880" anchor="ctr" anchorCtr="0">
            <a:noAutofit/>
          </a:bodyPr>
          <a:lstStyle>
            <a:lvl1pPr marL="0" indent="0" algn="l">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4" name="Text Placeholder 2">
            <a:extLst>
              <a:ext uri="{FF2B5EF4-FFF2-40B4-BE49-F238E27FC236}">
                <a16:creationId xmlns:a16="http://schemas.microsoft.com/office/drawing/2014/main" id="{DC92387E-FE97-A44E-BF4A-91EE1F761D89}"/>
              </a:ext>
            </a:extLst>
          </p:cNvPr>
          <p:cNvSpPr>
            <a:spLocks noGrp="1"/>
          </p:cNvSpPr>
          <p:nvPr>
            <p:ph type="body" idx="15" hasCustomPrompt="1"/>
          </p:nvPr>
        </p:nvSpPr>
        <p:spPr>
          <a:xfrm>
            <a:off x="704849" y="4044951"/>
            <a:ext cx="2701091" cy="528699"/>
          </a:xfrm>
        </p:spPr>
        <p:txBody>
          <a:bodyPr lIns="182880" tIns="0" rIns="182880" anchor="ctr" anchorCtr="0">
            <a:noAutofit/>
          </a:bodyPr>
          <a:lstStyle>
            <a:lvl1pPr marL="0" indent="0" algn="l">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5" name="Text Placeholder 2">
            <a:extLst>
              <a:ext uri="{FF2B5EF4-FFF2-40B4-BE49-F238E27FC236}">
                <a16:creationId xmlns:a16="http://schemas.microsoft.com/office/drawing/2014/main" id="{9B96D8BA-2AC9-6D4B-ACAB-5B0BC74A3CA2}"/>
              </a:ext>
            </a:extLst>
          </p:cNvPr>
          <p:cNvSpPr>
            <a:spLocks noGrp="1"/>
          </p:cNvSpPr>
          <p:nvPr>
            <p:ph type="body" idx="16" hasCustomPrompt="1"/>
          </p:nvPr>
        </p:nvSpPr>
        <p:spPr>
          <a:xfrm>
            <a:off x="704849" y="5314126"/>
            <a:ext cx="2701091" cy="528699"/>
          </a:xfrm>
        </p:spPr>
        <p:txBody>
          <a:bodyPr lIns="182880" tIns="0" rIns="182880" anchor="ctr" anchorCtr="0">
            <a:noAutofit/>
          </a:bodyPr>
          <a:lstStyle>
            <a:lvl1pPr marL="0" indent="0" algn="l">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6" name="Text Placeholder 2">
            <a:extLst>
              <a:ext uri="{FF2B5EF4-FFF2-40B4-BE49-F238E27FC236}">
                <a16:creationId xmlns:a16="http://schemas.microsoft.com/office/drawing/2014/main" id="{97FB405B-6B9D-054B-AC95-F95EF37EBCE7}"/>
              </a:ext>
            </a:extLst>
          </p:cNvPr>
          <p:cNvSpPr>
            <a:spLocks noGrp="1"/>
          </p:cNvSpPr>
          <p:nvPr>
            <p:ph type="body" idx="17" hasCustomPrompt="1"/>
          </p:nvPr>
        </p:nvSpPr>
        <p:spPr>
          <a:xfrm>
            <a:off x="3906752" y="1611251"/>
            <a:ext cx="7523248" cy="528699"/>
          </a:xfrm>
        </p:spPr>
        <p:txBody>
          <a:bodyPr lIns="182880" tIns="0" rIns="18288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7" name="Text Placeholder 2">
            <a:extLst>
              <a:ext uri="{FF2B5EF4-FFF2-40B4-BE49-F238E27FC236}">
                <a16:creationId xmlns:a16="http://schemas.microsoft.com/office/drawing/2014/main" id="{814B69AB-9762-2D44-945E-A245B0AE59F5}"/>
              </a:ext>
            </a:extLst>
          </p:cNvPr>
          <p:cNvSpPr>
            <a:spLocks noGrp="1"/>
          </p:cNvSpPr>
          <p:nvPr>
            <p:ph type="body" idx="18" hasCustomPrompt="1"/>
          </p:nvPr>
        </p:nvSpPr>
        <p:spPr>
          <a:xfrm>
            <a:off x="3921026" y="2821750"/>
            <a:ext cx="7509111" cy="528699"/>
          </a:xfrm>
        </p:spPr>
        <p:txBody>
          <a:bodyPr lIns="182880" tIns="0" rIns="18288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8" name="Text Placeholder 2">
            <a:extLst>
              <a:ext uri="{FF2B5EF4-FFF2-40B4-BE49-F238E27FC236}">
                <a16:creationId xmlns:a16="http://schemas.microsoft.com/office/drawing/2014/main" id="{7E265AC0-357A-294E-9A1A-6C824B09F2D9}"/>
              </a:ext>
            </a:extLst>
          </p:cNvPr>
          <p:cNvSpPr>
            <a:spLocks noGrp="1"/>
          </p:cNvSpPr>
          <p:nvPr>
            <p:ph type="body" idx="19" hasCustomPrompt="1"/>
          </p:nvPr>
        </p:nvSpPr>
        <p:spPr>
          <a:xfrm>
            <a:off x="3921026" y="4029776"/>
            <a:ext cx="7509111" cy="528699"/>
          </a:xfrm>
        </p:spPr>
        <p:txBody>
          <a:bodyPr lIns="182880" tIns="0" rIns="18288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Text Placeholder 2">
            <a:extLst>
              <a:ext uri="{FF2B5EF4-FFF2-40B4-BE49-F238E27FC236}">
                <a16:creationId xmlns:a16="http://schemas.microsoft.com/office/drawing/2014/main" id="{57783E2C-BF8E-724D-B1B4-5A9513B570F4}"/>
              </a:ext>
            </a:extLst>
          </p:cNvPr>
          <p:cNvSpPr>
            <a:spLocks noGrp="1"/>
          </p:cNvSpPr>
          <p:nvPr>
            <p:ph type="body" idx="20" hasCustomPrompt="1"/>
          </p:nvPr>
        </p:nvSpPr>
        <p:spPr>
          <a:xfrm>
            <a:off x="3906752" y="5237802"/>
            <a:ext cx="7523248" cy="528699"/>
          </a:xfrm>
        </p:spPr>
        <p:txBody>
          <a:bodyPr lIns="182880" tIns="0" rIns="18288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Slide Number Placeholder 5">
            <a:extLst>
              <a:ext uri="{FF2B5EF4-FFF2-40B4-BE49-F238E27FC236}">
                <a16:creationId xmlns:a16="http://schemas.microsoft.com/office/drawing/2014/main" id="{E06FE1EF-11DE-9645-94FB-4F4290C3879A}"/>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Tree>
    <p:extLst>
      <p:ext uri="{BB962C8B-B14F-4D97-AF65-F5344CB8AC3E}">
        <p14:creationId xmlns:p14="http://schemas.microsoft.com/office/powerpoint/2010/main" val="1954457671"/>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 bullet points - circl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DB7968-F0EB-DE45-8BB7-81432A2FB34E}"/>
              </a:ext>
            </a:extLst>
          </p:cNvPr>
          <p:cNvSpPr>
            <a:spLocks noGrp="1"/>
          </p:cNvSpPr>
          <p:nvPr>
            <p:ph type="title"/>
          </p:nvPr>
        </p:nvSpPr>
        <p:spPr>
          <a:xfrm>
            <a:off x="685800" y="57396"/>
            <a:ext cx="10817352" cy="1085604"/>
          </a:xfrm>
          <a:prstGeom prst="rect">
            <a:avLst/>
          </a:prstGeom>
        </p:spPr>
        <p:txBody>
          <a:bodyPr anchor="ctr"/>
          <a:lstStyle>
            <a:lvl1pPr>
              <a:defRPr/>
            </a:lvl1pPr>
          </a:lstStyle>
          <a:p>
            <a:r>
              <a:rPr lang="en-US"/>
              <a:t>Click to edit Master title style</a:t>
            </a:r>
            <a:endParaRPr lang="en-US" dirty="0"/>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a:t>
            </a:r>
            <a:endParaRPr lang="en-US" dirty="0"/>
          </a:p>
        </p:txBody>
      </p:sp>
      <p:sp>
        <p:nvSpPr>
          <p:cNvPr id="30" name="Slide Number Placeholder 5">
            <a:extLst>
              <a:ext uri="{FF2B5EF4-FFF2-40B4-BE49-F238E27FC236}">
                <a16:creationId xmlns:a16="http://schemas.microsoft.com/office/drawing/2014/main" id="{E06FE1EF-11DE-9645-94FB-4F4290C3879A}"/>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31" name="Oval 30">
            <a:extLst>
              <a:ext uri="{FF2B5EF4-FFF2-40B4-BE49-F238E27FC236}">
                <a16:creationId xmlns:a16="http://schemas.microsoft.com/office/drawing/2014/main" id="{032A17BF-FF74-4B43-AF94-3CF370EF88FF}"/>
              </a:ext>
            </a:extLst>
          </p:cNvPr>
          <p:cNvSpPr/>
          <p:nvPr userDrawn="1"/>
        </p:nvSpPr>
        <p:spPr>
          <a:xfrm>
            <a:off x="574157" y="2133600"/>
            <a:ext cx="2859375" cy="2859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BC30D5A3-7D5E-BB49-A7BF-6E5B531EDADC}"/>
              </a:ext>
            </a:extLst>
          </p:cNvPr>
          <p:cNvSpPr/>
          <p:nvPr userDrawn="1"/>
        </p:nvSpPr>
        <p:spPr>
          <a:xfrm>
            <a:off x="4800600" y="2133600"/>
            <a:ext cx="2859375" cy="2859375"/>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D24ACF17-8C4F-4049-A18B-3499F0980361}"/>
              </a:ext>
            </a:extLst>
          </p:cNvPr>
          <p:cNvSpPr/>
          <p:nvPr userDrawn="1"/>
        </p:nvSpPr>
        <p:spPr>
          <a:xfrm>
            <a:off x="8952902" y="2133600"/>
            <a:ext cx="2859375" cy="2859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Placeholder 2">
            <a:extLst>
              <a:ext uri="{FF2B5EF4-FFF2-40B4-BE49-F238E27FC236}">
                <a16:creationId xmlns:a16="http://schemas.microsoft.com/office/drawing/2014/main" id="{EF50C3E5-27C4-B44B-BE89-E4EBBB4C5B6E}"/>
              </a:ext>
            </a:extLst>
          </p:cNvPr>
          <p:cNvSpPr>
            <a:spLocks noGrp="1"/>
          </p:cNvSpPr>
          <p:nvPr>
            <p:ph type="body" idx="13" hasCustomPrompt="1"/>
          </p:nvPr>
        </p:nvSpPr>
        <p:spPr>
          <a:xfrm>
            <a:off x="574158" y="3175202"/>
            <a:ext cx="2859374" cy="71074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0" name="Text Placeholder 2">
            <a:extLst>
              <a:ext uri="{FF2B5EF4-FFF2-40B4-BE49-F238E27FC236}">
                <a16:creationId xmlns:a16="http://schemas.microsoft.com/office/drawing/2014/main" id="{AE4D8702-F158-F448-84A9-1CBAAD8D1C77}"/>
              </a:ext>
            </a:extLst>
          </p:cNvPr>
          <p:cNvSpPr>
            <a:spLocks noGrp="1"/>
          </p:cNvSpPr>
          <p:nvPr>
            <p:ph type="body" idx="14" hasCustomPrompt="1"/>
          </p:nvPr>
        </p:nvSpPr>
        <p:spPr>
          <a:xfrm>
            <a:off x="4824978" y="3175202"/>
            <a:ext cx="2834997" cy="71074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1" name="Text Placeholder 2">
            <a:extLst>
              <a:ext uri="{FF2B5EF4-FFF2-40B4-BE49-F238E27FC236}">
                <a16:creationId xmlns:a16="http://schemas.microsoft.com/office/drawing/2014/main" id="{963FA49A-7A6D-6B42-998B-A4A90C7821F9}"/>
              </a:ext>
            </a:extLst>
          </p:cNvPr>
          <p:cNvSpPr>
            <a:spLocks noGrp="1"/>
          </p:cNvSpPr>
          <p:nvPr>
            <p:ph type="body" idx="15" hasCustomPrompt="1"/>
          </p:nvPr>
        </p:nvSpPr>
        <p:spPr>
          <a:xfrm>
            <a:off x="8979355" y="3175202"/>
            <a:ext cx="2832922" cy="71074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858335703"/>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 bullet points - circl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DB7968-F0EB-DE45-8BB7-81432A2FB34E}"/>
              </a:ext>
            </a:extLst>
          </p:cNvPr>
          <p:cNvSpPr>
            <a:spLocks noGrp="1"/>
          </p:cNvSpPr>
          <p:nvPr>
            <p:ph type="title"/>
          </p:nvPr>
        </p:nvSpPr>
        <p:spPr>
          <a:xfrm>
            <a:off x="685800" y="57396"/>
            <a:ext cx="10817352" cy="1085604"/>
          </a:xfrm>
          <a:prstGeom prst="rect">
            <a:avLst/>
          </a:prstGeom>
        </p:spPr>
        <p:txBody>
          <a:bodyPr anchor="ctr"/>
          <a:lstStyle>
            <a:lvl1pPr>
              <a:defRPr/>
            </a:lvl1pPr>
          </a:lstStyle>
          <a:p>
            <a:r>
              <a:rPr lang="en-US"/>
              <a:t>Click to edit Master title style</a:t>
            </a:r>
            <a:endParaRPr lang="en-US" dirty="0"/>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a:t>
            </a:r>
            <a:endParaRPr lang="en-US" dirty="0"/>
          </a:p>
        </p:txBody>
      </p:sp>
      <p:sp>
        <p:nvSpPr>
          <p:cNvPr id="30" name="Slide Number Placeholder 5">
            <a:extLst>
              <a:ext uri="{FF2B5EF4-FFF2-40B4-BE49-F238E27FC236}">
                <a16:creationId xmlns:a16="http://schemas.microsoft.com/office/drawing/2014/main" id="{E06FE1EF-11DE-9645-94FB-4F4290C3879A}"/>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31" name="Oval 30">
            <a:extLst>
              <a:ext uri="{FF2B5EF4-FFF2-40B4-BE49-F238E27FC236}">
                <a16:creationId xmlns:a16="http://schemas.microsoft.com/office/drawing/2014/main" id="{032A17BF-FF74-4B43-AF94-3CF370EF88FF}"/>
              </a:ext>
            </a:extLst>
          </p:cNvPr>
          <p:cNvSpPr/>
          <p:nvPr userDrawn="1"/>
        </p:nvSpPr>
        <p:spPr>
          <a:xfrm>
            <a:off x="574158" y="2215116"/>
            <a:ext cx="2509284" cy="25092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BC30D5A3-7D5E-BB49-A7BF-6E5B531EDADC}"/>
              </a:ext>
            </a:extLst>
          </p:cNvPr>
          <p:cNvSpPr/>
          <p:nvPr userDrawn="1"/>
        </p:nvSpPr>
        <p:spPr>
          <a:xfrm>
            <a:off x="3359888" y="2215116"/>
            <a:ext cx="2509284" cy="2509284"/>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D24ACF17-8C4F-4049-A18B-3499F0980361}"/>
              </a:ext>
            </a:extLst>
          </p:cNvPr>
          <p:cNvSpPr/>
          <p:nvPr userDrawn="1"/>
        </p:nvSpPr>
        <p:spPr>
          <a:xfrm>
            <a:off x="6145618" y="2215116"/>
            <a:ext cx="2509284" cy="25092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AE075D34-3D9F-8145-8C4C-4E052E710021}"/>
              </a:ext>
            </a:extLst>
          </p:cNvPr>
          <p:cNvSpPr/>
          <p:nvPr userDrawn="1"/>
        </p:nvSpPr>
        <p:spPr>
          <a:xfrm>
            <a:off x="8931349" y="2215116"/>
            <a:ext cx="2509284" cy="2509284"/>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Placeholder 2">
            <a:extLst>
              <a:ext uri="{FF2B5EF4-FFF2-40B4-BE49-F238E27FC236}">
                <a16:creationId xmlns:a16="http://schemas.microsoft.com/office/drawing/2014/main" id="{EF50C3E5-27C4-B44B-BE89-E4EBBB4C5B6E}"/>
              </a:ext>
            </a:extLst>
          </p:cNvPr>
          <p:cNvSpPr>
            <a:spLocks noGrp="1"/>
          </p:cNvSpPr>
          <p:nvPr>
            <p:ph type="body" idx="13" hasCustomPrompt="1"/>
          </p:nvPr>
        </p:nvSpPr>
        <p:spPr>
          <a:xfrm>
            <a:off x="574158" y="3256717"/>
            <a:ext cx="2509283"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0" name="Text Placeholder 2">
            <a:extLst>
              <a:ext uri="{FF2B5EF4-FFF2-40B4-BE49-F238E27FC236}">
                <a16:creationId xmlns:a16="http://schemas.microsoft.com/office/drawing/2014/main" id="{AE4D8702-F158-F448-84A9-1CBAAD8D1C77}"/>
              </a:ext>
            </a:extLst>
          </p:cNvPr>
          <p:cNvSpPr>
            <a:spLocks noGrp="1"/>
          </p:cNvSpPr>
          <p:nvPr>
            <p:ph type="body" idx="14" hasCustomPrompt="1"/>
          </p:nvPr>
        </p:nvSpPr>
        <p:spPr>
          <a:xfrm>
            <a:off x="3384266" y="3256717"/>
            <a:ext cx="2484906"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1" name="Text Placeholder 2">
            <a:extLst>
              <a:ext uri="{FF2B5EF4-FFF2-40B4-BE49-F238E27FC236}">
                <a16:creationId xmlns:a16="http://schemas.microsoft.com/office/drawing/2014/main" id="{963FA49A-7A6D-6B42-998B-A4A90C7821F9}"/>
              </a:ext>
            </a:extLst>
          </p:cNvPr>
          <p:cNvSpPr>
            <a:spLocks noGrp="1"/>
          </p:cNvSpPr>
          <p:nvPr>
            <p:ph type="body" idx="15" hasCustomPrompt="1"/>
          </p:nvPr>
        </p:nvSpPr>
        <p:spPr>
          <a:xfrm>
            <a:off x="6172071" y="3256717"/>
            <a:ext cx="2482832"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2" name="Text Placeholder 2">
            <a:extLst>
              <a:ext uri="{FF2B5EF4-FFF2-40B4-BE49-F238E27FC236}">
                <a16:creationId xmlns:a16="http://schemas.microsoft.com/office/drawing/2014/main" id="{8E01A02E-4014-7248-A12C-173D55B96D84}"/>
              </a:ext>
            </a:extLst>
          </p:cNvPr>
          <p:cNvSpPr>
            <a:spLocks noGrp="1"/>
          </p:cNvSpPr>
          <p:nvPr>
            <p:ph type="body" idx="16" hasCustomPrompt="1"/>
          </p:nvPr>
        </p:nvSpPr>
        <p:spPr>
          <a:xfrm>
            <a:off x="8931350" y="3256717"/>
            <a:ext cx="2509283"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006806221"/>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3 bullet points with heading - circl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DB7968-F0EB-DE45-8BB7-81432A2FB34E}"/>
              </a:ext>
            </a:extLst>
          </p:cNvPr>
          <p:cNvSpPr>
            <a:spLocks noGrp="1"/>
          </p:cNvSpPr>
          <p:nvPr>
            <p:ph type="title"/>
          </p:nvPr>
        </p:nvSpPr>
        <p:spPr>
          <a:xfrm>
            <a:off x="685800" y="57396"/>
            <a:ext cx="10817352" cy="1085604"/>
          </a:xfrm>
          <a:prstGeom prst="rect">
            <a:avLst/>
          </a:prstGeom>
        </p:spPr>
        <p:txBody>
          <a:bodyPr anchor="ctr"/>
          <a:lstStyle>
            <a:lvl1pPr>
              <a:defRPr/>
            </a:lvl1pPr>
          </a:lstStyle>
          <a:p>
            <a:r>
              <a:rPr lang="en-US"/>
              <a:t>Click to edit Master title style</a:t>
            </a:r>
            <a:endParaRPr lang="en-US" dirty="0"/>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a:t>
            </a:r>
            <a:endParaRPr lang="en-US" dirty="0"/>
          </a:p>
        </p:txBody>
      </p:sp>
      <p:sp>
        <p:nvSpPr>
          <p:cNvPr id="30" name="Slide Number Placeholder 5">
            <a:extLst>
              <a:ext uri="{FF2B5EF4-FFF2-40B4-BE49-F238E27FC236}">
                <a16:creationId xmlns:a16="http://schemas.microsoft.com/office/drawing/2014/main" id="{E06FE1EF-11DE-9645-94FB-4F4290C3879A}"/>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31" name="Oval 30">
            <a:extLst>
              <a:ext uri="{FF2B5EF4-FFF2-40B4-BE49-F238E27FC236}">
                <a16:creationId xmlns:a16="http://schemas.microsoft.com/office/drawing/2014/main" id="{032A17BF-FF74-4B43-AF94-3CF370EF88FF}"/>
              </a:ext>
            </a:extLst>
          </p:cNvPr>
          <p:cNvSpPr/>
          <p:nvPr userDrawn="1"/>
        </p:nvSpPr>
        <p:spPr>
          <a:xfrm>
            <a:off x="574157" y="2645481"/>
            <a:ext cx="2859375" cy="2859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BC30D5A3-7D5E-BB49-A7BF-6E5B531EDADC}"/>
              </a:ext>
            </a:extLst>
          </p:cNvPr>
          <p:cNvSpPr/>
          <p:nvPr userDrawn="1"/>
        </p:nvSpPr>
        <p:spPr>
          <a:xfrm>
            <a:off x="4763529" y="2645481"/>
            <a:ext cx="2859375" cy="2859375"/>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D24ACF17-8C4F-4049-A18B-3499F0980361}"/>
              </a:ext>
            </a:extLst>
          </p:cNvPr>
          <p:cNvSpPr/>
          <p:nvPr userDrawn="1"/>
        </p:nvSpPr>
        <p:spPr>
          <a:xfrm>
            <a:off x="8952902" y="2645481"/>
            <a:ext cx="2859375" cy="2859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515CAD66-A6E0-DD4D-B909-1E18B7C08FC4}"/>
              </a:ext>
            </a:extLst>
          </p:cNvPr>
          <p:cNvCxnSpPr>
            <a:cxnSpLocks/>
          </p:cNvCxnSpPr>
          <p:nvPr userDrawn="1"/>
        </p:nvCxnSpPr>
        <p:spPr>
          <a:xfrm flipV="1">
            <a:off x="10363200" y="2146741"/>
            <a:ext cx="0" cy="281762"/>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B1ADFE-1D24-3443-8E5E-4E56BC8FC57C}"/>
              </a:ext>
            </a:extLst>
          </p:cNvPr>
          <p:cNvCxnSpPr>
            <a:cxnSpLocks/>
          </p:cNvCxnSpPr>
          <p:nvPr userDrawn="1"/>
        </p:nvCxnSpPr>
        <p:spPr>
          <a:xfrm flipH="1">
            <a:off x="1946696" y="2097907"/>
            <a:ext cx="8382000" cy="0"/>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9561DAF-7C75-D542-B690-6BCBA724005F}"/>
              </a:ext>
            </a:extLst>
          </p:cNvPr>
          <p:cNvCxnSpPr>
            <a:cxnSpLocks/>
          </p:cNvCxnSpPr>
          <p:nvPr userDrawn="1"/>
        </p:nvCxnSpPr>
        <p:spPr>
          <a:xfrm flipV="1">
            <a:off x="1913626" y="2146741"/>
            <a:ext cx="0" cy="281762"/>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8" name="Text Placeholder 2">
            <a:extLst>
              <a:ext uri="{FF2B5EF4-FFF2-40B4-BE49-F238E27FC236}">
                <a16:creationId xmlns:a16="http://schemas.microsoft.com/office/drawing/2014/main" id="{554559C2-CADC-C64D-97EA-E5A05DB0A73A}"/>
              </a:ext>
            </a:extLst>
          </p:cNvPr>
          <p:cNvSpPr>
            <a:spLocks noGrp="1"/>
          </p:cNvSpPr>
          <p:nvPr>
            <p:ph type="body" idx="10"/>
          </p:nvPr>
        </p:nvSpPr>
        <p:spPr>
          <a:xfrm>
            <a:off x="685800" y="1581166"/>
            <a:ext cx="10817352" cy="473025"/>
          </a:xfrm>
        </p:spPr>
        <p:txBody>
          <a:bodyPr lIns="0" anchor="t" anchorCtr="0">
            <a:norm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Text Placeholder 2">
            <a:extLst>
              <a:ext uri="{FF2B5EF4-FFF2-40B4-BE49-F238E27FC236}">
                <a16:creationId xmlns:a16="http://schemas.microsoft.com/office/drawing/2014/main" id="{EF50C3E5-27C4-B44B-BE89-E4EBBB4C5B6E}"/>
              </a:ext>
            </a:extLst>
          </p:cNvPr>
          <p:cNvSpPr>
            <a:spLocks noGrp="1"/>
          </p:cNvSpPr>
          <p:nvPr>
            <p:ph type="body" idx="13" hasCustomPrompt="1"/>
          </p:nvPr>
        </p:nvSpPr>
        <p:spPr>
          <a:xfrm>
            <a:off x="574158" y="3687083"/>
            <a:ext cx="2859374" cy="71074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0" name="Text Placeholder 2">
            <a:extLst>
              <a:ext uri="{FF2B5EF4-FFF2-40B4-BE49-F238E27FC236}">
                <a16:creationId xmlns:a16="http://schemas.microsoft.com/office/drawing/2014/main" id="{AE4D8702-F158-F448-84A9-1CBAAD8D1C77}"/>
              </a:ext>
            </a:extLst>
          </p:cNvPr>
          <p:cNvSpPr>
            <a:spLocks noGrp="1"/>
          </p:cNvSpPr>
          <p:nvPr>
            <p:ph type="body" idx="14" hasCustomPrompt="1"/>
          </p:nvPr>
        </p:nvSpPr>
        <p:spPr>
          <a:xfrm>
            <a:off x="4787907" y="3687083"/>
            <a:ext cx="2834997" cy="71074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1" name="Text Placeholder 2">
            <a:extLst>
              <a:ext uri="{FF2B5EF4-FFF2-40B4-BE49-F238E27FC236}">
                <a16:creationId xmlns:a16="http://schemas.microsoft.com/office/drawing/2014/main" id="{963FA49A-7A6D-6B42-998B-A4A90C7821F9}"/>
              </a:ext>
            </a:extLst>
          </p:cNvPr>
          <p:cNvSpPr>
            <a:spLocks noGrp="1"/>
          </p:cNvSpPr>
          <p:nvPr>
            <p:ph type="body" idx="15" hasCustomPrompt="1"/>
          </p:nvPr>
        </p:nvSpPr>
        <p:spPr>
          <a:xfrm>
            <a:off x="8979355" y="3687083"/>
            <a:ext cx="2832922" cy="71074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120331577"/>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 bullet points with heading - circl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DB7968-F0EB-DE45-8BB7-81432A2FB34E}"/>
              </a:ext>
            </a:extLst>
          </p:cNvPr>
          <p:cNvSpPr>
            <a:spLocks noGrp="1"/>
          </p:cNvSpPr>
          <p:nvPr>
            <p:ph type="title"/>
          </p:nvPr>
        </p:nvSpPr>
        <p:spPr>
          <a:xfrm>
            <a:off x="685800" y="57396"/>
            <a:ext cx="10817352" cy="1085604"/>
          </a:xfrm>
          <a:prstGeom prst="rect">
            <a:avLst/>
          </a:prstGeom>
        </p:spPr>
        <p:txBody>
          <a:bodyPr anchor="ctr"/>
          <a:lstStyle>
            <a:lvl1pPr>
              <a:defRPr/>
            </a:lvl1pPr>
          </a:lstStyle>
          <a:p>
            <a:r>
              <a:rPr lang="en-US"/>
              <a:t>Click to edit Master title style</a:t>
            </a:r>
            <a:endParaRPr lang="en-US" dirty="0"/>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a:t>
            </a:r>
            <a:endParaRPr lang="en-US" dirty="0"/>
          </a:p>
        </p:txBody>
      </p:sp>
      <p:sp>
        <p:nvSpPr>
          <p:cNvPr id="30" name="Slide Number Placeholder 5">
            <a:extLst>
              <a:ext uri="{FF2B5EF4-FFF2-40B4-BE49-F238E27FC236}">
                <a16:creationId xmlns:a16="http://schemas.microsoft.com/office/drawing/2014/main" id="{E06FE1EF-11DE-9645-94FB-4F4290C3879A}"/>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31" name="Oval 30">
            <a:extLst>
              <a:ext uri="{FF2B5EF4-FFF2-40B4-BE49-F238E27FC236}">
                <a16:creationId xmlns:a16="http://schemas.microsoft.com/office/drawing/2014/main" id="{032A17BF-FF74-4B43-AF94-3CF370EF88FF}"/>
              </a:ext>
            </a:extLst>
          </p:cNvPr>
          <p:cNvSpPr/>
          <p:nvPr userDrawn="1"/>
        </p:nvSpPr>
        <p:spPr>
          <a:xfrm>
            <a:off x="574158" y="2645482"/>
            <a:ext cx="2509284" cy="25092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BC30D5A3-7D5E-BB49-A7BF-6E5B531EDADC}"/>
              </a:ext>
            </a:extLst>
          </p:cNvPr>
          <p:cNvSpPr/>
          <p:nvPr userDrawn="1"/>
        </p:nvSpPr>
        <p:spPr>
          <a:xfrm>
            <a:off x="3359888" y="2645482"/>
            <a:ext cx="2509284" cy="2509284"/>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D24ACF17-8C4F-4049-A18B-3499F0980361}"/>
              </a:ext>
            </a:extLst>
          </p:cNvPr>
          <p:cNvSpPr/>
          <p:nvPr userDrawn="1"/>
        </p:nvSpPr>
        <p:spPr>
          <a:xfrm>
            <a:off x="6145618" y="2645482"/>
            <a:ext cx="2509284" cy="25092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AE075D34-3D9F-8145-8C4C-4E052E710021}"/>
              </a:ext>
            </a:extLst>
          </p:cNvPr>
          <p:cNvSpPr/>
          <p:nvPr userDrawn="1"/>
        </p:nvSpPr>
        <p:spPr>
          <a:xfrm>
            <a:off x="8931349" y="2645482"/>
            <a:ext cx="2509284" cy="2509284"/>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515CAD66-A6E0-DD4D-B909-1E18B7C08FC4}"/>
              </a:ext>
            </a:extLst>
          </p:cNvPr>
          <p:cNvCxnSpPr>
            <a:cxnSpLocks/>
          </p:cNvCxnSpPr>
          <p:nvPr userDrawn="1"/>
        </p:nvCxnSpPr>
        <p:spPr>
          <a:xfrm flipV="1">
            <a:off x="10132828" y="2146741"/>
            <a:ext cx="0" cy="281762"/>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B1ADFE-1D24-3443-8E5E-4E56BC8FC57C}"/>
              </a:ext>
            </a:extLst>
          </p:cNvPr>
          <p:cNvCxnSpPr/>
          <p:nvPr userDrawn="1"/>
        </p:nvCxnSpPr>
        <p:spPr>
          <a:xfrm flipH="1">
            <a:off x="1828800" y="2097907"/>
            <a:ext cx="8302752" cy="0"/>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9561DAF-7C75-D542-B690-6BCBA724005F}"/>
              </a:ext>
            </a:extLst>
          </p:cNvPr>
          <p:cNvCxnSpPr>
            <a:cxnSpLocks/>
          </p:cNvCxnSpPr>
          <p:nvPr userDrawn="1"/>
        </p:nvCxnSpPr>
        <p:spPr>
          <a:xfrm flipV="1">
            <a:off x="1850546" y="2146741"/>
            <a:ext cx="0" cy="281762"/>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8" name="Text Placeholder 2">
            <a:extLst>
              <a:ext uri="{FF2B5EF4-FFF2-40B4-BE49-F238E27FC236}">
                <a16:creationId xmlns:a16="http://schemas.microsoft.com/office/drawing/2014/main" id="{554559C2-CADC-C64D-97EA-E5A05DB0A73A}"/>
              </a:ext>
            </a:extLst>
          </p:cNvPr>
          <p:cNvSpPr>
            <a:spLocks noGrp="1"/>
          </p:cNvSpPr>
          <p:nvPr>
            <p:ph type="body" idx="10"/>
          </p:nvPr>
        </p:nvSpPr>
        <p:spPr>
          <a:xfrm>
            <a:off x="685800" y="1581166"/>
            <a:ext cx="10817352" cy="473025"/>
          </a:xfrm>
        </p:spPr>
        <p:txBody>
          <a:bodyPr lIns="0" anchor="t" anchorCtr="0">
            <a:norm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Text Placeholder 2">
            <a:extLst>
              <a:ext uri="{FF2B5EF4-FFF2-40B4-BE49-F238E27FC236}">
                <a16:creationId xmlns:a16="http://schemas.microsoft.com/office/drawing/2014/main" id="{EF50C3E5-27C4-B44B-BE89-E4EBBB4C5B6E}"/>
              </a:ext>
            </a:extLst>
          </p:cNvPr>
          <p:cNvSpPr>
            <a:spLocks noGrp="1"/>
          </p:cNvSpPr>
          <p:nvPr>
            <p:ph type="body" idx="13" hasCustomPrompt="1"/>
          </p:nvPr>
        </p:nvSpPr>
        <p:spPr>
          <a:xfrm>
            <a:off x="574158" y="3687083"/>
            <a:ext cx="2509283"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0" name="Text Placeholder 2">
            <a:extLst>
              <a:ext uri="{FF2B5EF4-FFF2-40B4-BE49-F238E27FC236}">
                <a16:creationId xmlns:a16="http://schemas.microsoft.com/office/drawing/2014/main" id="{AE4D8702-F158-F448-84A9-1CBAAD8D1C77}"/>
              </a:ext>
            </a:extLst>
          </p:cNvPr>
          <p:cNvSpPr>
            <a:spLocks noGrp="1"/>
          </p:cNvSpPr>
          <p:nvPr>
            <p:ph type="body" idx="14" hasCustomPrompt="1"/>
          </p:nvPr>
        </p:nvSpPr>
        <p:spPr>
          <a:xfrm>
            <a:off x="3384265" y="3687083"/>
            <a:ext cx="2509283"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1" name="Text Placeholder 2">
            <a:extLst>
              <a:ext uri="{FF2B5EF4-FFF2-40B4-BE49-F238E27FC236}">
                <a16:creationId xmlns:a16="http://schemas.microsoft.com/office/drawing/2014/main" id="{963FA49A-7A6D-6B42-998B-A4A90C7821F9}"/>
              </a:ext>
            </a:extLst>
          </p:cNvPr>
          <p:cNvSpPr>
            <a:spLocks noGrp="1"/>
          </p:cNvSpPr>
          <p:nvPr>
            <p:ph type="body" idx="15" hasCustomPrompt="1"/>
          </p:nvPr>
        </p:nvSpPr>
        <p:spPr>
          <a:xfrm>
            <a:off x="6172070" y="3687083"/>
            <a:ext cx="2509283"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2" name="Text Placeholder 2">
            <a:extLst>
              <a:ext uri="{FF2B5EF4-FFF2-40B4-BE49-F238E27FC236}">
                <a16:creationId xmlns:a16="http://schemas.microsoft.com/office/drawing/2014/main" id="{8E01A02E-4014-7248-A12C-173D55B96D84}"/>
              </a:ext>
            </a:extLst>
          </p:cNvPr>
          <p:cNvSpPr>
            <a:spLocks noGrp="1"/>
          </p:cNvSpPr>
          <p:nvPr>
            <p:ph type="body" idx="16" hasCustomPrompt="1"/>
          </p:nvPr>
        </p:nvSpPr>
        <p:spPr>
          <a:xfrm>
            <a:off x="8931350" y="3687083"/>
            <a:ext cx="2509283"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640206304"/>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 bullet points with heading - circl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DB7968-F0EB-DE45-8BB7-81432A2FB34E}"/>
              </a:ext>
            </a:extLst>
          </p:cNvPr>
          <p:cNvSpPr>
            <a:spLocks noGrp="1"/>
          </p:cNvSpPr>
          <p:nvPr>
            <p:ph type="title"/>
          </p:nvPr>
        </p:nvSpPr>
        <p:spPr>
          <a:xfrm>
            <a:off x="685800" y="57396"/>
            <a:ext cx="10817352" cy="1085604"/>
          </a:xfrm>
          <a:prstGeom prst="rect">
            <a:avLst/>
          </a:prstGeom>
        </p:spPr>
        <p:txBody>
          <a:bodyPr anchor="ctr"/>
          <a:lstStyle>
            <a:lvl1pPr>
              <a:defRPr/>
            </a:lvl1pPr>
          </a:lstStyle>
          <a:p>
            <a:r>
              <a:rPr lang="en-US"/>
              <a:t>Click to edit Master title style</a:t>
            </a:r>
            <a:endParaRPr lang="en-US" dirty="0"/>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a:t>
            </a:r>
            <a:endParaRPr lang="en-US" dirty="0"/>
          </a:p>
        </p:txBody>
      </p:sp>
      <p:sp>
        <p:nvSpPr>
          <p:cNvPr id="30" name="Slide Number Placeholder 5">
            <a:extLst>
              <a:ext uri="{FF2B5EF4-FFF2-40B4-BE49-F238E27FC236}">
                <a16:creationId xmlns:a16="http://schemas.microsoft.com/office/drawing/2014/main" id="{E06FE1EF-11DE-9645-94FB-4F4290C3879A}"/>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31" name="Oval 30">
            <a:extLst>
              <a:ext uri="{FF2B5EF4-FFF2-40B4-BE49-F238E27FC236}">
                <a16:creationId xmlns:a16="http://schemas.microsoft.com/office/drawing/2014/main" id="{032A17BF-FF74-4B43-AF94-3CF370EF88FF}"/>
              </a:ext>
            </a:extLst>
          </p:cNvPr>
          <p:cNvSpPr/>
          <p:nvPr userDrawn="1"/>
        </p:nvSpPr>
        <p:spPr>
          <a:xfrm>
            <a:off x="574158" y="2667006"/>
            <a:ext cx="2057400" cy="2057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515CAD66-A6E0-DD4D-B909-1E18B7C08FC4}"/>
              </a:ext>
            </a:extLst>
          </p:cNvPr>
          <p:cNvCxnSpPr>
            <a:cxnSpLocks/>
          </p:cNvCxnSpPr>
          <p:nvPr userDrawn="1"/>
        </p:nvCxnSpPr>
        <p:spPr>
          <a:xfrm flipV="1">
            <a:off x="10439400" y="2146741"/>
            <a:ext cx="0" cy="281762"/>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B1ADFE-1D24-3443-8E5E-4E56BC8FC57C}"/>
              </a:ext>
            </a:extLst>
          </p:cNvPr>
          <p:cNvCxnSpPr>
            <a:cxnSpLocks/>
          </p:cNvCxnSpPr>
          <p:nvPr userDrawn="1"/>
        </p:nvCxnSpPr>
        <p:spPr>
          <a:xfrm flipH="1">
            <a:off x="1600200" y="2097907"/>
            <a:ext cx="8839200" cy="0"/>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9561DAF-7C75-D542-B690-6BCBA724005F}"/>
              </a:ext>
            </a:extLst>
          </p:cNvPr>
          <p:cNvCxnSpPr>
            <a:cxnSpLocks/>
          </p:cNvCxnSpPr>
          <p:nvPr userDrawn="1"/>
        </p:nvCxnSpPr>
        <p:spPr>
          <a:xfrm flipV="1">
            <a:off x="1600200" y="2146741"/>
            <a:ext cx="0" cy="281762"/>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8" name="Text Placeholder 2">
            <a:extLst>
              <a:ext uri="{FF2B5EF4-FFF2-40B4-BE49-F238E27FC236}">
                <a16:creationId xmlns:a16="http://schemas.microsoft.com/office/drawing/2014/main" id="{554559C2-CADC-C64D-97EA-E5A05DB0A73A}"/>
              </a:ext>
            </a:extLst>
          </p:cNvPr>
          <p:cNvSpPr>
            <a:spLocks noGrp="1"/>
          </p:cNvSpPr>
          <p:nvPr>
            <p:ph type="body" idx="10"/>
          </p:nvPr>
        </p:nvSpPr>
        <p:spPr>
          <a:xfrm>
            <a:off x="685800" y="1581166"/>
            <a:ext cx="10817352" cy="473025"/>
          </a:xfrm>
        </p:spPr>
        <p:txBody>
          <a:bodyPr lIns="0" anchor="t" anchorCtr="0">
            <a:norm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Text Placeholder 2">
            <a:extLst>
              <a:ext uri="{FF2B5EF4-FFF2-40B4-BE49-F238E27FC236}">
                <a16:creationId xmlns:a16="http://schemas.microsoft.com/office/drawing/2014/main" id="{EF50C3E5-27C4-B44B-BE89-E4EBBB4C5B6E}"/>
              </a:ext>
            </a:extLst>
          </p:cNvPr>
          <p:cNvSpPr>
            <a:spLocks noGrp="1"/>
          </p:cNvSpPr>
          <p:nvPr>
            <p:ph type="body" idx="13" hasCustomPrompt="1"/>
          </p:nvPr>
        </p:nvSpPr>
        <p:spPr>
          <a:xfrm>
            <a:off x="685799" y="3239323"/>
            <a:ext cx="1828801" cy="91276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5" name="Oval 24">
            <a:extLst>
              <a:ext uri="{FF2B5EF4-FFF2-40B4-BE49-F238E27FC236}">
                <a16:creationId xmlns:a16="http://schemas.microsoft.com/office/drawing/2014/main" id="{9277B85B-F2BE-4AE7-A6E0-90F2B41732BF}"/>
              </a:ext>
            </a:extLst>
          </p:cNvPr>
          <p:cNvSpPr/>
          <p:nvPr userDrawn="1"/>
        </p:nvSpPr>
        <p:spPr>
          <a:xfrm>
            <a:off x="2783958" y="2667006"/>
            <a:ext cx="2057400" cy="2057400"/>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2">
            <a:extLst>
              <a:ext uri="{FF2B5EF4-FFF2-40B4-BE49-F238E27FC236}">
                <a16:creationId xmlns:a16="http://schemas.microsoft.com/office/drawing/2014/main" id="{9199F827-089E-49F2-B86F-8322B7D71D2E}"/>
              </a:ext>
            </a:extLst>
          </p:cNvPr>
          <p:cNvSpPr>
            <a:spLocks noGrp="1"/>
          </p:cNvSpPr>
          <p:nvPr>
            <p:ph type="body" idx="14" hasCustomPrompt="1"/>
          </p:nvPr>
        </p:nvSpPr>
        <p:spPr>
          <a:xfrm>
            <a:off x="2895599" y="3239323"/>
            <a:ext cx="1828801" cy="91276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7" name="Oval 26">
            <a:extLst>
              <a:ext uri="{FF2B5EF4-FFF2-40B4-BE49-F238E27FC236}">
                <a16:creationId xmlns:a16="http://schemas.microsoft.com/office/drawing/2014/main" id="{AFC8C809-D9D2-4EA0-973A-FFE1B5EF7302}"/>
              </a:ext>
            </a:extLst>
          </p:cNvPr>
          <p:cNvSpPr/>
          <p:nvPr userDrawn="1"/>
        </p:nvSpPr>
        <p:spPr>
          <a:xfrm>
            <a:off x="4993758" y="2667006"/>
            <a:ext cx="2057400" cy="2057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2">
            <a:extLst>
              <a:ext uri="{FF2B5EF4-FFF2-40B4-BE49-F238E27FC236}">
                <a16:creationId xmlns:a16="http://schemas.microsoft.com/office/drawing/2014/main" id="{B0D56874-1DBF-462A-A62E-C2F909856EE6}"/>
              </a:ext>
            </a:extLst>
          </p:cNvPr>
          <p:cNvSpPr>
            <a:spLocks noGrp="1"/>
          </p:cNvSpPr>
          <p:nvPr>
            <p:ph type="body" idx="15" hasCustomPrompt="1"/>
          </p:nvPr>
        </p:nvSpPr>
        <p:spPr>
          <a:xfrm>
            <a:off x="5105399" y="3239323"/>
            <a:ext cx="1828801" cy="91276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Oval 28">
            <a:extLst>
              <a:ext uri="{FF2B5EF4-FFF2-40B4-BE49-F238E27FC236}">
                <a16:creationId xmlns:a16="http://schemas.microsoft.com/office/drawing/2014/main" id="{799A0DEB-0C23-432E-83EB-DB6BB18CEF72}"/>
              </a:ext>
            </a:extLst>
          </p:cNvPr>
          <p:cNvSpPr/>
          <p:nvPr userDrawn="1"/>
        </p:nvSpPr>
        <p:spPr>
          <a:xfrm>
            <a:off x="7203558" y="2667006"/>
            <a:ext cx="2057400" cy="2057400"/>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Placeholder 2">
            <a:extLst>
              <a:ext uri="{FF2B5EF4-FFF2-40B4-BE49-F238E27FC236}">
                <a16:creationId xmlns:a16="http://schemas.microsoft.com/office/drawing/2014/main" id="{546A15E8-AD92-4DC6-8356-16118CA08EBC}"/>
              </a:ext>
            </a:extLst>
          </p:cNvPr>
          <p:cNvSpPr>
            <a:spLocks noGrp="1"/>
          </p:cNvSpPr>
          <p:nvPr>
            <p:ph type="body" idx="16" hasCustomPrompt="1"/>
          </p:nvPr>
        </p:nvSpPr>
        <p:spPr>
          <a:xfrm>
            <a:off x="7315199" y="3239323"/>
            <a:ext cx="1828801" cy="91276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4" name="Oval 43">
            <a:extLst>
              <a:ext uri="{FF2B5EF4-FFF2-40B4-BE49-F238E27FC236}">
                <a16:creationId xmlns:a16="http://schemas.microsoft.com/office/drawing/2014/main" id="{DB37BDBA-B749-4C8B-AB72-A8DF4AAFCDAB}"/>
              </a:ext>
            </a:extLst>
          </p:cNvPr>
          <p:cNvSpPr/>
          <p:nvPr userDrawn="1"/>
        </p:nvSpPr>
        <p:spPr>
          <a:xfrm>
            <a:off x="9413358" y="2667006"/>
            <a:ext cx="2057400" cy="2057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Placeholder 2">
            <a:extLst>
              <a:ext uri="{FF2B5EF4-FFF2-40B4-BE49-F238E27FC236}">
                <a16:creationId xmlns:a16="http://schemas.microsoft.com/office/drawing/2014/main" id="{20454E73-BF34-4CDD-B5FC-9AEB8F9B277C}"/>
              </a:ext>
            </a:extLst>
          </p:cNvPr>
          <p:cNvSpPr>
            <a:spLocks noGrp="1"/>
          </p:cNvSpPr>
          <p:nvPr>
            <p:ph type="body" idx="17" hasCustomPrompt="1"/>
          </p:nvPr>
        </p:nvSpPr>
        <p:spPr>
          <a:xfrm>
            <a:off x="9524999" y="3239323"/>
            <a:ext cx="1828801" cy="912766"/>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422797436"/>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 bullet points - circl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DB7968-F0EB-DE45-8BB7-81432A2FB34E}"/>
              </a:ext>
            </a:extLst>
          </p:cNvPr>
          <p:cNvSpPr>
            <a:spLocks noGrp="1"/>
          </p:cNvSpPr>
          <p:nvPr>
            <p:ph type="title"/>
          </p:nvPr>
        </p:nvSpPr>
        <p:spPr>
          <a:xfrm>
            <a:off x="685800" y="57396"/>
            <a:ext cx="10817352" cy="1085604"/>
          </a:xfrm>
          <a:prstGeom prst="rect">
            <a:avLst/>
          </a:prstGeom>
        </p:spPr>
        <p:txBody>
          <a:bodyPr anchor="ctr"/>
          <a:lstStyle>
            <a:lvl1pPr>
              <a:defRPr/>
            </a:lvl1pPr>
          </a:lstStyle>
          <a:p>
            <a:r>
              <a:rPr lang="en-US"/>
              <a:t>Click to edit Master title style</a:t>
            </a:r>
            <a:endParaRPr lang="en-US" dirty="0"/>
          </a:p>
        </p:txBody>
      </p:sp>
      <p:sp>
        <p:nvSpPr>
          <p:cNvPr id="7" name="Footer Placeholder 2">
            <a:extLst>
              <a:ext uri="{FF2B5EF4-FFF2-40B4-BE49-F238E27FC236}">
                <a16:creationId xmlns:a16="http://schemas.microsoft.com/office/drawing/2014/main" id="{CA2827E9-8B6E-8B4A-A34B-69F79E1C5CB8}"/>
              </a:ext>
            </a:extLst>
          </p:cNvPr>
          <p:cNvSpPr>
            <a:spLocks noGrp="1"/>
          </p:cNvSpPr>
          <p:nvPr>
            <p:ph type="ftr" sz="quarter" idx="12"/>
          </p:nvPr>
        </p:nvSpPr>
        <p:spPr>
          <a:xfrm>
            <a:off x="685800" y="6356350"/>
            <a:ext cx="4114800" cy="365125"/>
          </a:xfrm>
        </p:spPr>
        <p:txBody>
          <a:bodyPr/>
          <a:lstStyle/>
          <a:p>
            <a:r>
              <a:rPr lang="en-US" b="1" dirty="0"/>
              <a:t>Jackson Lewis P.C.</a:t>
            </a:r>
            <a:endParaRPr lang="en-US" dirty="0"/>
          </a:p>
        </p:txBody>
      </p:sp>
      <p:sp>
        <p:nvSpPr>
          <p:cNvPr id="30" name="Slide Number Placeholder 5">
            <a:extLst>
              <a:ext uri="{FF2B5EF4-FFF2-40B4-BE49-F238E27FC236}">
                <a16:creationId xmlns:a16="http://schemas.microsoft.com/office/drawing/2014/main" id="{E06FE1EF-11DE-9645-94FB-4F4290C3879A}"/>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31" name="Oval 30">
            <a:extLst>
              <a:ext uri="{FF2B5EF4-FFF2-40B4-BE49-F238E27FC236}">
                <a16:creationId xmlns:a16="http://schemas.microsoft.com/office/drawing/2014/main" id="{032A17BF-FF74-4B43-AF94-3CF370EF88FF}"/>
              </a:ext>
            </a:extLst>
          </p:cNvPr>
          <p:cNvSpPr/>
          <p:nvPr userDrawn="1"/>
        </p:nvSpPr>
        <p:spPr>
          <a:xfrm>
            <a:off x="574158" y="3114173"/>
            <a:ext cx="1645920" cy="16459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Straight Connector 35">
            <a:extLst>
              <a:ext uri="{FF2B5EF4-FFF2-40B4-BE49-F238E27FC236}">
                <a16:creationId xmlns:a16="http://schemas.microsoft.com/office/drawing/2014/main" id="{30B1ADFE-1D24-3443-8E5E-4E56BC8FC57C}"/>
              </a:ext>
            </a:extLst>
          </p:cNvPr>
          <p:cNvCxnSpPr>
            <a:cxnSpLocks/>
          </p:cNvCxnSpPr>
          <p:nvPr userDrawn="1"/>
        </p:nvCxnSpPr>
        <p:spPr>
          <a:xfrm flipH="1">
            <a:off x="1259996" y="2097907"/>
            <a:ext cx="9153525" cy="0"/>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9561DAF-7C75-D542-B690-6BCBA724005F}"/>
              </a:ext>
            </a:extLst>
          </p:cNvPr>
          <p:cNvCxnSpPr>
            <a:cxnSpLocks/>
          </p:cNvCxnSpPr>
          <p:nvPr userDrawn="1"/>
        </p:nvCxnSpPr>
        <p:spPr>
          <a:xfrm flipV="1">
            <a:off x="1259996" y="2146741"/>
            <a:ext cx="0" cy="786959"/>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8" name="Text Placeholder 2">
            <a:extLst>
              <a:ext uri="{FF2B5EF4-FFF2-40B4-BE49-F238E27FC236}">
                <a16:creationId xmlns:a16="http://schemas.microsoft.com/office/drawing/2014/main" id="{554559C2-CADC-C64D-97EA-E5A05DB0A73A}"/>
              </a:ext>
            </a:extLst>
          </p:cNvPr>
          <p:cNvSpPr>
            <a:spLocks noGrp="1"/>
          </p:cNvSpPr>
          <p:nvPr>
            <p:ph type="body" idx="10"/>
          </p:nvPr>
        </p:nvSpPr>
        <p:spPr>
          <a:xfrm>
            <a:off x="685800" y="1581166"/>
            <a:ext cx="10817352" cy="473025"/>
          </a:xfrm>
        </p:spPr>
        <p:txBody>
          <a:bodyPr lIns="0" anchor="t" anchorCtr="0">
            <a:norm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Text Placeholder 2">
            <a:extLst>
              <a:ext uri="{FF2B5EF4-FFF2-40B4-BE49-F238E27FC236}">
                <a16:creationId xmlns:a16="http://schemas.microsoft.com/office/drawing/2014/main" id="{EF50C3E5-27C4-B44B-BE89-E4EBBB4C5B6E}"/>
              </a:ext>
            </a:extLst>
          </p:cNvPr>
          <p:cNvSpPr>
            <a:spLocks noGrp="1"/>
          </p:cNvSpPr>
          <p:nvPr>
            <p:ph type="body" idx="13" hasCustomPrompt="1"/>
          </p:nvPr>
        </p:nvSpPr>
        <p:spPr>
          <a:xfrm>
            <a:off x="574158" y="3724091"/>
            <a:ext cx="1645920"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4" name="Oval 43">
            <a:extLst>
              <a:ext uri="{FF2B5EF4-FFF2-40B4-BE49-F238E27FC236}">
                <a16:creationId xmlns:a16="http://schemas.microsoft.com/office/drawing/2014/main" id="{33CC5628-3CF6-4A37-B081-B8F0798BEC22}"/>
              </a:ext>
            </a:extLst>
          </p:cNvPr>
          <p:cNvSpPr/>
          <p:nvPr userDrawn="1"/>
        </p:nvSpPr>
        <p:spPr>
          <a:xfrm>
            <a:off x="2372478" y="3114547"/>
            <a:ext cx="1645920" cy="1645920"/>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Placeholder 2">
            <a:extLst>
              <a:ext uri="{FF2B5EF4-FFF2-40B4-BE49-F238E27FC236}">
                <a16:creationId xmlns:a16="http://schemas.microsoft.com/office/drawing/2014/main" id="{DC4482CB-61AE-4F99-8E32-F4C301984A5A}"/>
              </a:ext>
            </a:extLst>
          </p:cNvPr>
          <p:cNvSpPr>
            <a:spLocks noGrp="1"/>
          </p:cNvSpPr>
          <p:nvPr>
            <p:ph type="body" idx="17" hasCustomPrompt="1"/>
          </p:nvPr>
        </p:nvSpPr>
        <p:spPr>
          <a:xfrm>
            <a:off x="2372478" y="3724465"/>
            <a:ext cx="1645920"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6" name="Oval 45">
            <a:extLst>
              <a:ext uri="{FF2B5EF4-FFF2-40B4-BE49-F238E27FC236}">
                <a16:creationId xmlns:a16="http://schemas.microsoft.com/office/drawing/2014/main" id="{EA1ED31A-FE50-4B3C-B8E0-F3FF37A50E40}"/>
              </a:ext>
            </a:extLst>
          </p:cNvPr>
          <p:cNvSpPr/>
          <p:nvPr userDrawn="1"/>
        </p:nvSpPr>
        <p:spPr>
          <a:xfrm>
            <a:off x="4170798" y="3114921"/>
            <a:ext cx="1645920" cy="16459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 Placeholder 2">
            <a:extLst>
              <a:ext uri="{FF2B5EF4-FFF2-40B4-BE49-F238E27FC236}">
                <a16:creationId xmlns:a16="http://schemas.microsoft.com/office/drawing/2014/main" id="{F2930B0E-4F4E-41BD-8018-00B2B672B50A}"/>
              </a:ext>
            </a:extLst>
          </p:cNvPr>
          <p:cNvSpPr>
            <a:spLocks noGrp="1"/>
          </p:cNvSpPr>
          <p:nvPr>
            <p:ph type="body" idx="18" hasCustomPrompt="1"/>
          </p:nvPr>
        </p:nvSpPr>
        <p:spPr>
          <a:xfrm>
            <a:off x="4170798" y="3724839"/>
            <a:ext cx="1645920"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8" name="Oval 47">
            <a:extLst>
              <a:ext uri="{FF2B5EF4-FFF2-40B4-BE49-F238E27FC236}">
                <a16:creationId xmlns:a16="http://schemas.microsoft.com/office/drawing/2014/main" id="{A181C47E-0655-448F-90DF-FFC8253D49D0}"/>
              </a:ext>
            </a:extLst>
          </p:cNvPr>
          <p:cNvSpPr/>
          <p:nvPr userDrawn="1"/>
        </p:nvSpPr>
        <p:spPr>
          <a:xfrm>
            <a:off x="5969118" y="3115295"/>
            <a:ext cx="1645920" cy="1645920"/>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Placeholder 2">
            <a:extLst>
              <a:ext uri="{FF2B5EF4-FFF2-40B4-BE49-F238E27FC236}">
                <a16:creationId xmlns:a16="http://schemas.microsoft.com/office/drawing/2014/main" id="{DE0F7612-DB72-4AFE-9E96-B1CA84336D50}"/>
              </a:ext>
            </a:extLst>
          </p:cNvPr>
          <p:cNvSpPr>
            <a:spLocks noGrp="1"/>
          </p:cNvSpPr>
          <p:nvPr>
            <p:ph type="body" idx="19" hasCustomPrompt="1"/>
          </p:nvPr>
        </p:nvSpPr>
        <p:spPr>
          <a:xfrm>
            <a:off x="5969118" y="3725213"/>
            <a:ext cx="1645920"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0" name="Oval 49">
            <a:extLst>
              <a:ext uri="{FF2B5EF4-FFF2-40B4-BE49-F238E27FC236}">
                <a16:creationId xmlns:a16="http://schemas.microsoft.com/office/drawing/2014/main" id="{5683B31C-C399-470A-B4B6-0F196160CAB0}"/>
              </a:ext>
            </a:extLst>
          </p:cNvPr>
          <p:cNvSpPr/>
          <p:nvPr userDrawn="1"/>
        </p:nvSpPr>
        <p:spPr>
          <a:xfrm>
            <a:off x="7767438" y="3115669"/>
            <a:ext cx="1645920" cy="16459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 Placeholder 2">
            <a:extLst>
              <a:ext uri="{FF2B5EF4-FFF2-40B4-BE49-F238E27FC236}">
                <a16:creationId xmlns:a16="http://schemas.microsoft.com/office/drawing/2014/main" id="{04DE05EC-057F-42D6-9625-B7EFE8D080BD}"/>
              </a:ext>
            </a:extLst>
          </p:cNvPr>
          <p:cNvSpPr>
            <a:spLocks noGrp="1"/>
          </p:cNvSpPr>
          <p:nvPr>
            <p:ph type="body" idx="20" hasCustomPrompt="1"/>
          </p:nvPr>
        </p:nvSpPr>
        <p:spPr>
          <a:xfrm>
            <a:off x="7767438" y="3725587"/>
            <a:ext cx="1645920"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2" name="Oval 51">
            <a:extLst>
              <a:ext uri="{FF2B5EF4-FFF2-40B4-BE49-F238E27FC236}">
                <a16:creationId xmlns:a16="http://schemas.microsoft.com/office/drawing/2014/main" id="{FD7DF025-CE2D-4052-8439-5E58F44E66DF}"/>
              </a:ext>
            </a:extLst>
          </p:cNvPr>
          <p:cNvSpPr/>
          <p:nvPr userDrawn="1"/>
        </p:nvSpPr>
        <p:spPr>
          <a:xfrm>
            <a:off x="9565758" y="3116043"/>
            <a:ext cx="1645920" cy="1645920"/>
          </a:xfrm>
          <a:prstGeom prst="ellips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2">
            <a:extLst>
              <a:ext uri="{FF2B5EF4-FFF2-40B4-BE49-F238E27FC236}">
                <a16:creationId xmlns:a16="http://schemas.microsoft.com/office/drawing/2014/main" id="{EA2A7A23-177F-4E1B-B77A-C7EA248A7BFA}"/>
              </a:ext>
            </a:extLst>
          </p:cNvPr>
          <p:cNvSpPr>
            <a:spLocks noGrp="1"/>
          </p:cNvSpPr>
          <p:nvPr>
            <p:ph type="body" idx="21" hasCustomPrompt="1"/>
          </p:nvPr>
        </p:nvSpPr>
        <p:spPr>
          <a:xfrm>
            <a:off x="9565758" y="3725961"/>
            <a:ext cx="1645920" cy="426083"/>
          </a:xfrm>
        </p:spPr>
        <p:txBody>
          <a:bodyPr lIns="182880" tIns="0" rIns="182880" anchor="ctr" anchorCtr="0">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54" name="Straight Connector 53">
            <a:extLst>
              <a:ext uri="{FF2B5EF4-FFF2-40B4-BE49-F238E27FC236}">
                <a16:creationId xmlns:a16="http://schemas.microsoft.com/office/drawing/2014/main" id="{22B5DB83-74D1-4894-A781-43645397BFD7}"/>
              </a:ext>
            </a:extLst>
          </p:cNvPr>
          <p:cNvCxnSpPr>
            <a:cxnSpLocks/>
          </p:cNvCxnSpPr>
          <p:nvPr userDrawn="1"/>
        </p:nvCxnSpPr>
        <p:spPr>
          <a:xfrm flipV="1">
            <a:off x="10413521" y="2146741"/>
            <a:ext cx="0" cy="786959"/>
          </a:xfrm>
          <a:prstGeom prst="line">
            <a:avLst/>
          </a:prstGeom>
          <a:ln w="34925"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470954"/>
      </p:ext>
    </p:extLst>
  </p:cSld>
  <p:clrMapOvr>
    <a:masterClrMapping/>
  </p:clrMapOvr>
  <p:extLst>
    <p:ext uri="{DCECCB84-F9BA-43D5-87BE-67443E8EF086}">
      <p15:sldGuideLst xmlns:p15="http://schemas.microsoft.com/office/powerpoint/2012/main">
        <p15:guide id="1" pos="4632">
          <p15:clr>
            <a:srgbClr val="FBAE40"/>
          </p15:clr>
        </p15:guide>
        <p15:guide id="2" pos="4920">
          <p15:clr>
            <a:srgbClr val="FBAE40"/>
          </p15:clr>
        </p15:guide>
        <p15:guide id="3" orient="horz" pos="98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BC0CAD7-6AB3-4979-8A03-CED5B349279F}"/>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8A092031-9AE9-4F2D-AB0D-02D395772E55}"/>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5" name="Title 1">
            <a:extLst>
              <a:ext uri="{FF2B5EF4-FFF2-40B4-BE49-F238E27FC236}">
                <a16:creationId xmlns:a16="http://schemas.microsoft.com/office/drawing/2014/main" id="{D8677A55-CF3D-4996-B1B2-DC15AF5F6955}"/>
              </a:ext>
            </a:extLst>
          </p:cNvPr>
          <p:cNvSpPr>
            <a:spLocks noGrp="1"/>
          </p:cNvSpPr>
          <p:nvPr>
            <p:ph type="title" hasCustomPrompt="1"/>
          </p:nvPr>
        </p:nvSpPr>
        <p:spPr>
          <a:xfrm>
            <a:off x="694392" y="1673352"/>
            <a:ext cx="4462272" cy="813816"/>
          </a:xfrm>
        </p:spPr>
        <p:txBody>
          <a:bodyPr/>
          <a:lstStyle>
            <a:lvl1pPr>
              <a:defRPr sz="4000">
                <a:solidFill>
                  <a:schemeClr val="accent2"/>
                </a:solidFill>
              </a:defRPr>
            </a:lvl1pPr>
          </a:lstStyle>
          <a:p>
            <a:r>
              <a:rPr lang="en-US" dirty="0"/>
              <a:t>Contents</a:t>
            </a:r>
          </a:p>
        </p:txBody>
      </p:sp>
      <p:sp>
        <p:nvSpPr>
          <p:cNvPr id="6" name="Text Placeholder 7">
            <a:extLst>
              <a:ext uri="{FF2B5EF4-FFF2-40B4-BE49-F238E27FC236}">
                <a16:creationId xmlns:a16="http://schemas.microsoft.com/office/drawing/2014/main" id="{9C8727FB-7D30-4FE8-A216-8349F5E26ABB}"/>
              </a:ext>
            </a:extLst>
          </p:cNvPr>
          <p:cNvSpPr>
            <a:spLocks noGrp="1"/>
          </p:cNvSpPr>
          <p:nvPr>
            <p:ph type="body" sz="quarter" idx="10" hasCustomPrompt="1"/>
          </p:nvPr>
        </p:nvSpPr>
        <p:spPr>
          <a:xfrm>
            <a:off x="5971032" y="1673352"/>
            <a:ext cx="5535168" cy="3630168"/>
          </a:xfrm>
        </p:spPr>
        <p:txBody>
          <a:bodyPr/>
          <a:lstStyle>
            <a:lvl1pPr marL="457200" indent="-457200">
              <a:buClr>
                <a:schemeClr val="accent2"/>
              </a:buClr>
              <a:buFont typeface="Arial" panose="020B0604020202020204" pitchFamily="34" charset="0"/>
              <a:buChar char="•"/>
              <a:defRPr sz="1800" b="0">
                <a:solidFill>
                  <a:schemeClr val="accent1"/>
                </a:solidFill>
              </a:defRPr>
            </a:lvl1pPr>
            <a:lvl2pPr marL="914400" indent="-457200">
              <a:buFont typeface="+mj-lt"/>
              <a:buAutoNum type="arabicPeriod"/>
              <a:defRPr sz="1800" b="1">
                <a:solidFill>
                  <a:schemeClr val="bg1"/>
                </a:solidFill>
              </a:defRPr>
            </a:lvl2pPr>
            <a:lvl3pPr marL="1257300" indent="-342900">
              <a:buFont typeface="+mj-lt"/>
              <a:buAutoNum type="arabicPeriod"/>
              <a:defRPr sz="1800" b="1">
                <a:solidFill>
                  <a:schemeClr val="bg1"/>
                </a:solidFill>
              </a:defRPr>
            </a:lvl3pPr>
            <a:lvl4pPr marL="1714500" indent="-342900">
              <a:buFont typeface="+mj-lt"/>
              <a:buAutoNum type="arabicPeriod"/>
              <a:defRPr sz="1800" b="1">
                <a:solidFill>
                  <a:schemeClr val="bg1"/>
                </a:solidFill>
              </a:defRPr>
            </a:lvl4pPr>
            <a:lvl5pPr marL="2171700" indent="-342900">
              <a:buFont typeface="+mj-lt"/>
              <a:buAutoNum type="arabicPeriod"/>
              <a:defRPr sz="1800" b="1">
                <a:solidFill>
                  <a:schemeClr val="bg1"/>
                </a:solidFill>
              </a:defRPr>
            </a:lvl5pPr>
          </a:lstStyle>
          <a:p>
            <a:pPr lvl="0"/>
            <a:r>
              <a:rPr lang="en-US" dirty="0"/>
              <a:t>Item</a:t>
            </a:r>
          </a:p>
          <a:p>
            <a:pPr lvl="0"/>
            <a:r>
              <a:rPr lang="en-US" dirty="0"/>
              <a:t>Item</a:t>
            </a:r>
          </a:p>
          <a:p>
            <a:pPr lvl="0"/>
            <a:r>
              <a:rPr lang="en-US" dirty="0"/>
              <a:t>Item</a:t>
            </a:r>
          </a:p>
          <a:p>
            <a:pPr lvl="0"/>
            <a:r>
              <a:rPr lang="en-US" dirty="0"/>
              <a:t>Item</a:t>
            </a:r>
          </a:p>
          <a:p>
            <a:pPr lvl="0"/>
            <a:r>
              <a:rPr lang="en-US" dirty="0"/>
              <a:t>Item</a:t>
            </a:r>
          </a:p>
          <a:p>
            <a:pPr lvl="0"/>
            <a:r>
              <a:rPr lang="en-US" dirty="0"/>
              <a:t>Item</a:t>
            </a:r>
          </a:p>
        </p:txBody>
      </p:sp>
    </p:spTree>
    <p:extLst>
      <p:ext uri="{BB962C8B-B14F-4D97-AF65-F5344CB8AC3E}">
        <p14:creationId xmlns:p14="http://schemas.microsoft.com/office/powerpoint/2010/main" val="42287145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 bullet points - Circle and arrows">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9" name="TextBox 8">
            <a:extLst>
              <a:ext uri="{FF2B5EF4-FFF2-40B4-BE49-F238E27FC236}">
                <a16:creationId xmlns:a16="http://schemas.microsoft.com/office/drawing/2014/main" id="{9AE64E9B-0A1E-7842-B633-B3A50120C494}"/>
              </a:ext>
            </a:extLst>
          </p:cNvPr>
          <p:cNvSpPr txBox="1"/>
          <p:nvPr userDrawn="1"/>
        </p:nvSpPr>
        <p:spPr>
          <a:xfrm>
            <a:off x="5257800" y="1404696"/>
            <a:ext cx="6248400" cy="1170432"/>
          </a:xfrm>
          <a:prstGeom prst="rect">
            <a:avLst/>
          </a:prstGeom>
          <a:solidFill>
            <a:schemeClr val="bg1">
              <a:lumMod val="95000"/>
            </a:schemeClr>
          </a:solidFill>
        </p:spPr>
        <p:txBody>
          <a:bodyPr wrap="square" lIns="182880" rtlCol="0" anchor="ctr">
            <a:noAutofit/>
          </a:bodyPr>
          <a:lstStyle/>
          <a:p>
            <a:pPr lvl="0">
              <a:defRPr/>
            </a:pPr>
            <a:endParaRPr lang="en-US" sz="2400" dirty="0">
              <a:solidFill>
                <a:srgbClr val="3B1365"/>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3C2D148-7F6D-904B-B709-CA54B38C6BE0}"/>
              </a:ext>
            </a:extLst>
          </p:cNvPr>
          <p:cNvSpPr txBox="1"/>
          <p:nvPr userDrawn="1"/>
        </p:nvSpPr>
        <p:spPr>
          <a:xfrm>
            <a:off x="5257800" y="2713380"/>
            <a:ext cx="6240930" cy="1170432"/>
          </a:xfrm>
          <a:prstGeom prst="rect">
            <a:avLst/>
          </a:prstGeom>
          <a:solidFill>
            <a:schemeClr val="bg1">
              <a:lumMod val="95000"/>
            </a:schemeClr>
          </a:solidFill>
        </p:spPr>
        <p:txBody>
          <a:bodyPr wrap="square" lIns="182880" rtlCol="0" anchor="ctr">
            <a:noAutofit/>
          </a:bodyPr>
          <a:lstStyle/>
          <a:p>
            <a:pPr lvl="0">
              <a:defRPr/>
            </a:pPr>
            <a:endParaRPr lang="en-US" sz="2400" dirty="0">
              <a:solidFill>
                <a:srgbClr val="3B1365"/>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5E8E723-FA26-3941-9511-DDD92B1C9E2E}"/>
              </a:ext>
            </a:extLst>
          </p:cNvPr>
          <p:cNvSpPr txBox="1"/>
          <p:nvPr userDrawn="1"/>
        </p:nvSpPr>
        <p:spPr>
          <a:xfrm>
            <a:off x="5257800" y="4008663"/>
            <a:ext cx="6236289" cy="1170432"/>
          </a:xfrm>
          <a:prstGeom prst="rect">
            <a:avLst/>
          </a:prstGeom>
          <a:solidFill>
            <a:schemeClr val="bg1">
              <a:lumMod val="95000"/>
            </a:schemeClr>
          </a:solidFill>
        </p:spPr>
        <p:txBody>
          <a:bodyPr wrap="square" lIns="182880" rtlCol="0" anchor="ctr">
            <a:noAutofit/>
          </a:bodyPr>
          <a:lstStyle/>
          <a:p>
            <a:pPr lvl="0">
              <a:defRPr/>
            </a:pPr>
            <a:endParaRPr lang="en-US" sz="2400" dirty="0">
              <a:solidFill>
                <a:srgbClr val="3B1365"/>
              </a:solidFill>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A775884A-C85B-7045-A1F9-3FDF5D85B302}"/>
              </a:ext>
            </a:extLst>
          </p:cNvPr>
          <p:cNvSpPr/>
          <p:nvPr userDrawn="1"/>
        </p:nvSpPr>
        <p:spPr>
          <a:xfrm>
            <a:off x="761800" y="1312473"/>
            <a:ext cx="3886200" cy="3886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Text Placeholder 2">
            <a:extLst>
              <a:ext uri="{FF2B5EF4-FFF2-40B4-BE49-F238E27FC236}">
                <a16:creationId xmlns:a16="http://schemas.microsoft.com/office/drawing/2014/main" id="{9445E14D-F769-B24A-BA16-28646BB0C49B}"/>
              </a:ext>
            </a:extLst>
          </p:cNvPr>
          <p:cNvSpPr>
            <a:spLocks noGrp="1"/>
          </p:cNvSpPr>
          <p:nvPr>
            <p:ph type="body" idx="17" hasCustomPrompt="1"/>
          </p:nvPr>
        </p:nvSpPr>
        <p:spPr>
          <a:xfrm>
            <a:off x="6172200" y="1742306"/>
            <a:ext cx="525800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2">
            <a:extLst>
              <a:ext uri="{FF2B5EF4-FFF2-40B4-BE49-F238E27FC236}">
                <a16:creationId xmlns:a16="http://schemas.microsoft.com/office/drawing/2014/main" id="{25FEDB74-2CC3-BA4B-BA08-088B4679D37A}"/>
              </a:ext>
            </a:extLst>
          </p:cNvPr>
          <p:cNvSpPr>
            <a:spLocks noGrp="1"/>
          </p:cNvSpPr>
          <p:nvPr>
            <p:ph type="body" idx="18" hasCustomPrompt="1"/>
          </p:nvPr>
        </p:nvSpPr>
        <p:spPr>
          <a:xfrm>
            <a:off x="6172200" y="3043131"/>
            <a:ext cx="525800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Text Placeholder 2">
            <a:extLst>
              <a:ext uri="{FF2B5EF4-FFF2-40B4-BE49-F238E27FC236}">
                <a16:creationId xmlns:a16="http://schemas.microsoft.com/office/drawing/2014/main" id="{3A6F8EF9-DCCC-7744-AD98-C8CBB1E84920}"/>
              </a:ext>
            </a:extLst>
          </p:cNvPr>
          <p:cNvSpPr>
            <a:spLocks noGrp="1"/>
          </p:cNvSpPr>
          <p:nvPr>
            <p:ph type="body" idx="19" hasCustomPrompt="1"/>
          </p:nvPr>
        </p:nvSpPr>
        <p:spPr>
          <a:xfrm>
            <a:off x="6172200" y="4321506"/>
            <a:ext cx="525800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itle 1">
            <a:extLst>
              <a:ext uri="{FF2B5EF4-FFF2-40B4-BE49-F238E27FC236}">
                <a16:creationId xmlns:a16="http://schemas.microsoft.com/office/drawing/2014/main" id="{F86CF9CD-8F68-DC47-A628-3EE9128AE21F}"/>
              </a:ext>
            </a:extLst>
          </p:cNvPr>
          <p:cNvSpPr>
            <a:spLocks noGrp="1"/>
          </p:cNvSpPr>
          <p:nvPr>
            <p:ph type="title"/>
          </p:nvPr>
        </p:nvSpPr>
        <p:spPr>
          <a:xfrm>
            <a:off x="761800" y="2800596"/>
            <a:ext cx="3886200" cy="1085604"/>
          </a:xfrm>
          <a:prstGeom prst="rect">
            <a:avLst/>
          </a:prstGeom>
        </p:spPr>
        <p:txBody>
          <a:bodyPr lIns="91440" rIns="91440" anchor="ctr"/>
          <a:lstStyle>
            <a:lvl1pPr algn="ctr">
              <a:defRPr>
                <a:solidFill>
                  <a:schemeClr val="bg1"/>
                </a:solidFill>
              </a:defRPr>
            </a:lvl1pPr>
          </a:lstStyle>
          <a:p>
            <a:r>
              <a:rPr lang="en-US"/>
              <a:t>Click to edit Master title style</a:t>
            </a:r>
            <a:endParaRPr lang="en-US" dirty="0"/>
          </a:p>
        </p:txBody>
      </p:sp>
      <p:sp>
        <p:nvSpPr>
          <p:cNvPr id="19" name="Pentagon 18">
            <a:extLst>
              <a:ext uri="{FF2B5EF4-FFF2-40B4-BE49-F238E27FC236}">
                <a16:creationId xmlns:a16="http://schemas.microsoft.com/office/drawing/2014/main" id="{1B082071-B240-4640-8955-B71913776DE3}"/>
              </a:ext>
            </a:extLst>
          </p:cNvPr>
          <p:cNvSpPr/>
          <p:nvPr userDrawn="1"/>
        </p:nvSpPr>
        <p:spPr>
          <a:xfrm>
            <a:off x="5257800" y="1410884"/>
            <a:ext cx="838200" cy="1170432"/>
          </a:xfrm>
          <a:prstGeom prst="homePlate">
            <a:avLst/>
          </a:prstGeom>
          <a:solidFill>
            <a:srgbClr val="9D8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ooter Placeholder 2">
            <a:extLst>
              <a:ext uri="{FF2B5EF4-FFF2-40B4-BE49-F238E27FC236}">
                <a16:creationId xmlns:a16="http://schemas.microsoft.com/office/drawing/2014/main" id="{938FBBB1-25D2-7F41-AD6D-0110EC77B85F}"/>
              </a:ext>
            </a:extLst>
          </p:cNvPr>
          <p:cNvSpPr>
            <a:spLocks noGrp="1"/>
          </p:cNvSpPr>
          <p:nvPr>
            <p:ph type="ftr" sz="quarter" idx="12"/>
          </p:nvPr>
        </p:nvSpPr>
        <p:spPr>
          <a:xfrm>
            <a:off x="685800" y="6356350"/>
            <a:ext cx="4114800" cy="365125"/>
          </a:xfrm>
        </p:spPr>
        <p:txBody>
          <a:bodyPr/>
          <a:lstStyle/>
          <a:p>
            <a:r>
              <a:rPr lang="en-US" b="1" dirty="0"/>
              <a:t>Jackson Lewis P.C.</a:t>
            </a:r>
            <a:endParaRPr lang="en-US" dirty="0"/>
          </a:p>
        </p:txBody>
      </p:sp>
      <p:sp>
        <p:nvSpPr>
          <p:cNvPr id="21" name="Pentagon 20">
            <a:extLst>
              <a:ext uri="{FF2B5EF4-FFF2-40B4-BE49-F238E27FC236}">
                <a16:creationId xmlns:a16="http://schemas.microsoft.com/office/drawing/2014/main" id="{0F7B65A6-1E73-DA46-82F3-F95FFC065DFE}"/>
              </a:ext>
            </a:extLst>
          </p:cNvPr>
          <p:cNvSpPr/>
          <p:nvPr userDrawn="1"/>
        </p:nvSpPr>
        <p:spPr>
          <a:xfrm>
            <a:off x="5257800" y="2717170"/>
            <a:ext cx="838200" cy="117043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entagon 21">
            <a:extLst>
              <a:ext uri="{FF2B5EF4-FFF2-40B4-BE49-F238E27FC236}">
                <a16:creationId xmlns:a16="http://schemas.microsoft.com/office/drawing/2014/main" id="{8F71B6E3-CF4E-2D40-8C96-D1B501D1C09A}"/>
              </a:ext>
            </a:extLst>
          </p:cNvPr>
          <p:cNvSpPr/>
          <p:nvPr userDrawn="1"/>
        </p:nvSpPr>
        <p:spPr>
          <a:xfrm>
            <a:off x="5257800" y="4007127"/>
            <a:ext cx="838200" cy="1170432"/>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7058604"/>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bullet points - Circle and arrows">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9" name="TextBox 8">
            <a:extLst>
              <a:ext uri="{FF2B5EF4-FFF2-40B4-BE49-F238E27FC236}">
                <a16:creationId xmlns:a16="http://schemas.microsoft.com/office/drawing/2014/main" id="{9AE64E9B-0A1E-7842-B633-B3A50120C494}"/>
              </a:ext>
            </a:extLst>
          </p:cNvPr>
          <p:cNvSpPr txBox="1"/>
          <p:nvPr userDrawn="1"/>
        </p:nvSpPr>
        <p:spPr>
          <a:xfrm>
            <a:off x="5257800" y="838200"/>
            <a:ext cx="6248400" cy="1170432"/>
          </a:xfrm>
          <a:prstGeom prst="rect">
            <a:avLst/>
          </a:prstGeom>
          <a:solidFill>
            <a:schemeClr val="bg1">
              <a:lumMod val="95000"/>
            </a:schemeClr>
          </a:solidFill>
        </p:spPr>
        <p:txBody>
          <a:bodyPr wrap="square" lIns="182880" rtlCol="0" anchor="ctr">
            <a:noAutofit/>
          </a:bodyPr>
          <a:lstStyle/>
          <a:p>
            <a:pPr lvl="0">
              <a:defRPr/>
            </a:pPr>
            <a:endParaRPr lang="en-US" sz="2400" dirty="0">
              <a:solidFill>
                <a:srgbClr val="3B1365"/>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3C2D148-7F6D-904B-B709-CA54B38C6BE0}"/>
              </a:ext>
            </a:extLst>
          </p:cNvPr>
          <p:cNvSpPr txBox="1"/>
          <p:nvPr userDrawn="1"/>
        </p:nvSpPr>
        <p:spPr>
          <a:xfrm>
            <a:off x="5257800" y="2146884"/>
            <a:ext cx="6240930" cy="1170432"/>
          </a:xfrm>
          <a:prstGeom prst="rect">
            <a:avLst/>
          </a:prstGeom>
          <a:solidFill>
            <a:schemeClr val="bg1">
              <a:lumMod val="95000"/>
            </a:schemeClr>
          </a:solidFill>
        </p:spPr>
        <p:txBody>
          <a:bodyPr wrap="square" lIns="182880" rtlCol="0" anchor="ctr">
            <a:noAutofit/>
          </a:bodyPr>
          <a:lstStyle/>
          <a:p>
            <a:pPr lvl="0">
              <a:defRPr/>
            </a:pPr>
            <a:endParaRPr lang="en-US" sz="2400" dirty="0">
              <a:solidFill>
                <a:srgbClr val="3B1365"/>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5E8E723-FA26-3941-9511-DDD92B1C9E2E}"/>
              </a:ext>
            </a:extLst>
          </p:cNvPr>
          <p:cNvSpPr txBox="1"/>
          <p:nvPr userDrawn="1"/>
        </p:nvSpPr>
        <p:spPr>
          <a:xfrm>
            <a:off x="5257800" y="3442167"/>
            <a:ext cx="6236289" cy="1170432"/>
          </a:xfrm>
          <a:prstGeom prst="rect">
            <a:avLst/>
          </a:prstGeom>
          <a:solidFill>
            <a:schemeClr val="bg1">
              <a:lumMod val="95000"/>
            </a:schemeClr>
          </a:solidFill>
        </p:spPr>
        <p:txBody>
          <a:bodyPr wrap="square" lIns="182880" rtlCol="0" anchor="ctr">
            <a:noAutofit/>
          </a:bodyPr>
          <a:lstStyle/>
          <a:p>
            <a:pPr lvl="0">
              <a:defRPr/>
            </a:pPr>
            <a:endParaRPr lang="en-US" sz="2400" dirty="0">
              <a:solidFill>
                <a:srgbClr val="3B1365"/>
              </a:solidFill>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A775884A-C85B-7045-A1F9-3FDF5D85B302}"/>
              </a:ext>
            </a:extLst>
          </p:cNvPr>
          <p:cNvSpPr/>
          <p:nvPr userDrawn="1"/>
        </p:nvSpPr>
        <p:spPr>
          <a:xfrm>
            <a:off x="761800" y="1312473"/>
            <a:ext cx="3886200" cy="3886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Text Placeholder 2">
            <a:extLst>
              <a:ext uri="{FF2B5EF4-FFF2-40B4-BE49-F238E27FC236}">
                <a16:creationId xmlns:a16="http://schemas.microsoft.com/office/drawing/2014/main" id="{9445E14D-F769-B24A-BA16-28646BB0C49B}"/>
              </a:ext>
            </a:extLst>
          </p:cNvPr>
          <p:cNvSpPr>
            <a:spLocks noGrp="1"/>
          </p:cNvSpPr>
          <p:nvPr>
            <p:ph type="body" idx="17" hasCustomPrompt="1"/>
          </p:nvPr>
        </p:nvSpPr>
        <p:spPr>
          <a:xfrm>
            <a:off x="6172200" y="1175810"/>
            <a:ext cx="525800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2">
            <a:extLst>
              <a:ext uri="{FF2B5EF4-FFF2-40B4-BE49-F238E27FC236}">
                <a16:creationId xmlns:a16="http://schemas.microsoft.com/office/drawing/2014/main" id="{25FEDB74-2CC3-BA4B-BA08-088B4679D37A}"/>
              </a:ext>
            </a:extLst>
          </p:cNvPr>
          <p:cNvSpPr>
            <a:spLocks noGrp="1"/>
          </p:cNvSpPr>
          <p:nvPr>
            <p:ph type="body" idx="18" hasCustomPrompt="1"/>
          </p:nvPr>
        </p:nvSpPr>
        <p:spPr>
          <a:xfrm>
            <a:off x="6172200" y="2476635"/>
            <a:ext cx="525800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Text Placeholder 2">
            <a:extLst>
              <a:ext uri="{FF2B5EF4-FFF2-40B4-BE49-F238E27FC236}">
                <a16:creationId xmlns:a16="http://schemas.microsoft.com/office/drawing/2014/main" id="{3A6F8EF9-DCCC-7744-AD98-C8CBB1E84920}"/>
              </a:ext>
            </a:extLst>
          </p:cNvPr>
          <p:cNvSpPr>
            <a:spLocks noGrp="1"/>
          </p:cNvSpPr>
          <p:nvPr>
            <p:ph type="body" idx="19" hasCustomPrompt="1"/>
          </p:nvPr>
        </p:nvSpPr>
        <p:spPr>
          <a:xfrm>
            <a:off x="6172200" y="3755010"/>
            <a:ext cx="525800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itle 1">
            <a:extLst>
              <a:ext uri="{FF2B5EF4-FFF2-40B4-BE49-F238E27FC236}">
                <a16:creationId xmlns:a16="http://schemas.microsoft.com/office/drawing/2014/main" id="{F86CF9CD-8F68-DC47-A628-3EE9128AE21F}"/>
              </a:ext>
            </a:extLst>
          </p:cNvPr>
          <p:cNvSpPr>
            <a:spLocks noGrp="1"/>
          </p:cNvSpPr>
          <p:nvPr>
            <p:ph type="title"/>
          </p:nvPr>
        </p:nvSpPr>
        <p:spPr>
          <a:xfrm>
            <a:off x="761800" y="2800596"/>
            <a:ext cx="3886200" cy="1085604"/>
          </a:xfrm>
          <a:prstGeom prst="rect">
            <a:avLst/>
          </a:prstGeom>
        </p:spPr>
        <p:txBody>
          <a:bodyPr lIns="91440" rIns="91440" anchor="ctr"/>
          <a:lstStyle>
            <a:lvl1pPr algn="ctr">
              <a:defRPr>
                <a:solidFill>
                  <a:schemeClr val="bg1"/>
                </a:solidFill>
              </a:defRPr>
            </a:lvl1pPr>
          </a:lstStyle>
          <a:p>
            <a:r>
              <a:rPr lang="en-US"/>
              <a:t>Click to edit Master title style</a:t>
            </a:r>
            <a:endParaRPr lang="en-US" dirty="0"/>
          </a:p>
        </p:txBody>
      </p:sp>
      <p:sp>
        <p:nvSpPr>
          <p:cNvPr id="19" name="Pentagon 18">
            <a:extLst>
              <a:ext uri="{FF2B5EF4-FFF2-40B4-BE49-F238E27FC236}">
                <a16:creationId xmlns:a16="http://schemas.microsoft.com/office/drawing/2014/main" id="{1B082071-B240-4640-8955-B71913776DE3}"/>
              </a:ext>
            </a:extLst>
          </p:cNvPr>
          <p:cNvSpPr/>
          <p:nvPr userDrawn="1"/>
        </p:nvSpPr>
        <p:spPr>
          <a:xfrm>
            <a:off x="5257800" y="844388"/>
            <a:ext cx="838200" cy="1170432"/>
          </a:xfrm>
          <a:prstGeom prst="homePlate">
            <a:avLst/>
          </a:prstGeom>
          <a:solidFill>
            <a:srgbClr val="9D8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ooter Placeholder 2">
            <a:extLst>
              <a:ext uri="{FF2B5EF4-FFF2-40B4-BE49-F238E27FC236}">
                <a16:creationId xmlns:a16="http://schemas.microsoft.com/office/drawing/2014/main" id="{938FBBB1-25D2-7F41-AD6D-0110EC77B85F}"/>
              </a:ext>
            </a:extLst>
          </p:cNvPr>
          <p:cNvSpPr>
            <a:spLocks noGrp="1"/>
          </p:cNvSpPr>
          <p:nvPr>
            <p:ph type="ftr" sz="quarter" idx="12"/>
          </p:nvPr>
        </p:nvSpPr>
        <p:spPr>
          <a:xfrm>
            <a:off x="685800" y="6356350"/>
            <a:ext cx="4114800" cy="365125"/>
          </a:xfrm>
        </p:spPr>
        <p:txBody>
          <a:bodyPr/>
          <a:lstStyle/>
          <a:p>
            <a:r>
              <a:rPr lang="en-US" b="1" dirty="0"/>
              <a:t>Jackson Lewis P.C.</a:t>
            </a:r>
            <a:endParaRPr lang="en-US" dirty="0"/>
          </a:p>
        </p:txBody>
      </p:sp>
      <p:sp>
        <p:nvSpPr>
          <p:cNvPr id="21" name="Pentagon 20">
            <a:extLst>
              <a:ext uri="{FF2B5EF4-FFF2-40B4-BE49-F238E27FC236}">
                <a16:creationId xmlns:a16="http://schemas.microsoft.com/office/drawing/2014/main" id="{0F7B65A6-1E73-DA46-82F3-F95FFC065DFE}"/>
              </a:ext>
            </a:extLst>
          </p:cNvPr>
          <p:cNvSpPr/>
          <p:nvPr userDrawn="1"/>
        </p:nvSpPr>
        <p:spPr>
          <a:xfrm>
            <a:off x="5257800" y="2150674"/>
            <a:ext cx="838200" cy="117043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entagon 21">
            <a:extLst>
              <a:ext uri="{FF2B5EF4-FFF2-40B4-BE49-F238E27FC236}">
                <a16:creationId xmlns:a16="http://schemas.microsoft.com/office/drawing/2014/main" id="{8F71B6E3-CF4E-2D40-8C96-D1B501D1C09A}"/>
              </a:ext>
            </a:extLst>
          </p:cNvPr>
          <p:cNvSpPr/>
          <p:nvPr userDrawn="1"/>
        </p:nvSpPr>
        <p:spPr>
          <a:xfrm>
            <a:off x="5257800" y="3440631"/>
            <a:ext cx="838200" cy="1170432"/>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4D86EB87-687D-5146-A22C-F19A0DED2D83}"/>
              </a:ext>
            </a:extLst>
          </p:cNvPr>
          <p:cNvSpPr txBox="1"/>
          <p:nvPr userDrawn="1"/>
        </p:nvSpPr>
        <p:spPr>
          <a:xfrm>
            <a:off x="5257800" y="4753895"/>
            <a:ext cx="6236289" cy="1170432"/>
          </a:xfrm>
          <a:prstGeom prst="rect">
            <a:avLst/>
          </a:prstGeom>
          <a:solidFill>
            <a:schemeClr val="bg1">
              <a:lumMod val="95000"/>
            </a:schemeClr>
          </a:solidFill>
        </p:spPr>
        <p:txBody>
          <a:bodyPr wrap="square" lIns="182880" rtlCol="0" anchor="ctr">
            <a:noAutofit/>
          </a:bodyPr>
          <a:lstStyle/>
          <a:p>
            <a:pPr lvl="0">
              <a:defRPr/>
            </a:pPr>
            <a:endParaRPr lang="en-US" sz="2400" dirty="0">
              <a:solidFill>
                <a:srgbClr val="3B1365"/>
              </a:solidFill>
              <a:latin typeface="Arial" panose="020B0604020202020204" pitchFamily="34" charset="0"/>
              <a:cs typeface="Arial" panose="020B0604020202020204" pitchFamily="34" charset="0"/>
            </a:endParaRPr>
          </a:p>
        </p:txBody>
      </p:sp>
      <p:sp>
        <p:nvSpPr>
          <p:cNvPr id="23" name="Text Placeholder 2">
            <a:extLst>
              <a:ext uri="{FF2B5EF4-FFF2-40B4-BE49-F238E27FC236}">
                <a16:creationId xmlns:a16="http://schemas.microsoft.com/office/drawing/2014/main" id="{51DC8C1A-1339-EB42-A4E0-CBBFF86C7796}"/>
              </a:ext>
            </a:extLst>
          </p:cNvPr>
          <p:cNvSpPr>
            <a:spLocks noGrp="1"/>
          </p:cNvSpPr>
          <p:nvPr>
            <p:ph type="body" idx="20" hasCustomPrompt="1"/>
          </p:nvPr>
        </p:nvSpPr>
        <p:spPr>
          <a:xfrm>
            <a:off x="6172200" y="5066738"/>
            <a:ext cx="525800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4" name="Pentagon 23">
            <a:extLst>
              <a:ext uri="{FF2B5EF4-FFF2-40B4-BE49-F238E27FC236}">
                <a16:creationId xmlns:a16="http://schemas.microsoft.com/office/drawing/2014/main" id="{361D67A4-5B91-EC45-90D8-7F6EA51F0F7F}"/>
              </a:ext>
            </a:extLst>
          </p:cNvPr>
          <p:cNvSpPr/>
          <p:nvPr userDrawn="1"/>
        </p:nvSpPr>
        <p:spPr>
          <a:xfrm>
            <a:off x="5257800" y="4752359"/>
            <a:ext cx="838200" cy="1170432"/>
          </a:xfrm>
          <a:prstGeom prst="homePlate">
            <a:avLst/>
          </a:prstGeom>
          <a:solidFill>
            <a:srgbClr val="9D89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86691211"/>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 bullet points - Circle and arrow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CC884E1-0D7B-654C-96F7-7C9CF866A246}"/>
              </a:ext>
            </a:extLst>
          </p:cNvPr>
          <p:cNvSpPr/>
          <p:nvPr/>
        </p:nvSpPr>
        <p:spPr>
          <a:xfrm>
            <a:off x="5182760" y="817172"/>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entagon 18">
            <a:extLst>
              <a:ext uri="{FF2B5EF4-FFF2-40B4-BE49-F238E27FC236}">
                <a16:creationId xmlns:a16="http://schemas.microsoft.com/office/drawing/2014/main" id="{5392DDAE-AAF6-0543-AE53-BF107FC43ECA}"/>
              </a:ext>
            </a:extLst>
          </p:cNvPr>
          <p:cNvSpPr/>
          <p:nvPr/>
        </p:nvSpPr>
        <p:spPr>
          <a:xfrm>
            <a:off x="5182759" y="817172"/>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38CB1F0-532E-8A43-9016-831B3279CAA7}"/>
              </a:ext>
            </a:extLst>
          </p:cNvPr>
          <p:cNvSpPr/>
          <p:nvPr/>
        </p:nvSpPr>
        <p:spPr>
          <a:xfrm>
            <a:off x="6501780" y="1038508"/>
            <a:ext cx="161390" cy="482667"/>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FA1F975C-C967-B647-A834-10018D385F03}"/>
              </a:ext>
            </a:extLst>
          </p:cNvPr>
          <p:cNvSpPr/>
          <p:nvPr/>
        </p:nvSpPr>
        <p:spPr>
          <a:xfrm>
            <a:off x="5182760" y="1883972"/>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entagon 24">
            <a:extLst>
              <a:ext uri="{FF2B5EF4-FFF2-40B4-BE49-F238E27FC236}">
                <a16:creationId xmlns:a16="http://schemas.microsoft.com/office/drawing/2014/main" id="{0533A533-E621-AE4C-96B6-B4E7F64BB794}"/>
              </a:ext>
            </a:extLst>
          </p:cNvPr>
          <p:cNvSpPr/>
          <p:nvPr/>
        </p:nvSpPr>
        <p:spPr>
          <a:xfrm>
            <a:off x="5182759" y="1883972"/>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35AC23C-A6DD-3A48-AE5B-41A77CC102E2}"/>
              </a:ext>
            </a:extLst>
          </p:cNvPr>
          <p:cNvSpPr/>
          <p:nvPr/>
        </p:nvSpPr>
        <p:spPr>
          <a:xfrm>
            <a:off x="6501780" y="2105308"/>
            <a:ext cx="161390" cy="482667"/>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9C838212-76D4-2949-BD5D-3D4C4E5BF21A}"/>
              </a:ext>
            </a:extLst>
          </p:cNvPr>
          <p:cNvSpPr/>
          <p:nvPr/>
        </p:nvSpPr>
        <p:spPr>
          <a:xfrm>
            <a:off x="5182760" y="2950772"/>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entagon 30">
            <a:extLst>
              <a:ext uri="{FF2B5EF4-FFF2-40B4-BE49-F238E27FC236}">
                <a16:creationId xmlns:a16="http://schemas.microsoft.com/office/drawing/2014/main" id="{B0E179A1-67A6-DE47-B9A6-64D067BEEA16}"/>
              </a:ext>
            </a:extLst>
          </p:cNvPr>
          <p:cNvSpPr/>
          <p:nvPr/>
        </p:nvSpPr>
        <p:spPr>
          <a:xfrm>
            <a:off x="5182759" y="2950772"/>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A30E2788-D9B9-F049-82FF-9AD102B3C1A1}"/>
              </a:ext>
            </a:extLst>
          </p:cNvPr>
          <p:cNvSpPr/>
          <p:nvPr/>
        </p:nvSpPr>
        <p:spPr>
          <a:xfrm>
            <a:off x="6501780" y="3172108"/>
            <a:ext cx="161390" cy="482667"/>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AE3FEC5A-AD5C-6044-B173-2404BEDA3FD1}"/>
              </a:ext>
            </a:extLst>
          </p:cNvPr>
          <p:cNvSpPr/>
          <p:nvPr/>
        </p:nvSpPr>
        <p:spPr>
          <a:xfrm>
            <a:off x="5182760" y="4017572"/>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Pentagon 36">
            <a:extLst>
              <a:ext uri="{FF2B5EF4-FFF2-40B4-BE49-F238E27FC236}">
                <a16:creationId xmlns:a16="http://schemas.microsoft.com/office/drawing/2014/main" id="{452E7771-0DF8-A748-809B-DB5E0844ABF5}"/>
              </a:ext>
            </a:extLst>
          </p:cNvPr>
          <p:cNvSpPr/>
          <p:nvPr/>
        </p:nvSpPr>
        <p:spPr>
          <a:xfrm>
            <a:off x="5182759" y="4017572"/>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711EFA2F-7DE0-5D4A-AEC1-9AB65EA8F6FE}"/>
              </a:ext>
            </a:extLst>
          </p:cNvPr>
          <p:cNvSpPr/>
          <p:nvPr/>
        </p:nvSpPr>
        <p:spPr>
          <a:xfrm>
            <a:off x="6501780" y="4238908"/>
            <a:ext cx="161390" cy="482667"/>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EE86ACAA-4373-6E44-9DED-85DD6CEBED85}"/>
              </a:ext>
            </a:extLst>
          </p:cNvPr>
          <p:cNvSpPr/>
          <p:nvPr/>
        </p:nvSpPr>
        <p:spPr>
          <a:xfrm>
            <a:off x="5182760" y="5084373"/>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entagon 42">
            <a:extLst>
              <a:ext uri="{FF2B5EF4-FFF2-40B4-BE49-F238E27FC236}">
                <a16:creationId xmlns:a16="http://schemas.microsoft.com/office/drawing/2014/main" id="{50A54E94-3ADC-2A4C-A768-414C8F2DA6E7}"/>
              </a:ext>
            </a:extLst>
          </p:cNvPr>
          <p:cNvSpPr/>
          <p:nvPr/>
        </p:nvSpPr>
        <p:spPr>
          <a:xfrm>
            <a:off x="5182759" y="5084373"/>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B377BA4C-1ECB-C543-B29C-90BB83427687}"/>
              </a:ext>
            </a:extLst>
          </p:cNvPr>
          <p:cNvSpPr/>
          <p:nvPr/>
        </p:nvSpPr>
        <p:spPr>
          <a:xfrm>
            <a:off x="6501780" y="5305709"/>
            <a:ext cx="161390" cy="482667"/>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userDrawn="1">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5" name="Text Placeholder 2">
            <a:extLst>
              <a:ext uri="{FF2B5EF4-FFF2-40B4-BE49-F238E27FC236}">
                <a16:creationId xmlns:a16="http://schemas.microsoft.com/office/drawing/2014/main" id="{9445E14D-F769-B24A-BA16-28646BB0C49B}"/>
              </a:ext>
            </a:extLst>
          </p:cNvPr>
          <p:cNvSpPr>
            <a:spLocks noGrp="1"/>
          </p:cNvSpPr>
          <p:nvPr userDrawn="1">
            <p:ph type="body" idx="17" hasCustomPrompt="1"/>
          </p:nvPr>
        </p:nvSpPr>
        <p:spPr>
          <a:xfrm>
            <a:off x="6398039" y="1031359"/>
            <a:ext cx="5105114"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2">
            <a:extLst>
              <a:ext uri="{FF2B5EF4-FFF2-40B4-BE49-F238E27FC236}">
                <a16:creationId xmlns:a16="http://schemas.microsoft.com/office/drawing/2014/main" id="{25FEDB74-2CC3-BA4B-BA08-088B4679D37A}"/>
              </a:ext>
            </a:extLst>
          </p:cNvPr>
          <p:cNvSpPr>
            <a:spLocks noGrp="1"/>
          </p:cNvSpPr>
          <p:nvPr userDrawn="1">
            <p:ph type="body" idx="18" hasCustomPrompt="1"/>
          </p:nvPr>
        </p:nvSpPr>
        <p:spPr>
          <a:xfrm>
            <a:off x="6384392" y="2076357"/>
            <a:ext cx="510816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Text Placeholder 2">
            <a:extLst>
              <a:ext uri="{FF2B5EF4-FFF2-40B4-BE49-F238E27FC236}">
                <a16:creationId xmlns:a16="http://schemas.microsoft.com/office/drawing/2014/main" id="{3A6F8EF9-DCCC-7744-AD98-C8CBB1E84920}"/>
              </a:ext>
            </a:extLst>
          </p:cNvPr>
          <p:cNvSpPr>
            <a:spLocks noGrp="1"/>
          </p:cNvSpPr>
          <p:nvPr userDrawn="1">
            <p:ph type="body" idx="19" hasCustomPrompt="1"/>
          </p:nvPr>
        </p:nvSpPr>
        <p:spPr>
          <a:xfrm>
            <a:off x="6398039" y="4208613"/>
            <a:ext cx="510816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7" name="Text Placeholder 2">
            <a:extLst>
              <a:ext uri="{FF2B5EF4-FFF2-40B4-BE49-F238E27FC236}">
                <a16:creationId xmlns:a16="http://schemas.microsoft.com/office/drawing/2014/main" id="{98F13FBA-F940-1B4F-884D-F49DAE0C237B}"/>
              </a:ext>
            </a:extLst>
          </p:cNvPr>
          <p:cNvSpPr>
            <a:spLocks noGrp="1"/>
          </p:cNvSpPr>
          <p:nvPr>
            <p:ph type="body" idx="20" hasCustomPrompt="1"/>
          </p:nvPr>
        </p:nvSpPr>
        <p:spPr>
          <a:xfrm>
            <a:off x="6357096" y="3168177"/>
            <a:ext cx="510816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8" name="Text Placeholder 2">
            <a:extLst>
              <a:ext uri="{FF2B5EF4-FFF2-40B4-BE49-F238E27FC236}">
                <a16:creationId xmlns:a16="http://schemas.microsoft.com/office/drawing/2014/main" id="{1024BE77-F2A8-8647-BFAD-1DA9653821E3}"/>
              </a:ext>
            </a:extLst>
          </p:cNvPr>
          <p:cNvSpPr>
            <a:spLocks noGrp="1"/>
          </p:cNvSpPr>
          <p:nvPr>
            <p:ph type="body" idx="21" hasCustomPrompt="1"/>
          </p:nvPr>
        </p:nvSpPr>
        <p:spPr>
          <a:xfrm>
            <a:off x="6370743" y="5300434"/>
            <a:ext cx="510816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9" name="Footer Placeholder 2">
            <a:extLst>
              <a:ext uri="{FF2B5EF4-FFF2-40B4-BE49-F238E27FC236}">
                <a16:creationId xmlns:a16="http://schemas.microsoft.com/office/drawing/2014/main" id="{6B421073-FD42-3246-A001-C6562EFA70E2}"/>
              </a:ext>
            </a:extLst>
          </p:cNvPr>
          <p:cNvSpPr>
            <a:spLocks noGrp="1"/>
          </p:cNvSpPr>
          <p:nvPr>
            <p:ph type="ftr" sz="quarter" idx="12"/>
          </p:nvPr>
        </p:nvSpPr>
        <p:spPr>
          <a:xfrm>
            <a:off x="685800" y="6356350"/>
            <a:ext cx="4114800" cy="365125"/>
          </a:xfrm>
        </p:spPr>
        <p:txBody>
          <a:bodyPr/>
          <a:lstStyle/>
          <a:p>
            <a:r>
              <a:rPr lang="en-US" b="1" dirty="0"/>
              <a:t>Jackson Lewis P.C.</a:t>
            </a:r>
            <a:endParaRPr lang="en-US" dirty="0"/>
          </a:p>
        </p:txBody>
      </p:sp>
      <p:sp>
        <p:nvSpPr>
          <p:cNvPr id="50" name="Oval 49">
            <a:extLst>
              <a:ext uri="{FF2B5EF4-FFF2-40B4-BE49-F238E27FC236}">
                <a16:creationId xmlns:a16="http://schemas.microsoft.com/office/drawing/2014/main" id="{72059192-B5B0-9047-90AB-2D8B81109512}"/>
              </a:ext>
            </a:extLst>
          </p:cNvPr>
          <p:cNvSpPr/>
          <p:nvPr userDrawn="1"/>
        </p:nvSpPr>
        <p:spPr>
          <a:xfrm>
            <a:off x="761800" y="1312473"/>
            <a:ext cx="3886200" cy="3886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Title 1">
            <a:extLst>
              <a:ext uri="{FF2B5EF4-FFF2-40B4-BE49-F238E27FC236}">
                <a16:creationId xmlns:a16="http://schemas.microsoft.com/office/drawing/2014/main" id="{CE07A950-64EB-6A4D-830B-CA545B1E9FB0}"/>
              </a:ext>
            </a:extLst>
          </p:cNvPr>
          <p:cNvSpPr>
            <a:spLocks noGrp="1"/>
          </p:cNvSpPr>
          <p:nvPr>
            <p:ph type="title"/>
          </p:nvPr>
        </p:nvSpPr>
        <p:spPr>
          <a:xfrm>
            <a:off x="761800" y="2800596"/>
            <a:ext cx="3886200" cy="1085604"/>
          </a:xfrm>
          <a:prstGeom prst="rect">
            <a:avLst/>
          </a:prstGeom>
        </p:spPr>
        <p:txBody>
          <a:bodyPr lIns="91440" rIns="91440" anchor="ctr"/>
          <a:lstStyle>
            <a:lvl1pPr algn="ct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75553437"/>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 bullet points - Circle and arrows with number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CC884E1-0D7B-654C-96F7-7C9CF866A246}"/>
              </a:ext>
            </a:extLst>
          </p:cNvPr>
          <p:cNvSpPr/>
          <p:nvPr/>
        </p:nvSpPr>
        <p:spPr>
          <a:xfrm>
            <a:off x="5182760" y="817172"/>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entagon 18">
            <a:extLst>
              <a:ext uri="{FF2B5EF4-FFF2-40B4-BE49-F238E27FC236}">
                <a16:creationId xmlns:a16="http://schemas.microsoft.com/office/drawing/2014/main" id="{5392DDAE-AAF6-0543-AE53-BF107FC43ECA}"/>
              </a:ext>
            </a:extLst>
          </p:cNvPr>
          <p:cNvSpPr/>
          <p:nvPr/>
        </p:nvSpPr>
        <p:spPr>
          <a:xfrm>
            <a:off x="5182759" y="817172"/>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F37AA4F5-C71B-C84E-B36B-CACF17F7524B}"/>
              </a:ext>
            </a:extLst>
          </p:cNvPr>
          <p:cNvGrpSpPr/>
          <p:nvPr/>
        </p:nvGrpSpPr>
        <p:grpSpPr>
          <a:xfrm>
            <a:off x="5181600" y="990600"/>
            <a:ext cx="1481570" cy="769265"/>
            <a:chOff x="4267364" y="1829356"/>
            <a:chExt cx="1695838" cy="932002"/>
          </a:xfrm>
        </p:grpSpPr>
        <p:sp>
          <p:nvSpPr>
            <p:cNvPr id="21" name="Rectangle 20">
              <a:extLst>
                <a:ext uri="{FF2B5EF4-FFF2-40B4-BE49-F238E27FC236}">
                  <a16:creationId xmlns:a16="http://schemas.microsoft.com/office/drawing/2014/main" id="{D38CB1F0-532E-8A43-9016-831B3279CAA7}"/>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22" name="Title 1">
              <a:extLst>
                <a:ext uri="{FF2B5EF4-FFF2-40B4-BE49-F238E27FC236}">
                  <a16:creationId xmlns:a16="http://schemas.microsoft.com/office/drawing/2014/main" id="{208F15A1-5A37-B745-BE0D-41D5D79E79C7}"/>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1</a:t>
              </a:r>
            </a:p>
          </p:txBody>
        </p:sp>
      </p:grpSp>
      <p:sp>
        <p:nvSpPr>
          <p:cNvPr id="24" name="Rectangle 23">
            <a:extLst>
              <a:ext uri="{FF2B5EF4-FFF2-40B4-BE49-F238E27FC236}">
                <a16:creationId xmlns:a16="http://schemas.microsoft.com/office/drawing/2014/main" id="{FA1F975C-C967-B647-A834-10018D385F03}"/>
              </a:ext>
            </a:extLst>
          </p:cNvPr>
          <p:cNvSpPr/>
          <p:nvPr/>
        </p:nvSpPr>
        <p:spPr>
          <a:xfrm>
            <a:off x="5182760" y="1883972"/>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entagon 24">
            <a:extLst>
              <a:ext uri="{FF2B5EF4-FFF2-40B4-BE49-F238E27FC236}">
                <a16:creationId xmlns:a16="http://schemas.microsoft.com/office/drawing/2014/main" id="{0533A533-E621-AE4C-96B6-B4E7F64BB794}"/>
              </a:ext>
            </a:extLst>
          </p:cNvPr>
          <p:cNvSpPr/>
          <p:nvPr/>
        </p:nvSpPr>
        <p:spPr>
          <a:xfrm>
            <a:off x="5182759" y="1883972"/>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F7E76E61-EE83-E640-B400-F23F8875B211}"/>
              </a:ext>
            </a:extLst>
          </p:cNvPr>
          <p:cNvGrpSpPr/>
          <p:nvPr/>
        </p:nvGrpSpPr>
        <p:grpSpPr>
          <a:xfrm>
            <a:off x="5181600" y="2057400"/>
            <a:ext cx="1481570" cy="769265"/>
            <a:chOff x="4267364" y="1829356"/>
            <a:chExt cx="1695838" cy="932002"/>
          </a:xfrm>
        </p:grpSpPr>
        <p:sp>
          <p:nvSpPr>
            <p:cNvPr id="27" name="Rectangle 26">
              <a:extLst>
                <a:ext uri="{FF2B5EF4-FFF2-40B4-BE49-F238E27FC236}">
                  <a16:creationId xmlns:a16="http://schemas.microsoft.com/office/drawing/2014/main" id="{A35AC23C-A6DD-3A48-AE5B-41A77CC102E2}"/>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28" name="Title 1">
              <a:extLst>
                <a:ext uri="{FF2B5EF4-FFF2-40B4-BE49-F238E27FC236}">
                  <a16:creationId xmlns:a16="http://schemas.microsoft.com/office/drawing/2014/main" id="{A52ED46F-6DDD-CA41-9240-6DCBFA7E38A9}"/>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2</a:t>
              </a:r>
            </a:p>
          </p:txBody>
        </p:sp>
      </p:grpSp>
      <p:sp>
        <p:nvSpPr>
          <p:cNvPr id="30" name="Rectangle 29">
            <a:extLst>
              <a:ext uri="{FF2B5EF4-FFF2-40B4-BE49-F238E27FC236}">
                <a16:creationId xmlns:a16="http://schemas.microsoft.com/office/drawing/2014/main" id="{9C838212-76D4-2949-BD5D-3D4C4E5BF21A}"/>
              </a:ext>
            </a:extLst>
          </p:cNvPr>
          <p:cNvSpPr/>
          <p:nvPr/>
        </p:nvSpPr>
        <p:spPr>
          <a:xfrm>
            <a:off x="5182760" y="2950772"/>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entagon 30">
            <a:extLst>
              <a:ext uri="{FF2B5EF4-FFF2-40B4-BE49-F238E27FC236}">
                <a16:creationId xmlns:a16="http://schemas.microsoft.com/office/drawing/2014/main" id="{B0E179A1-67A6-DE47-B9A6-64D067BEEA16}"/>
              </a:ext>
            </a:extLst>
          </p:cNvPr>
          <p:cNvSpPr/>
          <p:nvPr/>
        </p:nvSpPr>
        <p:spPr>
          <a:xfrm>
            <a:off x="5182759" y="2950772"/>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D8124BA2-1A60-1942-9622-DF2B9856D74A}"/>
              </a:ext>
            </a:extLst>
          </p:cNvPr>
          <p:cNvGrpSpPr/>
          <p:nvPr/>
        </p:nvGrpSpPr>
        <p:grpSpPr>
          <a:xfrm>
            <a:off x="5181600" y="3124200"/>
            <a:ext cx="1481570" cy="769265"/>
            <a:chOff x="4267364" y="1829356"/>
            <a:chExt cx="1695838" cy="932002"/>
          </a:xfrm>
        </p:grpSpPr>
        <p:sp>
          <p:nvSpPr>
            <p:cNvPr id="33" name="Rectangle 32">
              <a:extLst>
                <a:ext uri="{FF2B5EF4-FFF2-40B4-BE49-F238E27FC236}">
                  <a16:creationId xmlns:a16="http://schemas.microsoft.com/office/drawing/2014/main" id="{A30E2788-D9B9-F049-82FF-9AD102B3C1A1}"/>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34" name="Title 1">
              <a:extLst>
                <a:ext uri="{FF2B5EF4-FFF2-40B4-BE49-F238E27FC236}">
                  <a16:creationId xmlns:a16="http://schemas.microsoft.com/office/drawing/2014/main" id="{CDB34FDC-5D76-6543-9246-1B4C35D001E4}"/>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3</a:t>
              </a:r>
            </a:p>
          </p:txBody>
        </p:sp>
      </p:grpSp>
      <p:sp>
        <p:nvSpPr>
          <p:cNvPr id="36" name="Rectangle 35">
            <a:extLst>
              <a:ext uri="{FF2B5EF4-FFF2-40B4-BE49-F238E27FC236}">
                <a16:creationId xmlns:a16="http://schemas.microsoft.com/office/drawing/2014/main" id="{AE3FEC5A-AD5C-6044-B173-2404BEDA3FD1}"/>
              </a:ext>
            </a:extLst>
          </p:cNvPr>
          <p:cNvSpPr/>
          <p:nvPr/>
        </p:nvSpPr>
        <p:spPr>
          <a:xfrm>
            <a:off x="5182760" y="4017572"/>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Pentagon 36">
            <a:extLst>
              <a:ext uri="{FF2B5EF4-FFF2-40B4-BE49-F238E27FC236}">
                <a16:creationId xmlns:a16="http://schemas.microsoft.com/office/drawing/2014/main" id="{452E7771-0DF8-A748-809B-DB5E0844ABF5}"/>
              </a:ext>
            </a:extLst>
          </p:cNvPr>
          <p:cNvSpPr/>
          <p:nvPr/>
        </p:nvSpPr>
        <p:spPr>
          <a:xfrm>
            <a:off x="5182759" y="4017572"/>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83BA774C-FFD2-7247-9D56-FA9D79761E7B}"/>
              </a:ext>
            </a:extLst>
          </p:cNvPr>
          <p:cNvGrpSpPr/>
          <p:nvPr/>
        </p:nvGrpSpPr>
        <p:grpSpPr>
          <a:xfrm>
            <a:off x="5181600" y="4191000"/>
            <a:ext cx="1481570" cy="769265"/>
            <a:chOff x="4267364" y="1829356"/>
            <a:chExt cx="1695838" cy="932002"/>
          </a:xfrm>
        </p:grpSpPr>
        <p:sp>
          <p:nvSpPr>
            <p:cNvPr id="39" name="Rectangle 38">
              <a:extLst>
                <a:ext uri="{FF2B5EF4-FFF2-40B4-BE49-F238E27FC236}">
                  <a16:creationId xmlns:a16="http://schemas.microsoft.com/office/drawing/2014/main" id="{711EFA2F-7DE0-5D4A-AEC1-9AB65EA8F6FE}"/>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40" name="Title 1">
              <a:extLst>
                <a:ext uri="{FF2B5EF4-FFF2-40B4-BE49-F238E27FC236}">
                  <a16:creationId xmlns:a16="http://schemas.microsoft.com/office/drawing/2014/main" id="{64BD4663-1C67-684B-91C9-87465C92D158}"/>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4</a:t>
              </a:r>
            </a:p>
          </p:txBody>
        </p:sp>
      </p:grpSp>
      <p:sp>
        <p:nvSpPr>
          <p:cNvPr id="42" name="Rectangle 41">
            <a:extLst>
              <a:ext uri="{FF2B5EF4-FFF2-40B4-BE49-F238E27FC236}">
                <a16:creationId xmlns:a16="http://schemas.microsoft.com/office/drawing/2014/main" id="{EE86ACAA-4373-6E44-9DED-85DD6CEBED85}"/>
              </a:ext>
            </a:extLst>
          </p:cNvPr>
          <p:cNvSpPr/>
          <p:nvPr/>
        </p:nvSpPr>
        <p:spPr>
          <a:xfrm>
            <a:off x="5182760" y="5084373"/>
            <a:ext cx="6320392"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entagon 42">
            <a:extLst>
              <a:ext uri="{FF2B5EF4-FFF2-40B4-BE49-F238E27FC236}">
                <a16:creationId xmlns:a16="http://schemas.microsoft.com/office/drawing/2014/main" id="{50A54E94-3ADC-2A4C-A768-414C8F2DA6E7}"/>
              </a:ext>
            </a:extLst>
          </p:cNvPr>
          <p:cNvSpPr/>
          <p:nvPr/>
        </p:nvSpPr>
        <p:spPr>
          <a:xfrm>
            <a:off x="5182759" y="5084373"/>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a:extLst>
              <a:ext uri="{FF2B5EF4-FFF2-40B4-BE49-F238E27FC236}">
                <a16:creationId xmlns:a16="http://schemas.microsoft.com/office/drawing/2014/main" id="{6D68E584-B5CE-2949-9F55-19DB833DCC8C}"/>
              </a:ext>
            </a:extLst>
          </p:cNvPr>
          <p:cNvGrpSpPr/>
          <p:nvPr/>
        </p:nvGrpSpPr>
        <p:grpSpPr>
          <a:xfrm>
            <a:off x="5181600" y="5257800"/>
            <a:ext cx="1481570" cy="769265"/>
            <a:chOff x="4267364" y="1829355"/>
            <a:chExt cx="1695838" cy="932002"/>
          </a:xfrm>
        </p:grpSpPr>
        <p:sp>
          <p:nvSpPr>
            <p:cNvPr id="45" name="Rectangle 44">
              <a:extLst>
                <a:ext uri="{FF2B5EF4-FFF2-40B4-BE49-F238E27FC236}">
                  <a16:creationId xmlns:a16="http://schemas.microsoft.com/office/drawing/2014/main" id="{B377BA4C-1ECB-C543-B29C-90BB83427687}"/>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46" name="Title 1">
              <a:extLst>
                <a:ext uri="{FF2B5EF4-FFF2-40B4-BE49-F238E27FC236}">
                  <a16:creationId xmlns:a16="http://schemas.microsoft.com/office/drawing/2014/main" id="{EC45ED1D-640F-CF44-BC93-922CF85BAAF4}"/>
                </a:ext>
              </a:extLst>
            </p:cNvPr>
            <p:cNvSpPr txBox="1">
              <a:spLocks/>
            </p:cNvSpPr>
            <p:nvPr/>
          </p:nvSpPr>
          <p:spPr>
            <a:xfrm>
              <a:off x="4267364" y="1829355"/>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5</a:t>
              </a:r>
            </a:p>
          </p:txBody>
        </p:sp>
      </p:grpSp>
      <p:sp>
        <p:nvSpPr>
          <p:cNvPr id="8" name="Slide Number Placeholder 5">
            <a:extLst>
              <a:ext uri="{FF2B5EF4-FFF2-40B4-BE49-F238E27FC236}">
                <a16:creationId xmlns:a16="http://schemas.microsoft.com/office/drawing/2014/main" id="{66BED752-D88C-BA41-A26A-5F1F074B5A78}"/>
              </a:ext>
            </a:extLst>
          </p:cNvPr>
          <p:cNvSpPr>
            <a:spLocks noGrp="1"/>
          </p:cNvSpPr>
          <p:nvPr userDrawn="1">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5" name="Text Placeholder 2">
            <a:extLst>
              <a:ext uri="{FF2B5EF4-FFF2-40B4-BE49-F238E27FC236}">
                <a16:creationId xmlns:a16="http://schemas.microsoft.com/office/drawing/2014/main" id="{9445E14D-F769-B24A-BA16-28646BB0C49B}"/>
              </a:ext>
            </a:extLst>
          </p:cNvPr>
          <p:cNvSpPr>
            <a:spLocks noGrp="1"/>
          </p:cNvSpPr>
          <p:nvPr userDrawn="1">
            <p:ph type="body" idx="17" hasCustomPrompt="1"/>
          </p:nvPr>
        </p:nvSpPr>
        <p:spPr>
          <a:xfrm>
            <a:off x="6398039" y="1031359"/>
            <a:ext cx="5105114"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2">
            <a:extLst>
              <a:ext uri="{FF2B5EF4-FFF2-40B4-BE49-F238E27FC236}">
                <a16:creationId xmlns:a16="http://schemas.microsoft.com/office/drawing/2014/main" id="{25FEDB74-2CC3-BA4B-BA08-088B4679D37A}"/>
              </a:ext>
            </a:extLst>
          </p:cNvPr>
          <p:cNvSpPr>
            <a:spLocks noGrp="1"/>
          </p:cNvSpPr>
          <p:nvPr userDrawn="1">
            <p:ph type="body" idx="18" hasCustomPrompt="1"/>
          </p:nvPr>
        </p:nvSpPr>
        <p:spPr>
          <a:xfrm>
            <a:off x="6384392" y="2076357"/>
            <a:ext cx="510816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Text Placeholder 2">
            <a:extLst>
              <a:ext uri="{FF2B5EF4-FFF2-40B4-BE49-F238E27FC236}">
                <a16:creationId xmlns:a16="http://schemas.microsoft.com/office/drawing/2014/main" id="{3A6F8EF9-DCCC-7744-AD98-C8CBB1E84920}"/>
              </a:ext>
            </a:extLst>
          </p:cNvPr>
          <p:cNvSpPr>
            <a:spLocks noGrp="1"/>
          </p:cNvSpPr>
          <p:nvPr userDrawn="1">
            <p:ph type="body" idx="19" hasCustomPrompt="1"/>
          </p:nvPr>
        </p:nvSpPr>
        <p:spPr>
          <a:xfrm>
            <a:off x="6398039" y="4208613"/>
            <a:ext cx="510816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7" name="Text Placeholder 2">
            <a:extLst>
              <a:ext uri="{FF2B5EF4-FFF2-40B4-BE49-F238E27FC236}">
                <a16:creationId xmlns:a16="http://schemas.microsoft.com/office/drawing/2014/main" id="{98F13FBA-F940-1B4F-884D-F49DAE0C237B}"/>
              </a:ext>
            </a:extLst>
          </p:cNvPr>
          <p:cNvSpPr>
            <a:spLocks noGrp="1"/>
          </p:cNvSpPr>
          <p:nvPr>
            <p:ph type="body" idx="20" hasCustomPrompt="1"/>
          </p:nvPr>
        </p:nvSpPr>
        <p:spPr>
          <a:xfrm>
            <a:off x="6357096" y="3168177"/>
            <a:ext cx="510816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8" name="Text Placeholder 2">
            <a:extLst>
              <a:ext uri="{FF2B5EF4-FFF2-40B4-BE49-F238E27FC236}">
                <a16:creationId xmlns:a16="http://schemas.microsoft.com/office/drawing/2014/main" id="{1024BE77-F2A8-8647-BFAD-1DA9653821E3}"/>
              </a:ext>
            </a:extLst>
          </p:cNvPr>
          <p:cNvSpPr>
            <a:spLocks noGrp="1"/>
          </p:cNvSpPr>
          <p:nvPr>
            <p:ph type="body" idx="21" hasCustomPrompt="1"/>
          </p:nvPr>
        </p:nvSpPr>
        <p:spPr>
          <a:xfrm>
            <a:off x="6370743" y="5300434"/>
            <a:ext cx="510816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9" name="Footer Placeholder 2">
            <a:extLst>
              <a:ext uri="{FF2B5EF4-FFF2-40B4-BE49-F238E27FC236}">
                <a16:creationId xmlns:a16="http://schemas.microsoft.com/office/drawing/2014/main" id="{6B421073-FD42-3246-A001-C6562EFA70E2}"/>
              </a:ext>
            </a:extLst>
          </p:cNvPr>
          <p:cNvSpPr>
            <a:spLocks noGrp="1"/>
          </p:cNvSpPr>
          <p:nvPr>
            <p:ph type="ftr" sz="quarter" idx="12"/>
          </p:nvPr>
        </p:nvSpPr>
        <p:spPr>
          <a:xfrm>
            <a:off x="685800" y="6356350"/>
            <a:ext cx="4114800" cy="365125"/>
          </a:xfrm>
        </p:spPr>
        <p:txBody>
          <a:bodyPr/>
          <a:lstStyle/>
          <a:p>
            <a:r>
              <a:rPr lang="en-US" b="1" dirty="0"/>
              <a:t>Jackson Lewis P.C.</a:t>
            </a:r>
            <a:endParaRPr lang="en-US" dirty="0"/>
          </a:p>
        </p:txBody>
      </p:sp>
      <p:sp>
        <p:nvSpPr>
          <p:cNvPr id="50" name="Oval 49">
            <a:extLst>
              <a:ext uri="{FF2B5EF4-FFF2-40B4-BE49-F238E27FC236}">
                <a16:creationId xmlns:a16="http://schemas.microsoft.com/office/drawing/2014/main" id="{72059192-B5B0-9047-90AB-2D8B81109512}"/>
              </a:ext>
            </a:extLst>
          </p:cNvPr>
          <p:cNvSpPr/>
          <p:nvPr userDrawn="1"/>
        </p:nvSpPr>
        <p:spPr>
          <a:xfrm>
            <a:off x="761800" y="1312473"/>
            <a:ext cx="3886200" cy="3886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1" name="Title 1">
            <a:extLst>
              <a:ext uri="{FF2B5EF4-FFF2-40B4-BE49-F238E27FC236}">
                <a16:creationId xmlns:a16="http://schemas.microsoft.com/office/drawing/2014/main" id="{CE07A950-64EB-6A4D-830B-CA545B1E9FB0}"/>
              </a:ext>
            </a:extLst>
          </p:cNvPr>
          <p:cNvSpPr>
            <a:spLocks noGrp="1"/>
          </p:cNvSpPr>
          <p:nvPr>
            <p:ph type="title"/>
          </p:nvPr>
        </p:nvSpPr>
        <p:spPr>
          <a:xfrm>
            <a:off x="761800" y="2800596"/>
            <a:ext cx="3886200" cy="1085604"/>
          </a:xfrm>
          <a:prstGeom prst="rect">
            <a:avLst/>
          </a:prstGeom>
        </p:spPr>
        <p:txBody>
          <a:bodyPr lIns="91440" rIns="91440" anchor="ctr"/>
          <a:lstStyle>
            <a:lvl1pPr algn="ct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427789338"/>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 bullet points - Numbered arrow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CC884E1-0D7B-654C-96F7-7C9CF866A246}"/>
              </a:ext>
            </a:extLst>
          </p:cNvPr>
          <p:cNvSpPr/>
          <p:nvPr/>
        </p:nvSpPr>
        <p:spPr>
          <a:xfrm>
            <a:off x="685800" y="2133600"/>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entagon 18">
            <a:extLst>
              <a:ext uri="{FF2B5EF4-FFF2-40B4-BE49-F238E27FC236}">
                <a16:creationId xmlns:a16="http://schemas.microsoft.com/office/drawing/2014/main" id="{5392DDAE-AAF6-0543-AE53-BF107FC43ECA}"/>
              </a:ext>
            </a:extLst>
          </p:cNvPr>
          <p:cNvSpPr/>
          <p:nvPr/>
        </p:nvSpPr>
        <p:spPr>
          <a:xfrm>
            <a:off x="685799" y="2133600"/>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F37AA4F5-C71B-C84E-B36B-CACF17F7524B}"/>
              </a:ext>
            </a:extLst>
          </p:cNvPr>
          <p:cNvGrpSpPr/>
          <p:nvPr/>
        </p:nvGrpSpPr>
        <p:grpSpPr>
          <a:xfrm>
            <a:off x="684640" y="2307028"/>
            <a:ext cx="1481570" cy="769265"/>
            <a:chOff x="4267364" y="1829356"/>
            <a:chExt cx="1695838" cy="932002"/>
          </a:xfrm>
        </p:grpSpPr>
        <p:sp>
          <p:nvSpPr>
            <p:cNvPr id="21" name="Rectangle 20">
              <a:extLst>
                <a:ext uri="{FF2B5EF4-FFF2-40B4-BE49-F238E27FC236}">
                  <a16:creationId xmlns:a16="http://schemas.microsoft.com/office/drawing/2014/main" id="{D38CB1F0-532E-8A43-9016-831B3279CAA7}"/>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22" name="Title 1">
              <a:extLst>
                <a:ext uri="{FF2B5EF4-FFF2-40B4-BE49-F238E27FC236}">
                  <a16:creationId xmlns:a16="http://schemas.microsoft.com/office/drawing/2014/main" id="{208F15A1-5A37-B745-BE0D-41D5D79E79C7}"/>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1</a:t>
              </a:r>
            </a:p>
          </p:txBody>
        </p:sp>
      </p:grpSp>
      <p:sp>
        <p:nvSpPr>
          <p:cNvPr id="24" name="Rectangle 23">
            <a:extLst>
              <a:ext uri="{FF2B5EF4-FFF2-40B4-BE49-F238E27FC236}">
                <a16:creationId xmlns:a16="http://schemas.microsoft.com/office/drawing/2014/main" id="{FA1F975C-C967-B647-A834-10018D385F03}"/>
              </a:ext>
            </a:extLst>
          </p:cNvPr>
          <p:cNvSpPr/>
          <p:nvPr/>
        </p:nvSpPr>
        <p:spPr>
          <a:xfrm>
            <a:off x="685800" y="3200400"/>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entagon 24">
            <a:extLst>
              <a:ext uri="{FF2B5EF4-FFF2-40B4-BE49-F238E27FC236}">
                <a16:creationId xmlns:a16="http://schemas.microsoft.com/office/drawing/2014/main" id="{0533A533-E621-AE4C-96B6-B4E7F64BB794}"/>
              </a:ext>
            </a:extLst>
          </p:cNvPr>
          <p:cNvSpPr/>
          <p:nvPr/>
        </p:nvSpPr>
        <p:spPr>
          <a:xfrm>
            <a:off x="685799" y="3200400"/>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F7E76E61-EE83-E640-B400-F23F8875B211}"/>
              </a:ext>
            </a:extLst>
          </p:cNvPr>
          <p:cNvGrpSpPr/>
          <p:nvPr/>
        </p:nvGrpSpPr>
        <p:grpSpPr>
          <a:xfrm>
            <a:off x="684640" y="3373828"/>
            <a:ext cx="1481570" cy="769265"/>
            <a:chOff x="4267364" y="1829356"/>
            <a:chExt cx="1695838" cy="932002"/>
          </a:xfrm>
        </p:grpSpPr>
        <p:sp>
          <p:nvSpPr>
            <p:cNvPr id="27" name="Rectangle 26">
              <a:extLst>
                <a:ext uri="{FF2B5EF4-FFF2-40B4-BE49-F238E27FC236}">
                  <a16:creationId xmlns:a16="http://schemas.microsoft.com/office/drawing/2014/main" id="{A35AC23C-A6DD-3A48-AE5B-41A77CC102E2}"/>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28" name="Title 1">
              <a:extLst>
                <a:ext uri="{FF2B5EF4-FFF2-40B4-BE49-F238E27FC236}">
                  <a16:creationId xmlns:a16="http://schemas.microsoft.com/office/drawing/2014/main" id="{A52ED46F-6DDD-CA41-9240-6DCBFA7E38A9}"/>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2</a:t>
              </a:r>
            </a:p>
          </p:txBody>
        </p:sp>
      </p:grpSp>
      <p:sp>
        <p:nvSpPr>
          <p:cNvPr id="30" name="Rectangle 29">
            <a:extLst>
              <a:ext uri="{FF2B5EF4-FFF2-40B4-BE49-F238E27FC236}">
                <a16:creationId xmlns:a16="http://schemas.microsoft.com/office/drawing/2014/main" id="{9C838212-76D4-2949-BD5D-3D4C4E5BF21A}"/>
              </a:ext>
            </a:extLst>
          </p:cNvPr>
          <p:cNvSpPr/>
          <p:nvPr/>
        </p:nvSpPr>
        <p:spPr>
          <a:xfrm>
            <a:off x="685800" y="4267200"/>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entagon 30">
            <a:extLst>
              <a:ext uri="{FF2B5EF4-FFF2-40B4-BE49-F238E27FC236}">
                <a16:creationId xmlns:a16="http://schemas.microsoft.com/office/drawing/2014/main" id="{B0E179A1-67A6-DE47-B9A6-64D067BEEA16}"/>
              </a:ext>
            </a:extLst>
          </p:cNvPr>
          <p:cNvSpPr/>
          <p:nvPr/>
        </p:nvSpPr>
        <p:spPr>
          <a:xfrm>
            <a:off x="685799" y="4267200"/>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D8124BA2-1A60-1942-9622-DF2B9856D74A}"/>
              </a:ext>
            </a:extLst>
          </p:cNvPr>
          <p:cNvGrpSpPr/>
          <p:nvPr/>
        </p:nvGrpSpPr>
        <p:grpSpPr>
          <a:xfrm>
            <a:off x="684640" y="4440628"/>
            <a:ext cx="1481570" cy="769265"/>
            <a:chOff x="4267364" y="1829356"/>
            <a:chExt cx="1695838" cy="932002"/>
          </a:xfrm>
        </p:grpSpPr>
        <p:sp>
          <p:nvSpPr>
            <p:cNvPr id="33" name="Rectangle 32">
              <a:extLst>
                <a:ext uri="{FF2B5EF4-FFF2-40B4-BE49-F238E27FC236}">
                  <a16:creationId xmlns:a16="http://schemas.microsoft.com/office/drawing/2014/main" id="{A30E2788-D9B9-F049-82FF-9AD102B3C1A1}"/>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34" name="Title 1">
              <a:extLst>
                <a:ext uri="{FF2B5EF4-FFF2-40B4-BE49-F238E27FC236}">
                  <a16:creationId xmlns:a16="http://schemas.microsoft.com/office/drawing/2014/main" id="{CDB34FDC-5D76-6543-9246-1B4C35D001E4}"/>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3</a:t>
              </a:r>
            </a:p>
          </p:txBody>
        </p:sp>
      </p:grpSp>
      <p:sp>
        <p:nvSpPr>
          <p:cNvPr id="39" name="Rectangle 38">
            <a:extLst>
              <a:ext uri="{FF2B5EF4-FFF2-40B4-BE49-F238E27FC236}">
                <a16:creationId xmlns:a16="http://schemas.microsoft.com/office/drawing/2014/main" id="{711EFA2F-7DE0-5D4A-AEC1-9AB65EA8F6FE}"/>
              </a:ext>
            </a:extLst>
          </p:cNvPr>
          <p:cNvSpPr/>
          <p:nvPr/>
        </p:nvSpPr>
        <p:spPr>
          <a:xfrm>
            <a:off x="2004820" y="5103952"/>
            <a:ext cx="161390" cy="482667"/>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userDrawn="1">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5" name="Text Placeholder 2">
            <a:extLst>
              <a:ext uri="{FF2B5EF4-FFF2-40B4-BE49-F238E27FC236}">
                <a16:creationId xmlns:a16="http://schemas.microsoft.com/office/drawing/2014/main" id="{9445E14D-F769-B24A-BA16-28646BB0C49B}"/>
              </a:ext>
            </a:extLst>
          </p:cNvPr>
          <p:cNvSpPr>
            <a:spLocks noGrp="1"/>
          </p:cNvSpPr>
          <p:nvPr userDrawn="1">
            <p:ph type="body" idx="17" hasCustomPrompt="1"/>
          </p:nvPr>
        </p:nvSpPr>
        <p:spPr>
          <a:xfrm>
            <a:off x="1901079" y="2347787"/>
            <a:ext cx="392175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2">
            <a:extLst>
              <a:ext uri="{FF2B5EF4-FFF2-40B4-BE49-F238E27FC236}">
                <a16:creationId xmlns:a16="http://schemas.microsoft.com/office/drawing/2014/main" id="{25FEDB74-2CC3-BA4B-BA08-088B4679D37A}"/>
              </a:ext>
            </a:extLst>
          </p:cNvPr>
          <p:cNvSpPr>
            <a:spLocks noGrp="1"/>
          </p:cNvSpPr>
          <p:nvPr userDrawn="1">
            <p:ph type="body" idx="18" hasCustomPrompt="1"/>
          </p:nvPr>
        </p:nvSpPr>
        <p:spPr>
          <a:xfrm>
            <a:off x="1887433" y="3392785"/>
            <a:ext cx="3935397"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7" name="Text Placeholder 2">
            <a:extLst>
              <a:ext uri="{FF2B5EF4-FFF2-40B4-BE49-F238E27FC236}">
                <a16:creationId xmlns:a16="http://schemas.microsoft.com/office/drawing/2014/main" id="{98F13FBA-F940-1B4F-884D-F49DAE0C237B}"/>
              </a:ext>
            </a:extLst>
          </p:cNvPr>
          <p:cNvSpPr>
            <a:spLocks noGrp="1"/>
          </p:cNvSpPr>
          <p:nvPr>
            <p:ph type="body" idx="20" hasCustomPrompt="1"/>
          </p:nvPr>
        </p:nvSpPr>
        <p:spPr>
          <a:xfrm>
            <a:off x="1860137" y="4484605"/>
            <a:ext cx="3962693"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9" name="Footer Placeholder 2">
            <a:extLst>
              <a:ext uri="{FF2B5EF4-FFF2-40B4-BE49-F238E27FC236}">
                <a16:creationId xmlns:a16="http://schemas.microsoft.com/office/drawing/2014/main" id="{6B421073-FD42-3246-A001-C6562EFA70E2}"/>
              </a:ext>
            </a:extLst>
          </p:cNvPr>
          <p:cNvSpPr>
            <a:spLocks noGrp="1"/>
          </p:cNvSpPr>
          <p:nvPr>
            <p:ph type="ftr" sz="quarter" idx="12"/>
          </p:nvPr>
        </p:nvSpPr>
        <p:spPr>
          <a:xfrm>
            <a:off x="685800" y="6356350"/>
            <a:ext cx="4114800" cy="365125"/>
          </a:xfrm>
        </p:spPr>
        <p:txBody>
          <a:bodyPr/>
          <a:lstStyle/>
          <a:p>
            <a:r>
              <a:rPr lang="en-US" b="1" dirty="0"/>
              <a:t>Jackson Lewis P.C.</a:t>
            </a:r>
            <a:endParaRPr lang="en-US" dirty="0"/>
          </a:p>
        </p:txBody>
      </p:sp>
      <p:sp>
        <p:nvSpPr>
          <p:cNvPr id="100" name="Title 1">
            <a:extLst>
              <a:ext uri="{FF2B5EF4-FFF2-40B4-BE49-F238E27FC236}">
                <a16:creationId xmlns:a16="http://schemas.microsoft.com/office/drawing/2014/main" id="{49C09709-FAE8-4539-B154-308303D383EF}"/>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endParaRPr lang="en-US" dirty="0"/>
          </a:p>
        </p:txBody>
      </p:sp>
      <p:sp>
        <p:nvSpPr>
          <p:cNvPr id="48" name="Rectangle 47">
            <a:extLst>
              <a:ext uri="{FF2B5EF4-FFF2-40B4-BE49-F238E27FC236}">
                <a16:creationId xmlns:a16="http://schemas.microsoft.com/office/drawing/2014/main" id="{52A6B598-2EDC-4646-8AC6-4384D42EA184}"/>
              </a:ext>
            </a:extLst>
          </p:cNvPr>
          <p:cNvSpPr/>
          <p:nvPr userDrawn="1"/>
        </p:nvSpPr>
        <p:spPr>
          <a:xfrm>
            <a:off x="6347493" y="2133600"/>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Pentagon 18">
            <a:extLst>
              <a:ext uri="{FF2B5EF4-FFF2-40B4-BE49-F238E27FC236}">
                <a16:creationId xmlns:a16="http://schemas.microsoft.com/office/drawing/2014/main" id="{40594723-96D4-4693-BB6D-41824EFAE859}"/>
              </a:ext>
            </a:extLst>
          </p:cNvPr>
          <p:cNvSpPr/>
          <p:nvPr userDrawn="1"/>
        </p:nvSpPr>
        <p:spPr>
          <a:xfrm>
            <a:off x="6347492" y="2133600"/>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84C34B99-F370-41A9-AE2A-EF309A0DBAEF}"/>
              </a:ext>
            </a:extLst>
          </p:cNvPr>
          <p:cNvGrpSpPr/>
          <p:nvPr userDrawn="1"/>
        </p:nvGrpSpPr>
        <p:grpSpPr>
          <a:xfrm>
            <a:off x="6346333" y="2307028"/>
            <a:ext cx="1481570" cy="769265"/>
            <a:chOff x="4267364" y="1829356"/>
            <a:chExt cx="1695838" cy="932002"/>
          </a:xfrm>
        </p:grpSpPr>
        <p:sp>
          <p:nvSpPr>
            <p:cNvPr id="52" name="Rectangle 51">
              <a:extLst>
                <a:ext uri="{FF2B5EF4-FFF2-40B4-BE49-F238E27FC236}">
                  <a16:creationId xmlns:a16="http://schemas.microsoft.com/office/drawing/2014/main" id="{A84023AF-5DF5-40C4-98CA-456397963F6B}"/>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53" name="Title 1">
              <a:extLst>
                <a:ext uri="{FF2B5EF4-FFF2-40B4-BE49-F238E27FC236}">
                  <a16:creationId xmlns:a16="http://schemas.microsoft.com/office/drawing/2014/main" id="{1F553BF8-AC87-41E3-B450-86F95B0C8635}"/>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4</a:t>
              </a:r>
            </a:p>
          </p:txBody>
        </p:sp>
      </p:grpSp>
      <p:sp>
        <p:nvSpPr>
          <p:cNvPr id="54" name="Rectangle 53">
            <a:extLst>
              <a:ext uri="{FF2B5EF4-FFF2-40B4-BE49-F238E27FC236}">
                <a16:creationId xmlns:a16="http://schemas.microsoft.com/office/drawing/2014/main" id="{B959C584-43EA-4D46-B98C-D808E2D8EFBF}"/>
              </a:ext>
            </a:extLst>
          </p:cNvPr>
          <p:cNvSpPr/>
          <p:nvPr userDrawn="1"/>
        </p:nvSpPr>
        <p:spPr>
          <a:xfrm>
            <a:off x="6347493" y="3200400"/>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Pentagon 24">
            <a:extLst>
              <a:ext uri="{FF2B5EF4-FFF2-40B4-BE49-F238E27FC236}">
                <a16:creationId xmlns:a16="http://schemas.microsoft.com/office/drawing/2014/main" id="{BB125815-0D25-43D2-90F8-D6A6DD95F82C}"/>
              </a:ext>
            </a:extLst>
          </p:cNvPr>
          <p:cNvSpPr/>
          <p:nvPr userDrawn="1"/>
        </p:nvSpPr>
        <p:spPr>
          <a:xfrm>
            <a:off x="6347492" y="3200400"/>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6" name="Group 55">
            <a:extLst>
              <a:ext uri="{FF2B5EF4-FFF2-40B4-BE49-F238E27FC236}">
                <a16:creationId xmlns:a16="http://schemas.microsoft.com/office/drawing/2014/main" id="{D2FB5BBD-4953-43F3-B72D-5579812491EA}"/>
              </a:ext>
            </a:extLst>
          </p:cNvPr>
          <p:cNvGrpSpPr/>
          <p:nvPr userDrawn="1"/>
        </p:nvGrpSpPr>
        <p:grpSpPr>
          <a:xfrm>
            <a:off x="6346333" y="3373828"/>
            <a:ext cx="1481570" cy="769265"/>
            <a:chOff x="4267364" y="1829356"/>
            <a:chExt cx="1695838" cy="932002"/>
          </a:xfrm>
        </p:grpSpPr>
        <p:sp>
          <p:nvSpPr>
            <p:cNvPr id="57" name="Rectangle 56">
              <a:extLst>
                <a:ext uri="{FF2B5EF4-FFF2-40B4-BE49-F238E27FC236}">
                  <a16:creationId xmlns:a16="http://schemas.microsoft.com/office/drawing/2014/main" id="{E30EC1C4-675A-4445-8D4F-CBC30C79A2BF}"/>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58" name="Title 1">
              <a:extLst>
                <a:ext uri="{FF2B5EF4-FFF2-40B4-BE49-F238E27FC236}">
                  <a16:creationId xmlns:a16="http://schemas.microsoft.com/office/drawing/2014/main" id="{122BA035-7A96-4827-B965-6BB46B351DF1}"/>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5</a:t>
              </a:r>
            </a:p>
          </p:txBody>
        </p:sp>
      </p:grpSp>
      <p:sp>
        <p:nvSpPr>
          <p:cNvPr id="59" name="Rectangle 58">
            <a:extLst>
              <a:ext uri="{FF2B5EF4-FFF2-40B4-BE49-F238E27FC236}">
                <a16:creationId xmlns:a16="http://schemas.microsoft.com/office/drawing/2014/main" id="{D1F2AC98-0E67-4138-93D9-D81805E21A98}"/>
              </a:ext>
            </a:extLst>
          </p:cNvPr>
          <p:cNvSpPr/>
          <p:nvPr userDrawn="1"/>
        </p:nvSpPr>
        <p:spPr>
          <a:xfrm>
            <a:off x="6347493" y="4267200"/>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Pentagon 30">
            <a:extLst>
              <a:ext uri="{FF2B5EF4-FFF2-40B4-BE49-F238E27FC236}">
                <a16:creationId xmlns:a16="http://schemas.microsoft.com/office/drawing/2014/main" id="{20D7650A-D8D4-4302-AB77-DBF725F12C77}"/>
              </a:ext>
            </a:extLst>
          </p:cNvPr>
          <p:cNvSpPr/>
          <p:nvPr userDrawn="1"/>
        </p:nvSpPr>
        <p:spPr>
          <a:xfrm>
            <a:off x="6347492" y="4267200"/>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1" name="Group 60">
            <a:extLst>
              <a:ext uri="{FF2B5EF4-FFF2-40B4-BE49-F238E27FC236}">
                <a16:creationId xmlns:a16="http://schemas.microsoft.com/office/drawing/2014/main" id="{51E3D9D1-F30D-4ED0-9E1B-D68AE1B9A994}"/>
              </a:ext>
            </a:extLst>
          </p:cNvPr>
          <p:cNvGrpSpPr/>
          <p:nvPr userDrawn="1"/>
        </p:nvGrpSpPr>
        <p:grpSpPr>
          <a:xfrm>
            <a:off x="6346333" y="4440628"/>
            <a:ext cx="1481570" cy="769265"/>
            <a:chOff x="4267364" y="1829356"/>
            <a:chExt cx="1695838" cy="932002"/>
          </a:xfrm>
        </p:grpSpPr>
        <p:sp>
          <p:nvSpPr>
            <p:cNvPr id="62" name="Rectangle 61">
              <a:extLst>
                <a:ext uri="{FF2B5EF4-FFF2-40B4-BE49-F238E27FC236}">
                  <a16:creationId xmlns:a16="http://schemas.microsoft.com/office/drawing/2014/main" id="{AF261741-3321-4A3D-BABB-0B7415D64A9E}"/>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63" name="Title 1">
              <a:extLst>
                <a:ext uri="{FF2B5EF4-FFF2-40B4-BE49-F238E27FC236}">
                  <a16:creationId xmlns:a16="http://schemas.microsoft.com/office/drawing/2014/main" id="{B6F920D4-D59A-407A-A773-40F452415A0C}"/>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6</a:t>
              </a:r>
            </a:p>
          </p:txBody>
        </p:sp>
      </p:grpSp>
      <p:sp>
        <p:nvSpPr>
          <p:cNvPr id="64" name="Text Placeholder 2">
            <a:extLst>
              <a:ext uri="{FF2B5EF4-FFF2-40B4-BE49-F238E27FC236}">
                <a16:creationId xmlns:a16="http://schemas.microsoft.com/office/drawing/2014/main" id="{056A49F6-B84D-4E13-B26B-49038E6666DB}"/>
              </a:ext>
            </a:extLst>
          </p:cNvPr>
          <p:cNvSpPr>
            <a:spLocks noGrp="1"/>
          </p:cNvSpPr>
          <p:nvPr>
            <p:ph type="body" idx="21" hasCustomPrompt="1"/>
          </p:nvPr>
        </p:nvSpPr>
        <p:spPr>
          <a:xfrm>
            <a:off x="7562772" y="2347787"/>
            <a:ext cx="392175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5" name="Text Placeholder 2">
            <a:extLst>
              <a:ext uri="{FF2B5EF4-FFF2-40B4-BE49-F238E27FC236}">
                <a16:creationId xmlns:a16="http://schemas.microsoft.com/office/drawing/2014/main" id="{6652BA8C-38F7-4B23-BCA6-08D761E7B8CF}"/>
              </a:ext>
            </a:extLst>
          </p:cNvPr>
          <p:cNvSpPr>
            <a:spLocks noGrp="1"/>
          </p:cNvSpPr>
          <p:nvPr>
            <p:ph type="body" idx="22" hasCustomPrompt="1"/>
          </p:nvPr>
        </p:nvSpPr>
        <p:spPr>
          <a:xfrm>
            <a:off x="7549126" y="3392785"/>
            <a:ext cx="3935397"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6" name="Text Placeholder 2">
            <a:extLst>
              <a:ext uri="{FF2B5EF4-FFF2-40B4-BE49-F238E27FC236}">
                <a16:creationId xmlns:a16="http://schemas.microsoft.com/office/drawing/2014/main" id="{33A263D0-2157-47FB-9C31-9F90FF17209A}"/>
              </a:ext>
            </a:extLst>
          </p:cNvPr>
          <p:cNvSpPr>
            <a:spLocks noGrp="1"/>
          </p:cNvSpPr>
          <p:nvPr>
            <p:ph type="body" idx="23" hasCustomPrompt="1"/>
          </p:nvPr>
        </p:nvSpPr>
        <p:spPr>
          <a:xfrm>
            <a:off x="7521830" y="4484605"/>
            <a:ext cx="3962693"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4023357767"/>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 bullet points - Numbered arrow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CC884E1-0D7B-654C-96F7-7C9CF866A246}"/>
              </a:ext>
            </a:extLst>
          </p:cNvPr>
          <p:cNvSpPr/>
          <p:nvPr/>
        </p:nvSpPr>
        <p:spPr>
          <a:xfrm>
            <a:off x="685800" y="1615195"/>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entagon 18">
            <a:extLst>
              <a:ext uri="{FF2B5EF4-FFF2-40B4-BE49-F238E27FC236}">
                <a16:creationId xmlns:a16="http://schemas.microsoft.com/office/drawing/2014/main" id="{5392DDAE-AAF6-0543-AE53-BF107FC43ECA}"/>
              </a:ext>
            </a:extLst>
          </p:cNvPr>
          <p:cNvSpPr/>
          <p:nvPr/>
        </p:nvSpPr>
        <p:spPr>
          <a:xfrm>
            <a:off x="685799" y="1615195"/>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F37AA4F5-C71B-C84E-B36B-CACF17F7524B}"/>
              </a:ext>
            </a:extLst>
          </p:cNvPr>
          <p:cNvGrpSpPr/>
          <p:nvPr/>
        </p:nvGrpSpPr>
        <p:grpSpPr>
          <a:xfrm>
            <a:off x="684640" y="1788623"/>
            <a:ext cx="1481570" cy="769265"/>
            <a:chOff x="4267364" y="1829356"/>
            <a:chExt cx="1695838" cy="932002"/>
          </a:xfrm>
        </p:grpSpPr>
        <p:sp>
          <p:nvSpPr>
            <p:cNvPr id="21" name="Rectangle 20">
              <a:extLst>
                <a:ext uri="{FF2B5EF4-FFF2-40B4-BE49-F238E27FC236}">
                  <a16:creationId xmlns:a16="http://schemas.microsoft.com/office/drawing/2014/main" id="{D38CB1F0-532E-8A43-9016-831B3279CAA7}"/>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22" name="Title 1">
              <a:extLst>
                <a:ext uri="{FF2B5EF4-FFF2-40B4-BE49-F238E27FC236}">
                  <a16:creationId xmlns:a16="http://schemas.microsoft.com/office/drawing/2014/main" id="{208F15A1-5A37-B745-BE0D-41D5D79E79C7}"/>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1</a:t>
              </a:r>
            </a:p>
          </p:txBody>
        </p:sp>
      </p:grpSp>
      <p:sp>
        <p:nvSpPr>
          <p:cNvPr id="24" name="Rectangle 23">
            <a:extLst>
              <a:ext uri="{FF2B5EF4-FFF2-40B4-BE49-F238E27FC236}">
                <a16:creationId xmlns:a16="http://schemas.microsoft.com/office/drawing/2014/main" id="{FA1F975C-C967-B647-A834-10018D385F03}"/>
              </a:ext>
            </a:extLst>
          </p:cNvPr>
          <p:cNvSpPr/>
          <p:nvPr/>
        </p:nvSpPr>
        <p:spPr>
          <a:xfrm>
            <a:off x="685800" y="2681995"/>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entagon 24">
            <a:extLst>
              <a:ext uri="{FF2B5EF4-FFF2-40B4-BE49-F238E27FC236}">
                <a16:creationId xmlns:a16="http://schemas.microsoft.com/office/drawing/2014/main" id="{0533A533-E621-AE4C-96B6-B4E7F64BB794}"/>
              </a:ext>
            </a:extLst>
          </p:cNvPr>
          <p:cNvSpPr/>
          <p:nvPr/>
        </p:nvSpPr>
        <p:spPr>
          <a:xfrm>
            <a:off x="685799" y="2681995"/>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F7E76E61-EE83-E640-B400-F23F8875B211}"/>
              </a:ext>
            </a:extLst>
          </p:cNvPr>
          <p:cNvGrpSpPr/>
          <p:nvPr/>
        </p:nvGrpSpPr>
        <p:grpSpPr>
          <a:xfrm>
            <a:off x="684640" y="2855423"/>
            <a:ext cx="1481570" cy="769265"/>
            <a:chOff x="4267364" y="1829356"/>
            <a:chExt cx="1695838" cy="932002"/>
          </a:xfrm>
        </p:grpSpPr>
        <p:sp>
          <p:nvSpPr>
            <p:cNvPr id="27" name="Rectangle 26">
              <a:extLst>
                <a:ext uri="{FF2B5EF4-FFF2-40B4-BE49-F238E27FC236}">
                  <a16:creationId xmlns:a16="http://schemas.microsoft.com/office/drawing/2014/main" id="{A35AC23C-A6DD-3A48-AE5B-41A77CC102E2}"/>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28" name="Title 1">
              <a:extLst>
                <a:ext uri="{FF2B5EF4-FFF2-40B4-BE49-F238E27FC236}">
                  <a16:creationId xmlns:a16="http://schemas.microsoft.com/office/drawing/2014/main" id="{A52ED46F-6DDD-CA41-9240-6DCBFA7E38A9}"/>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2</a:t>
              </a:r>
            </a:p>
          </p:txBody>
        </p:sp>
      </p:grpSp>
      <p:sp>
        <p:nvSpPr>
          <p:cNvPr id="30" name="Rectangle 29">
            <a:extLst>
              <a:ext uri="{FF2B5EF4-FFF2-40B4-BE49-F238E27FC236}">
                <a16:creationId xmlns:a16="http://schemas.microsoft.com/office/drawing/2014/main" id="{9C838212-76D4-2949-BD5D-3D4C4E5BF21A}"/>
              </a:ext>
            </a:extLst>
          </p:cNvPr>
          <p:cNvSpPr/>
          <p:nvPr/>
        </p:nvSpPr>
        <p:spPr>
          <a:xfrm>
            <a:off x="685800" y="3748795"/>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entagon 30">
            <a:extLst>
              <a:ext uri="{FF2B5EF4-FFF2-40B4-BE49-F238E27FC236}">
                <a16:creationId xmlns:a16="http://schemas.microsoft.com/office/drawing/2014/main" id="{B0E179A1-67A6-DE47-B9A6-64D067BEEA16}"/>
              </a:ext>
            </a:extLst>
          </p:cNvPr>
          <p:cNvSpPr/>
          <p:nvPr/>
        </p:nvSpPr>
        <p:spPr>
          <a:xfrm>
            <a:off x="685799" y="3748795"/>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D8124BA2-1A60-1942-9622-DF2B9856D74A}"/>
              </a:ext>
            </a:extLst>
          </p:cNvPr>
          <p:cNvGrpSpPr/>
          <p:nvPr/>
        </p:nvGrpSpPr>
        <p:grpSpPr>
          <a:xfrm>
            <a:off x="684640" y="3922223"/>
            <a:ext cx="1481570" cy="769265"/>
            <a:chOff x="4267364" y="1829356"/>
            <a:chExt cx="1695838" cy="932002"/>
          </a:xfrm>
        </p:grpSpPr>
        <p:sp>
          <p:nvSpPr>
            <p:cNvPr id="33" name="Rectangle 32">
              <a:extLst>
                <a:ext uri="{FF2B5EF4-FFF2-40B4-BE49-F238E27FC236}">
                  <a16:creationId xmlns:a16="http://schemas.microsoft.com/office/drawing/2014/main" id="{A30E2788-D9B9-F049-82FF-9AD102B3C1A1}"/>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34" name="Title 1">
              <a:extLst>
                <a:ext uri="{FF2B5EF4-FFF2-40B4-BE49-F238E27FC236}">
                  <a16:creationId xmlns:a16="http://schemas.microsoft.com/office/drawing/2014/main" id="{CDB34FDC-5D76-6543-9246-1B4C35D001E4}"/>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3</a:t>
              </a:r>
            </a:p>
          </p:txBody>
        </p:sp>
      </p:grpSp>
      <p:sp>
        <p:nvSpPr>
          <p:cNvPr id="36" name="Rectangle 35">
            <a:extLst>
              <a:ext uri="{FF2B5EF4-FFF2-40B4-BE49-F238E27FC236}">
                <a16:creationId xmlns:a16="http://schemas.microsoft.com/office/drawing/2014/main" id="{AE3FEC5A-AD5C-6044-B173-2404BEDA3FD1}"/>
              </a:ext>
            </a:extLst>
          </p:cNvPr>
          <p:cNvSpPr/>
          <p:nvPr/>
        </p:nvSpPr>
        <p:spPr>
          <a:xfrm>
            <a:off x="685800" y="4815595"/>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Pentagon 36">
            <a:extLst>
              <a:ext uri="{FF2B5EF4-FFF2-40B4-BE49-F238E27FC236}">
                <a16:creationId xmlns:a16="http://schemas.microsoft.com/office/drawing/2014/main" id="{452E7771-0DF8-A748-809B-DB5E0844ABF5}"/>
              </a:ext>
            </a:extLst>
          </p:cNvPr>
          <p:cNvSpPr/>
          <p:nvPr/>
        </p:nvSpPr>
        <p:spPr>
          <a:xfrm>
            <a:off x="685799" y="4815595"/>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83BA774C-FFD2-7247-9D56-FA9D79761E7B}"/>
              </a:ext>
            </a:extLst>
          </p:cNvPr>
          <p:cNvGrpSpPr/>
          <p:nvPr/>
        </p:nvGrpSpPr>
        <p:grpSpPr>
          <a:xfrm>
            <a:off x="684640" y="4989023"/>
            <a:ext cx="1481570" cy="769265"/>
            <a:chOff x="4267364" y="1829356"/>
            <a:chExt cx="1695838" cy="932002"/>
          </a:xfrm>
        </p:grpSpPr>
        <p:sp>
          <p:nvSpPr>
            <p:cNvPr id="39" name="Rectangle 38">
              <a:extLst>
                <a:ext uri="{FF2B5EF4-FFF2-40B4-BE49-F238E27FC236}">
                  <a16:creationId xmlns:a16="http://schemas.microsoft.com/office/drawing/2014/main" id="{711EFA2F-7DE0-5D4A-AEC1-9AB65EA8F6FE}"/>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40" name="Title 1">
              <a:extLst>
                <a:ext uri="{FF2B5EF4-FFF2-40B4-BE49-F238E27FC236}">
                  <a16:creationId xmlns:a16="http://schemas.microsoft.com/office/drawing/2014/main" id="{64BD4663-1C67-684B-91C9-87465C92D158}"/>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4</a:t>
              </a:r>
            </a:p>
          </p:txBody>
        </p:sp>
      </p:grpSp>
      <p:sp>
        <p:nvSpPr>
          <p:cNvPr id="8" name="Slide Number Placeholder 5">
            <a:extLst>
              <a:ext uri="{FF2B5EF4-FFF2-40B4-BE49-F238E27FC236}">
                <a16:creationId xmlns:a16="http://schemas.microsoft.com/office/drawing/2014/main" id="{66BED752-D88C-BA41-A26A-5F1F074B5A78}"/>
              </a:ext>
            </a:extLst>
          </p:cNvPr>
          <p:cNvSpPr>
            <a:spLocks noGrp="1"/>
          </p:cNvSpPr>
          <p:nvPr userDrawn="1">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5" name="Text Placeholder 2">
            <a:extLst>
              <a:ext uri="{FF2B5EF4-FFF2-40B4-BE49-F238E27FC236}">
                <a16:creationId xmlns:a16="http://schemas.microsoft.com/office/drawing/2014/main" id="{9445E14D-F769-B24A-BA16-28646BB0C49B}"/>
              </a:ext>
            </a:extLst>
          </p:cNvPr>
          <p:cNvSpPr>
            <a:spLocks noGrp="1"/>
          </p:cNvSpPr>
          <p:nvPr userDrawn="1">
            <p:ph type="body" idx="17" hasCustomPrompt="1"/>
          </p:nvPr>
        </p:nvSpPr>
        <p:spPr>
          <a:xfrm>
            <a:off x="1901079" y="1829382"/>
            <a:ext cx="392175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2">
            <a:extLst>
              <a:ext uri="{FF2B5EF4-FFF2-40B4-BE49-F238E27FC236}">
                <a16:creationId xmlns:a16="http://schemas.microsoft.com/office/drawing/2014/main" id="{25FEDB74-2CC3-BA4B-BA08-088B4679D37A}"/>
              </a:ext>
            </a:extLst>
          </p:cNvPr>
          <p:cNvSpPr>
            <a:spLocks noGrp="1"/>
          </p:cNvSpPr>
          <p:nvPr userDrawn="1">
            <p:ph type="body" idx="18" hasCustomPrompt="1"/>
          </p:nvPr>
        </p:nvSpPr>
        <p:spPr>
          <a:xfrm>
            <a:off x="1887433" y="2874380"/>
            <a:ext cx="3935397"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Text Placeholder 2">
            <a:extLst>
              <a:ext uri="{FF2B5EF4-FFF2-40B4-BE49-F238E27FC236}">
                <a16:creationId xmlns:a16="http://schemas.microsoft.com/office/drawing/2014/main" id="{3A6F8EF9-DCCC-7744-AD98-C8CBB1E84920}"/>
              </a:ext>
            </a:extLst>
          </p:cNvPr>
          <p:cNvSpPr>
            <a:spLocks noGrp="1"/>
          </p:cNvSpPr>
          <p:nvPr userDrawn="1">
            <p:ph type="body" idx="19" hasCustomPrompt="1"/>
          </p:nvPr>
        </p:nvSpPr>
        <p:spPr>
          <a:xfrm>
            <a:off x="1901080" y="5006636"/>
            <a:ext cx="392175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7" name="Text Placeholder 2">
            <a:extLst>
              <a:ext uri="{FF2B5EF4-FFF2-40B4-BE49-F238E27FC236}">
                <a16:creationId xmlns:a16="http://schemas.microsoft.com/office/drawing/2014/main" id="{98F13FBA-F940-1B4F-884D-F49DAE0C237B}"/>
              </a:ext>
            </a:extLst>
          </p:cNvPr>
          <p:cNvSpPr>
            <a:spLocks noGrp="1"/>
          </p:cNvSpPr>
          <p:nvPr>
            <p:ph type="body" idx="20" hasCustomPrompt="1"/>
          </p:nvPr>
        </p:nvSpPr>
        <p:spPr>
          <a:xfrm>
            <a:off x="1860137" y="3966200"/>
            <a:ext cx="3962693"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9" name="Footer Placeholder 2">
            <a:extLst>
              <a:ext uri="{FF2B5EF4-FFF2-40B4-BE49-F238E27FC236}">
                <a16:creationId xmlns:a16="http://schemas.microsoft.com/office/drawing/2014/main" id="{6B421073-FD42-3246-A001-C6562EFA70E2}"/>
              </a:ext>
            </a:extLst>
          </p:cNvPr>
          <p:cNvSpPr>
            <a:spLocks noGrp="1"/>
          </p:cNvSpPr>
          <p:nvPr>
            <p:ph type="ftr" sz="quarter" idx="12"/>
          </p:nvPr>
        </p:nvSpPr>
        <p:spPr>
          <a:xfrm>
            <a:off x="685800" y="6356350"/>
            <a:ext cx="4114800" cy="365125"/>
          </a:xfrm>
        </p:spPr>
        <p:txBody>
          <a:bodyPr/>
          <a:lstStyle/>
          <a:p>
            <a:r>
              <a:rPr lang="en-US" b="1" dirty="0"/>
              <a:t>Jackson Lewis P.C.</a:t>
            </a:r>
            <a:endParaRPr lang="en-US" dirty="0"/>
          </a:p>
        </p:txBody>
      </p:sp>
      <p:sp>
        <p:nvSpPr>
          <p:cNvPr id="76" name="Rectangle 75">
            <a:extLst>
              <a:ext uri="{FF2B5EF4-FFF2-40B4-BE49-F238E27FC236}">
                <a16:creationId xmlns:a16="http://schemas.microsoft.com/office/drawing/2014/main" id="{C825DD1C-E9C6-4387-9079-45C0AB50514B}"/>
              </a:ext>
            </a:extLst>
          </p:cNvPr>
          <p:cNvSpPr/>
          <p:nvPr userDrawn="1"/>
        </p:nvSpPr>
        <p:spPr>
          <a:xfrm>
            <a:off x="6298889" y="1608564"/>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Pentagon 18">
            <a:extLst>
              <a:ext uri="{FF2B5EF4-FFF2-40B4-BE49-F238E27FC236}">
                <a16:creationId xmlns:a16="http://schemas.microsoft.com/office/drawing/2014/main" id="{602F720A-1A76-4BB0-9738-7499F1312973}"/>
              </a:ext>
            </a:extLst>
          </p:cNvPr>
          <p:cNvSpPr/>
          <p:nvPr userDrawn="1"/>
        </p:nvSpPr>
        <p:spPr>
          <a:xfrm>
            <a:off x="6298888" y="1608564"/>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8" name="Group 77">
            <a:extLst>
              <a:ext uri="{FF2B5EF4-FFF2-40B4-BE49-F238E27FC236}">
                <a16:creationId xmlns:a16="http://schemas.microsoft.com/office/drawing/2014/main" id="{2B4DC346-D5BD-451F-B674-42AFCB812E46}"/>
              </a:ext>
            </a:extLst>
          </p:cNvPr>
          <p:cNvGrpSpPr/>
          <p:nvPr userDrawn="1"/>
        </p:nvGrpSpPr>
        <p:grpSpPr>
          <a:xfrm>
            <a:off x="6297729" y="1781992"/>
            <a:ext cx="1481570" cy="769265"/>
            <a:chOff x="4267364" y="1829356"/>
            <a:chExt cx="1695838" cy="932002"/>
          </a:xfrm>
        </p:grpSpPr>
        <p:sp>
          <p:nvSpPr>
            <p:cNvPr id="79" name="Rectangle 78">
              <a:extLst>
                <a:ext uri="{FF2B5EF4-FFF2-40B4-BE49-F238E27FC236}">
                  <a16:creationId xmlns:a16="http://schemas.microsoft.com/office/drawing/2014/main" id="{1D0E85A1-CFBB-4972-89A5-E7CFAB424928}"/>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80" name="Title 1">
              <a:extLst>
                <a:ext uri="{FF2B5EF4-FFF2-40B4-BE49-F238E27FC236}">
                  <a16:creationId xmlns:a16="http://schemas.microsoft.com/office/drawing/2014/main" id="{937A9FEA-CBDC-402C-AA16-AB5A6BF73244}"/>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5</a:t>
              </a:r>
            </a:p>
          </p:txBody>
        </p:sp>
      </p:grpSp>
      <p:sp>
        <p:nvSpPr>
          <p:cNvPr id="81" name="Rectangle 80">
            <a:extLst>
              <a:ext uri="{FF2B5EF4-FFF2-40B4-BE49-F238E27FC236}">
                <a16:creationId xmlns:a16="http://schemas.microsoft.com/office/drawing/2014/main" id="{781DB9AC-E514-4C5B-A442-A994F85E3C47}"/>
              </a:ext>
            </a:extLst>
          </p:cNvPr>
          <p:cNvSpPr/>
          <p:nvPr userDrawn="1"/>
        </p:nvSpPr>
        <p:spPr>
          <a:xfrm>
            <a:off x="6298889" y="2675364"/>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Pentagon 24">
            <a:extLst>
              <a:ext uri="{FF2B5EF4-FFF2-40B4-BE49-F238E27FC236}">
                <a16:creationId xmlns:a16="http://schemas.microsoft.com/office/drawing/2014/main" id="{A84D048C-E273-4884-8DD6-744A40D7902C}"/>
              </a:ext>
            </a:extLst>
          </p:cNvPr>
          <p:cNvSpPr/>
          <p:nvPr userDrawn="1"/>
        </p:nvSpPr>
        <p:spPr>
          <a:xfrm>
            <a:off x="6298888" y="2675364"/>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a:extLst>
              <a:ext uri="{FF2B5EF4-FFF2-40B4-BE49-F238E27FC236}">
                <a16:creationId xmlns:a16="http://schemas.microsoft.com/office/drawing/2014/main" id="{FA3B5EE5-B345-4C46-82BF-1A80FCC6EAFB}"/>
              </a:ext>
            </a:extLst>
          </p:cNvPr>
          <p:cNvGrpSpPr/>
          <p:nvPr userDrawn="1"/>
        </p:nvGrpSpPr>
        <p:grpSpPr>
          <a:xfrm>
            <a:off x="6297729" y="2848792"/>
            <a:ext cx="1481570" cy="769265"/>
            <a:chOff x="4267364" y="1829356"/>
            <a:chExt cx="1695838" cy="932002"/>
          </a:xfrm>
        </p:grpSpPr>
        <p:sp>
          <p:nvSpPr>
            <p:cNvPr id="84" name="Rectangle 83">
              <a:extLst>
                <a:ext uri="{FF2B5EF4-FFF2-40B4-BE49-F238E27FC236}">
                  <a16:creationId xmlns:a16="http://schemas.microsoft.com/office/drawing/2014/main" id="{13CEAF4D-B9FC-4FDB-8D34-03992C0358AB}"/>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85" name="Title 1">
              <a:extLst>
                <a:ext uri="{FF2B5EF4-FFF2-40B4-BE49-F238E27FC236}">
                  <a16:creationId xmlns:a16="http://schemas.microsoft.com/office/drawing/2014/main" id="{C7BE4EDA-C3CD-4A8A-A999-A7A5765ECC3F}"/>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6</a:t>
              </a:r>
            </a:p>
          </p:txBody>
        </p:sp>
      </p:grpSp>
      <p:sp>
        <p:nvSpPr>
          <p:cNvPr id="86" name="Rectangle 85">
            <a:extLst>
              <a:ext uri="{FF2B5EF4-FFF2-40B4-BE49-F238E27FC236}">
                <a16:creationId xmlns:a16="http://schemas.microsoft.com/office/drawing/2014/main" id="{7B7477D1-D552-4A70-B00C-FADF0A0B1C05}"/>
              </a:ext>
            </a:extLst>
          </p:cNvPr>
          <p:cNvSpPr/>
          <p:nvPr userDrawn="1"/>
        </p:nvSpPr>
        <p:spPr>
          <a:xfrm>
            <a:off x="6298889" y="3742164"/>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Pentagon 30">
            <a:extLst>
              <a:ext uri="{FF2B5EF4-FFF2-40B4-BE49-F238E27FC236}">
                <a16:creationId xmlns:a16="http://schemas.microsoft.com/office/drawing/2014/main" id="{0D0D4E4B-4354-4B0D-B564-F154605E14AF}"/>
              </a:ext>
            </a:extLst>
          </p:cNvPr>
          <p:cNvSpPr/>
          <p:nvPr userDrawn="1"/>
        </p:nvSpPr>
        <p:spPr>
          <a:xfrm>
            <a:off x="6298888" y="3742164"/>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AB92E495-46FC-4FB2-8D8B-94D3A8933B80}"/>
              </a:ext>
            </a:extLst>
          </p:cNvPr>
          <p:cNvGrpSpPr/>
          <p:nvPr userDrawn="1"/>
        </p:nvGrpSpPr>
        <p:grpSpPr>
          <a:xfrm>
            <a:off x="6297729" y="3915592"/>
            <a:ext cx="1481570" cy="769265"/>
            <a:chOff x="4267364" y="1829356"/>
            <a:chExt cx="1695838" cy="932002"/>
          </a:xfrm>
        </p:grpSpPr>
        <p:sp>
          <p:nvSpPr>
            <p:cNvPr id="89" name="Rectangle 88">
              <a:extLst>
                <a:ext uri="{FF2B5EF4-FFF2-40B4-BE49-F238E27FC236}">
                  <a16:creationId xmlns:a16="http://schemas.microsoft.com/office/drawing/2014/main" id="{D318076C-F7AF-4F3E-9E85-C133AE66CFA6}"/>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90" name="Title 1">
              <a:extLst>
                <a:ext uri="{FF2B5EF4-FFF2-40B4-BE49-F238E27FC236}">
                  <a16:creationId xmlns:a16="http://schemas.microsoft.com/office/drawing/2014/main" id="{4E21115D-283A-4A52-9029-B66B7B889F88}"/>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7</a:t>
              </a:r>
            </a:p>
          </p:txBody>
        </p:sp>
      </p:grpSp>
      <p:sp>
        <p:nvSpPr>
          <p:cNvPr id="96" name="Text Placeholder 2">
            <a:extLst>
              <a:ext uri="{FF2B5EF4-FFF2-40B4-BE49-F238E27FC236}">
                <a16:creationId xmlns:a16="http://schemas.microsoft.com/office/drawing/2014/main" id="{3E4B40D5-7356-4394-B42F-8A1BB5EDF046}"/>
              </a:ext>
            </a:extLst>
          </p:cNvPr>
          <p:cNvSpPr>
            <a:spLocks noGrp="1"/>
          </p:cNvSpPr>
          <p:nvPr>
            <p:ph type="body" idx="21" hasCustomPrompt="1"/>
          </p:nvPr>
        </p:nvSpPr>
        <p:spPr>
          <a:xfrm>
            <a:off x="7514168" y="1822751"/>
            <a:ext cx="392175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7" name="Text Placeholder 2">
            <a:extLst>
              <a:ext uri="{FF2B5EF4-FFF2-40B4-BE49-F238E27FC236}">
                <a16:creationId xmlns:a16="http://schemas.microsoft.com/office/drawing/2014/main" id="{C1236BC9-F33C-48BA-8B29-DAAF285569AD}"/>
              </a:ext>
            </a:extLst>
          </p:cNvPr>
          <p:cNvSpPr>
            <a:spLocks noGrp="1"/>
          </p:cNvSpPr>
          <p:nvPr>
            <p:ph type="body" idx="22" hasCustomPrompt="1"/>
          </p:nvPr>
        </p:nvSpPr>
        <p:spPr>
          <a:xfrm>
            <a:off x="7500522" y="2867749"/>
            <a:ext cx="3935397"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9" name="Text Placeholder 2">
            <a:extLst>
              <a:ext uri="{FF2B5EF4-FFF2-40B4-BE49-F238E27FC236}">
                <a16:creationId xmlns:a16="http://schemas.microsoft.com/office/drawing/2014/main" id="{DA37AC9D-03CB-4FEE-829A-E65781D6A6AA}"/>
              </a:ext>
            </a:extLst>
          </p:cNvPr>
          <p:cNvSpPr>
            <a:spLocks noGrp="1"/>
          </p:cNvSpPr>
          <p:nvPr>
            <p:ph type="body" idx="24" hasCustomPrompt="1"/>
          </p:nvPr>
        </p:nvSpPr>
        <p:spPr>
          <a:xfrm>
            <a:off x="7473226" y="3959569"/>
            <a:ext cx="3962693"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0" name="Title 1">
            <a:extLst>
              <a:ext uri="{FF2B5EF4-FFF2-40B4-BE49-F238E27FC236}">
                <a16:creationId xmlns:a16="http://schemas.microsoft.com/office/drawing/2014/main" id="{49C09709-FAE8-4539-B154-308303D383EF}"/>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780634807"/>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8 Step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CC884E1-0D7B-654C-96F7-7C9CF866A246}"/>
              </a:ext>
            </a:extLst>
          </p:cNvPr>
          <p:cNvSpPr/>
          <p:nvPr/>
        </p:nvSpPr>
        <p:spPr>
          <a:xfrm>
            <a:off x="685800" y="1615195"/>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entagon 18">
            <a:extLst>
              <a:ext uri="{FF2B5EF4-FFF2-40B4-BE49-F238E27FC236}">
                <a16:creationId xmlns:a16="http://schemas.microsoft.com/office/drawing/2014/main" id="{5392DDAE-AAF6-0543-AE53-BF107FC43ECA}"/>
              </a:ext>
            </a:extLst>
          </p:cNvPr>
          <p:cNvSpPr/>
          <p:nvPr/>
        </p:nvSpPr>
        <p:spPr>
          <a:xfrm>
            <a:off x="685799" y="1615195"/>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F37AA4F5-C71B-C84E-B36B-CACF17F7524B}"/>
              </a:ext>
            </a:extLst>
          </p:cNvPr>
          <p:cNvGrpSpPr/>
          <p:nvPr/>
        </p:nvGrpSpPr>
        <p:grpSpPr>
          <a:xfrm>
            <a:off x="684640" y="1788623"/>
            <a:ext cx="1481570" cy="769265"/>
            <a:chOff x="4267364" y="1829356"/>
            <a:chExt cx="1695838" cy="932002"/>
          </a:xfrm>
        </p:grpSpPr>
        <p:sp>
          <p:nvSpPr>
            <p:cNvPr id="21" name="Rectangle 20">
              <a:extLst>
                <a:ext uri="{FF2B5EF4-FFF2-40B4-BE49-F238E27FC236}">
                  <a16:creationId xmlns:a16="http://schemas.microsoft.com/office/drawing/2014/main" id="{D38CB1F0-532E-8A43-9016-831B3279CAA7}"/>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22" name="Title 1">
              <a:extLst>
                <a:ext uri="{FF2B5EF4-FFF2-40B4-BE49-F238E27FC236}">
                  <a16:creationId xmlns:a16="http://schemas.microsoft.com/office/drawing/2014/main" id="{208F15A1-5A37-B745-BE0D-41D5D79E79C7}"/>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1</a:t>
              </a:r>
            </a:p>
          </p:txBody>
        </p:sp>
      </p:grpSp>
      <p:sp>
        <p:nvSpPr>
          <p:cNvPr id="24" name="Rectangle 23">
            <a:extLst>
              <a:ext uri="{FF2B5EF4-FFF2-40B4-BE49-F238E27FC236}">
                <a16:creationId xmlns:a16="http://schemas.microsoft.com/office/drawing/2014/main" id="{FA1F975C-C967-B647-A834-10018D385F03}"/>
              </a:ext>
            </a:extLst>
          </p:cNvPr>
          <p:cNvSpPr/>
          <p:nvPr/>
        </p:nvSpPr>
        <p:spPr>
          <a:xfrm>
            <a:off x="685800" y="2681995"/>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entagon 24">
            <a:extLst>
              <a:ext uri="{FF2B5EF4-FFF2-40B4-BE49-F238E27FC236}">
                <a16:creationId xmlns:a16="http://schemas.microsoft.com/office/drawing/2014/main" id="{0533A533-E621-AE4C-96B6-B4E7F64BB794}"/>
              </a:ext>
            </a:extLst>
          </p:cNvPr>
          <p:cNvSpPr/>
          <p:nvPr/>
        </p:nvSpPr>
        <p:spPr>
          <a:xfrm>
            <a:off x="685799" y="2681995"/>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F7E76E61-EE83-E640-B400-F23F8875B211}"/>
              </a:ext>
            </a:extLst>
          </p:cNvPr>
          <p:cNvGrpSpPr/>
          <p:nvPr/>
        </p:nvGrpSpPr>
        <p:grpSpPr>
          <a:xfrm>
            <a:off x="684640" y="2855423"/>
            <a:ext cx="1481570" cy="769265"/>
            <a:chOff x="4267364" y="1829356"/>
            <a:chExt cx="1695838" cy="932002"/>
          </a:xfrm>
        </p:grpSpPr>
        <p:sp>
          <p:nvSpPr>
            <p:cNvPr id="27" name="Rectangle 26">
              <a:extLst>
                <a:ext uri="{FF2B5EF4-FFF2-40B4-BE49-F238E27FC236}">
                  <a16:creationId xmlns:a16="http://schemas.microsoft.com/office/drawing/2014/main" id="{A35AC23C-A6DD-3A48-AE5B-41A77CC102E2}"/>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28" name="Title 1">
              <a:extLst>
                <a:ext uri="{FF2B5EF4-FFF2-40B4-BE49-F238E27FC236}">
                  <a16:creationId xmlns:a16="http://schemas.microsoft.com/office/drawing/2014/main" id="{A52ED46F-6DDD-CA41-9240-6DCBFA7E38A9}"/>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2</a:t>
              </a:r>
            </a:p>
          </p:txBody>
        </p:sp>
      </p:grpSp>
      <p:sp>
        <p:nvSpPr>
          <p:cNvPr id="30" name="Rectangle 29">
            <a:extLst>
              <a:ext uri="{FF2B5EF4-FFF2-40B4-BE49-F238E27FC236}">
                <a16:creationId xmlns:a16="http://schemas.microsoft.com/office/drawing/2014/main" id="{9C838212-76D4-2949-BD5D-3D4C4E5BF21A}"/>
              </a:ext>
            </a:extLst>
          </p:cNvPr>
          <p:cNvSpPr/>
          <p:nvPr/>
        </p:nvSpPr>
        <p:spPr>
          <a:xfrm>
            <a:off x="685800" y="3748795"/>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entagon 30">
            <a:extLst>
              <a:ext uri="{FF2B5EF4-FFF2-40B4-BE49-F238E27FC236}">
                <a16:creationId xmlns:a16="http://schemas.microsoft.com/office/drawing/2014/main" id="{B0E179A1-67A6-DE47-B9A6-64D067BEEA16}"/>
              </a:ext>
            </a:extLst>
          </p:cNvPr>
          <p:cNvSpPr/>
          <p:nvPr/>
        </p:nvSpPr>
        <p:spPr>
          <a:xfrm>
            <a:off x="685799" y="3748795"/>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D8124BA2-1A60-1942-9622-DF2B9856D74A}"/>
              </a:ext>
            </a:extLst>
          </p:cNvPr>
          <p:cNvGrpSpPr/>
          <p:nvPr/>
        </p:nvGrpSpPr>
        <p:grpSpPr>
          <a:xfrm>
            <a:off x="684640" y="3922223"/>
            <a:ext cx="1481570" cy="769265"/>
            <a:chOff x="4267364" y="1829356"/>
            <a:chExt cx="1695838" cy="932002"/>
          </a:xfrm>
        </p:grpSpPr>
        <p:sp>
          <p:nvSpPr>
            <p:cNvPr id="33" name="Rectangle 32">
              <a:extLst>
                <a:ext uri="{FF2B5EF4-FFF2-40B4-BE49-F238E27FC236}">
                  <a16:creationId xmlns:a16="http://schemas.microsoft.com/office/drawing/2014/main" id="{A30E2788-D9B9-F049-82FF-9AD102B3C1A1}"/>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34" name="Title 1">
              <a:extLst>
                <a:ext uri="{FF2B5EF4-FFF2-40B4-BE49-F238E27FC236}">
                  <a16:creationId xmlns:a16="http://schemas.microsoft.com/office/drawing/2014/main" id="{CDB34FDC-5D76-6543-9246-1B4C35D001E4}"/>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3</a:t>
              </a:r>
            </a:p>
          </p:txBody>
        </p:sp>
      </p:grpSp>
      <p:sp>
        <p:nvSpPr>
          <p:cNvPr id="36" name="Rectangle 35">
            <a:extLst>
              <a:ext uri="{FF2B5EF4-FFF2-40B4-BE49-F238E27FC236}">
                <a16:creationId xmlns:a16="http://schemas.microsoft.com/office/drawing/2014/main" id="{AE3FEC5A-AD5C-6044-B173-2404BEDA3FD1}"/>
              </a:ext>
            </a:extLst>
          </p:cNvPr>
          <p:cNvSpPr/>
          <p:nvPr/>
        </p:nvSpPr>
        <p:spPr>
          <a:xfrm>
            <a:off x="685800" y="4815595"/>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Pentagon 36">
            <a:extLst>
              <a:ext uri="{FF2B5EF4-FFF2-40B4-BE49-F238E27FC236}">
                <a16:creationId xmlns:a16="http://schemas.microsoft.com/office/drawing/2014/main" id="{452E7771-0DF8-A748-809B-DB5E0844ABF5}"/>
              </a:ext>
            </a:extLst>
          </p:cNvPr>
          <p:cNvSpPr/>
          <p:nvPr/>
        </p:nvSpPr>
        <p:spPr>
          <a:xfrm>
            <a:off x="685799" y="4815595"/>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83BA774C-FFD2-7247-9D56-FA9D79761E7B}"/>
              </a:ext>
            </a:extLst>
          </p:cNvPr>
          <p:cNvGrpSpPr/>
          <p:nvPr/>
        </p:nvGrpSpPr>
        <p:grpSpPr>
          <a:xfrm>
            <a:off x="684640" y="4989023"/>
            <a:ext cx="1481570" cy="769265"/>
            <a:chOff x="4267364" y="1829356"/>
            <a:chExt cx="1695838" cy="932002"/>
          </a:xfrm>
        </p:grpSpPr>
        <p:sp>
          <p:nvSpPr>
            <p:cNvPr id="39" name="Rectangle 38">
              <a:extLst>
                <a:ext uri="{FF2B5EF4-FFF2-40B4-BE49-F238E27FC236}">
                  <a16:creationId xmlns:a16="http://schemas.microsoft.com/office/drawing/2014/main" id="{711EFA2F-7DE0-5D4A-AEC1-9AB65EA8F6FE}"/>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40" name="Title 1">
              <a:extLst>
                <a:ext uri="{FF2B5EF4-FFF2-40B4-BE49-F238E27FC236}">
                  <a16:creationId xmlns:a16="http://schemas.microsoft.com/office/drawing/2014/main" id="{64BD4663-1C67-684B-91C9-87465C92D158}"/>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4</a:t>
              </a:r>
            </a:p>
          </p:txBody>
        </p:sp>
      </p:grpSp>
      <p:sp>
        <p:nvSpPr>
          <p:cNvPr id="8" name="Slide Number Placeholder 5">
            <a:extLst>
              <a:ext uri="{FF2B5EF4-FFF2-40B4-BE49-F238E27FC236}">
                <a16:creationId xmlns:a16="http://schemas.microsoft.com/office/drawing/2014/main" id="{66BED752-D88C-BA41-A26A-5F1F074B5A78}"/>
              </a:ext>
            </a:extLst>
          </p:cNvPr>
          <p:cNvSpPr>
            <a:spLocks noGrp="1"/>
          </p:cNvSpPr>
          <p:nvPr userDrawn="1">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5" name="Text Placeholder 2">
            <a:extLst>
              <a:ext uri="{FF2B5EF4-FFF2-40B4-BE49-F238E27FC236}">
                <a16:creationId xmlns:a16="http://schemas.microsoft.com/office/drawing/2014/main" id="{9445E14D-F769-B24A-BA16-28646BB0C49B}"/>
              </a:ext>
            </a:extLst>
          </p:cNvPr>
          <p:cNvSpPr>
            <a:spLocks noGrp="1"/>
          </p:cNvSpPr>
          <p:nvPr userDrawn="1">
            <p:ph type="body" idx="17" hasCustomPrompt="1"/>
          </p:nvPr>
        </p:nvSpPr>
        <p:spPr>
          <a:xfrm>
            <a:off x="1901079" y="1829382"/>
            <a:ext cx="392175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2">
            <a:extLst>
              <a:ext uri="{FF2B5EF4-FFF2-40B4-BE49-F238E27FC236}">
                <a16:creationId xmlns:a16="http://schemas.microsoft.com/office/drawing/2014/main" id="{25FEDB74-2CC3-BA4B-BA08-088B4679D37A}"/>
              </a:ext>
            </a:extLst>
          </p:cNvPr>
          <p:cNvSpPr>
            <a:spLocks noGrp="1"/>
          </p:cNvSpPr>
          <p:nvPr userDrawn="1">
            <p:ph type="body" idx="18" hasCustomPrompt="1"/>
          </p:nvPr>
        </p:nvSpPr>
        <p:spPr>
          <a:xfrm>
            <a:off x="1887433" y="2874380"/>
            <a:ext cx="3935397"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Text Placeholder 2">
            <a:extLst>
              <a:ext uri="{FF2B5EF4-FFF2-40B4-BE49-F238E27FC236}">
                <a16:creationId xmlns:a16="http://schemas.microsoft.com/office/drawing/2014/main" id="{3A6F8EF9-DCCC-7744-AD98-C8CBB1E84920}"/>
              </a:ext>
            </a:extLst>
          </p:cNvPr>
          <p:cNvSpPr>
            <a:spLocks noGrp="1"/>
          </p:cNvSpPr>
          <p:nvPr userDrawn="1">
            <p:ph type="body" idx="19" hasCustomPrompt="1"/>
          </p:nvPr>
        </p:nvSpPr>
        <p:spPr>
          <a:xfrm>
            <a:off x="1901080" y="5006636"/>
            <a:ext cx="392175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7" name="Text Placeholder 2">
            <a:extLst>
              <a:ext uri="{FF2B5EF4-FFF2-40B4-BE49-F238E27FC236}">
                <a16:creationId xmlns:a16="http://schemas.microsoft.com/office/drawing/2014/main" id="{98F13FBA-F940-1B4F-884D-F49DAE0C237B}"/>
              </a:ext>
            </a:extLst>
          </p:cNvPr>
          <p:cNvSpPr>
            <a:spLocks noGrp="1"/>
          </p:cNvSpPr>
          <p:nvPr>
            <p:ph type="body" idx="20" hasCustomPrompt="1"/>
          </p:nvPr>
        </p:nvSpPr>
        <p:spPr>
          <a:xfrm>
            <a:off x="1860137" y="3966200"/>
            <a:ext cx="3962693"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9" name="Footer Placeholder 2">
            <a:extLst>
              <a:ext uri="{FF2B5EF4-FFF2-40B4-BE49-F238E27FC236}">
                <a16:creationId xmlns:a16="http://schemas.microsoft.com/office/drawing/2014/main" id="{6B421073-FD42-3246-A001-C6562EFA70E2}"/>
              </a:ext>
            </a:extLst>
          </p:cNvPr>
          <p:cNvSpPr>
            <a:spLocks noGrp="1"/>
          </p:cNvSpPr>
          <p:nvPr>
            <p:ph type="ftr" sz="quarter" idx="12"/>
          </p:nvPr>
        </p:nvSpPr>
        <p:spPr>
          <a:xfrm>
            <a:off x="685800" y="6356350"/>
            <a:ext cx="4114800" cy="365125"/>
          </a:xfrm>
        </p:spPr>
        <p:txBody>
          <a:bodyPr/>
          <a:lstStyle/>
          <a:p>
            <a:r>
              <a:rPr lang="en-US" b="1" dirty="0"/>
              <a:t>Jackson Lewis P.C.</a:t>
            </a:r>
            <a:endParaRPr lang="en-US" dirty="0"/>
          </a:p>
        </p:txBody>
      </p:sp>
      <p:sp>
        <p:nvSpPr>
          <p:cNvPr id="76" name="Rectangle 75">
            <a:extLst>
              <a:ext uri="{FF2B5EF4-FFF2-40B4-BE49-F238E27FC236}">
                <a16:creationId xmlns:a16="http://schemas.microsoft.com/office/drawing/2014/main" id="{C825DD1C-E9C6-4387-9079-45C0AB50514B}"/>
              </a:ext>
            </a:extLst>
          </p:cNvPr>
          <p:cNvSpPr/>
          <p:nvPr userDrawn="1"/>
        </p:nvSpPr>
        <p:spPr>
          <a:xfrm>
            <a:off x="6298889" y="1608564"/>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Pentagon 18">
            <a:extLst>
              <a:ext uri="{FF2B5EF4-FFF2-40B4-BE49-F238E27FC236}">
                <a16:creationId xmlns:a16="http://schemas.microsoft.com/office/drawing/2014/main" id="{602F720A-1A76-4BB0-9738-7499F1312973}"/>
              </a:ext>
            </a:extLst>
          </p:cNvPr>
          <p:cNvSpPr/>
          <p:nvPr userDrawn="1"/>
        </p:nvSpPr>
        <p:spPr>
          <a:xfrm>
            <a:off x="6298888" y="1608564"/>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8" name="Group 77">
            <a:extLst>
              <a:ext uri="{FF2B5EF4-FFF2-40B4-BE49-F238E27FC236}">
                <a16:creationId xmlns:a16="http://schemas.microsoft.com/office/drawing/2014/main" id="{2B4DC346-D5BD-451F-B674-42AFCB812E46}"/>
              </a:ext>
            </a:extLst>
          </p:cNvPr>
          <p:cNvGrpSpPr/>
          <p:nvPr userDrawn="1"/>
        </p:nvGrpSpPr>
        <p:grpSpPr>
          <a:xfrm>
            <a:off x="6297729" y="1781992"/>
            <a:ext cx="1481570" cy="769265"/>
            <a:chOff x="4267364" y="1829356"/>
            <a:chExt cx="1695838" cy="932002"/>
          </a:xfrm>
        </p:grpSpPr>
        <p:sp>
          <p:nvSpPr>
            <p:cNvPr id="79" name="Rectangle 78">
              <a:extLst>
                <a:ext uri="{FF2B5EF4-FFF2-40B4-BE49-F238E27FC236}">
                  <a16:creationId xmlns:a16="http://schemas.microsoft.com/office/drawing/2014/main" id="{1D0E85A1-CFBB-4972-89A5-E7CFAB424928}"/>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80" name="Title 1">
              <a:extLst>
                <a:ext uri="{FF2B5EF4-FFF2-40B4-BE49-F238E27FC236}">
                  <a16:creationId xmlns:a16="http://schemas.microsoft.com/office/drawing/2014/main" id="{937A9FEA-CBDC-402C-AA16-AB5A6BF73244}"/>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5</a:t>
              </a:r>
            </a:p>
          </p:txBody>
        </p:sp>
      </p:grpSp>
      <p:sp>
        <p:nvSpPr>
          <p:cNvPr id="81" name="Rectangle 80">
            <a:extLst>
              <a:ext uri="{FF2B5EF4-FFF2-40B4-BE49-F238E27FC236}">
                <a16:creationId xmlns:a16="http://schemas.microsoft.com/office/drawing/2014/main" id="{781DB9AC-E514-4C5B-A442-A994F85E3C47}"/>
              </a:ext>
            </a:extLst>
          </p:cNvPr>
          <p:cNvSpPr/>
          <p:nvPr userDrawn="1"/>
        </p:nvSpPr>
        <p:spPr>
          <a:xfrm>
            <a:off x="6298889" y="2675364"/>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Pentagon 24">
            <a:extLst>
              <a:ext uri="{FF2B5EF4-FFF2-40B4-BE49-F238E27FC236}">
                <a16:creationId xmlns:a16="http://schemas.microsoft.com/office/drawing/2014/main" id="{A84D048C-E273-4884-8DD6-744A40D7902C}"/>
              </a:ext>
            </a:extLst>
          </p:cNvPr>
          <p:cNvSpPr/>
          <p:nvPr userDrawn="1"/>
        </p:nvSpPr>
        <p:spPr>
          <a:xfrm>
            <a:off x="6298888" y="2675364"/>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a:extLst>
              <a:ext uri="{FF2B5EF4-FFF2-40B4-BE49-F238E27FC236}">
                <a16:creationId xmlns:a16="http://schemas.microsoft.com/office/drawing/2014/main" id="{FA3B5EE5-B345-4C46-82BF-1A80FCC6EAFB}"/>
              </a:ext>
            </a:extLst>
          </p:cNvPr>
          <p:cNvGrpSpPr/>
          <p:nvPr userDrawn="1"/>
        </p:nvGrpSpPr>
        <p:grpSpPr>
          <a:xfrm>
            <a:off x="6297729" y="2848792"/>
            <a:ext cx="1481570" cy="769265"/>
            <a:chOff x="4267364" y="1829356"/>
            <a:chExt cx="1695838" cy="932002"/>
          </a:xfrm>
        </p:grpSpPr>
        <p:sp>
          <p:nvSpPr>
            <p:cNvPr id="84" name="Rectangle 83">
              <a:extLst>
                <a:ext uri="{FF2B5EF4-FFF2-40B4-BE49-F238E27FC236}">
                  <a16:creationId xmlns:a16="http://schemas.microsoft.com/office/drawing/2014/main" id="{13CEAF4D-B9FC-4FDB-8D34-03992C0358AB}"/>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85" name="Title 1">
              <a:extLst>
                <a:ext uri="{FF2B5EF4-FFF2-40B4-BE49-F238E27FC236}">
                  <a16:creationId xmlns:a16="http://schemas.microsoft.com/office/drawing/2014/main" id="{C7BE4EDA-C3CD-4A8A-A999-A7A5765ECC3F}"/>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6</a:t>
              </a:r>
            </a:p>
          </p:txBody>
        </p:sp>
      </p:grpSp>
      <p:sp>
        <p:nvSpPr>
          <p:cNvPr id="86" name="Rectangle 85">
            <a:extLst>
              <a:ext uri="{FF2B5EF4-FFF2-40B4-BE49-F238E27FC236}">
                <a16:creationId xmlns:a16="http://schemas.microsoft.com/office/drawing/2014/main" id="{7B7477D1-D552-4A70-B00C-FADF0A0B1C05}"/>
              </a:ext>
            </a:extLst>
          </p:cNvPr>
          <p:cNvSpPr/>
          <p:nvPr userDrawn="1"/>
        </p:nvSpPr>
        <p:spPr>
          <a:xfrm>
            <a:off x="6298889" y="3742164"/>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Pentagon 30">
            <a:extLst>
              <a:ext uri="{FF2B5EF4-FFF2-40B4-BE49-F238E27FC236}">
                <a16:creationId xmlns:a16="http://schemas.microsoft.com/office/drawing/2014/main" id="{0D0D4E4B-4354-4B0D-B564-F154605E14AF}"/>
              </a:ext>
            </a:extLst>
          </p:cNvPr>
          <p:cNvSpPr/>
          <p:nvPr userDrawn="1"/>
        </p:nvSpPr>
        <p:spPr>
          <a:xfrm>
            <a:off x="6298888" y="3742164"/>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AB92E495-46FC-4FB2-8D8B-94D3A8933B80}"/>
              </a:ext>
            </a:extLst>
          </p:cNvPr>
          <p:cNvGrpSpPr/>
          <p:nvPr userDrawn="1"/>
        </p:nvGrpSpPr>
        <p:grpSpPr>
          <a:xfrm>
            <a:off x="6297729" y="3915592"/>
            <a:ext cx="1481570" cy="769265"/>
            <a:chOff x="4267364" y="1829356"/>
            <a:chExt cx="1695838" cy="932002"/>
          </a:xfrm>
        </p:grpSpPr>
        <p:sp>
          <p:nvSpPr>
            <p:cNvPr id="89" name="Rectangle 88">
              <a:extLst>
                <a:ext uri="{FF2B5EF4-FFF2-40B4-BE49-F238E27FC236}">
                  <a16:creationId xmlns:a16="http://schemas.microsoft.com/office/drawing/2014/main" id="{D318076C-F7AF-4F3E-9E85-C133AE66CFA6}"/>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90" name="Title 1">
              <a:extLst>
                <a:ext uri="{FF2B5EF4-FFF2-40B4-BE49-F238E27FC236}">
                  <a16:creationId xmlns:a16="http://schemas.microsoft.com/office/drawing/2014/main" id="{4E21115D-283A-4A52-9029-B66B7B889F88}"/>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7</a:t>
              </a:r>
            </a:p>
          </p:txBody>
        </p:sp>
      </p:grpSp>
      <p:sp>
        <p:nvSpPr>
          <p:cNvPr id="91" name="Rectangle 90">
            <a:extLst>
              <a:ext uri="{FF2B5EF4-FFF2-40B4-BE49-F238E27FC236}">
                <a16:creationId xmlns:a16="http://schemas.microsoft.com/office/drawing/2014/main" id="{0E5525AB-5015-4A6C-8346-66E93963C5A6}"/>
              </a:ext>
            </a:extLst>
          </p:cNvPr>
          <p:cNvSpPr/>
          <p:nvPr userDrawn="1"/>
        </p:nvSpPr>
        <p:spPr>
          <a:xfrm>
            <a:off x="6298889" y="4808964"/>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Pentagon 36">
            <a:extLst>
              <a:ext uri="{FF2B5EF4-FFF2-40B4-BE49-F238E27FC236}">
                <a16:creationId xmlns:a16="http://schemas.microsoft.com/office/drawing/2014/main" id="{2BD7CC6C-FAFB-47A3-8F32-C642B9893093}"/>
              </a:ext>
            </a:extLst>
          </p:cNvPr>
          <p:cNvSpPr/>
          <p:nvPr userDrawn="1"/>
        </p:nvSpPr>
        <p:spPr>
          <a:xfrm>
            <a:off x="6298888" y="4808964"/>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Group 92">
            <a:extLst>
              <a:ext uri="{FF2B5EF4-FFF2-40B4-BE49-F238E27FC236}">
                <a16:creationId xmlns:a16="http://schemas.microsoft.com/office/drawing/2014/main" id="{48D562EE-41E0-4A77-9676-3F104E780095}"/>
              </a:ext>
            </a:extLst>
          </p:cNvPr>
          <p:cNvGrpSpPr/>
          <p:nvPr userDrawn="1"/>
        </p:nvGrpSpPr>
        <p:grpSpPr>
          <a:xfrm>
            <a:off x="6297729" y="4982392"/>
            <a:ext cx="1481570" cy="769265"/>
            <a:chOff x="4267364" y="1829356"/>
            <a:chExt cx="1695838" cy="932002"/>
          </a:xfrm>
        </p:grpSpPr>
        <p:sp>
          <p:nvSpPr>
            <p:cNvPr id="94" name="Rectangle 93">
              <a:extLst>
                <a:ext uri="{FF2B5EF4-FFF2-40B4-BE49-F238E27FC236}">
                  <a16:creationId xmlns:a16="http://schemas.microsoft.com/office/drawing/2014/main" id="{CFD7C231-5564-472D-989A-329E13F13572}"/>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95" name="Title 1">
              <a:extLst>
                <a:ext uri="{FF2B5EF4-FFF2-40B4-BE49-F238E27FC236}">
                  <a16:creationId xmlns:a16="http://schemas.microsoft.com/office/drawing/2014/main" id="{B819D6F0-72F4-48C7-814E-3631277AE866}"/>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8</a:t>
              </a:r>
            </a:p>
          </p:txBody>
        </p:sp>
      </p:grpSp>
      <p:sp>
        <p:nvSpPr>
          <p:cNvPr id="96" name="Text Placeholder 2">
            <a:extLst>
              <a:ext uri="{FF2B5EF4-FFF2-40B4-BE49-F238E27FC236}">
                <a16:creationId xmlns:a16="http://schemas.microsoft.com/office/drawing/2014/main" id="{3E4B40D5-7356-4394-B42F-8A1BB5EDF046}"/>
              </a:ext>
            </a:extLst>
          </p:cNvPr>
          <p:cNvSpPr>
            <a:spLocks noGrp="1"/>
          </p:cNvSpPr>
          <p:nvPr>
            <p:ph type="body" idx="21" hasCustomPrompt="1"/>
          </p:nvPr>
        </p:nvSpPr>
        <p:spPr>
          <a:xfrm>
            <a:off x="7514168" y="1822751"/>
            <a:ext cx="392175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7" name="Text Placeholder 2">
            <a:extLst>
              <a:ext uri="{FF2B5EF4-FFF2-40B4-BE49-F238E27FC236}">
                <a16:creationId xmlns:a16="http://schemas.microsoft.com/office/drawing/2014/main" id="{C1236BC9-F33C-48BA-8B29-DAAF285569AD}"/>
              </a:ext>
            </a:extLst>
          </p:cNvPr>
          <p:cNvSpPr>
            <a:spLocks noGrp="1"/>
          </p:cNvSpPr>
          <p:nvPr>
            <p:ph type="body" idx="22" hasCustomPrompt="1"/>
          </p:nvPr>
        </p:nvSpPr>
        <p:spPr>
          <a:xfrm>
            <a:off x="7500522" y="2867749"/>
            <a:ext cx="3935397"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8" name="Text Placeholder 2">
            <a:extLst>
              <a:ext uri="{FF2B5EF4-FFF2-40B4-BE49-F238E27FC236}">
                <a16:creationId xmlns:a16="http://schemas.microsoft.com/office/drawing/2014/main" id="{9B083AC9-F0B3-40EF-AF60-117D3422BEE2}"/>
              </a:ext>
            </a:extLst>
          </p:cNvPr>
          <p:cNvSpPr>
            <a:spLocks noGrp="1"/>
          </p:cNvSpPr>
          <p:nvPr>
            <p:ph type="body" idx="23" hasCustomPrompt="1"/>
          </p:nvPr>
        </p:nvSpPr>
        <p:spPr>
          <a:xfrm>
            <a:off x="7514169" y="5000005"/>
            <a:ext cx="392175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9" name="Text Placeholder 2">
            <a:extLst>
              <a:ext uri="{FF2B5EF4-FFF2-40B4-BE49-F238E27FC236}">
                <a16:creationId xmlns:a16="http://schemas.microsoft.com/office/drawing/2014/main" id="{DA37AC9D-03CB-4FEE-829A-E65781D6A6AA}"/>
              </a:ext>
            </a:extLst>
          </p:cNvPr>
          <p:cNvSpPr>
            <a:spLocks noGrp="1"/>
          </p:cNvSpPr>
          <p:nvPr>
            <p:ph type="body" idx="24" hasCustomPrompt="1"/>
          </p:nvPr>
        </p:nvSpPr>
        <p:spPr>
          <a:xfrm>
            <a:off x="7473226" y="3959569"/>
            <a:ext cx="3962693"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0" name="Title 1">
            <a:extLst>
              <a:ext uri="{FF2B5EF4-FFF2-40B4-BE49-F238E27FC236}">
                <a16:creationId xmlns:a16="http://schemas.microsoft.com/office/drawing/2014/main" id="{49C09709-FAE8-4539-B154-308303D383EF}"/>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1854325119"/>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0 Step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CC884E1-0D7B-654C-96F7-7C9CF866A246}"/>
              </a:ext>
            </a:extLst>
          </p:cNvPr>
          <p:cNvSpPr/>
          <p:nvPr/>
        </p:nvSpPr>
        <p:spPr>
          <a:xfrm>
            <a:off x="685800" y="1454431"/>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entagon 18">
            <a:extLst>
              <a:ext uri="{FF2B5EF4-FFF2-40B4-BE49-F238E27FC236}">
                <a16:creationId xmlns:a16="http://schemas.microsoft.com/office/drawing/2014/main" id="{5392DDAE-AAF6-0543-AE53-BF107FC43ECA}"/>
              </a:ext>
            </a:extLst>
          </p:cNvPr>
          <p:cNvSpPr/>
          <p:nvPr/>
        </p:nvSpPr>
        <p:spPr>
          <a:xfrm>
            <a:off x="685799" y="1454431"/>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F37AA4F5-C71B-C84E-B36B-CACF17F7524B}"/>
              </a:ext>
            </a:extLst>
          </p:cNvPr>
          <p:cNvGrpSpPr/>
          <p:nvPr/>
        </p:nvGrpSpPr>
        <p:grpSpPr>
          <a:xfrm>
            <a:off x="684640" y="1627859"/>
            <a:ext cx="1481570" cy="769265"/>
            <a:chOff x="4267364" y="1829356"/>
            <a:chExt cx="1695838" cy="932002"/>
          </a:xfrm>
        </p:grpSpPr>
        <p:sp>
          <p:nvSpPr>
            <p:cNvPr id="21" name="Rectangle 20">
              <a:extLst>
                <a:ext uri="{FF2B5EF4-FFF2-40B4-BE49-F238E27FC236}">
                  <a16:creationId xmlns:a16="http://schemas.microsoft.com/office/drawing/2014/main" id="{D38CB1F0-532E-8A43-9016-831B3279CAA7}"/>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22" name="Title 1">
              <a:extLst>
                <a:ext uri="{FF2B5EF4-FFF2-40B4-BE49-F238E27FC236}">
                  <a16:creationId xmlns:a16="http://schemas.microsoft.com/office/drawing/2014/main" id="{208F15A1-5A37-B745-BE0D-41D5D79E79C7}"/>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1</a:t>
              </a:r>
            </a:p>
          </p:txBody>
        </p:sp>
      </p:grpSp>
      <p:sp>
        <p:nvSpPr>
          <p:cNvPr id="24" name="Rectangle 23">
            <a:extLst>
              <a:ext uri="{FF2B5EF4-FFF2-40B4-BE49-F238E27FC236}">
                <a16:creationId xmlns:a16="http://schemas.microsoft.com/office/drawing/2014/main" id="{FA1F975C-C967-B647-A834-10018D385F03}"/>
              </a:ext>
            </a:extLst>
          </p:cNvPr>
          <p:cNvSpPr/>
          <p:nvPr/>
        </p:nvSpPr>
        <p:spPr>
          <a:xfrm>
            <a:off x="685800" y="2521231"/>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entagon 24">
            <a:extLst>
              <a:ext uri="{FF2B5EF4-FFF2-40B4-BE49-F238E27FC236}">
                <a16:creationId xmlns:a16="http://schemas.microsoft.com/office/drawing/2014/main" id="{0533A533-E621-AE4C-96B6-B4E7F64BB794}"/>
              </a:ext>
            </a:extLst>
          </p:cNvPr>
          <p:cNvSpPr/>
          <p:nvPr/>
        </p:nvSpPr>
        <p:spPr>
          <a:xfrm>
            <a:off x="685799" y="2521231"/>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F7E76E61-EE83-E640-B400-F23F8875B211}"/>
              </a:ext>
            </a:extLst>
          </p:cNvPr>
          <p:cNvGrpSpPr/>
          <p:nvPr/>
        </p:nvGrpSpPr>
        <p:grpSpPr>
          <a:xfrm>
            <a:off x="684640" y="2694659"/>
            <a:ext cx="1481570" cy="769265"/>
            <a:chOff x="4267364" y="1829356"/>
            <a:chExt cx="1695838" cy="932002"/>
          </a:xfrm>
        </p:grpSpPr>
        <p:sp>
          <p:nvSpPr>
            <p:cNvPr id="27" name="Rectangle 26">
              <a:extLst>
                <a:ext uri="{FF2B5EF4-FFF2-40B4-BE49-F238E27FC236}">
                  <a16:creationId xmlns:a16="http://schemas.microsoft.com/office/drawing/2014/main" id="{A35AC23C-A6DD-3A48-AE5B-41A77CC102E2}"/>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28" name="Title 1">
              <a:extLst>
                <a:ext uri="{FF2B5EF4-FFF2-40B4-BE49-F238E27FC236}">
                  <a16:creationId xmlns:a16="http://schemas.microsoft.com/office/drawing/2014/main" id="{A52ED46F-6DDD-CA41-9240-6DCBFA7E38A9}"/>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2</a:t>
              </a:r>
            </a:p>
          </p:txBody>
        </p:sp>
      </p:grpSp>
      <p:sp>
        <p:nvSpPr>
          <p:cNvPr id="30" name="Rectangle 29">
            <a:extLst>
              <a:ext uri="{FF2B5EF4-FFF2-40B4-BE49-F238E27FC236}">
                <a16:creationId xmlns:a16="http://schemas.microsoft.com/office/drawing/2014/main" id="{9C838212-76D4-2949-BD5D-3D4C4E5BF21A}"/>
              </a:ext>
            </a:extLst>
          </p:cNvPr>
          <p:cNvSpPr/>
          <p:nvPr/>
        </p:nvSpPr>
        <p:spPr>
          <a:xfrm>
            <a:off x="685800" y="3588031"/>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entagon 30">
            <a:extLst>
              <a:ext uri="{FF2B5EF4-FFF2-40B4-BE49-F238E27FC236}">
                <a16:creationId xmlns:a16="http://schemas.microsoft.com/office/drawing/2014/main" id="{B0E179A1-67A6-DE47-B9A6-64D067BEEA16}"/>
              </a:ext>
            </a:extLst>
          </p:cNvPr>
          <p:cNvSpPr/>
          <p:nvPr/>
        </p:nvSpPr>
        <p:spPr>
          <a:xfrm>
            <a:off x="685799" y="3588031"/>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D8124BA2-1A60-1942-9622-DF2B9856D74A}"/>
              </a:ext>
            </a:extLst>
          </p:cNvPr>
          <p:cNvGrpSpPr/>
          <p:nvPr/>
        </p:nvGrpSpPr>
        <p:grpSpPr>
          <a:xfrm>
            <a:off x="684640" y="3761459"/>
            <a:ext cx="1481570" cy="769265"/>
            <a:chOff x="4267364" y="1829356"/>
            <a:chExt cx="1695838" cy="932002"/>
          </a:xfrm>
        </p:grpSpPr>
        <p:sp>
          <p:nvSpPr>
            <p:cNvPr id="33" name="Rectangle 32">
              <a:extLst>
                <a:ext uri="{FF2B5EF4-FFF2-40B4-BE49-F238E27FC236}">
                  <a16:creationId xmlns:a16="http://schemas.microsoft.com/office/drawing/2014/main" id="{A30E2788-D9B9-F049-82FF-9AD102B3C1A1}"/>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34" name="Title 1">
              <a:extLst>
                <a:ext uri="{FF2B5EF4-FFF2-40B4-BE49-F238E27FC236}">
                  <a16:creationId xmlns:a16="http://schemas.microsoft.com/office/drawing/2014/main" id="{CDB34FDC-5D76-6543-9246-1B4C35D001E4}"/>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3</a:t>
              </a:r>
            </a:p>
          </p:txBody>
        </p:sp>
      </p:grpSp>
      <p:sp>
        <p:nvSpPr>
          <p:cNvPr id="36" name="Rectangle 35">
            <a:extLst>
              <a:ext uri="{FF2B5EF4-FFF2-40B4-BE49-F238E27FC236}">
                <a16:creationId xmlns:a16="http://schemas.microsoft.com/office/drawing/2014/main" id="{AE3FEC5A-AD5C-6044-B173-2404BEDA3FD1}"/>
              </a:ext>
            </a:extLst>
          </p:cNvPr>
          <p:cNvSpPr/>
          <p:nvPr/>
        </p:nvSpPr>
        <p:spPr>
          <a:xfrm>
            <a:off x="685800" y="4654831"/>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Pentagon 36">
            <a:extLst>
              <a:ext uri="{FF2B5EF4-FFF2-40B4-BE49-F238E27FC236}">
                <a16:creationId xmlns:a16="http://schemas.microsoft.com/office/drawing/2014/main" id="{452E7771-0DF8-A748-809B-DB5E0844ABF5}"/>
              </a:ext>
            </a:extLst>
          </p:cNvPr>
          <p:cNvSpPr/>
          <p:nvPr/>
        </p:nvSpPr>
        <p:spPr>
          <a:xfrm>
            <a:off x="685799" y="4654831"/>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83BA774C-FFD2-7247-9D56-FA9D79761E7B}"/>
              </a:ext>
            </a:extLst>
          </p:cNvPr>
          <p:cNvGrpSpPr/>
          <p:nvPr/>
        </p:nvGrpSpPr>
        <p:grpSpPr>
          <a:xfrm>
            <a:off x="684640" y="4828259"/>
            <a:ext cx="1481570" cy="769265"/>
            <a:chOff x="4267364" y="1829356"/>
            <a:chExt cx="1695838" cy="932002"/>
          </a:xfrm>
        </p:grpSpPr>
        <p:sp>
          <p:nvSpPr>
            <p:cNvPr id="39" name="Rectangle 38">
              <a:extLst>
                <a:ext uri="{FF2B5EF4-FFF2-40B4-BE49-F238E27FC236}">
                  <a16:creationId xmlns:a16="http://schemas.microsoft.com/office/drawing/2014/main" id="{711EFA2F-7DE0-5D4A-AEC1-9AB65EA8F6FE}"/>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40" name="Title 1">
              <a:extLst>
                <a:ext uri="{FF2B5EF4-FFF2-40B4-BE49-F238E27FC236}">
                  <a16:creationId xmlns:a16="http://schemas.microsoft.com/office/drawing/2014/main" id="{64BD4663-1C67-684B-91C9-87465C92D158}"/>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4</a:t>
              </a:r>
            </a:p>
          </p:txBody>
        </p:sp>
      </p:grpSp>
      <p:sp>
        <p:nvSpPr>
          <p:cNvPr id="15" name="Text Placeholder 2">
            <a:extLst>
              <a:ext uri="{FF2B5EF4-FFF2-40B4-BE49-F238E27FC236}">
                <a16:creationId xmlns:a16="http://schemas.microsoft.com/office/drawing/2014/main" id="{9445E14D-F769-B24A-BA16-28646BB0C49B}"/>
              </a:ext>
            </a:extLst>
          </p:cNvPr>
          <p:cNvSpPr>
            <a:spLocks noGrp="1"/>
          </p:cNvSpPr>
          <p:nvPr userDrawn="1">
            <p:ph type="body" idx="17" hasCustomPrompt="1"/>
          </p:nvPr>
        </p:nvSpPr>
        <p:spPr>
          <a:xfrm>
            <a:off x="1901079" y="1668618"/>
            <a:ext cx="392175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2">
            <a:extLst>
              <a:ext uri="{FF2B5EF4-FFF2-40B4-BE49-F238E27FC236}">
                <a16:creationId xmlns:a16="http://schemas.microsoft.com/office/drawing/2014/main" id="{25FEDB74-2CC3-BA4B-BA08-088B4679D37A}"/>
              </a:ext>
            </a:extLst>
          </p:cNvPr>
          <p:cNvSpPr>
            <a:spLocks noGrp="1"/>
          </p:cNvSpPr>
          <p:nvPr userDrawn="1">
            <p:ph type="body" idx="18" hasCustomPrompt="1"/>
          </p:nvPr>
        </p:nvSpPr>
        <p:spPr>
          <a:xfrm>
            <a:off x="1887433" y="2713616"/>
            <a:ext cx="3935397"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Text Placeholder 2">
            <a:extLst>
              <a:ext uri="{FF2B5EF4-FFF2-40B4-BE49-F238E27FC236}">
                <a16:creationId xmlns:a16="http://schemas.microsoft.com/office/drawing/2014/main" id="{3A6F8EF9-DCCC-7744-AD98-C8CBB1E84920}"/>
              </a:ext>
            </a:extLst>
          </p:cNvPr>
          <p:cNvSpPr>
            <a:spLocks noGrp="1"/>
          </p:cNvSpPr>
          <p:nvPr userDrawn="1">
            <p:ph type="body" idx="19" hasCustomPrompt="1"/>
          </p:nvPr>
        </p:nvSpPr>
        <p:spPr>
          <a:xfrm>
            <a:off x="1901080" y="4845872"/>
            <a:ext cx="392175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7" name="Text Placeholder 2">
            <a:extLst>
              <a:ext uri="{FF2B5EF4-FFF2-40B4-BE49-F238E27FC236}">
                <a16:creationId xmlns:a16="http://schemas.microsoft.com/office/drawing/2014/main" id="{98F13FBA-F940-1B4F-884D-F49DAE0C237B}"/>
              </a:ext>
            </a:extLst>
          </p:cNvPr>
          <p:cNvSpPr>
            <a:spLocks noGrp="1"/>
          </p:cNvSpPr>
          <p:nvPr>
            <p:ph type="body" idx="20" hasCustomPrompt="1"/>
          </p:nvPr>
        </p:nvSpPr>
        <p:spPr>
          <a:xfrm>
            <a:off x="1860137" y="3805436"/>
            <a:ext cx="3962693"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6" name="Rectangle 75">
            <a:extLst>
              <a:ext uri="{FF2B5EF4-FFF2-40B4-BE49-F238E27FC236}">
                <a16:creationId xmlns:a16="http://schemas.microsoft.com/office/drawing/2014/main" id="{C825DD1C-E9C6-4387-9079-45C0AB50514B}"/>
              </a:ext>
            </a:extLst>
          </p:cNvPr>
          <p:cNvSpPr/>
          <p:nvPr userDrawn="1"/>
        </p:nvSpPr>
        <p:spPr>
          <a:xfrm>
            <a:off x="6298889" y="1447800"/>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Pentagon 18">
            <a:extLst>
              <a:ext uri="{FF2B5EF4-FFF2-40B4-BE49-F238E27FC236}">
                <a16:creationId xmlns:a16="http://schemas.microsoft.com/office/drawing/2014/main" id="{602F720A-1A76-4BB0-9738-7499F1312973}"/>
              </a:ext>
            </a:extLst>
          </p:cNvPr>
          <p:cNvSpPr/>
          <p:nvPr userDrawn="1"/>
        </p:nvSpPr>
        <p:spPr>
          <a:xfrm>
            <a:off x="6298888" y="1447800"/>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8" name="Group 77">
            <a:extLst>
              <a:ext uri="{FF2B5EF4-FFF2-40B4-BE49-F238E27FC236}">
                <a16:creationId xmlns:a16="http://schemas.microsoft.com/office/drawing/2014/main" id="{2B4DC346-D5BD-451F-B674-42AFCB812E46}"/>
              </a:ext>
            </a:extLst>
          </p:cNvPr>
          <p:cNvGrpSpPr/>
          <p:nvPr userDrawn="1"/>
        </p:nvGrpSpPr>
        <p:grpSpPr>
          <a:xfrm>
            <a:off x="6297729" y="1621228"/>
            <a:ext cx="1481570" cy="769265"/>
            <a:chOff x="4267364" y="1829356"/>
            <a:chExt cx="1695838" cy="932002"/>
          </a:xfrm>
        </p:grpSpPr>
        <p:sp>
          <p:nvSpPr>
            <p:cNvPr id="79" name="Rectangle 78">
              <a:extLst>
                <a:ext uri="{FF2B5EF4-FFF2-40B4-BE49-F238E27FC236}">
                  <a16:creationId xmlns:a16="http://schemas.microsoft.com/office/drawing/2014/main" id="{1D0E85A1-CFBB-4972-89A5-E7CFAB424928}"/>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80" name="Title 1">
              <a:extLst>
                <a:ext uri="{FF2B5EF4-FFF2-40B4-BE49-F238E27FC236}">
                  <a16:creationId xmlns:a16="http://schemas.microsoft.com/office/drawing/2014/main" id="{937A9FEA-CBDC-402C-AA16-AB5A6BF73244}"/>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6</a:t>
              </a:r>
            </a:p>
          </p:txBody>
        </p:sp>
      </p:grpSp>
      <p:sp>
        <p:nvSpPr>
          <p:cNvPr id="81" name="Rectangle 80">
            <a:extLst>
              <a:ext uri="{FF2B5EF4-FFF2-40B4-BE49-F238E27FC236}">
                <a16:creationId xmlns:a16="http://schemas.microsoft.com/office/drawing/2014/main" id="{781DB9AC-E514-4C5B-A442-A994F85E3C47}"/>
              </a:ext>
            </a:extLst>
          </p:cNvPr>
          <p:cNvSpPr/>
          <p:nvPr userDrawn="1"/>
        </p:nvSpPr>
        <p:spPr>
          <a:xfrm>
            <a:off x="6298889" y="2514600"/>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Pentagon 24">
            <a:extLst>
              <a:ext uri="{FF2B5EF4-FFF2-40B4-BE49-F238E27FC236}">
                <a16:creationId xmlns:a16="http://schemas.microsoft.com/office/drawing/2014/main" id="{A84D048C-E273-4884-8DD6-744A40D7902C}"/>
              </a:ext>
            </a:extLst>
          </p:cNvPr>
          <p:cNvSpPr/>
          <p:nvPr userDrawn="1"/>
        </p:nvSpPr>
        <p:spPr>
          <a:xfrm>
            <a:off x="6298888" y="2514600"/>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a:extLst>
              <a:ext uri="{FF2B5EF4-FFF2-40B4-BE49-F238E27FC236}">
                <a16:creationId xmlns:a16="http://schemas.microsoft.com/office/drawing/2014/main" id="{FA3B5EE5-B345-4C46-82BF-1A80FCC6EAFB}"/>
              </a:ext>
            </a:extLst>
          </p:cNvPr>
          <p:cNvGrpSpPr/>
          <p:nvPr userDrawn="1"/>
        </p:nvGrpSpPr>
        <p:grpSpPr>
          <a:xfrm>
            <a:off x="6297729" y="2688028"/>
            <a:ext cx="1481570" cy="769265"/>
            <a:chOff x="4267364" y="1829356"/>
            <a:chExt cx="1695838" cy="932002"/>
          </a:xfrm>
        </p:grpSpPr>
        <p:sp>
          <p:nvSpPr>
            <p:cNvPr id="84" name="Rectangle 83">
              <a:extLst>
                <a:ext uri="{FF2B5EF4-FFF2-40B4-BE49-F238E27FC236}">
                  <a16:creationId xmlns:a16="http://schemas.microsoft.com/office/drawing/2014/main" id="{13CEAF4D-B9FC-4FDB-8D34-03992C0358AB}"/>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85" name="Title 1">
              <a:extLst>
                <a:ext uri="{FF2B5EF4-FFF2-40B4-BE49-F238E27FC236}">
                  <a16:creationId xmlns:a16="http://schemas.microsoft.com/office/drawing/2014/main" id="{C7BE4EDA-C3CD-4A8A-A999-A7A5765ECC3F}"/>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7</a:t>
              </a:r>
            </a:p>
          </p:txBody>
        </p:sp>
      </p:grpSp>
      <p:sp>
        <p:nvSpPr>
          <p:cNvPr id="86" name="Rectangle 85">
            <a:extLst>
              <a:ext uri="{FF2B5EF4-FFF2-40B4-BE49-F238E27FC236}">
                <a16:creationId xmlns:a16="http://schemas.microsoft.com/office/drawing/2014/main" id="{7B7477D1-D552-4A70-B00C-FADF0A0B1C05}"/>
              </a:ext>
            </a:extLst>
          </p:cNvPr>
          <p:cNvSpPr/>
          <p:nvPr userDrawn="1"/>
        </p:nvSpPr>
        <p:spPr>
          <a:xfrm>
            <a:off x="6298889" y="3581400"/>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Pentagon 30">
            <a:extLst>
              <a:ext uri="{FF2B5EF4-FFF2-40B4-BE49-F238E27FC236}">
                <a16:creationId xmlns:a16="http://schemas.microsoft.com/office/drawing/2014/main" id="{0D0D4E4B-4354-4B0D-B564-F154605E14AF}"/>
              </a:ext>
            </a:extLst>
          </p:cNvPr>
          <p:cNvSpPr/>
          <p:nvPr userDrawn="1"/>
        </p:nvSpPr>
        <p:spPr>
          <a:xfrm>
            <a:off x="6298888" y="3581400"/>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AB92E495-46FC-4FB2-8D8B-94D3A8933B80}"/>
              </a:ext>
            </a:extLst>
          </p:cNvPr>
          <p:cNvGrpSpPr/>
          <p:nvPr userDrawn="1"/>
        </p:nvGrpSpPr>
        <p:grpSpPr>
          <a:xfrm>
            <a:off x="6297729" y="3754828"/>
            <a:ext cx="1481570" cy="769265"/>
            <a:chOff x="4267364" y="1829356"/>
            <a:chExt cx="1695838" cy="932002"/>
          </a:xfrm>
        </p:grpSpPr>
        <p:sp>
          <p:nvSpPr>
            <p:cNvPr id="89" name="Rectangle 88">
              <a:extLst>
                <a:ext uri="{FF2B5EF4-FFF2-40B4-BE49-F238E27FC236}">
                  <a16:creationId xmlns:a16="http://schemas.microsoft.com/office/drawing/2014/main" id="{D318076C-F7AF-4F3E-9E85-C133AE66CFA6}"/>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90" name="Title 1">
              <a:extLst>
                <a:ext uri="{FF2B5EF4-FFF2-40B4-BE49-F238E27FC236}">
                  <a16:creationId xmlns:a16="http://schemas.microsoft.com/office/drawing/2014/main" id="{4E21115D-283A-4A52-9029-B66B7B889F88}"/>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8</a:t>
              </a:r>
            </a:p>
          </p:txBody>
        </p:sp>
      </p:grpSp>
      <p:sp>
        <p:nvSpPr>
          <p:cNvPr id="91" name="Rectangle 90">
            <a:extLst>
              <a:ext uri="{FF2B5EF4-FFF2-40B4-BE49-F238E27FC236}">
                <a16:creationId xmlns:a16="http://schemas.microsoft.com/office/drawing/2014/main" id="{0E5525AB-5015-4A6C-8346-66E93963C5A6}"/>
              </a:ext>
            </a:extLst>
          </p:cNvPr>
          <p:cNvSpPr/>
          <p:nvPr userDrawn="1"/>
        </p:nvSpPr>
        <p:spPr>
          <a:xfrm>
            <a:off x="6298889" y="4648200"/>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Pentagon 36">
            <a:extLst>
              <a:ext uri="{FF2B5EF4-FFF2-40B4-BE49-F238E27FC236}">
                <a16:creationId xmlns:a16="http://schemas.microsoft.com/office/drawing/2014/main" id="{2BD7CC6C-FAFB-47A3-8F32-C642B9893093}"/>
              </a:ext>
            </a:extLst>
          </p:cNvPr>
          <p:cNvSpPr/>
          <p:nvPr userDrawn="1"/>
        </p:nvSpPr>
        <p:spPr>
          <a:xfrm>
            <a:off x="6298888" y="4648200"/>
            <a:ext cx="1065641" cy="912398"/>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Group 92">
            <a:extLst>
              <a:ext uri="{FF2B5EF4-FFF2-40B4-BE49-F238E27FC236}">
                <a16:creationId xmlns:a16="http://schemas.microsoft.com/office/drawing/2014/main" id="{48D562EE-41E0-4A77-9676-3F104E780095}"/>
              </a:ext>
            </a:extLst>
          </p:cNvPr>
          <p:cNvGrpSpPr/>
          <p:nvPr userDrawn="1"/>
        </p:nvGrpSpPr>
        <p:grpSpPr>
          <a:xfrm>
            <a:off x="6297729" y="4821628"/>
            <a:ext cx="1481570" cy="769265"/>
            <a:chOff x="4267364" y="1829356"/>
            <a:chExt cx="1695838" cy="932002"/>
          </a:xfrm>
        </p:grpSpPr>
        <p:sp>
          <p:nvSpPr>
            <p:cNvPr id="94" name="Rectangle 93">
              <a:extLst>
                <a:ext uri="{FF2B5EF4-FFF2-40B4-BE49-F238E27FC236}">
                  <a16:creationId xmlns:a16="http://schemas.microsoft.com/office/drawing/2014/main" id="{CFD7C231-5564-472D-989A-329E13F13572}"/>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95" name="Title 1">
              <a:extLst>
                <a:ext uri="{FF2B5EF4-FFF2-40B4-BE49-F238E27FC236}">
                  <a16:creationId xmlns:a16="http://schemas.microsoft.com/office/drawing/2014/main" id="{B819D6F0-72F4-48C7-814E-3631277AE866}"/>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9</a:t>
              </a:r>
            </a:p>
          </p:txBody>
        </p:sp>
      </p:grpSp>
      <p:sp>
        <p:nvSpPr>
          <p:cNvPr id="96" name="Text Placeholder 2">
            <a:extLst>
              <a:ext uri="{FF2B5EF4-FFF2-40B4-BE49-F238E27FC236}">
                <a16:creationId xmlns:a16="http://schemas.microsoft.com/office/drawing/2014/main" id="{3E4B40D5-7356-4394-B42F-8A1BB5EDF046}"/>
              </a:ext>
            </a:extLst>
          </p:cNvPr>
          <p:cNvSpPr>
            <a:spLocks noGrp="1"/>
          </p:cNvSpPr>
          <p:nvPr>
            <p:ph type="body" idx="21" hasCustomPrompt="1"/>
          </p:nvPr>
        </p:nvSpPr>
        <p:spPr>
          <a:xfrm>
            <a:off x="7514168" y="1661987"/>
            <a:ext cx="392175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7" name="Text Placeholder 2">
            <a:extLst>
              <a:ext uri="{FF2B5EF4-FFF2-40B4-BE49-F238E27FC236}">
                <a16:creationId xmlns:a16="http://schemas.microsoft.com/office/drawing/2014/main" id="{C1236BC9-F33C-48BA-8B29-DAAF285569AD}"/>
              </a:ext>
            </a:extLst>
          </p:cNvPr>
          <p:cNvSpPr>
            <a:spLocks noGrp="1"/>
          </p:cNvSpPr>
          <p:nvPr>
            <p:ph type="body" idx="22" hasCustomPrompt="1"/>
          </p:nvPr>
        </p:nvSpPr>
        <p:spPr>
          <a:xfrm>
            <a:off x="7500522" y="2706985"/>
            <a:ext cx="3935397"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8" name="Text Placeholder 2">
            <a:extLst>
              <a:ext uri="{FF2B5EF4-FFF2-40B4-BE49-F238E27FC236}">
                <a16:creationId xmlns:a16="http://schemas.microsoft.com/office/drawing/2014/main" id="{9B083AC9-F0B3-40EF-AF60-117D3422BEE2}"/>
              </a:ext>
            </a:extLst>
          </p:cNvPr>
          <p:cNvSpPr>
            <a:spLocks noGrp="1"/>
          </p:cNvSpPr>
          <p:nvPr>
            <p:ph type="body" idx="23" hasCustomPrompt="1"/>
          </p:nvPr>
        </p:nvSpPr>
        <p:spPr>
          <a:xfrm>
            <a:off x="7514169" y="4839241"/>
            <a:ext cx="3921750"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9" name="Text Placeholder 2">
            <a:extLst>
              <a:ext uri="{FF2B5EF4-FFF2-40B4-BE49-F238E27FC236}">
                <a16:creationId xmlns:a16="http://schemas.microsoft.com/office/drawing/2014/main" id="{DA37AC9D-03CB-4FEE-829A-E65781D6A6AA}"/>
              </a:ext>
            </a:extLst>
          </p:cNvPr>
          <p:cNvSpPr>
            <a:spLocks noGrp="1"/>
          </p:cNvSpPr>
          <p:nvPr>
            <p:ph type="body" idx="24" hasCustomPrompt="1"/>
          </p:nvPr>
        </p:nvSpPr>
        <p:spPr>
          <a:xfrm>
            <a:off x="7473226" y="3798805"/>
            <a:ext cx="3962693"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0" name="Title 1">
            <a:extLst>
              <a:ext uri="{FF2B5EF4-FFF2-40B4-BE49-F238E27FC236}">
                <a16:creationId xmlns:a16="http://schemas.microsoft.com/office/drawing/2014/main" id="{49C09709-FAE8-4539-B154-308303D383EF}"/>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endParaRPr lang="en-US" dirty="0"/>
          </a:p>
        </p:txBody>
      </p:sp>
      <p:sp>
        <p:nvSpPr>
          <p:cNvPr id="59" name="Rectangle 58">
            <a:extLst>
              <a:ext uri="{FF2B5EF4-FFF2-40B4-BE49-F238E27FC236}">
                <a16:creationId xmlns:a16="http://schemas.microsoft.com/office/drawing/2014/main" id="{82722273-C29D-4A4F-A8F2-54CE49EDE0F4}"/>
              </a:ext>
            </a:extLst>
          </p:cNvPr>
          <p:cNvSpPr/>
          <p:nvPr userDrawn="1"/>
        </p:nvSpPr>
        <p:spPr>
          <a:xfrm>
            <a:off x="689366" y="5691336"/>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Pentagon 18">
            <a:extLst>
              <a:ext uri="{FF2B5EF4-FFF2-40B4-BE49-F238E27FC236}">
                <a16:creationId xmlns:a16="http://schemas.microsoft.com/office/drawing/2014/main" id="{AC6D5671-3FAA-410C-AF2B-DEB19D1E7795}"/>
              </a:ext>
            </a:extLst>
          </p:cNvPr>
          <p:cNvSpPr/>
          <p:nvPr userDrawn="1"/>
        </p:nvSpPr>
        <p:spPr>
          <a:xfrm>
            <a:off x="689365" y="5691336"/>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1" name="Group 60">
            <a:extLst>
              <a:ext uri="{FF2B5EF4-FFF2-40B4-BE49-F238E27FC236}">
                <a16:creationId xmlns:a16="http://schemas.microsoft.com/office/drawing/2014/main" id="{738DAA76-DEDD-43FF-AD91-0BC8C5E7E858}"/>
              </a:ext>
            </a:extLst>
          </p:cNvPr>
          <p:cNvGrpSpPr/>
          <p:nvPr userDrawn="1"/>
        </p:nvGrpSpPr>
        <p:grpSpPr>
          <a:xfrm>
            <a:off x="688206" y="5864764"/>
            <a:ext cx="1481570" cy="769265"/>
            <a:chOff x="4267364" y="1829356"/>
            <a:chExt cx="1695838" cy="932002"/>
          </a:xfrm>
        </p:grpSpPr>
        <p:sp>
          <p:nvSpPr>
            <p:cNvPr id="62" name="Rectangle 61">
              <a:extLst>
                <a:ext uri="{FF2B5EF4-FFF2-40B4-BE49-F238E27FC236}">
                  <a16:creationId xmlns:a16="http://schemas.microsoft.com/office/drawing/2014/main" id="{D9EA6BDE-39D1-4EA3-AAC5-4F8DC9D78A4D}"/>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63" name="Title 1">
              <a:extLst>
                <a:ext uri="{FF2B5EF4-FFF2-40B4-BE49-F238E27FC236}">
                  <a16:creationId xmlns:a16="http://schemas.microsoft.com/office/drawing/2014/main" id="{6B4FC81A-8673-4764-9CAA-4CEAB3315977}"/>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5</a:t>
              </a:r>
            </a:p>
          </p:txBody>
        </p:sp>
      </p:grpSp>
      <p:sp>
        <p:nvSpPr>
          <p:cNvPr id="64" name="Text Placeholder 2">
            <a:extLst>
              <a:ext uri="{FF2B5EF4-FFF2-40B4-BE49-F238E27FC236}">
                <a16:creationId xmlns:a16="http://schemas.microsoft.com/office/drawing/2014/main" id="{60907CCC-CFCC-424E-8EB2-831402E5EEB4}"/>
              </a:ext>
            </a:extLst>
          </p:cNvPr>
          <p:cNvSpPr>
            <a:spLocks noGrp="1"/>
          </p:cNvSpPr>
          <p:nvPr>
            <p:ph type="body" idx="25" hasCustomPrompt="1"/>
          </p:nvPr>
        </p:nvSpPr>
        <p:spPr>
          <a:xfrm>
            <a:off x="1904645" y="5905523"/>
            <a:ext cx="392175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5" name="Rectangle 64">
            <a:extLst>
              <a:ext uri="{FF2B5EF4-FFF2-40B4-BE49-F238E27FC236}">
                <a16:creationId xmlns:a16="http://schemas.microsoft.com/office/drawing/2014/main" id="{7D37E3B7-B413-43F9-B6E8-A84A63863053}"/>
              </a:ext>
            </a:extLst>
          </p:cNvPr>
          <p:cNvSpPr/>
          <p:nvPr userDrawn="1"/>
        </p:nvSpPr>
        <p:spPr>
          <a:xfrm>
            <a:off x="6298890" y="5691336"/>
            <a:ext cx="5207314" cy="9123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Pentagon 18">
            <a:extLst>
              <a:ext uri="{FF2B5EF4-FFF2-40B4-BE49-F238E27FC236}">
                <a16:creationId xmlns:a16="http://schemas.microsoft.com/office/drawing/2014/main" id="{E6E536F6-8DC3-4C0F-BB9D-86DB2B0FF964}"/>
              </a:ext>
            </a:extLst>
          </p:cNvPr>
          <p:cNvSpPr/>
          <p:nvPr userDrawn="1"/>
        </p:nvSpPr>
        <p:spPr>
          <a:xfrm>
            <a:off x="6298889" y="5691336"/>
            <a:ext cx="1065641" cy="912398"/>
          </a:xfrm>
          <a:prstGeom prst="homePlate">
            <a:avLst/>
          </a:prstGeom>
          <a:solidFill>
            <a:srgbClr val="6B4E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72CC60D0-5B1D-438D-A0EC-54A431B1B880}"/>
              </a:ext>
            </a:extLst>
          </p:cNvPr>
          <p:cNvGrpSpPr/>
          <p:nvPr userDrawn="1"/>
        </p:nvGrpSpPr>
        <p:grpSpPr>
          <a:xfrm>
            <a:off x="6297730" y="5864764"/>
            <a:ext cx="1481570" cy="769265"/>
            <a:chOff x="4267364" y="1829356"/>
            <a:chExt cx="1695838" cy="932002"/>
          </a:xfrm>
        </p:grpSpPr>
        <p:sp>
          <p:nvSpPr>
            <p:cNvPr id="68" name="Rectangle 67">
              <a:extLst>
                <a:ext uri="{FF2B5EF4-FFF2-40B4-BE49-F238E27FC236}">
                  <a16:creationId xmlns:a16="http://schemas.microsoft.com/office/drawing/2014/main" id="{47953322-6F1D-4502-8FEE-58506F6131B3}"/>
                </a:ext>
              </a:extLst>
            </p:cNvPr>
            <p:cNvSpPr/>
            <p:nvPr/>
          </p:nvSpPr>
          <p:spPr>
            <a:xfrm>
              <a:off x="5778471" y="1887399"/>
              <a:ext cx="184731" cy="584775"/>
            </a:xfrm>
            <a:prstGeom prst="rect">
              <a:avLst/>
            </a:prstGeom>
          </p:spPr>
          <p:txBody>
            <a:bodyPr wrap="none">
              <a:spAutoFit/>
            </a:bodyPr>
            <a:lstStyle/>
            <a:p>
              <a:pPr lvl="0"/>
              <a:endParaRPr lang="en-US" sz="3200" dirty="0">
                <a:latin typeface="Arial" panose="020B0604020202020204" pitchFamily="34" charset="0"/>
                <a:cs typeface="Arial" panose="020B0604020202020204" pitchFamily="34" charset="0"/>
              </a:endParaRPr>
            </a:p>
          </p:txBody>
        </p:sp>
        <p:sp>
          <p:nvSpPr>
            <p:cNvPr id="69" name="Title 1">
              <a:extLst>
                <a:ext uri="{FF2B5EF4-FFF2-40B4-BE49-F238E27FC236}">
                  <a16:creationId xmlns:a16="http://schemas.microsoft.com/office/drawing/2014/main" id="{A7165E4F-535A-456B-935A-B3378FED5119}"/>
                </a:ext>
              </a:extLst>
            </p:cNvPr>
            <p:cNvSpPr txBox="1">
              <a:spLocks/>
            </p:cNvSpPr>
            <p:nvPr/>
          </p:nvSpPr>
          <p:spPr>
            <a:xfrm>
              <a:off x="4267364" y="1829356"/>
              <a:ext cx="788066" cy="932002"/>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1"/>
                  </a:solidFill>
                  <a:latin typeface="Arial" panose="020B0604020202020204" pitchFamily="34" charset="0"/>
                  <a:ea typeface="+mj-ea"/>
                  <a:cs typeface="Arial" panose="020B0604020202020204" pitchFamily="34" charset="0"/>
                </a:defRPr>
              </a:lvl1pPr>
            </a:lstStyle>
            <a:p>
              <a:pPr algn="ctr"/>
              <a:r>
                <a:rPr lang="en-US" sz="4400" dirty="0">
                  <a:solidFill>
                    <a:schemeClr val="bg1"/>
                  </a:solidFill>
                  <a:ea typeface="Batang" panose="02030600000101010101" pitchFamily="18" charset="-127"/>
                </a:rPr>
                <a:t>10</a:t>
              </a:r>
            </a:p>
          </p:txBody>
        </p:sp>
      </p:grpSp>
      <p:sp>
        <p:nvSpPr>
          <p:cNvPr id="70" name="Text Placeholder 2">
            <a:extLst>
              <a:ext uri="{FF2B5EF4-FFF2-40B4-BE49-F238E27FC236}">
                <a16:creationId xmlns:a16="http://schemas.microsoft.com/office/drawing/2014/main" id="{8658FF85-D8F2-402F-9209-056B0F5D779D}"/>
              </a:ext>
            </a:extLst>
          </p:cNvPr>
          <p:cNvSpPr>
            <a:spLocks noGrp="1"/>
          </p:cNvSpPr>
          <p:nvPr>
            <p:ph type="body" idx="26" hasCustomPrompt="1"/>
          </p:nvPr>
        </p:nvSpPr>
        <p:spPr>
          <a:xfrm>
            <a:off x="7514169" y="5905523"/>
            <a:ext cx="3921751" cy="498177"/>
          </a:xfrm>
        </p:spPr>
        <p:txBody>
          <a:bodyPr lIns="91440" tIns="0" rIns="91440" anchor="ctr" anchorCtr="0">
            <a:noAutofit/>
          </a:bodyPr>
          <a:lstStyle>
            <a:lvl1pPr marL="0" indent="0" algn="l">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1175595948"/>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 stats with supporting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61BAA-285A-41AE-BF79-A95ED39722FE}"/>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EF9D9C83-854D-4C65-AC86-036400C270E8}"/>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9E1729D8-0B6A-49E8-808B-5DF47A71FB13}"/>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6" name="Text Placeholder 5">
            <a:extLst>
              <a:ext uri="{FF2B5EF4-FFF2-40B4-BE49-F238E27FC236}">
                <a16:creationId xmlns:a16="http://schemas.microsoft.com/office/drawing/2014/main" id="{7E1071F5-84F8-4E16-A488-946F77AB7411}"/>
              </a:ext>
            </a:extLst>
          </p:cNvPr>
          <p:cNvSpPr>
            <a:spLocks noGrp="1"/>
          </p:cNvSpPr>
          <p:nvPr>
            <p:ph type="body" sz="quarter" idx="12" hasCustomPrompt="1"/>
          </p:nvPr>
        </p:nvSpPr>
        <p:spPr>
          <a:xfrm>
            <a:off x="685800" y="1436815"/>
            <a:ext cx="1371600" cy="1371600"/>
          </a:xfrm>
        </p:spPr>
        <p:txBody>
          <a:bodyPr anchor="ctr"/>
          <a:lstStyle>
            <a:lvl1pPr marL="0" indent="0" algn="ctr">
              <a:buNone/>
              <a:defRPr sz="5400" b="1">
                <a:solidFill>
                  <a:schemeClr val="accent1"/>
                </a:solidFill>
                <a:latin typeface="Georgia" panose="02040502050405020303" pitchFamily="18" charset="0"/>
              </a:defRPr>
            </a:lvl1pPr>
          </a:lstStyle>
          <a:p>
            <a:pPr lvl="0"/>
            <a:r>
              <a:rPr lang="en-US" dirty="0"/>
              <a:t>#</a:t>
            </a:r>
          </a:p>
        </p:txBody>
      </p:sp>
      <p:cxnSp>
        <p:nvCxnSpPr>
          <p:cNvPr id="8" name="Straight Connector 7">
            <a:extLst>
              <a:ext uri="{FF2B5EF4-FFF2-40B4-BE49-F238E27FC236}">
                <a16:creationId xmlns:a16="http://schemas.microsoft.com/office/drawing/2014/main" id="{76EDFC44-5753-4D3E-A2A3-CACDD90F1FBF}"/>
              </a:ext>
            </a:extLst>
          </p:cNvPr>
          <p:cNvCxnSpPr>
            <a:cxnSpLocks/>
            <a:stCxn id="6" idx="3"/>
          </p:cNvCxnSpPr>
          <p:nvPr userDrawn="1"/>
        </p:nvCxnSpPr>
        <p:spPr>
          <a:xfrm>
            <a:off x="2057400" y="2122615"/>
            <a:ext cx="1066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853D3C-EB15-48EC-860C-8297D889C622}"/>
              </a:ext>
            </a:extLst>
          </p:cNvPr>
          <p:cNvCxnSpPr>
            <a:cxnSpLocks/>
          </p:cNvCxnSpPr>
          <p:nvPr userDrawn="1"/>
        </p:nvCxnSpPr>
        <p:spPr>
          <a:xfrm flipV="1">
            <a:off x="3126377" y="1436815"/>
            <a:ext cx="0" cy="1371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5">
            <a:extLst>
              <a:ext uri="{FF2B5EF4-FFF2-40B4-BE49-F238E27FC236}">
                <a16:creationId xmlns:a16="http://schemas.microsoft.com/office/drawing/2014/main" id="{0C5C0172-8FB7-4F26-90C2-8CCFB1122966}"/>
              </a:ext>
            </a:extLst>
          </p:cNvPr>
          <p:cNvSpPr>
            <a:spLocks noGrp="1"/>
          </p:cNvSpPr>
          <p:nvPr>
            <p:ph type="body" sz="quarter" idx="13" hasCustomPrompt="1"/>
          </p:nvPr>
        </p:nvSpPr>
        <p:spPr>
          <a:xfrm>
            <a:off x="3276600" y="1436815"/>
            <a:ext cx="8299268" cy="1371600"/>
          </a:xfrm>
        </p:spPr>
        <p:txBody>
          <a:bodyPr anchor="ctr"/>
          <a:lstStyle>
            <a:lvl1pPr marL="0" indent="0" algn="l">
              <a:buNone/>
              <a:defRPr sz="2000" b="0">
                <a:solidFill>
                  <a:schemeClr val="tx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Click here to add supporting content</a:t>
            </a:r>
            <a:endParaRPr lang="en-US" dirty="0"/>
          </a:p>
        </p:txBody>
      </p:sp>
      <p:sp>
        <p:nvSpPr>
          <p:cNvPr id="14" name="Text Placeholder 5">
            <a:extLst>
              <a:ext uri="{FF2B5EF4-FFF2-40B4-BE49-F238E27FC236}">
                <a16:creationId xmlns:a16="http://schemas.microsoft.com/office/drawing/2014/main" id="{F3CD1DBC-4456-4E79-A9E9-1188DDF27F55}"/>
              </a:ext>
            </a:extLst>
          </p:cNvPr>
          <p:cNvSpPr>
            <a:spLocks noGrp="1"/>
          </p:cNvSpPr>
          <p:nvPr>
            <p:ph type="body" sz="quarter" idx="14" hasCustomPrompt="1"/>
          </p:nvPr>
        </p:nvSpPr>
        <p:spPr>
          <a:xfrm>
            <a:off x="668383" y="2960815"/>
            <a:ext cx="1371600" cy="1371600"/>
          </a:xfrm>
        </p:spPr>
        <p:txBody>
          <a:bodyPr anchor="ctr"/>
          <a:lstStyle>
            <a:lvl1pPr marL="0" indent="0" algn="ctr">
              <a:buNone/>
              <a:defRPr sz="5400" b="1">
                <a:solidFill>
                  <a:schemeClr val="accent1"/>
                </a:solidFill>
                <a:latin typeface="Georgia" panose="02040502050405020303" pitchFamily="18" charset="0"/>
              </a:defRPr>
            </a:lvl1pPr>
          </a:lstStyle>
          <a:p>
            <a:pPr lvl="0"/>
            <a:r>
              <a:rPr lang="en-US" dirty="0"/>
              <a:t>#</a:t>
            </a:r>
          </a:p>
        </p:txBody>
      </p:sp>
      <p:cxnSp>
        <p:nvCxnSpPr>
          <p:cNvPr id="15" name="Straight Connector 14">
            <a:extLst>
              <a:ext uri="{FF2B5EF4-FFF2-40B4-BE49-F238E27FC236}">
                <a16:creationId xmlns:a16="http://schemas.microsoft.com/office/drawing/2014/main" id="{93601694-25DD-4080-96AF-1D2023EF263E}"/>
              </a:ext>
            </a:extLst>
          </p:cNvPr>
          <p:cNvCxnSpPr>
            <a:cxnSpLocks/>
            <a:stCxn id="14" idx="3"/>
          </p:cNvCxnSpPr>
          <p:nvPr userDrawn="1"/>
        </p:nvCxnSpPr>
        <p:spPr>
          <a:xfrm>
            <a:off x="2039983" y="3646615"/>
            <a:ext cx="1066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A7FAF75-9353-4B2E-AE87-C5F25572B65B}"/>
              </a:ext>
            </a:extLst>
          </p:cNvPr>
          <p:cNvCxnSpPr>
            <a:cxnSpLocks/>
          </p:cNvCxnSpPr>
          <p:nvPr userDrawn="1"/>
        </p:nvCxnSpPr>
        <p:spPr>
          <a:xfrm flipV="1">
            <a:off x="3108960" y="2960815"/>
            <a:ext cx="0" cy="1371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Text Placeholder 5">
            <a:extLst>
              <a:ext uri="{FF2B5EF4-FFF2-40B4-BE49-F238E27FC236}">
                <a16:creationId xmlns:a16="http://schemas.microsoft.com/office/drawing/2014/main" id="{ABB6E5C0-9520-4718-8FF2-E60ECA3053C7}"/>
              </a:ext>
            </a:extLst>
          </p:cNvPr>
          <p:cNvSpPr>
            <a:spLocks noGrp="1"/>
          </p:cNvSpPr>
          <p:nvPr>
            <p:ph type="body" sz="quarter" idx="15" hasCustomPrompt="1"/>
          </p:nvPr>
        </p:nvSpPr>
        <p:spPr>
          <a:xfrm>
            <a:off x="3259183" y="2960815"/>
            <a:ext cx="8299268" cy="1371600"/>
          </a:xfrm>
        </p:spPr>
        <p:txBody>
          <a:bodyPr anchor="ctr"/>
          <a:lstStyle>
            <a:lvl1pPr marL="0" indent="0" algn="l">
              <a:buNone/>
              <a:defRPr sz="2000" b="0">
                <a:solidFill>
                  <a:schemeClr val="tx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Click here to add supporting content</a:t>
            </a:r>
            <a:endParaRPr lang="en-US" dirty="0"/>
          </a:p>
        </p:txBody>
      </p:sp>
      <p:sp>
        <p:nvSpPr>
          <p:cNvPr id="18" name="Text Placeholder 5">
            <a:extLst>
              <a:ext uri="{FF2B5EF4-FFF2-40B4-BE49-F238E27FC236}">
                <a16:creationId xmlns:a16="http://schemas.microsoft.com/office/drawing/2014/main" id="{E6847BF3-3161-4858-903E-9F447D04D1F3}"/>
              </a:ext>
            </a:extLst>
          </p:cNvPr>
          <p:cNvSpPr>
            <a:spLocks noGrp="1"/>
          </p:cNvSpPr>
          <p:nvPr>
            <p:ph type="body" sz="quarter" idx="16" hasCustomPrompt="1"/>
          </p:nvPr>
        </p:nvSpPr>
        <p:spPr>
          <a:xfrm>
            <a:off x="650966" y="4484815"/>
            <a:ext cx="1371600" cy="1371600"/>
          </a:xfrm>
        </p:spPr>
        <p:txBody>
          <a:bodyPr anchor="ctr"/>
          <a:lstStyle>
            <a:lvl1pPr marL="0" indent="0" algn="ctr">
              <a:buNone/>
              <a:defRPr sz="5400" b="1">
                <a:solidFill>
                  <a:schemeClr val="accent1"/>
                </a:solidFill>
                <a:latin typeface="Georgia" panose="02040502050405020303" pitchFamily="18" charset="0"/>
              </a:defRPr>
            </a:lvl1pPr>
          </a:lstStyle>
          <a:p>
            <a:pPr lvl="0"/>
            <a:r>
              <a:rPr lang="en-US" dirty="0"/>
              <a:t>#</a:t>
            </a:r>
          </a:p>
        </p:txBody>
      </p:sp>
      <p:cxnSp>
        <p:nvCxnSpPr>
          <p:cNvPr id="19" name="Straight Connector 18">
            <a:extLst>
              <a:ext uri="{FF2B5EF4-FFF2-40B4-BE49-F238E27FC236}">
                <a16:creationId xmlns:a16="http://schemas.microsoft.com/office/drawing/2014/main" id="{9C1C896B-4E90-4F68-AFF4-705620536544}"/>
              </a:ext>
            </a:extLst>
          </p:cNvPr>
          <p:cNvCxnSpPr>
            <a:cxnSpLocks/>
            <a:stCxn id="18" idx="3"/>
          </p:cNvCxnSpPr>
          <p:nvPr userDrawn="1"/>
        </p:nvCxnSpPr>
        <p:spPr>
          <a:xfrm>
            <a:off x="2022566" y="5170615"/>
            <a:ext cx="1066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8A5E106-132B-40F6-8324-CB713BE425A6}"/>
              </a:ext>
            </a:extLst>
          </p:cNvPr>
          <p:cNvCxnSpPr>
            <a:cxnSpLocks/>
          </p:cNvCxnSpPr>
          <p:nvPr userDrawn="1"/>
        </p:nvCxnSpPr>
        <p:spPr>
          <a:xfrm flipV="1">
            <a:off x="3091543" y="4484815"/>
            <a:ext cx="0" cy="1371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5">
            <a:extLst>
              <a:ext uri="{FF2B5EF4-FFF2-40B4-BE49-F238E27FC236}">
                <a16:creationId xmlns:a16="http://schemas.microsoft.com/office/drawing/2014/main" id="{4B9B9EA6-E8EF-4D1E-9511-1331D49697D2}"/>
              </a:ext>
            </a:extLst>
          </p:cNvPr>
          <p:cNvSpPr>
            <a:spLocks noGrp="1"/>
          </p:cNvSpPr>
          <p:nvPr>
            <p:ph type="body" sz="quarter" idx="17" hasCustomPrompt="1"/>
          </p:nvPr>
        </p:nvSpPr>
        <p:spPr>
          <a:xfrm>
            <a:off x="3241766" y="4484815"/>
            <a:ext cx="8299268" cy="1371600"/>
          </a:xfrm>
        </p:spPr>
        <p:txBody>
          <a:bodyPr anchor="ctr"/>
          <a:lstStyle>
            <a:lvl1pPr marL="0" indent="0" algn="l">
              <a:buNone/>
              <a:defRPr sz="2000" b="0">
                <a:solidFill>
                  <a:schemeClr val="tx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Click here to add supporting content</a:t>
            </a:r>
            <a:endParaRPr lang="en-US" dirty="0"/>
          </a:p>
        </p:txBody>
      </p:sp>
    </p:spTree>
    <p:extLst>
      <p:ext uri="{BB962C8B-B14F-4D97-AF65-F5344CB8AC3E}">
        <p14:creationId xmlns:p14="http://schemas.microsoft.com/office/powerpoint/2010/main" val="391427855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 stats with supporting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61BAA-285A-41AE-BF79-A95ED39722FE}"/>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EF9D9C83-854D-4C65-AC86-036400C270E8}"/>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9E1729D8-0B6A-49E8-808B-5DF47A71FB13}"/>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6" name="Text Placeholder 5">
            <a:extLst>
              <a:ext uri="{FF2B5EF4-FFF2-40B4-BE49-F238E27FC236}">
                <a16:creationId xmlns:a16="http://schemas.microsoft.com/office/drawing/2014/main" id="{7E1071F5-84F8-4E16-A488-946F77AB7411}"/>
              </a:ext>
            </a:extLst>
          </p:cNvPr>
          <p:cNvSpPr>
            <a:spLocks noGrp="1"/>
          </p:cNvSpPr>
          <p:nvPr>
            <p:ph type="body" sz="quarter" idx="12" hasCustomPrompt="1"/>
          </p:nvPr>
        </p:nvSpPr>
        <p:spPr>
          <a:xfrm>
            <a:off x="685800" y="1436815"/>
            <a:ext cx="1371600" cy="1371600"/>
          </a:xfrm>
        </p:spPr>
        <p:txBody>
          <a:bodyPr anchor="ctr"/>
          <a:lstStyle>
            <a:lvl1pPr marL="0" indent="0" algn="ctr">
              <a:buNone/>
              <a:defRPr sz="5400" b="1">
                <a:solidFill>
                  <a:schemeClr val="accent1"/>
                </a:solidFill>
                <a:latin typeface="Georgia" panose="02040502050405020303" pitchFamily="18" charset="0"/>
              </a:defRPr>
            </a:lvl1pPr>
          </a:lstStyle>
          <a:p>
            <a:pPr lvl="0"/>
            <a:r>
              <a:rPr lang="en-US" dirty="0"/>
              <a:t>#</a:t>
            </a:r>
          </a:p>
        </p:txBody>
      </p:sp>
      <p:cxnSp>
        <p:nvCxnSpPr>
          <p:cNvPr id="8" name="Straight Connector 7">
            <a:extLst>
              <a:ext uri="{FF2B5EF4-FFF2-40B4-BE49-F238E27FC236}">
                <a16:creationId xmlns:a16="http://schemas.microsoft.com/office/drawing/2014/main" id="{76EDFC44-5753-4D3E-A2A3-CACDD90F1FBF}"/>
              </a:ext>
            </a:extLst>
          </p:cNvPr>
          <p:cNvCxnSpPr>
            <a:cxnSpLocks/>
            <a:stCxn id="6" idx="3"/>
          </p:cNvCxnSpPr>
          <p:nvPr userDrawn="1"/>
        </p:nvCxnSpPr>
        <p:spPr>
          <a:xfrm>
            <a:off x="2057400" y="2122615"/>
            <a:ext cx="1066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853D3C-EB15-48EC-860C-8297D889C622}"/>
              </a:ext>
            </a:extLst>
          </p:cNvPr>
          <p:cNvCxnSpPr>
            <a:cxnSpLocks/>
          </p:cNvCxnSpPr>
          <p:nvPr userDrawn="1"/>
        </p:nvCxnSpPr>
        <p:spPr>
          <a:xfrm flipV="1">
            <a:off x="3126377" y="1436815"/>
            <a:ext cx="0" cy="1371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5">
            <a:extLst>
              <a:ext uri="{FF2B5EF4-FFF2-40B4-BE49-F238E27FC236}">
                <a16:creationId xmlns:a16="http://schemas.microsoft.com/office/drawing/2014/main" id="{0C5C0172-8FB7-4F26-90C2-8CCFB1122966}"/>
              </a:ext>
            </a:extLst>
          </p:cNvPr>
          <p:cNvSpPr>
            <a:spLocks noGrp="1"/>
          </p:cNvSpPr>
          <p:nvPr>
            <p:ph type="body" sz="quarter" idx="13" hasCustomPrompt="1"/>
          </p:nvPr>
        </p:nvSpPr>
        <p:spPr>
          <a:xfrm>
            <a:off x="3276600" y="1436815"/>
            <a:ext cx="2667000" cy="1371600"/>
          </a:xfrm>
        </p:spPr>
        <p:txBody>
          <a:bodyPr anchor="ctr"/>
          <a:lstStyle>
            <a:lvl1pPr marL="0" indent="0" algn="l">
              <a:buNone/>
              <a:defRPr sz="2000" b="0">
                <a:solidFill>
                  <a:schemeClr val="tx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Click here to add supporting content</a:t>
            </a:r>
            <a:endParaRPr lang="en-US" dirty="0"/>
          </a:p>
        </p:txBody>
      </p:sp>
      <p:sp>
        <p:nvSpPr>
          <p:cNvPr id="22" name="Text Placeholder 5">
            <a:extLst>
              <a:ext uri="{FF2B5EF4-FFF2-40B4-BE49-F238E27FC236}">
                <a16:creationId xmlns:a16="http://schemas.microsoft.com/office/drawing/2014/main" id="{B72647D6-BCEA-4C09-808D-F246A6712CFD}"/>
              </a:ext>
            </a:extLst>
          </p:cNvPr>
          <p:cNvSpPr>
            <a:spLocks noGrp="1"/>
          </p:cNvSpPr>
          <p:nvPr>
            <p:ph type="body" sz="quarter" idx="18" hasCustomPrompt="1"/>
          </p:nvPr>
        </p:nvSpPr>
        <p:spPr>
          <a:xfrm>
            <a:off x="6298476" y="1436815"/>
            <a:ext cx="1371600" cy="1371600"/>
          </a:xfrm>
        </p:spPr>
        <p:txBody>
          <a:bodyPr anchor="ctr"/>
          <a:lstStyle>
            <a:lvl1pPr marL="0" indent="0" algn="ctr">
              <a:buNone/>
              <a:defRPr sz="5400" b="1">
                <a:solidFill>
                  <a:schemeClr val="accent1"/>
                </a:solidFill>
                <a:latin typeface="Georgia" panose="02040502050405020303" pitchFamily="18" charset="0"/>
              </a:defRPr>
            </a:lvl1pPr>
          </a:lstStyle>
          <a:p>
            <a:pPr lvl="0"/>
            <a:r>
              <a:rPr lang="en-US" dirty="0"/>
              <a:t>#</a:t>
            </a:r>
          </a:p>
        </p:txBody>
      </p:sp>
      <p:cxnSp>
        <p:nvCxnSpPr>
          <p:cNvPr id="23" name="Straight Connector 22">
            <a:extLst>
              <a:ext uri="{FF2B5EF4-FFF2-40B4-BE49-F238E27FC236}">
                <a16:creationId xmlns:a16="http://schemas.microsoft.com/office/drawing/2014/main" id="{29303FBD-E8ED-440D-A67B-F533933901E1}"/>
              </a:ext>
            </a:extLst>
          </p:cNvPr>
          <p:cNvCxnSpPr>
            <a:cxnSpLocks/>
            <a:stCxn id="22" idx="3"/>
          </p:cNvCxnSpPr>
          <p:nvPr userDrawn="1"/>
        </p:nvCxnSpPr>
        <p:spPr>
          <a:xfrm>
            <a:off x="7670076" y="2122615"/>
            <a:ext cx="1066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E429A90-0783-421A-A6AE-8E6073F4DF42}"/>
              </a:ext>
            </a:extLst>
          </p:cNvPr>
          <p:cNvCxnSpPr>
            <a:cxnSpLocks/>
          </p:cNvCxnSpPr>
          <p:nvPr userDrawn="1"/>
        </p:nvCxnSpPr>
        <p:spPr>
          <a:xfrm flipV="1">
            <a:off x="8739053" y="1436815"/>
            <a:ext cx="0" cy="1371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Text Placeholder 5">
            <a:extLst>
              <a:ext uri="{FF2B5EF4-FFF2-40B4-BE49-F238E27FC236}">
                <a16:creationId xmlns:a16="http://schemas.microsoft.com/office/drawing/2014/main" id="{48365DF3-6049-40D9-A846-405A9A2125B3}"/>
              </a:ext>
            </a:extLst>
          </p:cNvPr>
          <p:cNvSpPr>
            <a:spLocks noGrp="1"/>
          </p:cNvSpPr>
          <p:nvPr>
            <p:ph type="body" sz="quarter" idx="19" hasCustomPrompt="1"/>
          </p:nvPr>
        </p:nvSpPr>
        <p:spPr>
          <a:xfrm>
            <a:off x="8889276" y="1436815"/>
            <a:ext cx="2667000" cy="1371600"/>
          </a:xfrm>
        </p:spPr>
        <p:txBody>
          <a:bodyPr anchor="ctr"/>
          <a:lstStyle>
            <a:lvl1pPr marL="0" indent="0" algn="l">
              <a:buNone/>
              <a:defRPr sz="2000" b="0">
                <a:solidFill>
                  <a:schemeClr val="tx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Click here to add supporting content</a:t>
            </a:r>
            <a:endParaRPr lang="en-US" dirty="0"/>
          </a:p>
        </p:txBody>
      </p:sp>
      <p:sp>
        <p:nvSpPr>
          <p:cNvPr id="34" name="Text Placeholder 5">
            <a:extLst>
              <a:ext uri="{FF2B5EF4-FFF2-40B4-BE49-F238E27FC236}">
                <a16:creationId xmlns:a16="http://schemas.microsoft.com/office/drawing/2014/main" id="{95ED4405-1BC4-48CC-B5D0-AB992ACF6F50}"/>
              </a:ext>
            </a:extLst>
          </p:cNvPr>
          <p:cNvSpPr>
            <a:spLocks noGrp="1"/>
          </p:cNvSpPr>
          <p:nvPr>
            <p:ph type="body" sz="quarter" idx="20" hasCustomPrompt="1"/>
          </p:nvPr>
        </p:nvSpPr>
        <p:spPr>
          <a:xfrm>
            <a:off x="685800" y="3078282"/>
            <a:ext cx="1371600" cy="1371600"/>
          </a:xfrm>
        </p:spPr>
        <p:txBody>
          <a:bodyPr anchor="ctr"/>
          <a:lstStyle>
            <a:lvl1pPr marL="0" indent="0" algn="ctr">
              <a:buNone/>
              <a:defRPr sz="5400" b="1">
                <a:solidFill>
                  <a:schemeClr val="accent1"/>
                </a:solidFill>
                <a:latin typeface="Georgia" panose="02040502050405020303" pitchFamily="18" charset="0"/>
              </a:defRPr>
            </a:lvl1pPr>
          </a:lstStyle>
          <a:p>
            <a:pPr lvl="0"/>
            <a:r>
              <a:rPr lang="en-US" dirty="0"/>
              <a:t>#</a:t>
            </a:r>
          </a:p>
        </p:txBody>
      </p:sp>
      <p:cxnSp>
        <p:nvCxnSpPr>
          <p:cNvPr id="35" name="Straight Connector 34">
            <a:extLst>
              <a:ext uri="{FF2B5EF4-FFF2-40B4-BE49-F238E27FC236}">
                <a16:creationId xmlns:a16="http://schemas.microsoft.com/office/drawing/2014/main" id="{BF653B3D-FC0F-4FC6-8F0D-A48A2C04BA03}"/>
              </a:ext>
            </a:extLst>
          </p:cNvPr>
          <p:cNvCxnSpPr>
            <a:cxnSpLocks/>
            <a:stCxn id="34" idx="3"/>
          </p:cNvCxnSpPr>
          <p:nvPr userDrawn="1"/>
        </p:nvCxnSpPr>
        <p:spPr>
          <a:xfrm>
            <a:off x="2057400" y="3764082"/>
            <a:ext cx="1066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CC942F3-6A67-453F-97C4-EE4C299C24E5}"/>
              </a:ext>
            </a:extLst>
          </p:cNvPr>
          <p:cNvCxnSpPr>
            <a:cxnSpLocks/>
          </p:cNvCxnSpPr>
          <p:nvPr userDrawn="1"/>
        </p:nvCxnSpPr>
        <p:spPr>
          <a:xfrm flipV="1">
            <a:off x="3126377" y="3078282"/>
            <a:ext cx="0" cy="1371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Text Placeholder 5">
            <a:extLst>
              <a:ext uri="{FF2B5EF4-FFF2-40B4-BE49-F238E27FC236}">
                <a16:creationId xmlns:a16="http://schemas.microsoft.com/office/drawing/2014/main" id="{36AE52DF-48C0-48A9-A934-CFA044170223}"/>
              </a:ext>
            </a:extLst>
          </p:cNvPr>
          <p:cNvSpPr>
            <a:spLocks noGrp="1"/>
          </p:cNvSpPr>
          <p:nvPr>
            <p:ph type="body" sz="quarter" idx="21" hasCustomPrompt="1"/>
          </p:nvPr>
        </p:nvSpPr>
        <p:spPr>
          <a:xfrm>
            <a:off x="3276600" y="3078282"/>
            <a:ext cx="2667000" cy="1371600"/>
          </a:xfrm>
        </p:spPr>
        <p:txBody>
          <a:bodyPr anchor="ctr"/>
          <a:lstStyle>
            <a:lvl1pPr marL="0" indent="0" algn="l">
              <a:buNone/>
              <a:defRPr sz="2000" b="0">
                <a:solidFill>
                  <a:schemeClr val="tx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Click here to add supporting content</a:t>
            </a:r>
            <a:endParaRPr lang="en-US" dirty="0"/>
          </a:p>
        </p:txBody>
      </p:sp>
      <p:sp>
        <p:nvSpPr>
          <p:cNvPr id="38" name="Text Placeholder 5">
            <a:extLst>
              <a:ext uri="{FF2B5EF4-FFF2-40B4-BE49-F238E27FC236}">
                <a16:creationId xmlns:a16="http://schemas.microsoft.com/office/drawing/2014/main" id="{063CBEC9-7C49-4CFE-9AA4-CABC1EBA2ACF}"/>
              </a:ext>
            </a:extLst>
          </p:cNvPr>
          <p:cNvSpPr>
            <a:spLocks noGrp="1"/>
          </p:cNvSpPr>
          <p:nvPr>
            <p:ph type="body" sz="quarter" idx="22" hasCustomPrompt="1"/>
          </p:nvPr>
        </p:nvSpPr>
        <p:spPr>
          <a:xfrm>
            <a:off x="6298476" y="3078282"/>
            <a:ext cx="1371600" cy="1371600"/>
          </a:xfrm>
        </p:spPr>
        <p:txBody>
          <a:bodyPr anchor="ctr"/>
          <a:lstStyle>
            <a:lvl1pPr marL="0" indent="0" algn="ctr">
              <a:buNone/>
              <a:defRPr sz="5400" b="1">
                <a:solidFill>
                  <a:schemeClr val="accent1"/>
                </a:solidFill>
                <a:latin typeface="Georgia" panose="02040502050405020303" pitchFamily="18" charset="0"/>
              </a:defRPr>
            </a:lvl1pPr>
          </a:lstStyle>
          <a:p>
            <a:pPr lvl="0"/>
            <a:r>
              <a:rPr lang="en-US" dirty="0"/>
              <a:t>#</a:t>
            </a:r>
          </a:p>
        </p:txBody>
      </p:sp>
      <p:cxnSp>
        <p:nvCxnSpPr>
          <p:cNvPr id="39" name="Straight Connector 38">
            <a:extLst>
              <a:ext uri="{FF2B5EF4-FFF2-40B4-BE49-F238E27FC236}">
                <a16:creationId xmlns:a16="http://schemas.microsoft.com/office/drawing/2014/main" id="{4289AA5D-66DF-4C9F-894B-8F245420E4D9}"/>
              </a:ext>
            </a:extLst>
          </p:cNvPr>
          <p:cNvCxnSpPr>
            <a:cxnSpLocks/>
            <a:stCxn id="38" idx="3"/>
          </p:cNvCxnSpPr>
          <p:nvPr userDrawn="1"/>
        </p:nvCxnSpPr>
        <p:spPr>
          <a:xfrm>
            <a:off x="7670076" y="3764082"/>
            <a:ext cx="1066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C4E7C51-F129-4231-80C5-3CD3BB410985}"/>
              </a:ext>
            </a:extLst>
          </p:cNvPr>
          <p:cNvCxnSpPr>
            <a:cxnSpLocks/>
          </p:cNvCxnSpPr>
          <p:nvPr userDrawn="1"/>
        </p:nvCxnSpPr>
        <p:spPr>
          <a:xfrm flipV="1">
            <a:off x="8739053" y="3078282"/>
            <a:ext cx="0" cy="1371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1" name="Text Placeholder 5">
            <a:extLst>
              <a:ext uri="{FF2B5EF4-FFF2-40B4-BE49-F238E27FC236}">
                <a16:creationId xmlns:a16="http://schemas.microsoft.com/office/drawing/2014/main" id="{E3DEE2F2-6148-43ED-80C6-AC54EBB357E2}"/>
              </a:ext>
            </a:extLst>
          </p:cNvPr>
          <p:cNvSpPr>
            <a:spLocks noGrp="1"/>
          </p:cNvSpPr>
          <p:nvPr>
            <p:ph type="body" sz="quarter" idx="23" hasCustomPrompt="1"/>
          </p:nvPr>
        </p:nvSpPr>
        <p:spPr>
          <a:xfrm>
            <a:off x="8889276" y="3078282"/>
            <a:ext cx="2667000" cy="1371600"/>
          </a:xfrm>
        </p:spPr>
        <p:txBody>
          <a:bodyPr anchor="ctr"/>
          <a:lstStyle>
            <a:lvl1pPr marL="0" indent="0" algn="l">
              <a:buNone/>
              <a:defRPr sz="2000" b="0">
                <a:solidFill>
                  <a:schemeClr val="tx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Click here to add supporting content</a:t>
            </a:r>
            <a:endParaRPr lang="en-US" dirty="0"/>
          </a:p>
        </p:txBody>
      </p:sp>
      <p:sp>
        <p:nvSpPr>
          <p:cNvPr id="42" name="Text Placeholder 5">
            <a:extLst>
              <a:ext uri="{FF2B5EF4-FFF2-40B4-BE49-F238E27FC236}">
                <a16:creationId xmlns:a16="http://schemas.microsoft.com/office/drawing/2014/main" id="{B02CFE30-9524-4923-80E3-8E9C737E5491}"/>
              </a:ext>
            </a:extLst>
          </p:cNvPr>
          <p:cNvSpPr>
            <a:spLocks noGrp="1"/>
          </p:cNvSpPr>
          <p:nvPr>
            <p:ph type="body" sz="quarter" idx="24" hasCustomPrompt="1"/>
          </p:nvPr>
        </p:nvSpPr>
        <p:spPr>
          <a:xfrm>
            <a:off x="685800" y="4719749"/>
            <a:ext cx="1371600" cy="1371600"/>
          </a:xfrm>
        </p:spPr>
        <p:txBody>
          <a:bodyPr anchor="ctr"/>
          <a:lstStyle>
            <a:lvl1pPr marL="0" indent="0" algn="ctr">
              <a:buNone/>
              <a:defRPr sz="5400" b="1">
                <a:solidFill>
                  <a:schemeClr val="accent1"/>
                </a:solidFill>
                <a:latin typeface="Georgia" panose="02040502050405020303" pitchFamily="18" charset="0"/>
              </a:defRPr>
            </a:lvl1pPr>
          </a:lstStyle>
          <a:p>
            <a:pPr lvl="0"/>
            <a:r>
              <a:rPr lang="en-US" dirty="0"/>
              <a:t>#</a:t>
            </a:r>
          </a:p>
        </p:txBody>
      </p:sp>
      <p:cxnSp>
        <p:nvCxnSpPr>
          <p:cNvPr id="43" name="Straight Connector 42">
            <a:extLst>
              <a:ext uri="{FF2B5EF4-FFF2-40B4-BE49-F238E27FC236}">
                <a16:creationId xmlns:a16="http://schemas.microsoft.com/office/drawing/2014/main" id="{CAE5200C-F4F2-4B26-8A36-F9E17A934BA0}"/>
              </a:ext>
            </a:extLst>
          </p:cNvPr>
          <p:cNvCxnSpPr>
            <a:cxnSpLocks/>
            <a:stCxn id="42" idx="3"/>
          </p:cNvCxnSpPr>
          <p:nvPr userDrawn="1"/>
        </p:nvCxnSpPr>
        <p:spPr>
          <a:xfrm>
            <a:off x="2057400" y="5405549"/>
            <a:ext cx="1066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E49445F-7012-4770-BF1B-F7E120724169}"/>
              </a:ext>
            </a:extLst>
          </p:cNvPr>
          <p:cNvCxnSpPr>
            <a:cxnSpLocks/>
          </p:cNvCxnSpPr>
          <p:nvPr userDrawn="1"/>
        </p:nvCxnSpPr>
        <p:spPr>
          <a:xfrm flipV="1">
            <a:off x="3126377" y="4719749"/>
            <a:ext cx="0" cy="1371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5" name="Text Placeholder 5">
            <a:extLst>
              <a:ext uri="{FF2B5EF4-FFF2-40B4-BE49-F238E27FC236}">
                <a16:creationId xmlns:a16="http://schemas.microsoft.com/office/drawing/2014/main" id="{DD571F40-6557-4107-ABB8-4F8FEFF146B3}"/>
              </a:ext>
            </a:extLst>
          </p:cNvPr>
          <p:cNvSpPr>
            <a:spLocks noGrp="1"/>
          </p:cNvSpPr>
          <p:nvPr>
            <p:ph type="body" sz="quarter" idx="25" hasCustomPrompt="1"/>
          </p:nvPr>
        </p:nvSpPr>
        <p:spPr>
          <a:xfrm>
            <a:off x="3276600" y="4719749"/>
            <a:ext cx="2667000" cy="1371600"/>
          </a:xfrm>
        </p:spPr>
        <p:txBody>
          <a:bodyPr anchor="ctr"/>
          <a:lstStyle>
            <a:lvl1pPr marL="0" indent="0" algn="l">
              <a:buNone/>
              <a:defRPr sz="2000" b="0">
                <a:solidFill>
                  <a:schemeClr val="tx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Click here to add supporting content</a:t>
            </a:r>
            <a:endParaRPr lang="en-US" dirty="0"/>
          </a:p>
        </p:txBody>
      </p:sp>
      <p:sp>
        <p:nvSpPr>
          <p:cNvPr id="46" name="Text Placeholder 5">
            <a:extLst>
              <a:ext uri="{FF2B5EF4-FFF2-40B4-BE49-F238E27FC236}">
                <a16:creationId xmlns:a16="http://schemas.microsoft.com/office/drawing/2014/main" id="{4044EE69-7138-4731-943A-13B74724154A}"/>
              </a:ext>
            </a:extLst>
          </p:cNvPr>
          <p:cNvSpPr>
            <a:spLocks noGrp="1"/>
          </p:cNvSpPr>
          <p:nvPr>
            <p:ph type="body" sz="quarter" idx="26" hasCustomPrompt="1"/>
          </p:nvPr>
        </p:nvSpPr>
        <p:spPr>
          <a:xfrm>
            <a:off x="6298476" y="4719749"/>
            <a:ext cx="1371600" cy="1371600"/>
          </a:xfrm>
        </p:spPr>
        <p:txBody>
          <a:bodyPr anchor="ctr"/>
          <a:lstStyle>
            <a:lvl1pPr marL="0" indent="0" algn="ctr">
              <a:buNone/>
              <a:defRPr sz="5400" b="1">
                <a:solidFill>
                  <a:schemeClr val="accent1"/>
                </a:solidFill>
                <a:latin typeface="Georgia" panose="02040502050405020303" pitchFamily="18" charset="0"/>
              </a:defRPr>
            </a:lvl1pPr>
          </a:lstStyle>
          <a:p>
            <a:pPr lvl="0"/>
            <a:r>
              <a:rPr lang="en-US" dirty="0"/>
              <a:t>#</a:t>
            </a:r>
          </a:p>
        </p:txBody>
      </p:sp>
      <p:cxnSp>
        <p:nvCxnSpPr>
          <p:cNvPr id="47" name="Straight Connector 46">
            <a:extLst>
              <a:ext uri="{FF2B5EF4-FFF2-40B4-BE49-F238E27FC236}">
                <a16:creationId xmlns:a16="http://schemas.microsoft.com/office/drawing/2014/main" id="{2CB4D6AC-D9DC-4159-8D19-F97B5EE946BB}"/>
              </a:ext>
            </a:extLst>
          </p:cNvPr>
          <p:cNvCxnSpPr>
            <a:cxnSpLocks/>
            <a:stCxn id="46" idx="3"/>
          </p:cNvCxnSpPr>
          <p:nvPr userDrawn="1"/>
        </p:nvCxnSpPr>
        <p:spPr>
          <a:xfrm>
            <a:off x="7670076" y="5405549"/>
            <a:ext cx="10668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3C002F2-590D-409B-81EB-730663272940}"/>
              </a:ext>
            </a:extLst>
          </p:cNvPr>
          <p:cNvCxnSpPr>
            <a:cxnSpLocks/>
          </p:cNvCxnSpPr>
          <p:nvPr userDrawn="1"/>
        </p:nvCxnSpPr>
        <p:spPr>
          <a:xfrm flipV="1">
            <a:off x="8739053" y="4719749"/>
            <a:ext cx="0" cy="13716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9" name="Text Placeholder 5">
            <a:extLst>
              <a:ext uri="{FF2B5EF4-FFF2-40B4-BE49-F238E27FC236}">
                <a16:creationId xmlns:a16="http://schemas.microsoft.com/office/drawing/2014/main" id="{8F39124B-AE17-43C8-B3E9-461A5925418F}"/>
              </a:ext>
            </a:extLst>
          </p:cNvPr>
          <p:cNvSpPr>
            <a:spLocks noGrp="1"/>
          </p:cNvSpPr>
          <p:nvPr>
            <p:ph type="body" sz="quarter" idx="27" hasCustomPrompt="1"/>
          </p:nvPr>
        </p:nvSpPr>
        <p:spPr>
          <a:xfrm>
            <a:off x="8889276" y="4719749"/>
            <a:ext cx="2667000" cy="1371600"/>
          </a:xfrm>
        </p:spPr>
        <p:txBody>
          <a:bodyPr anchor="ctr"/>
          <a:lstStyle>
            <a:lvl1pPr marL="0" indent="0" algn="l">
              <a:buNone/>
              <a:defRPr sz="2000" b="0">
                <a:solidFill>
                  <a:schemeClr val="tx1"/>
                </a:solidFill>
                <a:latin typeface="Arial" panose="020B0604020202020204" pitchFamily="34" charset="0"/>
                <a:cs typeface="Arial" panose="020B0604020202020204" pitchFamily="34" charset="0"/>
              </a:defRPr>
            </a:lvl1pPr>
          </a:lstStyle>
          <a:p>
            <a:pPr lvl="0"/>
            <a:r>
              <a:rPr lang="en-US" dirty="0">
                <a:latin typeface="Arial" panose="020B0604020202020204" pitchFamily="34" charset="0"/>
                <a:cs typeface="Arial" panose="020B0604020202020204" pitchFamily="34" charset="0"/>
              </a:rPr>
              <a:t>Click here to add supporting content</a:t>
            </a:r>
            <a:endParaRPr lang="en-US" dirty="0"/>
          </a:p>
        </p:txBody>
      </p:sp>
    </p:spTree>
    <p:extLst>
      <p:ext uri="{BB962C8B-B14F-4D97-AF65-F5344CB8AC3E}">
        <p14:creationId xmlns:p14="http://schemas.microsoft.com/office/powerpoint/2010/main" val="1266637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8">
            <a:extLst>
              <a:ext uri="{FF2B5EF4-FFF2-40B4-BE49-F238E27FC236}">
                <a16:creationId xmlns:a16="http://schemas.microsoft.com/office/drawing/2014/main" id="{5115D650-12C9-4CF6-8C8E-1C3E2245418A}"/>
              </a:ext>
            </a:extLst>
          </p:cNvPr>
          <p:cNvSpPr>
            <a:spLocks noGrp="1"/>
          </p:cNvSpPr>
          <p:nvPr>
            <p:ph sz="quarter" idx="12" hasCustomPrompt="1"/>
          </p:nvPr>
        </p:nvSpPr>
        <p:spPr>
          <a:xfrm>
            <a:off x="685800" y="2753580"/>
            <a:ext cx="10820399" cy="890587"/>
          </a:xfrm>
        </p:spPr>
        <p:txBody>
          <a:bodyPr anchor="ctr"/>
          <a:lstStyle>
            <a:lvl1pPr marL="0" indent="0">
              <a:buNone/>
              <a:defRPr sz="6000" b="1">
                <a:solidFill>
                  <a:schemeClr val="bg1"/>
                </a:solidFill>
              </a:defRPr>
            </a:lvl1pPr>
          </a:lstStyle>
          <a:p>
            <a:pPr lvl="0"/>
            <a:r>
              <a:rPr lang="en-US" dirty="0"/>
              <a:t>Section divider</a:t>
            </a:r>
          </a:p>
        </p:txBody>
      </p:sp>
    </p:spTree>
    <p:extLst>
      <p:ext uri="{BB962C8B-B14F-4D97-AF65-F5344CB8AC3E}">
        <p14:creationId xmlns:p14="http://schemas.microsoft.com/office/powerpoint/2010/main" val="29946663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A686DE9-5404-45C1-9EE7-A71CF3C9ED83}"/>
              </a:ext>
            </a:extLst>
          </p:cNvPr>
          <p:cNvSpPr/>
          <p:nvPr userDrawn="1"/>
        </p:nvSpPr>
        <p:spPr>
          <a:xfrm rot="5400000">
            <a:off x="2346908" y="45169"/>
            <a:ext cx="1984248" cy="53311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9FEFD6F-37E7-4FD6-920D-AD72008C3FB3}"/>
              </a:ext>
            </a:extLst>
          </p:cNvPr>
          <p:cNvSpPr/>
          <p:nvPr userDrawn="1"/>
        </p:nvSpPr>
        <p:spPr>
          <a:xfrm rot="5400000">
            <a:off x="7848588" y="42718"/>
            <a:ext cx="1979348" cy="5331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464717B4-98BA-4AAC-B43C-AD83A07B5E55}"/>
              </a:ext>
            </a:extLst>
          </p:cNvPr>
          <p:cNvSpPr/>
          <p:nvPr userDrawn="1"/>
        </p:nvSpPr>
        <p:spPr>
          <a:xfrm rot="5400000">
            <a:off x="7846138" y="2176660"/>
            <a:ext cx="1984248" cy="53311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092BC1FF-409C-4EB8-A726-BC78F7742041}"/>
              </a:ext>
            </a:extLst>
          </p:cNvPr>
          <p:cNvSpPr/>
          <p:nvPr userDrawn="1"/>
        </p:nvSpPr>
        <p:spPr>
          <a:xfrm rot="5400000">
            <a:off x="2346907" y="2176660"/>
            <a:ext cx="1984248" cy="5331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a:extLst>
              <a:ext uri="{FF2B5EF4-FFF2-40B4-BE49-F238E27FC236}">
                <a16:creationId xmlns:a16="http://schemas.microsoft.com/office/drawing/2014/main" id="{F28C4AFE-189B-4BCE-9416-62C83576157D}"/>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2AD145EE-B2A4-48BC-B997-5CA56E6A5C2E}"/>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5" name="Title 1">
            <a:extLst>
              <a:ext uri="{FF2B5EF4-FFF2-40B4-BE49-F238E27FC236}">
                <a16:creationId xmlns:a16="http://schemas.microsoft.com/office/drawing/2014/main" id="{1F5B0210-93D6-4926-A890-B3F6279FD421}"/>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endParaRPr lang="en-US" dirty="0"/>
          </a:p>
        </p:txBody>
      </p:sp>
      <p:sp>
        <p:nvSpPr>
          <p:cNvPr id="6" name="Rectangle 3">
            <a:extLst>
              <a:ext uri="{FF2B5EF4-FFF2-40B4-BE49-F238E27FC236}">
                <a16:creationId xmlns:a16="http://schemas.microsoft.com/office/drawing/2014/main" id="{2BEEDAFC-02DA-4ADC-8A94-8AD951EBFFB9}"/>
              </a:ext>
            </a:extLst>
          </p:cNvPr>
          <p:cNvSpPr txBox="1">
            <a:spLocks noChangeArrowheads="1"/>
          </p:cNvSpPr>
          <p:nvPr userDrawn="1"/>
        </p:nvSpPr>
        <p:spPr bwMode="auto">
          <a:xfrm>
            <a:off x="6519333" y="1506647"/>
            <a:ext cx="5097780" cy="3910618"/>
          </a:xfrm>
          <a:prstGeom prst="rect">
            <a:avLst/>
          </a:prstGeom>
        </p:spPr>
        <p:txBody>
          <a:bodyPr vert="horz" lIns="91440" tIns="45720" rIns="91440" bIns="45720" numCol="1" rtlCol="0" anchorCtr="0" compatLnSpc="1">
            <a:prstTxWarp prst="textNoShape">
              <a:avLst/>
            </a:prstTxWarp>
            <a:noAutofit/>
          </a:bodyPr>
          <a:lstStyle>
            <a:lvl1pPr marL="342900" indent="-342900" algn="l" rtl="0" eaLnBrk="1" fontAlgn="base" hangingPunct="1">
              <a:spcBef>
                <a:spcPts val="800"/>
              </a:spcBef>
              <a:spcAft>
                <a:spcPts val="600"/>
              </a:spcAft>
              <a:buClr>
                <a:schemeClr val="accent5"/>
              </a:buClr>
              <a:buSzPct val="75000"/>
              <a:buFont typeface="Wingdings" charset="2"/>
              <a:buChar char="u"/>
              <a:defRPr sz="2000" kern="1200">
                <a:solidFill>
                  <a:schemeClr val="bg2">
                    <a:lumMod val="10000"/>
                  </a:schemeClr>
                </a:solidFill>
                <a:latin typeface="+mn-lt"/>
                <a:ea typeface="+mn-ea"/>
                <a:cs typeface="+mn-cs"/>
              </a:defRPr>
            </a:lvl1pPr>
            <a:lvl2pPr marL="742950" indent="-285750" algn="l" rtl="0" eaLnBrk="1" fontAlgn="base" hangingPunct="1">
              <a:spcBef>
                <a:spcPct val="20000"/>
              </a:spcBef>
              <a:spcAft>
                <a:spcPts val="600"/>
              </a:spcAft>
              <a:buClr>
                <a:schemeClr val="accent5"/>
              </a:buClr>
              <a:buFont typeface="Courier New" pitchFamily="49" charset="0"/>
              <a:buChar char="o"/>
              <a:defRPr sz="1800" kern="1200">
                <a:solidFill>
                  <a:schemeClr val="bg2">
                    <a:lumMod val="10000"/>
                  </a:schemeClr>
                </a:solidFill>
                <a:latin typeface="+mn-lt"/>
                <a:ea typeface="+mn-ea"/>
                <a:cs typeface="+mn-cs"/>
              </a:defRPr>
            </a:lvl2pPr>
            <a:lvl3pPr marL="1143000" indent="-228600" algn="l" rtl="0" eaLnBrk="1" fontAlgn="base" hangingPunct="1">
              <a:spcBef>
                <a:spcPct val="20000"/>
              </a:spcBef>
              <a:spcAft>
                <a:spcPts val="600"/>
              </a:spcAft>
              <a:buClr>
                <a:schemeClr val="accent5"/>
              </a:buClr>
              <a:buFont typeface="Arial" charset="0"/>
              <a:buChar char="•"/>
              <a:defRPr sz="1600" kern="1200">
                <a:solidFill>
                  <a:schemeClr val="bg2">
                    <a:lumMod val="10000"/>
                  </a:schemeClr>
                </a:solidFill>
                <a:latin typeface="+mn-lt"/>
                <a:ea typeface="+mn-ea"/>
                <a:cs typeface="+mn-cs"/>
              </a:defRPr>
            </a:lvl3pPr>
            <a:lvl4pPr marL="1600200" indent="-228600" algn="l" rtl="0" eaLnBrk="1" fontAlgn="base" hangingPunct="1">
              <a:spcBef>
                <a:spcPct val="20000"/>
              </a:spcBef>
              <a:spcAft>
                <a:spcPts val="600"/>
              </a:spcAft>
              <a:buClr>
                <a:schemeClr val="accent5"/>
              </a:buClr>
              <a:buFont typeface="Arial" charset="0"/>
              <a:buChar char="–"/>
              <a:defRPr sz="1400" kern="1200">
                <a:solidFill>
                  <a:schemeClr val="bg2">
                    <a:lumMod val="10000"/>
                  </a:schemeClr>
                </a:solidFill>
                <a:latin typeface="+mn-lt"/>
                <a:ea typeface="+mn-ea"/>
                <a:cs typeface="+mn-cs"/>
              </a:defRPr>
            </a:lvl4pPr>
            <a:lvl5pPr marL="2057400" indent="-228600" algn="l" rtl="0" eaLnBrk="1" fontAlgn="base" hangingPunct="1">
              <a:spcBef>
                <a:spcPct val="20000"/>
              </a:spcBef>
              <a:spcAft>
                <a:spcPts val="600"/>
              </a:spcAft>
              <a:buClr>
                <a:schemeClr val="accent5"/>
              </a:buClr>
              <a:buFont typeface="Arial" charset="0"/>
              <a:buChar char="»"/>
              <a:defRPr sz="1400" kern="1200">
                <a:solidFill>
                  <a:schemeClr val="bg2">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28600">
              <a:lnSpc>
                <a:spcPct val="90000"/>
              </a:lnSpc>
              <a:buClrTx/>
              <a:buFont typeface="Arial" panose="020B0604020202020204" pitchFamily="34" charset="0"/>
              <a:buChar char="•"/>
            </a:pPr>
            <a:endParaRPr lang="en-US" sz="2400" dirty="0">
              <a:solidFill>
                <a:schemeClr val="tx1"/>
              </a:solidFill>
              <a:latin typeface="Helvetica Light"/>
            </a:endParaRPr>
          </a:p>
        </p:txBody>
      </p:sp>
      <p:sp>
        <p:nvSpPr>
          <p:cNvPr id="11" name="Text Placeholder 9">
            <a:extLst>
              <a:ext uri="{FF2B5EF4-FFF2-40B4-BE49-F238E27FC236}">
                <a16:creationId xmlns:a16="http://schemas.microsoft.com/office/drawing/2014/main" id="{6F6F5E5A-E077-431E-992A-DE6652BED457}"/>
              </a:ext>
            </a:extLst>
          </p:cNvPr>
          <p:cNvSpPr>
            <a:spLocks noGrp="1"/>
          </p:cNvSpPr>
          <p:nvPr>
            <p:ph type="body" sz="quarter" idx="13"/>
          </p:nvPr>
        </p:nvSpPr>
        <p:spPr>
          <a:xfrm>
            <a:off x="838200" y="1828800"/>
            <a:ext cx="5029201" cy="1752599"/>
          </a:xfrm>
        </p:spPr>
        <p:txBody>
          <a:bodyPr anchor="ctr"/>
          <a:lstStyle>
            <a:lvl1pPr marL="0" indent="0">
              <a:buNone/>
              <a:defRPr sz="2000" b="0">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6" name="Text Placeholder 9">
            <a:extLst>
              <a:ext uri="{FF2B5EF4-FFF2-40B4-BE49-F238E27FC236}">
                <a16:creationId xmlns:a16="http://schemas.microsoft.com/office/drawing/2014/main" id="{56BFF611-58D1-468C-BCF3-4219E56951E3}"/>
              </a:ext>
            </a:extLst>
          </p:cNvPr>
          <p:cNvSpPr>
            <a:spLocks noGrp="1"/>
          </p:cNvSpPr>
          <p:nvPr>
            <p:ph type="body" sz="quarter" idx="14"/>
          </p:nvPr>
        </p:nvSpPr>
        <p:spPr>
          <a:xfrm>
            <a:off x="838200" y="3965918"/>
            <a:ext cx="5029201" cy="1752599"/>
          </a:xfrm>
        </p:spPr>
        <p:txBody>
          <a:bodyPr anchor="ctr"/>
          <a:lstStyle>
            <a:lvl1pPr marL="0" indent="0">
              <a:buNone/>
              <a:defRPr sz="2000" b="0">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7" name="Text Placeholder 9">
            <a:extLst>
              <a:ext uri="{FF2B5EF4-FFF2-40B4-BE49-F238E27FC236}">
                <a16:creationId xmlns:a16="http://schemas.microsoft.com/office/drawing/2014/main" id="{18E0A2F3-7F47-44F9-A58F-37BB38BDC885}"/>
              </a:ext>
            </a:extLst>
          </p:cNvPr>
          <p:cNvSpPr>
            <a:spLocks noGrp="1"/>
          </p:cNvSpPr>
          <p:nvPr>
            <p:ph type="body" sz="quarter" idx="15"/>
          </p:nvPr>
        </p:nvSpPr>
        <p:spPr>
          <a:xfrm>
            <a:off x="6324599" y="3995958"/>
            <a:ext cx="5029201" cy="1752599"/>
          </a:xfrm>
        </p:spPr>
        <p:txBody>
          <a:bodyPr anchor="ctr"/>
          <a:lstStyle>
            <a:lvl1pPr marL="0" indent="0">
              <a:buNone/>
              <a:defRPr sz="2000" b="0">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8" name="Text Placeholder 9">
            <a:extLst>
              <a:ext uri="{FF2B5EF4-FFF2-40B4-BE49-F238E27FC236}">
                <a16:creationId xmlns:a16="http://schemas.microsoft.com/office/drawing/2014/main" id="{5496F690-9561-4106-AF80-3F5398A5E5D1}"/>
              </a:ext>
            </a:extLst>
          </p:cNvPr>
          <p:cNvSpPr>
            <a:spLocks noGrp="1"/>
          </p:cNvSpPr>
          <p:nvPr>
            <p:ph type="body" sz="quarter" idx="16"/>
          </p:nvPr>
        </p:nvSpPr>
        <p:spPr>
          <a:xfrm>
            <a:off x="6324599" y="1837126"/>
            <a:ext cx="5029201" cy="1752599"/>
          </a:xfrm>
        </p:spPr>
        <p:txBody>
          <a:bodyPr anchor="ctr"/>
          <a:lstStyle>
            <a:lvl1pPr marL="0" indent="0">
              <a:buNone/>
              <a:defRPr sz="2000" b="0">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3258694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 Lead-ins">
    <p:spTree>
      <p:nvGrpSpPr>
        <p:cNvPr id="1" name=""/>
        <p:cNvGrpSpPr/>
        <p:nvPr/>
      </p:nvGrpSpPr>
      <p:grpSpPr>
        <a:xfrm>
          <a:off x="0" y="0"/>
          <a:ext cx="0" cy="0"/>
          <a:chOff x="0" y="0"/>
          <a:chExt cx="0" cy="0"/>
        </a:xfrm>
      </p:grpSpPr>
      <p:sp>
        <p:nvSpPr>
          <p:cNvPr id="14" name="Rectangle 11">
            <a:extLst>
              <a:ext uri="{FF2B5EF4-FFF2-40B4-BE49-F238E27FC236}">
                <a16:creationId xmlns:a16="http://schemas.microsoft.com/office/drawing/2014/main" id="{AB3A4719-902E-4BB0-A9FB-7D8C73E03048}"/>
              </a:ext>
            </a:extLst>
          </p:cNvPr>
          <p:cNvSpPr/>
          <p:nvPr userDrawn="1"/>
        </p:nvSpPr>
        <p:spPr>
          <a:xfrm>
            <a:off x="670022" y="1498213"/>
            <a:ext cx="3216177" cy="1373416"/>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2000" b="1" dirty="0">
                <a:latin typeface="Arial" panose="020B0604020202020204" pitchFamily="34" charset="0"/>
                <a:cs typeface="Arial" panose="020B0604020202020204" pitchFamily="34" charset="0"/>
              </a:rPr>
              <a:t> </a:t>
            </a:r>
          </a:p>
        </p:txBody>
      </p:sp>
      <p:sp>
        <p:nvSpPr>
          <p:cNvPr id="15" name="Rectangle 11">
            <a:extLst>
              <a:ext uri="{FF2B5EF4-FFF2-40B4-BE49-F238E27FC236}">
                <a16:creationId xmlns:a16="http://schemas.microsoft.com/office/drawing/2014/main" id="{A27A5D05-338B-4CBB-9570-5F23C466F376}"/>
              </a:ext>
            </a:extLst>
          </p:cNvPr>
          <p:cNvSpPr/>
          <p:nvPr userDrawn="1"/>
        </p:nvSpPr>
        <p:spPr>
          <a:xfrm>
            <a:off x="670022" y="2989604"/>
            <a:ext cx="3216177" cy="1373416"/>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2000" b="1" dirty="0">
                <a:latin typeface="Arial" panose="020B0604020202020204" pitchFamily="34" charset="0"/>
                <a:cs typeface="Arial" panose="020B0604020202020204" pitchFamily="34" charset="0"/>
              </a:rPr>
              <a:t> </a:t>
            </a:r>
          </a:p>
        </p:txBody>
      </p:sp>
      <p:sp>
        <p:nvSpPr>
          <p:cNvPr id="16" name="Rectangle 11">
            <a:extLst>
              <a:ext uri="{FF2B5EF4-FFF2-40B4-BE49-F238E27FC236}">
                <a16:creationId xmlns:a16="http://schemas.microsoft.com/office/drawing/2014/main" id="{9A6EA754-5C28-4CFB-9FE8-219667A11148}"/>
              </a:ext>
            </a:extLst>
          </p:cNvPr>
          <p:cNvSpPr/>
          <p:nvPr userDrawn="1"/>
        </p:nvSpPr>
        <p:spPr>
          <a:xfrm>
            <a:off x="670022" y="4480995"/>
            <a:ext cx="3216177" cy="1373416"/>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lvl="0"/>
            <a:r>
              <a:rPr lang="en-US" sz="2000" b="1" dirty="0">
                <a:solidFill>
                  <a:srgbClr val="FFFFFF"/>
                </a:solidFill>
                <a:latin typeface="Arial" panose="020B0604020202020204" pitchFamily="34" charset="0"/>
                <a:cs typeface="Arial" panose="020B0604020202020204" pitchFamily="34" charset="0"/>
              </a:rPr>
              <a:t> </a:t>
            </a:r>
            <a:endParaRPr lang="en-US" sz="2000" b="1" dirty="0">
              <a:solidFill>
                <a:schemeClr val="bg1"/>
              </a:solidFill>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F28C4AFE-189B-4BCE-9416-62C83576157D}"/>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2AD145EE-B2A4-48BC-B997-5CA56E6A5C2E}"/>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5" name="Title 1">
            <a:extLst>
              <a:ext uri="{FF2B5EF4-FFF2-40B4-BE49-F238E27FC236}">
                <a16:creationId xmlns:a16="http://schemas.microsoft.com/office/drawing/2014/main" id="{1F5B0210-93D6-4926-A890-B3F6279FD421}"/>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endParaRPr lang="en-US" dirty="0"/>
          </a:p>
        </p:txBody>
      </p:sp>
      <p:sp>
        <p:nvSpPr>
          <p:cNvPr id="6" name="Rectangle 3">
            <a:extLst>
              <a:ext uri="{FF2B5EF4-FFF2-40B4-BE49-F238E27FC236}">
                <a16:creationId xmlns:a16="http://schemas.microsoft.com/office/drawing/2014/main" id="{2BEEDAFC-02DA-4ADC-8A94-8AD951EBFFB9}"/>
              </a:ext>
            </a:extLst>
          </p:cNvPr>
          <p:cNvSpPr txBox="1">
            <a:spLocks noChangeArrowheads="1"/>
          </p:cNvSpPr>
          <p:nvPr userDrawn="1"/>
        </p:nvSpPr>
        <p:spPr bwMode="auto">
          <a:xfrm>
            <a:off x="6519333" y="1506647"/>
            <a:ext cx="5097780" cy="3910618"/>
          </a:xfrm>
          <a:prstGeom prst="rect">
            <a:avLst/>
          </a:prstGeom>
        </p:spPr>
        <p:txBody>
          <a:bodyPr vert="horz" lIns="91440" tIns="45720" rIns="91440" bIns="45720" numCol="1" rtlCol="0" anchorCtr="0" compatLnSpc="1">
            <a:prstTxWarp prst="textNoShape">
              <a:avLst/>
            </a:prstTxWarp>
            <a:noAutofit/>
          </a:bodyPr>
          <a:lstStyle>
            <a:lvl1pPr marL="342900" indent="-342900" algn="l" rtl="0" eaLnBrk="1" fontAlgn="base" hangingPunct="1">
              <a:spcBef>
                <a:spcPts val="800"/>
              </a:spcBef>
              <a:spcAft>
                <a:spcPts val="600"/>
              </a:spcAft>
              <a:buClr>
                <a:schemeClr val="accent5"/>
              </a:buClr>
              <a:buSzPct val="75000"/>
              <a:buFont typeface="Wingdings" charset="2"/>
              <a:buChar char="u"/>
              <a:defRPr sz="2000" kern="1200">
                <a:solidFill>
                  <a:schemeClr val="bg2">
                    <a:lumMod val="10000"/>
                  </a:schemeClr>
                </a:solidFill>
                <a:latin typeface="+mn-lt"/>
                <a:ea typeface="+mn-ea"/>
                <a:cs typeface="+mn-cs"/>
              </a:defRPr>
            </a:lvl1pPr>
            <a:lvl2pPr marL="742950" indent="-285750" algn="l" rtl="0" eaLnBrk="1" fontAlgn="base" hangingPunct="1">
              <a:spcBef>
                <a:spcPct val="20000"/>
              </a:spcBef>
              <a:spcAft>
                <a:spcPts val="600"/>
              </a:spcAft>
              <a:buClr>
                <a:schemeClr val="accent5"/>
              </a:buClr>
              <a:buFont typeface="Courier New" pitchFamily="49" charset="0"/>
              <a:buChar char="o"/>
              <a:defRPr sz="1800" kern="1200">
                <a:solidFill>
                  <a:schemeClr val="bg2">
                    <a:lumMod val="10000"/>
                  </a:schemeClr>
                </a:solidFill>
                <a:latin typeface="+mn-lt"/>
                <a:ea typeface="+mn-ea"/>
                <a:cs typeface="+mn-cs"/>
              </a:defRPr>
            </a:lvl2pPr>
            <a:lvl3pPr marL="1143000" indent="-228600" algn="l" rtl="0" eaLnBrk="1" fontAlgn="base" hangingPunct="1">
              <a:spcBef>
                <a:spcPct val="20000"/>
              </a:spcBef>
              <a:spcAft>
                <a:spcPts val="600"/>
              </a:spcAft>
              <a:buClr>
                <a:schemeClr val="accent5"/>
              </a:buClr>
              <a:buFont typeface="Arial" charset="0"/>
              <a:buChar char="•"/>
              <a:defRPr sz="1600" kern="1200">
                <a:solidFill>
                  <a:schemeClr val="bg2">
                    <a:lumMod val="10000"/>
                  </a:schemeClr>
                </a:solidFill>
                <a:latin typeface="+mn-lt"/>
                <a:ea typeface="+mn-ea"/>
                <a:cs typeface="+mn-cs"/>
              </a:defRPr>
            </a:lvl3pPr>
            <a:lvl4pPr marL="1600200" indent="-228600" algn="l" rtl="0" eaLnBrk="1" fontAlgn="base" hangingPunct="1">
              <a:spcBef>
                <a:spcPct val="20000"/>
              </a:spcBef>
              <a:spcAft>
                <a:spcPts val="600"/>
              </a:spcAft>
              <a:buClr>
                <a:schemeClr val="accent5"/>
              </a:buClr>
              <a:buFont typeface="Arial" charset="0"/>
              <a:buChar char="–"/>
              <a:defRPr sz="1400" kern="1200">
                <a:solidFill>
                  <a:schemeClr val="bg2">
                    <a:lumMod val="10000"/>
                  </a:schemeClr>
                </a:solidFill>
                <a:latin typeface="+mn-lt"/>
                <a:ea typeface="+mn-ea"/>
                <a:cs typeface="+mn-cs"/>
              </a:defRPr>
            </a:lvl4pPr>
            <a:lvl5pPr marL="2057400" indent="-228600" algn="l" rtl="0" eaLnBrk="1" fontAlgn="base" hangingPunct="1">
              <a:spcBef>
                <a:spcPct val="20000"/>
              </a:spcBef>
              <a:spcAft>
                <a:spcPts val="600"/>
              </a:spcAft>
              <a:buClr>
                <a:schemeClr val="accent5"/>
              </a:buClr>
              <a:buFont typeface="Arial" charset="0"/>
              <a:buChar char="»"/>
              <a:defRPr sz="1400" kern="1200">
                <a:solidFill>
                  <a:schemeClr val="bg2">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28600">
              <a:lnSpc>
                <a:spcPct val="90000"/>
              </a:lnSpc>
              <a:buClrTx/>
              <a:buFont typeface="Arial" panose="020B0604020202020204" pitchFamily="34" charset="0"/>
              <a:buChar char="•"/>
            </a:pPr>
            <a:endParaRPr lang="en-US" sz="2400" dirty="0">
              <a:solidFill>
                <a:schemeClr val="tx1"/>
              </a:solidFill>
              <a:latin typeface="Helvetica Light"/>
            </a:endParaRPr>
          </a:p>
        </p:txBody>
      </p:sp>
      <p:sp>
        <p:nvSpPr>
          <p:cNvPr id="11" name="Text Placeholder 9">
            <a:extLst>
              <a:ext uri="{FF2B5EF4-FFF2-40B4-BE49-F238E27FC236}">
                <a16:creationId xmlns:a16="http://schemas.microsoft.com/office/drawing/2014/main" id="{6F6F5E5A-E077-431E-992A-DE6652BED457}"/>
              </a:ext>
            </a:extLst>
          </p:cNvPr>
          <p:cNvSpPr>
            <a:spLocks noGrp="1"/>
          </p:cNvSpPr>
          <p:nvPr>
            <p:ph type="body" sz="quarter" idx="13"/>
          </p:nvPr>
        </p:nvSpPr>
        <p:spPr>
          <a:xfrm>
            <a:off x="4054375" y="1497253"/>
            <a:ext cx="7467603" cy="1373416"/>
          </a:xfrm>
        </p:spPr>
        <p:txBody>
          <a:bodyPr anchor="ctr"/>
          <a:lstStyle>
            <a:lvl1pPr marL="0" indent="0">
              <a:buNone/>
              <a:defRPr sz="1800" b="0">
                <a:solidFill>
                  <a:schemeClr val="tx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0" name="Text Placeholder 9">
            <a:extLst>
              <a:ext uri="{FF2B5EF4-FFF2-40B4-BE49-F238E27FC236}">
                <a16:creationId xmlns:a16="http://schemas.microsoft.com/office/drawing/2014/main" id="{25AB9F1C-75CA-41E8-965D-DDD9E23AABD0}"/>
              </a:ext>
            </a:extLst>
          </p:cNvPr>
          <p:cNvSpPr>
            <a:spLocks noGrp="1"/>
          </p:cNvSpPr>
          <p:nvPr>
            <p:ph type="body" sz="quarter" idx="17"/>
          </p:nvPr>
        </p:nvSpPr>
        <p:spPr>
          <a:xfrm>
            <a:off x="838199" y="4558103"/>
            <a:ext cx="2514600" cy="1219200"/>
          </a:xfrm>
        </p:spPr>
        <p:txBody>
          <a:bodyPr anchor="ctr"/>
          <a:lstStyle>
            <a:lvl1pPr marL="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7" name="Text Placeholder 9">
            <a:extLst>
              <a:ext uri="{FF2B5EF4-FFF2-40B4-BE49-F238E27FC236}">
                <a16:creationId xmlns:a16="http://schemas.microsoft.com/office/drawing/2014/main" id="{4679AF57-9502-4A54-B391-DC9D9E17C243}"/>
              </a:ext>
            </a:extLst>
          </p:cNvPr>
          <p:cNvSpPr>
            <a:spLocks noGrp="1"/>
          </p:cNvSpPr>
          <p:nvPr>
            <p:ph type="body" sz="quarter" idx="18"/>
          </p:nvPr>
        </p:nvSpPr>
        <p:spPr>
          <a:xfrm>
            <a:off x="838199" y="3066712"/>
            <a:ext cx="2514600" cy="1219200"/>
          </a:xfrm>
        </p:spPr>
        <p:txBody>
          <a:bodyPr anchor="ctr"/>
          <a:lstStyle>
            <a:lvl1pPr marL="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1" name="Text Placeholder 9">
            <a:extLst>
              <a:ext uri="{FF2B5EF4-FFF2-40B4-BE49-F238E27FC236}">
                <a16:creationId xmlns:a16="http://schemas.microsoft.com/office/drawing/2014/main" id="{E82971CB-C9A8-4D4E-B5A6-CF672D52BFBD}"/>
              </a:ext>
            </a:extLst>
          </p:cNvPr>
          <p:cNvSpPr>
            <a:spLocks noGrp="1"/>
          </p:cNvSpPr>
          <p:nvPr>
            <p:ph type="body" sz="quarter" idx="19"/>
          </p:nvPr>
        </p:nvSpPr>
        <p:spPr>
          <a:xfrm>
            <a:off x="838199" y="1575321"/>
            <a:ext cx="2514600" cy="1219200"/>
          </a:xfrm>
        </p:spPr>
        <p:txBody>
          <a:bodyPr anchor="ctr"/>
          <a:lstStyle>
            <a:lvl1pPr marL="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2" name="Text Placeholder 9">
            <a:extLst>
              <a:ext uri="{FF2B5EF4-FFF2-40B4-BE49-F238E27FC236}">
                <a16:creationId xmlns:a16="http://schemas.microsoft.com/office/drawing/2014/main" id="{18E7432E-2045-46C6-B4DD-1BC1D907AF75}"/>
              </a:ext>
            </a:extLst>
          </p:cNvPr>
          <p:cNvSpPr>
            <a:spLocks noGrp="1"/>
          </p:cNvSpPr>
          <p:nvPr>
            <p:ph type="body" sz="quarter" idx="20"/>
          </p:nvPr>
        </p:nvSpPr>
        <p:spPr>
          <a:xfrm>
            <a:off x="4054377" y="2989604"/>
            <a:ext cx="7467601" cy="1373416"/>
          </a:xfrm>
        </p:spPr>
        <p:txBody>
          <a:bodyPr anchor="ctr"/>
          <a:lstStyle>
            <a:lvl1pPr marL="0" indent="0">
              <a:buNone/>
              <a:defRPr sz="1800" b="0">
                <a:solidFill>
                  <a:schemeClr val="tx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3" name="Text Placeholder 9">
            <a:extLst>
              <a:ext uri="{FF2B5EF4-FFF2-40B4-BE49-F238E27FC236}">
                <a16:creationId xmlns:a16="http://schemas.microsoft.com/office/drawing/2014/main" id="{B28542AA-E441-4FBD-9F21-22427585CBCF}"/>
              </a:ext>
            </a:extLst>
          </p:cNvPr>
          <p:cNvSpPr>
            <a:spLocks noGrp="1"/>
          </p:cNvSpPr>
          <p:nvPr>
            <p:ph type="body" sz="quarter" idx="21"/>
          </p:nvPr>
        </p:nvSpPr>
        <p:spPr>
          <a:xfrm>
            <a:off x="4054377" y="4480995"/>
            <a:ext cx="7467601" cy="1373416"/>
          </a:xfrm>
        </p:spPr>
        <p:txBody>
          <a:bodyPr anchor="ctr"/>
          <a:lstStyle>
            <a:lvl1pPr marL="0" indent="0">
              <a:buNone/>
              <a:defRPr sz="1800" b="0">
                <a:solidFill>
                  <a:schemeClr val="tx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8668666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 Lead-ins">
    <p:spTree>
      <p:nvGrpSpPr>
        <p:cNvPr id="1" name=""/>
        <p:cNvGrpSpPr/>
        <p:nvPr/>
      </p:nvGrpSpPr>
      <p:grpSpPr>
        <a:xfrm>
          <a:off x="0" y="0"/>
          <a:ext cx="0" cy="0"/>
          <a:chOff x="0" y="0"/>
          <a:chExt cx="0" cy="0"/>
        </a:xfrm>
      </p:grpSpPr>
      <p:sp>
        <p:nvSpPr>
          <p:cNvPr id="14" name="Rectangle 11">
            <a:extLst>
              <a:ext uri="{FF2B5EF4-FFF2-40B4-BE49-F238E27FC236}">
                <a16:creationId xmlns:a16="http://schemas.microsoft.com/office/drawing/2014/main" id="{AB3A4719-902E-4BB0-A9FB-7D8C73E03048}"/>
              </a:ext>
            </a:extLst>
          </p:cNvPr>
          <p:cNvSpPr/>
          <p:nvPr userDrawn="1"/>
        </p:nvSpPr>
        <p:spPr>
          <a:xfrm>
            <a:off x="670022" y="1498213"/>
            <a:ext cx="3216177" cy="989452"/>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2000" b="1" dirty="0">
                <a:latin typeface="Arial" panose="020B0604020202020204" pitchFamily="34" charset="0"/>
                <a:cs typeface="Arial" panose="020B0604020202020204" pitchFamily="34" charset="0"/>
              </a:rPr>
              <a:t> </a:t>
            </a:r>
          </a:p>
        </p:txBody>
      </p:sp>
      <p:sp>
        <p:nvSpPr>
          <p:cNvPr id="3" name="Footer Placeholder 2">
            <a:extLst>
              <a:ext uri="{FF2B5EF4-FFF2-40B4-BE49-F238E27FC236}">
                <a16:creationId xmlns:a16="http://schemas.microsoft.com/office/drawing/2014/main" id="{F28C4AFE-189B-4BCE-9416-62C83576157D}"/>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2AD145EE-B2A4-48BC-B997-5CA56E6A5C2E}"/>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5" name="Title 1">
            <a:extLst>
              <a:ext uri="{FF2B5EF4-FFF2-40B4-BE49-F238E27FC236}">
                <a16:creationId xmlns:a16="http://schemas.microsoft.com/office/drawing/2014/main" id="{1F5B0210-93D6-4926-A890-B3F6279FD421}"/>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endParaRPr lang="en-US" dirty="0"/>
          </a:p>
        </p:txBody>
      </p:sp>
      <p:sp>
        <p:nvSpPr>
          <p:cNvPr id="6" name="Rectangle 3">
            <a:extLst>
              <a:ext uri="{FF2B5EF4-FFF2-40B4-BE49-F238E27FC236}">
                <a16:creationId xmlns:a16="http://schemas.microsoft.com/office/drawing/2014/main" id="{2BEEDAFC-02DA-4ADC-8A94-8AD951EBFFB9}"/>
              </a:ext>
            </a:extLst>
          </p:cNvPr>
          <p:cNvSpPr txBox="1">
            <a:spLocks noChangeArrowheads="1"/>
          </p:cNvSpPr>
          <p:nvPr userDrawn="1"/>
        </p:nvSpPr>
        <p:spPr bwMode="auto">
          <a:xfrm>
            <a:off x="6519333" y="1506647"/>
            <a:ext cx="5097780" cy="3910618"/>
          </a:xfrm>
          <a:prstGeom prst="rect">
            <a:avLst/>
          </a:prstGeom>
        </p:spPr>
        <p:txBody>
          <a:bodyPr vert="horz" lIns="91440" tIns="45720" rIns="91440" bIns="45720" numCol="1" rtlCol="0" anchorCtr="0" compatLnSpc="1">
            <a:prstTxWarp prst="textNoShape">
              <a:avLst/>
            </a:prstTxWarp>
            <a:noAutofit/>
          </a:bodyPr>
          <a:lstStyle>
            <a:lvl1pPr marL="342900" indent="-342900" algn="l" rtl="0" eaLnBrk="1" fontAlgn="base" hangingPunct="1">
              <a:spcBef>
                <a:spcPts val="800"/>
              </a:spcBef>
              <a:spcAft>
                <a:spcPts val="600"/>
              </a:spcAft>
              <a:buClr>
                <a:schemeClr val="accent5"/>
              </a:buClr>
              <a:buSzPct val="75000"/>
              <a:buFont typeface="Wingdings" charset="2"/>
              <a:buChar char="u"/>
              <a:defRPr sz="2000" kern="1200">
                <a:solidFill>
                  <a:schemeClr val="bg2">
                    <a:lumMod val="10000"/>
                  </a:schemeClr>
                </a:solidFill>
                <a:latin typeface="+mn-lt"/>
                <a:ea typeface="+mn-ea"/>
                <a:cs typeface="+mn-cs"/>
              </a:defRPr>
            </a:lvl1pPr>
            <a:lvl2pPr marL="742950" indent="-285750" algn="l" rtl="0" eaLnBrk="1" fontAlgn="base" hangingPunct="1">
              <a:spcBef>
                <a:spcPct val="20000"/>
              </a:spcBef>
              <a:spcAft>
                <a:spcPts val="600"/>
              </a:spcAft>
              <a:buClr>
                <a:schemeClr val="accent5"/>
              </a:buClr>
              <a:buFont typeface="Courier New" pitchFamily="49" charset="0"/>
              <a:buChar char="o"/>
              <a:defRPr sz="1800" kern="1200">
                <a:solidFill>
                  <a:schemeClr val="bg2">
                    <a:lumMod val="10000"/>
                  </a:schemeClr>
                </a:solidFill>
                <a:latin typeface="+mn-lt"/>
                <a:ea typeface="+mn-ea"/>
                <a:cs typeface="+mn-cs"/>
              </a:defRPr>
            </a:lvl2pPr>
            <a:lvl3pPr marL="1143000" indent="-228600" algn="l" rtl="0" eaLnBrk="1" fontAlgn="base" hangingPunct="1">
              <a:spcBef>
                <a:spcPct val="20000"/>
              </a:spcBef>
              <a:spcAft>
                <a:spcPts val="600"/>
              </a:spcAft>
              <a:buClr>
                <a:schemeClr val="accent5"/>
              </a:buClr>
              <a:buFont typeface="Arial" charset="0"/>
              <a:buChar char="•"/>
              <a:defRPr sz="1600" kern="1200">
                <a:solidFill>
                  <a:schemeClr val="bg2">
                    <a:lumMod val="10000"/>
                  </a:schemeClr>
                </a:solidFill>
                <a:latin typeface="+mn-lt"/>
                <a:ea typeface="+mn-ea"/>
                <a:cs typeface="+mn-cs"/>
              </a:defRPr>
            </a:lvl3pPr>
            <a:lvl4pPr marL="1600200" indent="-228600" algn="l" rtl="0" eaLnBrk="1" fontAlgn="base" hangingPunct="1">
              <a:spcBef>
                <a:spcPct val="20000"/>
              </a:spcBef>
              <a:spcAft>
                <a:spcPts val="600"/>
              </a:spcAft>
              <a:buClr>
                <a:schemeClr val="accent5"/>
              </a:buClr>
              <a:buFont typeface="Arial" charset="0"/>
              <a:buChar char="–"/>
              <a:defRPr sz="1400" kern="1200">
                <a:solidFill>
                  <a:schemeClr val="bg2">
                    <a:lumMod val="10000"/>
                  </a:schemeClr>
                </a:solidFill>
                <a:latin typeface="+mn-lt"/>
                <a:ea typeface="+mn-ea"/>
                <a:cs typeface="+mn-cs"/>
              </a:defRPr>
            </a:lvl4pPr>
            <a:lvl5pPr marL="2057400" indent="-228600" algn="l" rtl="0" eaLnBrk="1" fontAlgn="base" hangingPunct="1">
              <a:spcBef>
                <a:spcPct val="20000"/>
              </a:spcBef>
              <a:spcAft>
                <a:spcPts val="600"/>
              </a:spcAft>
              <a:buClr>
                <a:schemeClr val="accent5"/>
              </a:buClr>
              <a:buFont typeface="Arial" charset="0"/>
              <a:buChar char="»"/>
              <a:defRPr sz="1400" kern="1200">
                <a:solidFill>
                  <a:schemeClr val="bg2">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28600">
              <a:lnSpc>
                <a:spcPct val="90000"/>
              </a:lnSpc>
              <a:buClrTx/>
              <a:buFont typeface="Arial" panose="020B0604020202020204" pitchFamily="34" charset="0"/>
              <a:buChar char="•"/>
            </a:pPr>
            <a:endParaRPr lang="en-US" sz="2400" dirty="0">
              <a:solidFill>
                <a:schemeClr val="tx1"/>
              </a:solidFill>
              <a:latin typeface="Helvetica Light"/>
            </a:endParaRPr>
          </a:p>
        </p:txBody>
      </p:sp>
      <p:sp>
        <p:nvSpPr>
          <p:cNvPr id="11" name="Text Placeholder 9">
            <a:extLst>
              <a:ext uri="{FF2B5EF4-FFF2-40B4-BE49-F238E27FC236}">
                <a16:creationId xmlns:a16="http://schemas.microsoft.com/office/drawing/2014/main" id="{6F6F5E5A-E077-431E-992A-DE6652BED457}"/>
              </a:ext>
            </a:extLst>
          </p:cNvPr>
          <p:cNvSpPr>
            <a:spLocks noGrp="1"/>
          </p:cNvSpPr>
          <p:nvPr>
            <p:ph type="body" sz="quarter" idx="13"/>
          </p:nvPr>
        </p:nvSpPr>
        <p:spPr>
          <a:xfrm>
            <a:off x="4054375" y="1497254"/>
            <a:ext cx="7467603" cy="990412"/>
          </a:xfrm>
        </p:spPr>
        <p:txBody>
          <a:bodyPr anchor="ctr"/>
          <a:lstStyle>
            <a:lvl1pPr marL="0" indent="0">
              <a:buNone/>
              <a:defRPr sz="1800" b="0">
                <a:solidFill>
                  <a:schemeClr val="tx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1" name="Text Placeholder 9">
            <a:extLst>
              <a:ext uri="{FF2B5EF4-FFF2-40B4-BE49-F238E27FC236}">
                <a16:creationId xmlns:a16="http://schemas.microsoft.com/office/drawing/2014/main" id="{E82971CB-C9A8-4D4E-B5A6-CF672D52BFBD}"/>
              </a:ext>
            </a:extLst>
          </p:cNvPr>
          <p:cNvSpPr>
            <a:spLocks noGrp="1"/>
          </p:cNvSpPr>
          <p:nvPr>
            <p:ph type="body" sz="quarter" idx="19"/>
          </p:nvPr>
        </p:nvSpPr>
        <p:spPr>
          <a:xfrm>
            <a:off x="838199" y="1565796"/>
            <a:ext cx="2514600" cy="878350"/>
          </a:xfrm>
        </p:spPr>
        <p:txBody>
          <a:bodyPr anchor="ctr"/>
          <a:lstStyle>
            <a:lvl1pPr marL="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8" name="Rectangle 11">
            <a:extLst>
              <a:ext uri="{FF2B5EF4-FFF2-40B4-BE49-F238E27FC236}">
                <a16:creationId xmlns:a16="http://schemas.microsoft.com/office/drawing/2014/main" id="{80826F81-2BE8-48F6-B9F3-FFCD244F674A}"/>
              </a:ext>
            </a:extLst>
          </p:cNvPr>
          <p:cNvSpPr/>
          <p:nvPr userDrawn="1"/>
        </p:nvSpPr>
        <p:spPr>
          <a:xfrm>
            <a:off x="670022" y="2641025"/>
            <a:ext cx="3216177" cy="989452"/>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2000" b="1" dirty="0">
                <a:latin typeface="Arial" panose="020B0604020202020204" pitchFamily="34" charset="0"/>
                <a:cs typeface="Arial" panose="020B0604020202020204" pitchFamily="34" charset="0"/>
              </a:rPr>
              <a:t> </a:t>
            </a:r>
          </a:p>
        </p:txBody>
      </p:sp>
      <p:sp>
        <p:nvSpPr>
          <p:cNvPr id="19" name="Text Placeholder 9">
            <a:extLst>
              <a:ext uri="{FF2B5EF4-FFF2-40B4-BE49-F238E27FC236}">
                <a16:creationId xmlns:a16="http://schemas.microsoft.com/office/drawing/2014/main" id="{6665C0DE-CE00-4F18-ADEA-8058C7FA4E27}"/>
              </a:ext>
            </a:extLst>
          </p:cNvPr>
          <p:cNvSpPr>
            <a:spLocks noGrp="1"/>
          </p:cNvSpPr>
          <p:nvPr>
            <p:ph type="body" sz="quarter" idx="20"/>
          </p:nvPr>
        </p:nvSpPr>
        <p:spPr>
          <a:xfrm>
            <a:off x="4054375" y="2640066"/>
            <a:ext cx="7467603" cy="990412"/>
          </a:xfrm>
        </p:spPr>
        <p:txBody>
          <a:bodyPr anchor="ctr"/>
          <a:lstStyle>
            <a:lvl1pPr marL="0" indent="0">
              <a:buNone/>
              <a:defRPr sz="1800" b="0">
                <a:solidFill>
                  <a:schemeClr val="tx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4" name="Text Placeholder 9">
            <a:extLst>
              <a:ext uri="{FF2B5EF4-FFF2-40B4-BE49-F238E27FC236}">
                <a16:creationId xmlns:a16="http://schemas.microsoft.com/office/drawing/2014/main" id="{D35FA74A-5A0C-4E7B-A440-F21097C7AE1C}"/>
              </a:ext>
            </a:extLst>
          </p:cNvPr>
          <p:cNvSpPr>
            <a:spLocks noGrp="1"/>
          </p:cNvSpPr>
          <p:nvPr>
            <p:ph type="body" sz="quarter" idx="21"/>
          </p:nvPr>
        </p:nvSpPr>
        <p:spPr>
          <a:xfrm>
            <a:off x="838199" y="2708608"/>
            <a:ext cx="2514600" cy="878350"/>
          </a:xfrm>
        </p:spPr>
        <p:txBody>
          <a:bodyPr anchor="ctr"/>
          <a:lstStyle>
            <a:lvl1pPr marL="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5" name="Rectangle 11">
            <a:extLst>
              <a:ext uri="{FF2B5EF4-FFF2-40B4-BE49-F238E27FC236}">
                <a16:creationId xmlns:a16="http://schemas.microsoft.com/office/drawing/2014/main" id="{F4ADBF3F-589C-43E8-8038-D51C50E90B26}"/>
              </a:ext>
            </a:extLst>
          </p:cNvPr>
          <p:cNvSpPr/>
          <p:nvPr userDrawn="1"/>
        </p:nvSpPr>
        <p:spPr>
          <a:xfrm>
            <a:off x="670022" y="3783837"/>
            <a:ext cx="3216177" cy="989452"/>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2000" b="1" dirty="0">
                <a:latin typeface="Arial" panose="020B0604020202020204" pitchFamily="34" charset="0"/>
                <a:cs typeface="Arial" panose="020B0604020202020204" pitchFamily="34" charset="0"/>
              </a:rPr>
              <a:t> </a:t>
            </a:r>
          </a:p>
        </p:txBody>
      </p:sp>
      <p:sp>
        <p:nvSpPr>
          <p:cNvPr id="26" name="Text Placeholder 9">
            <a:extLst>
              <a:ext uri="{FF2B5EF4-FFF2-40B4-BE49-F238E27FC236}">
                <a16:creationId xmlns:a16="http://schemas.microsoft.com/office/drawing/2014/main" id="{E0DD5D41-A7E1-4127-8EB2-AA6D6767BA44}"/>
              </a:ext>
            </a:extLst>
          </p:cNvPr>
          <p:cNvSpPr>
            <a:spLocks noGrp="1"/>
          </p:cNvSpPr>
          <p:nvPr>
            <p:ph type="body" sz="quarter" idx="22"/>
          </p:nvPr>
        </p:nvSpPr>
        <p:spPr>
          <a:xfrm>
            <a:off x="4054375" y="3782878"/>
            <a:ext cx="7467603" cy="990412"/>
          </a:xfrm>
        </p:spPr>
        <p:txBody>
          <a:bodyPr anchor="ctr"/>
          <a:lstStyle>
            <a:lvl1pPr marL="0" indent="0">
              <a:buNone/>
              <a:defRPr sz="1800" b="0">
                <a:solidFill>
                  <a:schemeClr val="tx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7" name="Text Placeholder 9">
            <a:extLst>
              <a:ext uri="{FF2B5EF4-FFF2-40B4-BE49-F238E27FC236}">
                <a16:creationId xmlns:a16="http://schemas.microsoft.com/office/drawing/2014/main" id="{1E8D6565-2EB7-4E2E-9547-5897E252884E}"/>
              </a:ext>
            </a:extLst>
          </p:cNvPr>
          <p:cNvSpPr>
            <a:spLocks noGrp="1"/>
          </p:cNvSpPr>
          <p:nvPr>
            <p:ph type="body" sz="quarter" idx="23"/>
          </p:nvPr>
        </p:nvSpPr>
        <p:spPr>
          <a:xfrm>
            <a:off x="838199" y="3851420"/>
            <a:ext cx="2514600" cy="878350"/>
          </a:xfrm>
        </p:spPr>
        <p:txBody>
          <a:bodyPr anchor="ctr"/>
          <a:lstStyle>
            <a:lvl1pPr marL="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8" name="Rectangle 11">
            <a:extLst>
              <a:ext uri="{FF2B5EF4-FFF2-40B4-BE49-F238E27FC236}">
                <a16:creationId xmlns:a16="http://schemas.microsoft.com/office/drawing/2014/main" id="{936E4079-BFFA-4244-A238-C1CDD43D5955}"/>
              </a:ext>
            </a:extLst>
          </p:cNvPr>
          <p:cNvSpPr/>
          <p:nvPr userDrawn="1"/>
        </p:nvSpPr>
        <p:spPr>
          <a:xfrm>
            <a:off x="670022" y="4926649"/>
            <a:ext cx="3216177" cy="989452"/>
          </a:xfrm>
          <a:custGeom>
            <a:avLst/>
            <a:gdLst/>
            <a:ahLst/>
            <a:cxnLst/>
            <a:rect l="l" t="t" r="r" b="b"/>
            <a:pathLst>
              <a:path w="3216177" h="1062332">
                <a:moveTo>
                  <a:pt x="0" y="0"/>
                </a:moveTo>
                <a:lnTo>
                  <a:pt x="1934132" y="0"/>
                </a:lnTo>
                <a:lnTo>
                  <a:pt x="2669422" y="0"/>
                </a:lnTo>
                <a:lnTo>
                  <a:pt x="2685011" y="0"/>
                </a:lnTo>
                <a:lnTo>
                  <a:pt x="3216177" y="531166"/>
                </a:lnTo>
                <a:lnTo>
                  <a:pt x="2685011" y="1062332"/>
                </a:lnTo>
                <a:lnTo>
                  <a:pt x="2669422" y="1062332"/>
                </a:lnTo>
                <a:lnTo>
                  <a:pt x="1934132" y="1062332"/>
                </a:lnTo>
                <a:lnTo>
                  <a:pt x="0" y="1062332"/>
                </a:lnTo>
                <a:close/>
              </a:path>
            </a:pathLst>
          </a:cu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r>
              <a:rPr lang="en-US" sz="2000" b="1" dirty="0">
                <a:latin typeface="Arial" panose="020B0604020202020204" pitchFamily="34" charset="0"/>
                <a:cs typeface="Arial" panose="020B0604020202020204" pitchFamily="34" charset="0"/>
              </a:rPr>
              <a:t> </a:t>
            </a:r>
          </a:p>
        </p:txBody>
      </p:sp>
      <p:sp>
        <p:nvSpPr>
          <p:cNvPr id="29" name="Text Placeholder 9">
            <a:extLst>
              <a:ext uri="{FF2B5EF4-FFF2-40B4-BE49-F238E27FC236}">
                <a16:creationId xmlns:a16="http://schemas.microsoft.com/office/drawing/2014/main" id="{F7A14D45-3E4A-4D72-B17A-23A2B961852F}"/>
              </a:ext>
            </a:extLst>
          </p:cNvPr>
          <p:cNvSpPr>
            <a:spLocks noGrp="1"/>
          </p:cNvSpPr>
          <p:nvPr>
            <p:ph type="body" sz="quarter" idx="24"/>
          </p:nvPr>
        </p:nvSpPr>
        <p:spPr>
          <a:xfrm>
            <a:off x="4054375" y="4925690"/>
            <a:ext cx="7467603" cy="990412"/>
          </a:xfrm>
        </p:spPr>
        <p:txBody>
          <a:bodyPr anchor="ctr"/>
          <a:lstStyle>
            <a:lvl1pPr marL="0" indent="0">
              <a:buNone/>
              <a:defRPr sz="1800" b="0">
                <a:solidFill>
                  <a:schemeClr val="tx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30" name="Text Placeholder 9">
            <a:extLst>
              <a:ext uri="{FF2B5EF4-FFF2-40B4-BE49-F238E27FC236}">
                <a16:creationId xmlns:a16="http://schemas.microsoft.com/office/drawing/2014/main" id="{3960FEBC-4D33-4859-AD17-BBDB142556C5}"/>
              </a:ext>
            </a:extLst>
          </p:cNvPr>
          <p:cNvSpPr>
            <a:spLocks noGrp="1"/>
          </p:cNvSpPr>
          <p:nvPr>
            <p:ph type="body" sz="quarter" idx="25"/>
          </p:nvPr>
        </p:nvSpPr>
        <p:spPr>
          <a:xfrm>
            <a:off x="838199" y="4994232"/>
            <a:ext cx="2514600" cy="878350"/>
          </a:xfrm>
        </p:spPr>
        <p:txBody>
          <a:bodyPr anchor="ctr"/>
          <a:lstStyle>
            <a:lvl1pPr marL="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5875895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meline - 4 stop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DDB73-DA45-437B-92F6-73F100841F96}"/>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F1E700D4-752F-49B4-9126-F934D8364E1E}"/>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A13610EE-CE72-4433-816C-43B8E7BBEA37}"/>
              </a:ext>
            </a:extLst>
          </p:cNvPr>
          <p:cNvSpPr>
            <a:spLocks noGrp="1"/>
          </p:cNvSpPr>
          <p:nvPr>
            <p:ph type="sldNum" sz="quarter" idx="11"/>
          </p:nvPr>
        </p:nvSpPr>
        <p:spPr/>
        <p:txBody>
          <a:bodyPr/>
          <a:lstStyle/>
          <a:p>
            <a:fld id="{407F7647-6CBB-4945-B48A-22BF8575EA14}" type="slidenum">
              <a:rPr lang="en-US" smtClean="0"/>
              <a:pPr/>
              <a:t>‹#›</a:t>
            </a:fld>
            <a:endParaRPr lang="en-US" dirty="0"/>
          </a:p>
        </p:txBody>
      </p:sp>
      <p:cxnSp>
        <p:nvCxnSpPr>
          <p:cNvPr id="5" name="Straight Arrow Connector 4">
            <a:extLst>
              <a:ext uri="{FF2B5EF4-FFF2-40B4-BE49-F238E27FC236}">
                <a16:creationId xmlns:a16="http://schemas.microsoft.com/office/drawing/2014/main" id="{315F5C48-4A15-4E1B-A28D-8B3D75A5FEAA}"/>
              </a:ext>
            </a:extLst>
          </p:cNvPr>
          <p:cNvCxnSpPr>
            <a:cxnSpLocks/>
          </p:cNvCxnSpPr>
          <p:nvPr userDrawn="1"/>
        </p:nvCxnSpPr>
        <p:spPr>
          <a:xfrm>
            <a:off x="751094" y="3481599"/>
            <a:ext cx="10720823" cy="0"/>
          </a:xfrm>
          <a:prstGeom prst="straightConnector1">
            <a:avLst/>
          </a:prstGeom>
          <a:ln w="28575">
            <a:solidFill>
              <a:schemeClr val="bg2">
                <a:lumMod val="75000"/>
              </a:schemeClr>
            </a:solidFill>
            <a:headEnd type="oval" w="lg" len="lg"/>
            <a:tailEnd type="triangle" w="lg" len="med"/>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361C0E15-1F38-413B-A13E-C979D20A8C42}"/>
              </a:ext>
            </a:extLst>
          </p:cNvPr>
          <p:cNvGrpSpPr/>
          <p:nvPr userDrawn="1"/>
        </p:nvGrpSpPr>
        <p:grpSpPr>
          <a:xfrm>
            <a:off x="3311221" y="2133600"/>
            <a:ext cx="145330" cy="1422539"/>
            <a:chOff x="2995208" y="2165861"/>
            <a:chExt cx="145330" cy="1422539"/>
          </a:xfrm>
        </p:grpSpPr>
        <p:cxnSp>
          <p:nvCxnSpPr>
            <p:cNvPr id="7" name="Straight Connector 6">
              <a:extLst>
                <a:ext uri="{FF2B5EF4-FFF2-40B4-BE49-F238E27FC236}">
                  <a16:creationId xmlns:a16="http://schemas.microsoft.com/office/drawing/2014/main" id="{2321E365-CDE6-4A42-95ED-4A137DE9AC71}"/>
                </a:ext>
              </a:extLst>
            </p:cNvPr>
            <p:cNvCxnSpPr>
              <a:cxnSpLocks/>
            </p:cNvCxnSpPr>
            <p:nvPr/>
          </p:nvCxnSpPr>
          <p:spPr>
            <a:xfrm>
              <a:off x="3067665" y="2165861"/>
              <a:ext cx="0" cy="1347999"/>
            </a:xfrm>
            <a:prstGeom prst="line">
              <a:avLst/>
            </a:prstGeom>
            <a:ln>
              <a:solidFill>
                <a:schemeClr val="bg1">
                  <a:lumMod val="75000"/>
                </a:schemeClr>
              </a:solidFill>
              <a:headEnd type="oval" w="lg" len="lg"/>
              <a:tailEnd type="ova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B6D324A3-BFE5-4F55-8877-2ACCED1FA360}"/>
                </a:ext>
              </a:extLst>
            </p:cNvPr>
            <p:cNvSpPr/>
            <p:nvPr/>
          </p:nvSpPr>
          <p:spPr>
            <a:xfrm>
              <a:off x="2995208" y="3443070"/>
              <a:ext cx="145330" cy="1453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59A9D5F9-B7D3-490A-BA9F-BCD1F7ACAE61}"/>
              </a:ext>
            </a:extLst>
          </p:cNvPr>
          <p:cNvGrpSpPr/>
          <p:nvPr userDrawn="1"/>
        </p:nvGrpSpPr>
        <p:grpSpPr>
          <a:xfrm>
            <a:off x="5911843" y="3400981"/>
            <a:ext cx="145330" cy="1353039"/>
            <a:chOff x="5787558" y="3433242"/>
            <a:chExt cx="145330" cy="1353039"/>
          </a:xfrm>
        </p:grpSpPr>
        <p:cxnSp>
          <p:nvCxnSpPr>
            <p:cNvPr id="10" name="Straight Connector 9">
              <a:extLst>
                <a:ext uri="{FF2B5EF4-FFF2-40B4-BE49-F238E27FC236}">
                  <a16:creationId xmlns:a16="http://schemas.microsoft.com/office/drawing/2014/main" id="{CE7B227A-176B-41AA-8B68-AA32A53FF69A}"/>
                </a:ext>
              </a:extLst>
            </p:cNvPr>
            <p:cNvCxnSpPr>
              <a:cxnSpLocks/>
            </p:cNvCxnSpPr>
            <p:nvPr/>
          </p:nvCxnSpPr>
          <p:spPr>
            <a:xfrm flipV="1">
              <a:off x="5849020" y="3513860"/>
              <a:ext cx="0" cy="1272421"/>
            </a:xfrm>
            <a:prstGeom prst="line">
              <a:avLst/>
            </a:prstGeom>
            <a:ln>
              <a:solidFill>
                <a:schemeClr val="bg1">
                  <a:lumMod val="75000"/>
                </a:schemeClr>
              </a:solidFill>
              <a:headEnd type="oval" w="lg" len="lg"/>
              <a:tailEnd type="ova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5CBFD2D2-EE66-425A-983C-3D40922E490A}"/>
                </a:ext>
              </a:extLst>
            </p:cNvPr>
            <p:cNvSpPr/>
            <p:nvPr/>
          </p:nvSpPr>
          <p:spPr>
            <a:xfrm>
              <a:off x="5787558" y="3433242"/>
              <a:ext cx="145330" cy="1453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4668F7C5-1A8F-49F5-BFA4-ED77E1D0736E}"/>
              </a:ext>
            </a:extLst>
          </p:cNvPr>
          <p:cNvGrpSpPr/>
          <p:nvPr userDrawn="1"/>
        </p:nvGrpSpPr>
        <p:grpSpPr>
          <a:xfrm>
            <a:off x="8571470" y="2133600"/>
            <a:ext cx="145330" cy="1417631"/>
            <a:chOff x="8255457" y="2165861"/>
            <a:chExt cx="145330" cy="1417631"/>
          </a:xfrm>
        </p:grpSpPr>
        <p:cxnSp>
          <p:nvCxnSpPr>
            <p:cNvPr id="13" name="Straight Connector 12">
              <a:extLst>
                <a:ext uri="{FF2B5EF4-FFF2-40B4-BE49-F238E27FC236}">
                  <a16:creationId xmlns:a16="http://schemas.microsoft.com/office/drawing/2014/main" id="{181856BB-B253-47A2-A8AA-96D25DC71BAB}"/>
                </a:ext>
              </a:extLst>
            </p:cNvPr>
            <p:cNvCxnSpPr>
              <a:cxnSpLocks/>
            </p:cNvCxnSpPr>
            <p:nvPr/>
          </p:nvCxnSpPr>
          <p:spPr>
            <a:xfrm flipH="1">
              <a:off x="8318092" y="2165861"/>
              <a:ext cx="10030" cy="1348000"/>
            </a:xfrm>
            <a:prstGeom prst="line">
              <a:avLst/>
            </a:prstGeom>
            <a:ln>
              <a:solidFill>
                <a:schemeClr val="bg1">
                  <a:lumMod val="75000"/>
                </a:schemeClr>
              </a:solidFill>
              <a:headEnd type="oval" w="lg" len="lg"/>
              <a:tailEnd type="ova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5037A838-098C-475A-AEEC-D81352670780}"/>
                </a:ext>
              </a:extLst>
            </p:cNvPr>
            <p:cNvSpPr/>
            <p:nvPr/>
          </p:nvSpPr>
          <p:spPr>
            <a:xfrm>
              <a:off x="8255457" y="3438162"/>
              <a:ext cx="145330" cy="1453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37108616-9D94-49A7-A058-034FDF9E1571}"/>
              </a:ext>
            </a:extLst>
          </p:cNvPr>
          <p:cNvGrpSpPr/>
          <p:nvPr userDrawn="1"/>
        </p:nvGrpSpPr>
        <p:grpSpPr>
          <a:xfrm>
            <a:off x="685800" y="3404616"/>
            <a:ext cx="145330" cy="1353039"/>
            <a:chOff x="5787558" y="3433242"/>
            <a:chExt cx="145330" cy="1353039"/>
          </a:xfrm>
        </p:grpSpPr>
        <p:cxnSp>
          <p:nvCxnSpPr>
            <p:cNvPr id="17" name="Straight Connector 16">
              <a:extLst>
                <a:ext uri="{FF2B5EF4-FFF2-40B4-BE49-F238E27FC236}">
                  <a16:creationId xmlns:a16="http://schemas.microsoft.com/office/drawing/2014/main" id="{74B1A8A1-C2E4-45E8-9FD5-FB870DBC3DD3}"/>
                </a:ext>
              </a:extLst>
            </p:cNvPr>
            <p:cNvCxnSpPr>
              <a:cxnSpLocks/>
            </p:cNvCxnSpPr>
            <p:nvPr/>
          </p:nvCxnSpPr>
          <p:spPr>
            <a:xfrm flipV="1">
              <a:off x="5849020" y="3513860"/>
              <a:ext cx="0" cy="1272421"/>
            </a:xfrm>
            <a:prstGeom prst="line">
              <a:avLst/>
            </a:prstGeom>
            <a:ln>
              <a:solidFill>
                <a:schemeClr val="bg1">
                  <a:lumMod val="75000"/>
                </a:schemeClr>
              </a:solidFill>
              <a:headEnd type="oval" w="lg" len="lg"/>
              <a:tailEnd type="ova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6C51F3B4-6291-4FB4-8E39-0A26A44659B3}"/>
                </a:ext>
              </a:extLst>
            </p:cNvPr>
            <p:cNvSpPr/>
            <p:nvPr/>
          </p:nvSpPr>
          <p:spPr>
            <a:xfrm>
              <a:off x="5787558" y="3433242"/>
              <a:ext cx="145330" cy="14533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 Placeholder 19">
            <a:extLst>
              <a:ext uri="{FF2B5EF4-FFF2-40B4-BE49-F238E27FC236}">
                <a16:creationId xmlns:a16="http://schemas.microsoft.com/office/drawing/2014/main" id="{89A778B0-75D0-4FEF-83D2-7EFB767E2600}"/>
              </a:ext>
            </a:extLst>
          </p:cNvPr>
          <p:cNvSpPr>
            <a:spLocks noGrp="1"/>
          </p:cNvSpPr>
          <p:nvPr>
            <p:ph type="body" sz="quarter" idx="12" hasCustomPrompt="1"/>
          </p:nvPr>
        </p:nvSpPr>
        <p:spPr>
          <a:xfrm>
            <a:off x="990600" y="4461920"/>
            <a:ext cx="1828800" cy="584200"/>
          </a:xfrm>
        </p:spPr>
        <p:txBody>
          <a:bodyPr anchor="ctr"/>
          <a:lstStyle>
            <a:lvl1pPr marL="0" indent="0">
              <a:buNone/>
              <a:defRPr sz="3600" b="1">
                <a:solidFill>
                  <a:schemeClr val="accent1"/>
                </a:solidFill>
                <a:latin typeface="Georgia" panose="02040502050405020303" pitchFamily="18" charset="0"/>
              </a:defRPr>
            </a:lvl1pPr>
          </a:lstStyle>
          <a:p>
            <a:pPr lvl="0"/>
            <a:r>
              <a:rPr lang="en-US" dirty="0"/>
              <a:t>XXXX</a:t>
            </a:r>
          </a:p>
        </p:txBody>
      </p:sp>
      <p:sp>
        <p:nvSpPr>
          <p:cNvPr id="21" name="Text Placeholder 19">
            <a:extLst>
              <a:ext uri="{FF2B5EF4-FFF2-40B4-BE49-F238E27FC236}">
                <a16:creationId xmlns:a16="http://schemas.microsoft.com/office/drawing/2014/main" id="{F07E030D-0CA8-4320-AB0E-C6C61CD5A3C9}"/>
              </a:ext>
            </a:extLst>
          </p:cNvPr>
          <p:cNvSpPr>
            <a:spLocks noGrp="1"/>
          </p:cNvSpPr>
          <p:nvPr>
            <p:ph type="body" sz="quarter" idx="13" hasCustomPrompt="1"/>
          </p:nvPr>
        </p:nvSpPr>
        <p:spPr>
          <a:xfrm>
            <a:off x="990600" y="5117034"/>
            <a:ext cx="2971800" cy="822960"/>
          </a:xfrm>
        </p:spPr>
        <p:txBody>
          <a:bodyPr anchor="t"/>
          <a:lstStyle>
            <a:lvl1pPr marL="0" indent="0">
              <a:buNone/>
              <a:defRPr sz="20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22" name="Text Placeholder 19">
            <a:extLst>
              <a:ext uri="{FF2B5EF4-FFF2-40B4-BE49-F238E27FC236}">
                <a16:creationId xmlns:a16="http://schemas.microsoft.com/office/drawing/2014/main" id="{631C4789-2B31-42C8-83B1-3EB6EA8E8CBE}"/>
              </a:ext>
            </a:extLst>
          </p:cNvPr>
          <p:cNvSpPr>
            <a:spLocks noGrp="1"/>
          </p:cNvSpPr>
          <p:nvPr>
            <p:ph type="body" sz="quarter" idx="14" hasCustomPrompt="1"/>
          </p:nvPr>
        </p:nvSpPr>
        <p:spPr>
          <a:xfrm>
            <a:off x="6220873" y="4465555"/>
            <a:ext cx="1828800" cy="584200"/>
          </a:xfrm>
        </p:spPr>
        <p:txBody>
          <a:bodyPr anchor="ctr"/>
          <a:lstStyle>
            <a:lvl1pPr marL="0" indent="0">
              <a:buNone/>
              <a:defRPr sz="3600" b="1">
                <a:solidFill>
                  <a:schemeClr val="accent1"/>
                </a:solidFill>
                <a:latin typeface="Georgia" panose="02040502050405020303" pitchFamily="18" charset="0"/>
              </a:defRPr>
            </a:lvl1pPr>
          </a:lstStyle>
          <a:p>
            <a:pPr lvl="0"/>
            <a:r>
              <a:rPr lang="en-US" dirty="0"/>
              <a:t>XXXX</a:t>
            </a:r>
          </a:p>
        </p:txBody>
      </p:sp>
      <p:sp>
        <p:nvSpPr>
          <p:cNvPr id="23" name="Text Placeholder 19">
            <a:extLst>
              <a:ext uri="{FF2B5EF4-FFF2-40B4-BE49-F238E27FC236}">
                <a16:creationId xmlns:a16="http://schemas.microsoft.com/office/drawing/2014/main" id="{8D390ED3-A802-4A89-B786-4C5C7DE9046A}"/>
              </a:ext>
            </a:extLst>
          </p:cNvPr>
          <p:cNvSpPr>
            <a:spLocks noGrp="1"/>
          </p:cNvSpPr>
          <p:nvPr>
            <p:ph type="body" sz="quarter" idx="15" hasCustomPrompt="1"/>
          </p:nvPr>
        </p:nvSpPr>
        <p:spPr>
          <a:xfrm>
            <a:off x="6220873" y="5120669"/>
            <a:ext cx="2971800" cy="822960"/>
          </a:xfrm>
        </p:spPr>
        <p:txBody>
          <a:bodyPr anchor="t"/>
          <a:lstStyle>
            <a:lvl1pPr marL="0" indent="0">
              <a:buNone/>
              <a:defRPr sz="20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24" name="Text Placeholder 19">
            <a:extLst>
              <a:ext uri="{FF2B5EF4-FFF2-40B4-BE49-F238E27FC236}">
                <a16:creationId xmlns:a16="http://schemas.microsoft.com/office/drawing/2014/main" id="{4646BE47-2681-4983-83AE-2352FC63C57B}"/>
              </a:ext>
            </a:extLst>
          </p:cNvPr>
          <p:cNvSpPr>
            <a:spLocks noGrp="1"/>
          </p:cNvSpPr>
          <p:nvPr>
            <p:ph type="body" sz="quarter" idx="16" hasCustomPrompt="1"/>
          </p:nvPr>
        </p:nvSpPr>
        <p:spPr>
          <a:xfrm>
            <a:off x="3582466" y="1818325"/>
            <a:ext cx="1828800" cy="584200"/>
          </a:xfrm>
        </p:spPr>
        <p:txBody>
          <a:bodyPr anchor="ctr"/>
          <a:lstStyle>
            <a:lvl1pPr marL="0" indent="0">
              <a:buNone/>
              <a:defRPr sz="3600" b="1">
                <a:solidFill>
                  <a:schemeClr val="accent1"/>
                </a:solidFill>
                <a:latin typeface="Georgia" panose="02040502050405020303" pitchFamily="18" charset="0"/>
              </a:defRPr>
            </a:lvl1pPr>
          </a:lstStyle>
          <a:p>
            <a:pPr lvl="0"/>
            <a:r>
              <a:rPr lang="en-US" dirty="0"/>
              <a:t>XXXX</a:t>
            </a:r>
          </a:p>
        </p:txBody>
      </p:sp>
      <p:sp>
        <p:nvSpPr>
          <p:cNvPr id="25" name="Text Placeholder 19">
            <a:extLst>
              <a:ext uri="{FF2B5EF4-FFF2-40B4-BE49-F238E27FC236}">
                <a16:creationId xmlns:a16="http://schemas.microsoft.com/office/drawing/2014/main" id="{DB7CC134-A50D-4E5B-9B04-A7D8012E57EE}"/>
              </a:ext>
            </a:extLst>
          </p:cNvPr>
          <p:cNvSpPr>
            <a:spLocks noGrp="1"/>
          </p:cNvSpPr>
          <p:nvPr>
            <p:ph type="body" sz="quarter" idx="17" hasCustomPrompt="1"/>
          </p:nvPr>
        </p:nvSpPr>
        <p:spPr>
          <a:xfrm>
            <a:off x="3582466" y="2473438"/>
            <a:ext cx="2971800" cy="822960"/>
          </a:xfrm>
        </p:spPr>
        <p:txBody>
          <a:bodyPr anchor="t"/>
          <a:lstStyle>
            <a:lvl1pPr marL="0" indent="0">
              <a:buNone/>
              <a:defRPr sz="20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26" name="Text Placeholder 19">
            <a:extLst>
              <a:ext uri="{FF2B5EF4-FFF2-40B4-BE49-F238E27FC236}">
                <a16:creationId xmlns:a16="http://schemas.microsoft.com/office/drawing/2014/main" id="{66212862-0153-482A-9536-A03C5DAB5822}"/>
              </a:ext>
            </a:extLst>
          </p:cNvPr>
          <p:cNvSpPr>
            <a:spLocks noGrp="1"/>
          </p:cNvSpPr>
          <p:nvPr>
            <p:ph type="body" sz="quarter" idx="18" hasCustomPrompt="1"/>
          </p:nvPr>
        </p:nvSpPr>
        <p:spPr>
          <a:xfrm>
            <a:off x="8839200" y="1818325"/>
            <a:ext cx="1828800" cy="584200"/>
          </a:xfrm>
        </p:spPr>
        <p:txBody>
          <a:bodyPr anchor="ctr"/>
          <a:lstStyle>
            <a:lvl1pPr marL="0" indent="0">
              <a:buNone/>
              <a:defRPr sz="3600" b="1">
                <a:solidFill>
                  <a:schemeClr val="accent1"/>
                </a:solidFill>
                <a:latin typeface="Georgia" panose="02040502050405020303" pitchFamily="18" charset="0"/>
              </a:defRPr>
            </a:lvl1pPr>
          </a:lstStyle>
          <a:p>
            <a:pPr lvl="0"/>
            <a:r>
              <a:rPr lang="en-US" dirty="0"/>
              <a:t>XXXX</a:t>
            </a:r>
          </a:p>
        </p:txBody>
      </p:sp>
      <p:sp>
        <p:nvSpPr>
          <p:cNvPr id="27" name="Text Placeholder 19">
            <a:extLst>
              <a:ext uri="{FF2B5EF4-FFF2-40B4-BE49-F238E27FC236}">
                <a16:creationId xmlns:a16="http://schemas.microsoft.com/office/drawing/2014/main" id="{303CB60B-B2B4-4C34-96E3-3ECB91BB4D1A}"/>
              </a:ext>
            </a:extLst>
          </p:cNvPr>
          <p:cNvSpPr>
            <a:spLocks noGrp="1"/>
          </p:cNvSpPr>
          <p:nvPr>
            <p:ph type="body" sz="quarter" idx="19" hasCustomPrompt="1"/>
          </p:nvPr>
        </p:nvSpPr>
        <p:spPr>
          <a:xfrm>
            <a:off x="8839200" y="2473438"/>
            <a:ext cx="2971800" cy="822960"/>
          </a:xfrm>
        </p:spPr>
        <p:txBody>
          <a:bodyPr anchor="t"/>
          <a:lstStyle>
            <a:lvl1pPr marL="0" indent="0">
              <a:buNone/>
              <a:defRPr sz="20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Tree>
    <p:extLst>
      <p:ext uri="{BB962C8B-B14F-4D97-AF65-F5344CB8AC3E}">
        <p14:creationId xmlns:p14="http://schemas.microsoft.com/office/powerpoint/2010/main" val="37226135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meline - 4 stops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FBD00-919C-42EE-A8A6-AC953D9CAAD1}"/>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65F406D1-FDC0-42C5-AAD8-B18F2528A1E4}"/>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5D6DFBA3-7145-4057-88CA-AC5B3A5120FB}"/>
              </a:ext>
            </a:extLst>
          </p:cNvPr>
          <p:cNvSpPr>
            <a:spLocks noGrp="1"/>
          </p:cNvSpPr>
          <p:nvPr>
            <p:ph type="sldNum" sz="quarter" idx="11"/>
          </p:nvPr>
        </p:nvSpPr>
        <p:spPr/>
        <p:txBody>
          <a:bodyPr/>
          <a:lstStyle/>
          <a:p>
            <a:fld id="{407F7647-6CBB-4945-B48A-22BF8575EA14}" type="slidenum">
              <a:rPr lang="en-US" smtClean="0"/>
              <a:pPr/>
              <a:t>‹#›</a:t>
            </a:fld>
            <a:endParaRPr lang="en-US" dirty="0"/>
          </a:p>
        </p:txBody>
      </p:sp>
      <p:cxnSp>
        <p:nvCxnSpPr>
          <p:cNvPr id="5" name="Straight Connector 4">
            <a:extLst>
              <a:ext uri="{FF2B5EF4-FFF2-40B4-BE49-F238E27FC236}">
                <a16:creationId xmlns:a16="http://schemas.microsoft.com/office/drawing/2014/main" id="{49699C7B-E99D-4C09-B10B-2622FA109D82}"/>
              </a:ext>
            </a:extLst>
          </p:cNvPr>
          <p:cNvCxnSpPr>
            <a:cxnSpLocks/>
          </p:cNvCxnSpPr>
          <p:nvPr userDrawn="1"/>
        </p:nvCxnSpPr>
        <p:spPr>
          <a:xfrm>
            <a:off x="765048" y="3492164"/>
            <a:ext cx="10817352" cy="15813"/>
          </a:xfrm>
          <a:prstGeom prst="line">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163D8950-8383-4842-924C-F186241BCBAE}"/>
              </a:ext>
            </a:extLst>
          </p:cNvPr>
          <p:cNvGrpSpPr/>
          <p:nvPr userDrawn="1"/>
        </p:nvGrpSpPr>
        <p:grpSpPr>
          <a:xfrm>
            <a:off x="1797515" y="2667000"/>
            <a:ext cx="91440" cy="867312"/>
            <a:chOff x="1853948" y="2826033"/>
            <a:chExt cx="91440" cy="867312"/>
          </a:xfrm>
        </p:grpSpPr>
        <p:cxnSp>
          <p:nvCxnSpPr>
            <p:cNvPr id="7" name="Straight Connector 6">
              <a:extLst>
                <a:ext uri="{FF2B5EF4-FFF2-40B4-BE49-F238E27FC236}">
                  <a16:creationId xmlns:a16="http://schemas.microsoft.com/office/drawing/2014/main" id="{0B08721F-3BDB-4E82-A41A-22FC78FC27E5}"/>
                </a:ext>
              </a:extLst>
            </p:cNvPr>
            <p:cNvCxnSpPr>
              <a:cxnSpLocks/>
            </p:cNvCxnSpPr>
            <p:nvPr/>
          </p:nvCxnSpPr>
          <p:spPr>
            <a:xfrm flipH="1" flipV="1">
              <a:off x="1899668" y="2826033"/>
              <a:ext cx="3" cy="809740"/>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48A73344-7FF6-48C4-B166-A41ADF8073B7}"/>
                </a:ext>
              </a:extLst>
            </p:cNvPr>
            <p:cNvSpPr/>
            <p:nvPr/>
          </p:nvSpPr>
          <p:spPr>
            <a:xfrm>
              <a:off x="1853948" y="3601905"/>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603E0A98-CCBD-42E6-B620-EB7163C65640}"/>
              </a:ext>
            </a:extLst>
          </p:cNvPr>
          <p:cNvGrpSpPr/>
          <p:nvPr userDrawn="1"/>
        </p:nvGrpSpPr>
        <p:grpSpPr>
          <a:xfrm>
            <a:off x="4538584" y="3455398"/>
            <a:ext cx="91440" cy="843608"/>
            <a:chOff x="4084226" y="3601905"/>
            <a:chExt cx="91440" cy="843608"/>
          </a:xfrm>
        </p:grpSpPr>
        <p:cxnSp>
          <p:nvCxnSpPr>
            <p:cNvPr id="10" name="Straight Connector 9">
              <a:extLst>
                <a:ext uri="{FF2B5EF4-FFF2-40B4-BE49-F238E27FC236}">
                  <a16:creationId xmlns:a16="http://schemas.microsoft.com/office/drawing/2014/main" id="{72ABADF1-708C-42FF-994B-5FC7473F905D}"/>
                </a:ext>
              </a:extLst>
            </p:cNvPr>
            <p:cNvCxnSpPr>
              <a:cxnSpLocks/>
            </p:cNvCxnSpPr>
            <p:nvPr/>
          </p:nvCxnSpPr>
          <p:spPr>
            <a:xfrm flipH="1" flipV="1">
              <a:off x="4125688" y="3635773"/>
              <a:ext cx="3" cy="809740"/>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7FB8B54-956E-461A-A214-BA24F35FA0B2}"/>
                </a:ext>
              </a:extLst>
            </p:cNvPr>
            <p:cNvSpPr/>
            <p:nvPr/>
          </p:nvSpPr>
          <p:spPr>
            <a:xfrm>
              <a:off x="4084226" y="3601905"/>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177B7DFB-8E93-4CAB-932D-9B17F795DC3F}"/>
              </a:ext>
            </a:extLst>
          </p:cNvPr>
          <p:cNvGrpSpPr/>
          <p:nvPr userDrawn="1"/>
        </p:nvGrpSpPr>
        <p:grpSpPr>
          <a:xfrm>
            <a:off x="7277899" y="2679526"/>
            <a:ext cx="91440" cy="867312"/>
            <a:chOff x="1853948" y="2826033"/>
            <a:chExt cx="91440" cy="867312"/>
          </a:xfrm>
        </p:grpSpPr>
        <p:cxnSp>
          <p:nvCxnSpPr>
            <p:cNvPr id="13" name="Straight Connector 12">
              <a:extLst>
                <a:ext uri="{FF2B5EF4-FFF2-40B4-BE49-F238E27FC236}">
                  <a16:creationId xmlns:a16="http://schemas.microsoft.com/office/drawing/2014/main" id="{9130305C-2642-4F60-839F-828D406BAE31}"/>
                </a:ext>
              </a:extLst>
            </p:cNvPr>
            <p:cNvCxnSpPr>
              <a:cxnSpLocks/>
            </p:cNvCxnSpPr>
            <p:nvPr/>
          </p:nvCxnSpPr>
          <p:spPr>
            <a:xfrm flipH="1" flipV="1">
              <a:off x="1899668" y="2826033"/>
              <a:ext cx="3" cy="809740"/>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7E82339B-B640-418E-BAA0-5D65DE4FF3CB}"/>
                </a:ext>
              </a:extLst>
            </p:cNvPr>
            <p:cNvSpPr/>
            <p:nvPr/>
          </p:nvSpPr>
          <p:spPr>
            <a:xfrm>
              <a:off x="1853948" y="3601905"/>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B5E8DEB9-18E6-4A9A-B699-42EE32E3C83E}"/>
              </a:ext>
            </a:extLst>
          </p:cNvPr>
          <p:cNvGrpSpPr/>
          <p:nvPr userDrawn="1"/>
        </p:nvGrpSpPr>
        <p:grpSpPr>
          <a:xfrm>
            <a:off x="9896397" y="3441111"/>
            <a:ext cx="91440" cy="843608"/>
            <a:chOff x="4084226" y="3601905"/>
            <a:chExt cx="91440" cy="843608"/>
          </a:xfrm>
        </p:grpSpPr>
        <p:cxnSp>
          <p:nvCxnSpPr>
            <p:cNvPr id="16" name="Straight Connector 15">
              <a:extLst>
                <a:ext uri="{FF2B5EF4-FFF2-40B4-BE49-F238E27FC236}">
                  <a16:creationId xmlns:a16="http://schemas.microsoft.com/office/drawing/2014/main" id="{43C52571-272E-468A-90C5-1BAFB6BA8B22}"/>
                </a:ext>
              </a:extLst>
            </p:cNvPr>
            <p:cNvCxnSpPr>
              <a:cxnSpLocks/>
            </p:cNvCxnSpPr>
            <p:nvPr/>
          </p:nvCxnSpPr>
          <p:spPr>
            <a:xfrm flipH="1" flipV="1">
              <a:off x="4125688" y="3635773"/>
              <a:ext cx="3" cy="809740"/>
            </a:xfrm>
            <a:prstGeom prst="line">
              <a:avLst/>
            </a:prstGeom>
            <a:ln w="952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6468F121-372A-48EA-AE19-235B40AF01D5}"/>
                </a:ext>
              </a:extLst>
            </p:cNvPr>
            <p:cNvSpPr/>
            <p:nvPr/>
          </p:nvSpPr>
          <p:spPr>
            <a:xfrm>
              <a:off x="4084226" y="3601905"/>
              <a:ext cx="91440" cy="91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Picture Placeholder 18">
            <a:extLst>
              <a:ext uri="{FF2B5EF4-FFF2-40B4-BE49-F238E27FC236}">
                <a16:creationId xmlns:a16="http://schemas.microsoft.com/office/drawing/2014/main" id="{8D746D31-54BD-4605-8A94-740F7116473A}"/>
              </a:ext>
            </a:extLst>
          </p:cNvPr>
          <p:cNvSpPr>
            <a:spLocks noGrp="1"/>
          </p:cNvSpPr>
          <p:nvPr>
            <p:ph type="pic" sz="quarter" idx="12" hasCustomPrompt="1"/>
          </p:nvPr>
        </p:nvSpPr>
        <p:spPr>
          <a:xfrm>
            <a:off x="1294598" y="1415116"/>
            <a:ext cx="1097280" cy="1097280"/>
          </a:xfrm>
        </p:spPr>
        <p:txBody>
          <a:bodyPr/>
          <a:lstStyle>
            <a:lvl1pPr marL="0" indent="0" algn="ctr">
              <a:buNone/>
              <a:defRPr sz="1800"/>
            </a:lvl1pPr>
          </a:lstStyle>
          <a:p>
            <a:r>
              <a:rPr lang="en-US" dirty="0"/>
              <a:t>Picture</a:t>
            </a:r>
          </a:p>
        </p:txBody>
      </p:sp>
      <p:sp>
        <p:nvSpPr>
          <p:cNvPr id="20" name="Picture Placeholder 18">
            <a:extLst>
              <a:ext uri="{FF2B5EF4-FFF2-40B4-BE49-F238E27FC236}">
                <a16:creationId xmlns:a16="http://schemas.microsoft.com/office/drawing/2014/main" id="{97603D9B-51F4-4E3B-8286-180BC540FADC}"/>
              </a:ext>
            </a:extLst>
          </p:cNvPr>
          <p:cNvSpPr>
            <a:spLocks noGrp="1"/>
          </p:cNvSpPr>
          <p:nvPr>
            <p:ph type="pic" sz="quarter" idx="13" hasCustomPrompt="1"/>
          </p:nvPr>
        </p:nvSpPr>
        <p:spPr>
          <a:xfrm>
            <a:off x="4031409" y="4419600"/>
            <a:ext cx="1097280" cy="1097280"/>
          </a:xfrm>
        </p:spPr>
        <p:txBody>
          <a:bodyPr/>
          <a:lstStyle>
            <a:lvl1pPr marL="0" indent="0" algn="ctr">
              <a:buNone/>
              <a:defRPr sz="1800"/>
            </a:lvl1pPr>
          </a:lstStyle>
          <a:p>
            <a:r>
              <a:rPr lang="en-US" dirty="0"/>
              <a:t>Picture</a:t>
            </a:r>
          </a:p>
        </p:txBody>
      </p:sp>
      <p:sp>
        <p:nvSpPr>
          <p:cNvPr id="21" name="Picture Placeholder 18">
            <a:extLst>
              <a:ext uri="{FF2B5EF4-FFF2-40B4-BE49-F238E27FC236}">
                <a16:creationId xmlns:a16="http://schemas.microsoft.com/office/drawing/2014/main" id="{07595B2F-BE3D-4FB3-8D93-6C0B92506C4B}"/>
              </a:ext>
            </a:extLst>
          </p:cNvPr>
          <p:cNvSpPr>
            <a:spLocks noGrp="1"/>
          </p:cNvSpPr>
          <p:nvPr>
            <p:ph type="pic" sz="quarter" idx="14" hasCustomPrompt="1"/>
          </p:nvPr>
        </p:nvSpPr>
        <p:spPr>
          <a:xfrm>
            <a:off x="9389222" y="4419600"/>
            <a:ext cx="1097280" cy="1097280"/>
          </a:xfrm>
        </p:spPr>
        <p:txBody>
          <a:bodyPr/>
          <a:lstStyle>
            <a:lvl1pPr marL="0" indent="0" algn="ctr">
              <a:buNone/>
              <a:defRPr sz="1800"/>
            </a:lvl1pPr>
          </a:lstStyle>
          <a:p>
            <a:r>
              <a:rPr lang="en-US" dirty="0"/>
              <a:t>Picture</a:t>
            </a:r>
          </a:p>
        </p:txBody>
      </p:sp>
      <p:sp>
        <p:nvSpPr>
          <p:cNvPr id="22" name="Picture Placeholder 18">
            <a:extLst>
              <a:ext uri="{FF2B5EF4-FFF2-40B4-BE49-F238E27FC236}">
                <a16:creationId xmlns:a16="http://schemas.microsoft.com/office/drawing/2014/main" id="{BF558B5A-D8C9-4F6C-BF31-A38B74E839DA}"/>
              </a:ext>
            </a:extLst>
          </p:cNvPr>
          <p:cNvSpPr>
            <a:spLocks noGrp="1"/>
          </p:cNvSpPr>
          <p:nvPr>
            <p:ph type="pic" sz="quarter" idx="15" hasCustomPrompt="1"/>
          </p:nvPr>
        </p:nvSpPr>
        <p:spPr>
          <a:xfrm>
            <a:off x="6774979" y="1421542"/>
            <a:ext cx="1097280" cy="1097280"/>
          </a:xfrm>
        </p:spPr>
        <p:txBody>
          <a:bodyPr/>
          <a:lstStyle>
            <a:lvl1pPr marL="0" indent="0" algn="ctr">
              <a:buNone/>
              <a:defRPr sz="1800"/>
            </a:lvl1pPr>
          </a:lstStyle>
          <a:p>
            <a:r>
              <a:rPr lang="en-US" dirty="0"/>
              <a:t>Picture</a:t>
            </a:r>
          </a:p>
        </p:txBody>
      </p:sp>
      <p:sp>
        <p:nvSpPr>
          <p:cNvPr id="24" name="Text Placeholder 23">
            <a:extLst>
              <a:ext uri="{FF2B5EF4-FFF2-40B4-BE49-F238E27FC236}">
                <a16:creationId xmlns:a16="http://schemas.microsoft.com/office/drawing/2014/main" id="{6B8938E6-2947-4709-8B47-F1C67C1312C1}"/>
              </a:ext>
            </a:extLst>
          </p:cNvPr>
          <p:cNvSpPr>
            <a:spLocks noGrp="1"/>
          </p:cNvSpPr>
          <p:nvPr>
            <p:ph type="body" sz="quarter" idx="16" hasCustomPrompt="1"/>
          </p:nvPr>
        </p:nvSpPr>
        <p:spPr>
          <a:xfrm>
            <a:off x="1043135" y="3817106"/>
            <a:ext cx="1600200" cy="457200"/>
          </a:xfrm>
        </p:spPr>
        <p:txBody>
          <a:bodyPr/>
          <a:lstStyle>
            <a:lvl1pPr marL="0" indent="0" algn="ctr">
              <a:buNone/>
              <a:defRPr b="1">
                <a:solidFill>
                  <a:schemeClr val="accent1"/>
                </a:solidFill>
                <a:latin typeface="Georgia" panose="02040502050405020303" pitchFamily="18" charset="0"/>
              </a:defRPr>
            </a:lvl1pPr>
          </a:lstStyle>
          <a:p>
            <a:pPr lvl="0"/>
            <a:r>
              <a:rPr lang="en-US" dirty="0"/>
              <a:t>XXXX</a:t>
            </a:r>
          </a:p>
        </p:txBody>
      </p:sp>
      <p:sp>
        <p:nvSpPr>
          <p:cNvPr id="25" name="Text Placeholder 23">
            <a:extLst>
              <a:ext uri="{FF2B5EF4-FFF2-40B4-BE49-F238E27FC236}">
                <a16:creationId xmlns:a16="http://schemas.microsoft.com/office/drawing/2014/main" id="{DB12EC93-57BA-4A21-9D4F-74A4E20E7C7F}"/>
              </a:ext>
            </a:extLst>
          </p:cNvPr>
          <p:cNvSpPr>
            <a:spLocks noGrp="1"/>
          </p:cNvSpPr>
          <p:nvPr>
            <p:ph type="body" sz="quarter" idx="17" hasCustomPrompt="1"/>
          </p:nvPr>
        </p:nvSpPr>
        <p:spPr>
          <a:xfrm>
            <a:off x="1043135" y="4346734"/>
            <a:ext cx="1600200" cy="767042"/>
          </a:xfrm>
        </p:spPr>
        <p:txBody>
          <a:bodyPr/>
          <a:lstStyle>
            <a:lvl1pPr marL="0" indent="0" algn="ctr">
              <a:buNone/>
              <a:defRPr sz="1400" b="0">
                <a:solidFill>
                  <a:schemeClr val="tx1"/>
                </a:solidFill>
                <a:latin typeface="Arial" panose="020B0604020202020204" pitchFamily="34" charset="0"/>
                <a:cs typeface="Arial" panose="020B0604020202020204" pitchFamily="34" charset="0"/>
              </a:defRPr>
            </a:lvl1pPr>
          </a:lstStyle>
          <a:p>
            <a:pPr lvl="0"/>
            <a:r>
              <a:rPr lang="en-US" dirty="0"/>
              <a:t>Insert additional information here</a:t>
            </a:r>
          </a:p>
        </p:txBody>
      </p:sp>
      <p:sp>
        <p:nvSpPr>
          <p:cNvPr id="26" name="Text Placeholder 23">
            <a:extLst>
              <a:ext uri="{FF2B5EF4-FFF2-40B4-BE49-F238E27FC236}">
                <a16:creationId xmlns:a16="http://schemas.microsoft.com/office/drawing/2014/main" id="{D1BDC335-2769-4179-8A2C-1EF688F52D3A}"/>
              </a:ext>
            </a:extLst>
          </p:cNvPr>
          <p:cNvSpPr>
            <a:spLocks noGrp="1"/>
          </p:cNvSpPr>
          <p:nvPr>
            <p:ph type="body" sz="quarter" idx="18" hasCustomPrompt="1"/>
          </p:nvPr>
        </p:nvSpPr>
        <p:spPr>
          <a:xfrm>
            <a:off x="6523522" y="3813048"/>
            <a:ext cx="1600200" cy="457200"/>
          </a:xfrm>
        </p:spPr>
        <p:txBody>
          <a:bodyPr/>
          <a:lstStyle>
            <a:lvl1pPr marL="0" indent="0" algn="ctr">
              <a:buNone/>
              <a:defRPr b="1">
                <a:solidFill>
                  <a:schemeClr val="accent1"/>
                </a:solidFill>
                <a:latin typeface="Georgia" panose="02040502050405020303" pitchFamily="18" charset="0"/>
              </a:defRPr>
            </a:lvl1pPr>
          </a:lstStyle>
          <a:p>
            <a:pPr lvl="0"/>
            <a:r>
              <a:rPr lang="en-US" dirty="0"/>
              <a:t>XXXX</a:t>
            </a:r>
          </a:p>
        </p:txBody>
      </p:sp>
      <p:sp>
        <p:nvSpPr>
          <p:cNvPr id="27" name="Text Placeholder 23">
            <a:extLst>
              <a:ext uri="{FF2B5EF4-FFF2-40B4-BE49-F238E27FC236}">
                <a16:creationId xmlns:a16="http://schemas.microsoft.com/office/drawing/2014/main" id="{FBCCCEEB-7F18-4C4F-B322-E9347286EAB3}"/>
              </a:ext>
            </a:extLst>
          </p:cNvPr>
          <p:cNvSpPr>
            <a:spLocks noGrp="1"/>
          </p:cNvSpPr>
          <p:nvPr>
            <p:ph type="body" sz="quarter" idx="19" hasCustomPrompt="1"/>
          </p:nvPr>
        </p:nvSpPr>
        <p:spPr>
          <a:xfrm>
            <a:off x="6523519" y="4343400"/>
            <a:ext cx="1600200" cy="767042"/>
          </a:xfrm>
        </p:spPr>
        <p:txBody>
          <a:bodyPr/>
          <a:lstStyle>
            <a:lvl1pPr marL="0" indent="0" algn="ctr">
              <a:buNone/>
              <a:defRPr sz="1400" b="0">
                <a:solidFill>
                  <a:schemeClr val="tx1"/>
                </a:solidFill>
                <a:latin typeface="Arial" panose="020B0604020202020204" pitchFamily="34" charset="0"/>
                <a:cs typeface="Arial" panose="020B0604020202020204" pitchFamily="34" charset="0"/>
              </a:defRPr>
            </a:lvl1pPr>
          </a:lstStyle>
          <a:p>
            <a:pPr lvl="0"/>
            <a:r>
              <a:rPr lang="en-US" dirty="0"/>
              <a:t>Insert additional information here</a:t>
            </a:r>
          </a:p>
        </p:txBody>
      </p:sp>
      <p:sp>
        <p:nvSpPr>
          <p:cNvPr id="28" name="Text Placeholder 23">
            <a:extLst>
              <a:ext uri="{FF2B5EF4-FFF2-40B4-BE49-F238E27FC236}">
                <a16:creationId xmlns:a16="http://schemas.microsoft.com/office/drawing/2014/main" id="{B0601934-548C-4F6B-A27C-C3AEF9E61C13}"/>
              </a:ext>
            </a:extLst>
          </p:cNvPr>
          <p:cNvSpPr>
            <a:spLocks noGrp="1"/>
          </p:cNvSpPr>
          <p:nvPr>
            <p:ph type="body" sz="quarter" idx="20" hasCustomPrompt="1"/>
          </p:nvPr>
        </p:nvSpPr>
        <p:spPr>
          <a:xfrm>
            <a:off x="3783328" y="1958780"/>
            <a:ext cx="1600200" cy="457200"/>
          </a:xfrm>
        </p:spPr>
        <p:txBody>
          <a:bodyPr/>
          <a:lstStyle>
            <a:lvl1pPr marL="0" indent="0" algn="ctr">
              <a:buNone/>
              <a:defRPr b="1">
                <a:solidFill>
                  <a:schemeClr val="accent1"/>
                </a:solidFill>
                <a:latin typeface="Georgia" panose="02040502050405020303" pitchFamily="18" charset="0"/>
              </a:defRPr>
            </a:lvl1pPr>
          </a:lstStyle>
          <a:p>
            <a:pPr lvl="0"/>
            <a:r>
              <a:rPr lang="en-US" dirty="0"/>
              <a:t>XXXX</a:t>
            </a:r>
          </a:p>
        </p:txBody>
      </p:sp>
      <p:sp>
        <p:nvSpPr>
          <p:cNvPr id="29" name="Text Placeholder 23">
            <a:extLst>
              <a:ext uri="{FF2B5EF4-FFF2-40B4-BE49-F238E27FC236}">
                <a16:creationId xmlns:a16="http://schemas.microsoft.com/office/drawing/2014/main" id="{F8237F98-529D-4167-9851-2BA60ABFB99B}"/>
              </a:ext>
            </a:extLst>
          </p:cNvPr>
          <p:cNvSpPr>
            <a:spLocks noGrp="1"/>
          </p:cNvSpPr>
          <p:nvPr>
            <p:ph type="body" sz="quarter" idx="21" hasCustomPrompt="1"/>
          </p:nvPr>
        </p:nvSpPr>
        <p:spPr>
          <a:xfrm>
            <a:off x="3783328" y="2488408"/>
            <a:ext cx="1600200" cy="767042"/>
          </a:xfrm>
        </p:spPr>
        <p:txBody>
          <a:bodyPr/>
          <a:lstStyle>
            <a:lvl1pPr marL="0" indent="0" algn="ctr">
              <a:buNone/>
              <a:defRPr sz="1400" b="0">
                <a:solidFill>
                  <a:schemeClr val="tx1"/>
                </a:solidFill>
                <a:latin typeface="Arial" panose="020B0604020202020204" pitchFamily="34" charset="0"/>
                <a:cs typeface="Arial" panose="020B0604020202020204" pitchFamily="34" charset="0"/>
              </a:defRPr>
            </a:lvl1pPr>
          </a:lstStyle>
          <a:p>
            <a:pPr lvl="0"/>
            <a:r>
              <a:rPr lang="en-US" dirty="0"/>
              <a:t>Insert additional information here</a:t>
            </a:r>
          </a:p>
        </p:txBody>
      </p:sp>
      <p:sp>
        <p:nvSpPr>
          <p:cNvPr id="30" name="Text Placeholder 23">
            <a:extLst>
              <a:ext uri="{FF2B5EF4-FFF2-40B4-BE49-F238E27FC236}">
                <a16:creationId xmlns:a16="http://schemas.microsoft.com/office/drawing/2014/main" id="{5476F391-F8AA-40B7-805B-050109F120B6}"/>
              </a:ext>
            </a:extLst>
          </p:cNvPr>
          <p:cNvSpPr>
            <a:spLocks noGrp="1"/>
          </p:cNvSpPr>
          <p:nvPr>
            <p:ph type="body" sz="quarter" idx="22" hasCustomPrompt="1"/>
          </p:nvPr>
        </p:nvSpPr>
        <p:spPr>
          <a:xfrm>
            <a:off x="9144000" y="1953824"/>
            <a:ext cx="1600200" cy="457200"/>
          </a:xfrm>
        </p:spPr>
        <p:txBody>
          <a:bodyPr/>
          <a:lstStyle>
            <a:lvl1pPr marL="0" indent="0" algn="ctr">
              <a:buNone/>
              <a:defRPr b="1">
                <a:solidFill>
                  <a:schemeClr val="accent1"/>
                </a:solidFill>
                <a:latin typeface="Georgia" panose="02040502050405020303" pitchFamily="18" charset="0"/>
              </a:defRPr>
            </a:lvl1pPr>
          </a:lstStyle>
          <a:p>
            <a:pPr lvl="0"/>
            <a:r>
              <a:rPr lang="en-US" dirty="0"/>
              <a:t>XXXX</a:t>
            </a:r>
          </a:p>
        </p:txBody>
      </p:sp>
      <p:sp>
        <p:nvSpPr>
          <p:cNvPr id="31" name="Text Placeholder 23">
            <a:extLst>
              <a:ext uri="{FF2B5EF4-FFF2-40B4-BE49-F238E27FC236}">
                <a16:creationId xmlns:a16="http://schemas.microsoft.com/office/drawing/2014/main" id="{AD17271E-EAD1-4FAE-9274-D737100F6F7A}"/>
              </a:ext>
            </a:extLst>
          </p:cNvPr>
          <p:cNvSpPr>
            <a:spLocks noGrp="1"/>
          </p:cNvSpPr>
          <p:nvPr>
            <p:ph type="body" sz="quarter" idx="23" hasCustomPrompt="1"/>
          </p:nvPr>
        </p:nvSpPr>
        <p:spPr>
          <a:xfrm>
            <a:off x="9144000" y="2483452"/>
            <a:ext cx="1600200" cy="767042"/>
          </a:xfrm>
        </p:spPr>
        <p:txBody>
          <a:bodyPr/>
          <a:lstStyle>
            <a:lvl1pPr marL="0" indent="0" algn="ctr">
              <a:buNone/>
              <a:defRPr sz="1400" b="0">
                <a:solidFill>
                  <a:schemeClr val="tx1"/>
                </a:solidFill>
                <a:latin typeface="Arial" panose="020B0604020202020204" pitchFamily="34" charset="0"/>
                <a:cs typeface="Arial" panose="020B0604020202020204" pitchFamily="34" charset="0"/>
              </a:defRPr>
            </a:lvl1pPr>
          </a:lstStyle>
          <a:p>
            <a:pPr lvl="0"/>
            <a:r>
              <a:rPr lang="en-US" dirty="0"/>
              <a:t>Insert additional information here</a:t>
            </a:r>
          </a:p>
        </p:txBody>
      </p:sp>
    </p:spTree>
    <p:extLst>
      <p:ext uri="{BB962C8B-B14F-4D97-AF65-F5344CB8AC3E}">
        <p14:creationId xmlns:p14="http://schemas.microsoft.com/office/powerpoint/2010/main" val="18967314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meline - 4 stops with descri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607CC-2F57-4504-B042-977BEB23FEAE}"/>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0E5C8F74-A5B7-492C-8D1F-E9DC8AFC5C14}"/>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ACAFDBA0-38EC-4641-9DB8-A89E341A638B}"/>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5" name="Arrow: Pentagon 4">
            <a:extLst>
              <a:ext uri="{FF2B5EF4-FFF2-40B4-BE49-F238E27FC236}">
                <a16:creationId xmlns:a16="http://schemas.microsoft.com/office/drawing/2014/main" id="{9A5441B9-BC4F-48BD-A3EC-CC0A507405DA}"/>
              </a:ext>
            </a:extLst>
          </p:cNvPr>
          <p:cNvSpPr/>
          <p:nvPr userDrawn="1"/>
        </p:nvSpPr>
        <p:spPr>
          <a:xfrm>
            <a:off x="678869" y="2622301"/>
            <a:ext cx="1355567" cy="149873"/>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BB535EA9-56E6-4252-A25E-2ABB26F56E96}"/>
              </a:ext>
            </a:extLst>
          </p:cNvPr>
          <p:cNvSpPr/>
          <p:nvPr userDrawn="1"/>
        </p:nvSpPr>
        <p:spPr>
          <a:xfrm>
            <a:off x="2146579" y="2551765"/>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Pentagon 4">
            <a:extLst>
              <a:ext uri="{FF2B5EF4-FFF2-40B4-BE49-F238E27FC236}">
                <a16:creationId xmlns:a16="http://schemas.microsoft.com/office/drawing/2014/main" id="{6AFD0A0C-65C8-4B34-B697-2B94031A51F7}"/>
              </a:ext>
            </a:extLst>
          </p:cNvPr>
          <p:cNvSpPr/>
          <p:nvPr userDrawn="1"/>
        </p:nvSpPr>
        <p:spPr>
          <a:xfrm>
            <a:off x="2549667" y="2622302"/>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0F605058-A59F-4CC9-95A2-65577D92A401}"/>
              </a:ext>
            </a:extLst>
          </p:cNvPr>
          <p:cNvSpPr/>
          <p:nvPr userDrawn="1"/>
        </p:nvSpPr>
        <p:spPr>
          <a:xfrm>
            <a:off x="4691500" y="2551765"/>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4">
            <a:extLst>
              <a:ext uri="{FF2B5EF4-FFF2-40B4-BE49-F238E27FC236}">
                <a16:creationId xmlns:a16="http://schemas.microsoft.com/office/drawing/2014/main" id="{BDC765FE-5977-42AB-9986-C6438EDB4B64}"/>
              </a:ext>
            </a:extLst>
          </p:cNvPr>
          <p:cNvSpPr/>
          <p:nvPr userDrawn="1"/>
        </p:nvSpPr>
        <p:spPr>
          <a:xfrm>
            <a:off x="5094588" y="2622302"/>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39D9AD7E-239A-40E4-868D-29A863000BBF}"/>
              </a:ext>
            </a:extLst>
          </p:cNvPr>
          <p:cNvSpPr/>
          <p:nvPr userDrawn="1"/>
        </p:nvSpPr>
        <p:spPr>
          <a:xfrm>
            <a:off x="7236421" y="2551765"/>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Pentagon 4">
            <a:extLst>
              <a:ext uri="{FF2B5EF4-FFF2-40B4-BE49-F238E27FC236}">
                <a16:creationId xmlns:a16="http://schemas.microsoft.com/office/drawing/2014/main" id="{AA7AA0BC-1FBD-4932-8970-307ED0ABF1C3}"/>
              </a:ext>
            </a:extLst>
          </p:cNvPr>
          <p:cNvSpPr/>
          <p:nvPr userDrawn="1"/>
        </p:nvSpPr>
        <p:spPr>
          <a:xfrm>
            <a:off x="7639509" y="2627359"/>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340197A9-E64F-46BB-942E-BCEEBE27F110}"/>
              </a:ext>
            </a:extLst>
          </p:cNvPr>
          <p:cNvSpPr/>
          <p:nvPr userDrawn="1"/>
        </p:nvSpPr>
        <p:spPr>
          <a:xfrm>
            <a:off x="9781342" y="2556822"/>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Pentagon 4">
            <a:extLst>
              <a:ext uri="{FF2B5EF4-FFF2-40B4-BE49-F238E27FC236}">
                <a16:creationId xmlns:a16="http://schemas.microsoft.com/office/drawing/2014/main" id="{43B8E85C-EFB4-4A6E-AB2F-91690ED1DEE0}"/>
              </a:ext>
            </a:extLst>
          </p:cNvPr>
          <p:cNvSpPr/>
          <p:nvPr userDrawn="1"/>
        </p:nvSpPr>
        <p:spPr>
          <a:xfrm>
            <a:off x="10184429" y="2622301"/>
            <a:ext cx="1328696" cy="149873"/>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a:extLst>
              <a:ext uri="{FF2B5EF4-FFF2-40B4-BE49-F238E27FC236}">
                <a16:creationId xmlns:a16="http://schemas.microsoft.com/office/drawing/2014/main" id="{659E5586-60A2-4841-AECB-102DC60D1C8D}"/>
              </a:ext>
            </a:extLst>
          </p:cNvPr>
          <p:cNvSpPr>
            <a:spLocks noGrp="1"/>
          </p:cNvSpPr>
          <p:nvPr>
            <p:ph type="body" sz="quarter" idx="12" hasCustomPrompt="1"/>
          </p:nvPr>
        </p:nvSpPr>
        <p:spPr>
          <a:xfrm>
            <a:off x="1720552" y="2148840"/>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16" name="Text Placeholder 14">
            <a:extLst>
              <a:ext uri="{FF2B5EF4-FFF2-40B4-BE49-F238E27FC236}">
                <a16:creationId xmlns:a16="http://schemas.microsoft.com/office/drawing/2014/main" id="{449A21C3-6C35-4E63-BD24-11C3453F8F58}"/>
              </a:ext>
            </a:extLst>
          </p:cNvPr>
          <p:cNvSpPr>
            <a:spLocks noGrp="1"/>
          </p:cNvSpPr>
          <p:nvPr>
            <p:ph type="body" sz="quarter" idx="13" hasCustomPrompt="1"/>
          </p:nvPr>
        </p:nvSpPr>
        <p:spPr>
          <a:xfrm>
            <a:off x="1377652" y="2971800"/>
            <a:ext cx="1828800" cy="2806116"/>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17" name="Text Placeholder 14">
            <a:extLst>
              <a:ext uri="{FF2B5EF4-FFF2-40B4-BE49-F238E27FC236}">
                <a16:creationId xmlns:a16="http://schemas.microsoft.com/office/drawing/2014/main" id="{E947ADFC-23CC-43CE-A8F6-E3614A471D03}"/>
              </a:ext>
            </a:extLst>
          </p:cNvPr>
          <p:cNvSpPr>
            <a:spLocks noGrp="1"/>
          </p:cNvSpPr>
          <p:nvPr>
            <p:ph type="body" sz="quarter" idx="14" hasCustomPrompt="1"/>
          </p:nvPr>
        </p:nvSpPr>
        <p:spPr>
          <a:xfrm>
            <a:off x="4263676" y="2149667"/>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18" name="Text Placeholder 14">
            <a:extLst>
              <a:ext uri="{FF2B5EF4-FFF2-40B4-BE49-F238E27FC236}">
                <a16:creationId xmlns:a16="http://schemas.microsoft.com/office/drawing/2014/main" id="{335CEA41-0103-45B2-B201-35B39F4C77B6}"/>
              </a:ext>
            </a:extLst>
          </p:cNvPr>
          <p:cNvSpPr>
            <a:spLocks noGrp="1"/>
          </p:cNvSpPr>
          <p:nvPr>
            <p:ph type="body" sz="quarter" idx="15" hasCustomPrompt="1"/>
          </p:nvPr>
        </p:nvSpPr>
        <p:spPr>
          <a:xfrm>
            <a:off x="3922573" y="2971800"/>
            <a:ext cx="1828800" cy="2806116"/>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19" name="Text Placeholder 14">
            <a:extLst>
              <a:ext uri="{FF2B5EF4-FFF2-40B4-BE49-F238E27FC236}">
                <a16:creationId xmlns:a16="http://schemas.microsoft.com/office/drawing/2014/main" id="{FF359442-505A-4DCD-B1CF-3451269B4121}"/>
              </a:ext>
            </a:extLst>
          </p:cNvPr>
          <p:cNvSpPr>
            <a:spLocks noGrp="1"/>
          </p:cNvSpPr>
          <p:nvPr>
            <p:ph type="body" sz="quarter" idx="16" hasCustomPrompt="1"/>
          </p:nvPr>
        </p:nvSpPr>
        <p:spPr>
          <a:xfrm>
            <a:off x="6806800" y="2148840"/>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20" name="Text Placeholder 14">
            <a:extLst>
              <a:ext uri="{FF2B5EF4-FFF2-40B4-BE49-F238E27FC236}">
                <a16:creationId xmlns:a16="http://schemas.microsoft.com/office/drawing/2014/main" id="{0BFD7200-BE19-4F70-BC20-67504E64BC61}"/>
              </a:ext>
            </a:extLst>
          </p:cNvPr>
          <p:cNvSpPr>
            <a:spLocks noGrp="1"/>
          </p:cNvSpPr>
          <p:nvPr>
            <p:ph type="body" sz="quarter" idx="17" hasCustomPrompt="1"/>
          </p:nvPr>
        </p:nvSpPr>
        <p:spPr>
          <a:xfrm>
            <a:off x="6463900" y="2971800"/>
            <a:ext cx="1828800" cy="2806116"/>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21" name="Text Placeholder 14">
            <a:extLst>
              <a:ext uri="{FF2B5EF4-FFF2-40B4-BE49-F238E27FC236}">
                <a16:creationId xmlns:a16="http://schemas.microsoft.com/office/drawing/2014/main" id="{EE6FA521-956A-46A6-8E9D-553BFCEE7B32}"/>
              </a:ext>
            </a:extLst>
          </p:cNvPr>
          <p:cNvSpPr>
            <a:spLocks noGrp="1"/>
          </p:cNvSpPr>
          <p:nvPr>
            <p:ph type="body" sz="quarter" idx="18" hasCustomPrompt="1"/>
          </p:nvPr>
        </p:nvSpPr>
        <p:spPr>
          <a:xfrm>
            <a:off x="9349924" y="2148840"/>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22" name="Text Placeholder 14">
            <a:extLst>
              <a:ext uri="{FF2B5EF4-FFF2-40B4-BE49-F238E27FC236}">
                <a16:creationId xmlns:a16="http://schemas.microsoft.com/office/drawing/2014/main" id="{07406726-09B1-4771-99DB-672382A01511}"/>
              </a:ext>
            </a:extLst>
          </p:cNvPr>
          <p:cNvSpPr>
            <a:spLocks noGrp="1"/>
          </p:cNvSpPr>
          <p:nvPr>
            <p:ph type="body" sz="quarter" idx="19" hasCustomPrompt="1"/>
          </p:nvPr>
        </p:nvSpPr>
        <p:spPr>
          <a:xfrm>
            <a:off x="9012415" y="2971800"/>
            <a:ext cx="1828800" cy="2806116"/>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Tree>
    <p:extLst>
      <p:ext uri="{BB962C8B-B14F-4D97-AF65-F5344CB8AC3E}">
        <p14:creationId xmlns:p14="http://schemas.microsoft.com/office/powerpoint/2010/main" val="28708427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meline - 6 stops with descri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607CC-2F57-4504-B042-977BEB23FEAE}"/>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0E5C8F74-A5B7-492C-8D1F-E9DC8AFC5C14}"/>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ACAFDBA0-38EC-4641-9DB8-A89E341A638B}"/>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5" name="Arrow: Pentagon 4">
            <a:extLst>
              <a:ext uri="{FF2B5EF4-FFF2-40B4-BE49-F238E27FC236}">
                <a16:creationId xmlns:a16="http://schemas.microsoft.com/office/drawing/2014/main" id="{9A5441B9-BC4F-48BD-A3EC-CC0A507405DA}"/>
              </a:ext>
            </a:extLst>
          </p:cNvPr>
          <p:cNvSpPr/>
          <p:nvPr userDrawn="1"/>
        </p:nvSpPr>
        <p:spPr>
          <a:xfrm>
            <a:off x="678869" y="2226061"/>
            <a:ext cx="1355567" cy="149873"/>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BB535EA9-56E6-4252-A25E-2ABB26F56E96}"/>
              </a:ext>
            </a:extLst>
          </p:cNvPr>
          <p:cNvSpPr/>
          <p:nvPr userDrawn="1"/>
        </p:nvSpPr>
        <p:spPr>
          <a:xfrm>
            <a:off x="2146579" y="2155525"/>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Pentagon 4">
            <a:extLst>
              <a:ext uri="{FF2B5EF4-FFF2-40B4-BE49-F238E27FC236}">
                <a16:creationId xmlns:a16="http://schemas.microsoft.com/office/drawing/2014/main" id="{6AFD0A0C-65C8-4B34-B697-2B94031A51F7}"/>
              </a:ext>
            </a:extLst>
          </p:cNvPr>
          <p:cNvSpPr/>
          <p:nvPr userDrawn="1"/>
        </p:nvSpPr>
        <p:spPr>
          <a:xfrm>
            <a:off x="2549667" y="2226062"/>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0F605058-A59F-4CC9-95A2-65577D92A401}"/>
              </a:ext>
            </a:extLst>
          </p:cNvPr>
          <p:cNvSpPr/>
          <p:nvPr userDrawn="1"/>
        </p:nvSpPr>
        <p:spPr>
          <a:xfrm>
            <a:off x="4691500" y="2155525"/>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4">
            <a:extLst>
              <a:ext uri="{FF2B5EF4-FFF2-40B4-BE49-F238E27FC236}">
                <a16:creationId xmlns:a16="http://schemas.microsoft.com/office/drawing/2014/main" id="{BDC765FE-5977-42AB-9986-C6438EDB4B64}"/>
              </a:ext>
            </a:extLst>
          </p:cNvPr>
          <p:cNvSpPr/>
          <p:nvPr userDrawn="1"/>
        </p:nvSpPr>
        <p:spPr>
          <a:xfrm>
            <a:off x="5094588" y="2226062"/>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39D9AD7E-239A-40E4-868D-29A863000BBF}"/>
              </a:ext>
            </a:extLst>
          </p:cNvPr>
          <p:cNvSpPr/>
          <p:nvPr userDrawn="1"/>
        </p:nvSpPr>
        <p:spPr>
          <a:xfrm>
            <a:off x="7236421" y="2155525"/>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Pentagon 4">
            <a:extLst>
              <a:ext uri="{FF2B5EF4-FFF2-40B4-BE49-F238E27FC236}">
                <a16:creationId xmlns:a16="http://schemas.microsoft.com/office/drawing/2014/main" id="{AA7AA0BC-1FBD-4932-8970-307ED0ABF1C3}"/>
              </a:ext>
            </a:extLst>
          </p:cNvPr>
          <p:cNvSpPr/>
          <p:nvPr userDrawn="1"/>
        </p:nvSpPr>
        <p:spPr>
          <a:xfrm>
            <a:off x="7639509" y="2231119"/>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340197A9-E64F-46BB-942E-BCEEBE27F110}"/>
              </a:ext>
            </a:extLst>
          </p:cNvPr>
          <p:cNvSpPr/>
          <p:nvPr userDrawn="1"/>
        </p:nvSpPr>
        <p:spPr>
          <a:xfrm>
            <a:off x="9781342" y="2160582"/>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Pentagon 4">
            <a:extLst>
              <a:ext uri="{FF2B5EF4-FFF2-40B4-BE49-F238E27FC236}">
                <a16:creationId xmlns:a16="http://schemas.microsoft.com/office/drawing/2014/main" id="{43B8E85C-EFB4-4A6E-AB2F-91690ED1DEE0}"/>
              </a:ext>
            </a:extLst>
          </p:cNvPr>
          <p:cNvSpPr/>
          <p:nvPr userDrawn="1"/>
        </p:nvSpPr>
        <p:spPr>
          <a:xfrm>
            <a:off x="10184429" y="2226061"/>
            <a:ext cx="1328696" cy="149873"/>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a:extLst>
              <a:ext uri="{FF2B5EF4-FFF2-40B4-BE49-F238E27FC236}">
                <a16:creationId xmlns:a16="http://schemas.microsoft.com/office/drawing/2014/main" id="{659E5586-60A2-4841-AECB-102DC60D1C8D}"/>
              </a:ext>
            </a:extLst>
          </p:cNvPr>
          <p:cNvSpPr>
            <a:spLocks noGrp="1"/>
          </p:cNvSpPr>
          <p:nvPr>
            <p:ph type="body" sz="quarter" idx="12" hasCustomPrompt="1"/>
          </p:nvPr>
        </p:nvSpPr>
        <p:spPr>
          <a:xfrm>
            <a:off x="1720552" y="1752600"/>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16" name="Text Placeholder 14">
            <a:extLst>
              <a:ext uri="{FF2B5EF4-FFF2-40B4-BE49-F238E27FC236}">
                <a16:creationId xmlns:a16="http://schemas.microsoft.com/office/drawing/2014/main" id="{449A21C3-6C35-4E63-BD24-11C3453F8F58}"/>
              </a:ext>
            </a:extLst>
          </p:cNvPr>
          <p:cNvSpPr>
            <a:spLocks noGrp="1"/>
          </p:cNvSpPr>
          <p:nvPr>
            <p:ph type="body" sz="quarter" idx="13" hasCustomPrompt="1"/>
          </p:nvPr>
        </p:nvSpPr>
        <p:spPr>
          <a:xfrm>
            <a:off x="1377652" y="2575560"/>
            <a:ext cx="1828800" cy="104349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17" name="Text Placeholder 14">
            <a:extLst>
              <a:ext uri="{FF2B5EF4-FFF2-40B4-BE49-F238E27FC236}">
                <a16:creationId xmlns:a16="http://schemas.microsoft.com/office/drawing/2014/main" id="{E947ADFC-23CC-43CE-A8F6-E3614A471D03}"/>
              </a:ext>
            </a:extLst>
          </p:cNvPr>
          <p:cNvSpPr>
            <a:spLocks noGrp="1"/>
          </p:cNvSpPr>
          <p:nvPr>
            <p:ph type="body" sz="quarter" idx="14" hasCustomPrompt="1"/>
          </p:nvPr>
        </p:nvSpPr>
        <p:spPr>
          <a:xfrm>
            <a:off x="4263676" y="1753427"/>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18" name="Text Placeholder 14">
            <a:extLst>
              <a:ext uri="{FF2B5EF4-FFF2-40B4-BE49-F238E27FC236}">
                <a16:creationId xmlns:a16="http://schemas.microsoft.com/office/drawing/2014/main" id="{335CEA41-0103-45B2-B201-35B39F4C77B6}"/>
              </a:ext>
            </a:extLst>
          </p:cNvPr>
          <p:cNvSpPr>
            <a:spLocks noGrp="1"/>
          </p:cNvSpPr>
          <p:nvPr>
            <p:ph type="body" sz="quarter" idx="15" hasCustomPrompt="1"/>
          </p:nvPr>
        </p:nvSpPr>
        <p:spPr>
          <a:xfrm>
            <a:off x="3922573" y="2575560"/>
            <a:ext cx="1828800" cy="104349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19" name="Text Placeholder 14">
            <a:extLst>
              <a:ext uri="{FF2B5EF4-FFF2-40B4-BE49-F238E27FC236}">
                <a16:creationId xmlns:a16="http://schemas.microsoft.com/office/drawing/2014/main" id="{FF359442-505A-4DCD-B1CF-3451269B4121}"/>
              </a:ext>
            </a:extLst>
          </p:cNvPr>
          <p:cNvSpPr>
            <a:spLocks noGrp="1"/>
          </p:cNvSpPr>
          <p:nvPr>
            <p:ph type="body" sz="quarter" idx="16" hasCustomPrompt="1"/>
          </p:nvPr>
        </p:nvSpPr>
        <p:spPr>
          <a:xfrm>
            <a:off x="6806800" y="1752600"/>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20" name="Text Placeholder 14">
            <a:extLst>
              <a:ext uri="{FF2B5EF4-FFF2-40B4-BE49-F238E27FC236}">
                <a16:creationId xmlns:a16="http://schemas.microsoft.com/office/drawing/2014/main" id="{0BFD7200-BE19-4F70-BC20-67504E64BC61}"/>
              </a:ext>
            </a:extLst>
          </p:cNvPr>
          <p:cNvSpPr>
            <a:spLocks noGrp="1"/>
          </p:cNvSpPr>
          <p:nvPr>
            <p:ph type="body" sz="quarter" idx="17" hasCustomPrompt="1"/>
          </p:nvPr>
        </p:nvSpPr>
        <p:spPr>
          <a:xfrm>
            <a:off x="6463900" y="2575560"/>
            <a:ext cx="1828800" cy="104349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21" name="Text Placeholder 14">
            <a:extLst>
              <a:ext uri="{FF2B5EF4-FFF2-40B4-BE49-F238E27FC236}">
                <a16:creationId xmlns:a16="http://schemas.microsoft.com/office/drawing/2014/main" id="{EE6FA521-956A-46A6-8E9D-553BFCEE7B32}"/>
              </a:ext>
            </a:extLst>
          </p:cNvPr>
          <p:cNvSpPr>
            <a:spLocks noGrp="1"/>
          </p:cNvSpPr>
          <p:nvPr>
            <p:ph type="body" sz="quarter" idx="18" hasCustomPrompt="1"/>
          </p:nvPr>
        </p:nvSpPr>
        <p:spPr>
          <a:xfrm>
            <a:off x="9349924" y="1752600"/>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22" name="Text Placeholder 14">
            <a:extLst>
              <a:ext uri="{FF2B5EF4-FFF2-40B4-BE49-F238E27FC236}">
                <a16:creationId xmlns:a16="http://schemas.microsoft.com/office/drawing/2014/main" id="{07406726-09B1-4771-99DB-672382A01511}"/>
              </a:ext>
            </a:extLst>
          </p:cNvPr>
          <p:cNvSpPr>
            <a:spLocks noGrp="1"/>
          </p:cNvSpPr>
          <p:nvPr>
            <p:ph type="body" sz="quarter" idx="19" hasCustomPrompt="1"/>
          </p:nvPr>
        </p:nvSpPr>
        <p:spPr>
          <a:xfrm>
            <a:off x="9012415" y="2575560"/>
            <a:ext cx="1828800" cy="110897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23" name="Arrow: Pentagon 22">
            <a:extLst>
              <a:ext uri="{FF2B5EF4-FFF2-40B4-BE49-F238E27FC236}">
                <a16:creationId xmlns:a16="http://schemas.microsoft.com/office/drawing/2014/main" id="{551A0337-DBF0-4A1A-83C1-BA65390F375A}"/>
              </a:ext>
            </a:extLst>
          </p:cNvPr>
          <p:cNvSpPr/>
          <p:nvPr userDrawn="1"/>
        </p:nvSpPr>
        <p:spPr>
          <a:xfrm>
            <a:off x="689390" y="4585663"/>
            <a:ext cx="1355567" cy="149873"/>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2BD635CD-AFC7-4EBD-82B7-DCEFED8F2815}"/>
              </a:ext>
            </a:extLst>
          </p:cNvPr>
          <p:cNvSpPr/>
          <p:nvPr userDrawn="1"/>
        </p:nvSpPr>
        <p:spPr>
          <a:xfrm>
            <a:off x="2157100" y="4515127"/>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Arrow: Pentagon 4">
            <a:extLst>
              <a:ext uri="{FF2B5EF4-FFF2-40B4-BE49-F238E27FC236}">
                <a16:creationId xmlns:a16="http://schemas.microsoft.com/office/drawing/2014/main" id="{CE038244-1E14-43B3-AAF8-7F33140AEC40}"/>
              </a:ext>
            </a:extLst>
          </p:cNvPr>
          <p:cNvSpPr/>
          <p:nvPr userDrawn="1"/>
        </p:nvSpPr>
        <p:spPr>
          <a:xfrm>
            <a:off x="2560188" y="4585664"/>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B79FC2F8-A499-4E9E-8D40-199CA103479B}"/>
              </a:ext>
            </a:extLst>
          </p:cNvPr>
          <p:cNvSpPr/>
          <p:nvPr userDrawn="1"/>
        </p:nvSpPr>
        <p:spPr>
          <a:xfrm>
            <a:off x="4702021" y="4515127"/>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Arrow: Pentagon 4">
            <a:extLst>
              <a:ext uri="{FF2B5EF4-FFF2-40B4-BE49-F238E27FC236}">
                <a16:creationId xmlns:a16="http://schemas.microsoft.com/office/drawing/2014/main" id="{83F79FDF-6329-4E79-99A2-AADAC81015E9}"/>
              </a:ext>
            </a:extLst>
          </p:cNvPr>
          <p:cNvSpPr/>
          <p:nvPr userDrawn="1"/>
        </p:nvSpPr>
        <p:spPr>
          <a:xfrm>
            <a:off x="5105109" y="4585664"/>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14">
            <a:extLst>
              <a:ext uri="{FF2B5EF4-FFF2-40B4-BE49-F238E27FC236}">
                <a16:creationId xmlns:a16="http://schemas.microsoft.com/office/drawing/2014/main" id="{240A6356-665D-4080-AA25-2F1748655CCA}"/>
              </a:ext>
            </a:extLst>
          </p:cNvPr>
          <p:cNvSpPr>
            <a:spLocks noGrp="1"/>
          </p:cNvSpPr>
          <p:nvPr>
            <p:ph type="body" sz="quarter" idx="20" hasCustomPrompt="1"/>
          </p:nvPr>
        </p:nvSpPr>
        <p:spPr>
          <a:xfrm>
            <a:off x="1731073" y="4112202"/>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33" name="Text Placeholder 14">
            <a:extLst>
              <a:ext uri="{FF2B5EF4-FFF2-40B4-BE49-F238E27FC236}">
                <a16:creationId xmlns:a16="http://schemas.microsoft.com/office/drawing/2014/main" id="{88F28669-0CD2-49F3-991A-33252BEB6375}"/>
              </a:ext>
            </a:extLst>
          </p:cNvPr>
          <p:cNvSpPr>
            <a:spLocks noGrp="1"/>
          </p:cNvSpPr>
          <p:nvPr>
            <p:ph type="body" sz="quarter" idx="21" hasCustomPrompt="1"/>
          </p:nvPr>
        </p:nvSpPr>
        <p:spPr>
          <a:xfrm>
            <a:off x="1388173" y="4935162"/>
            <a:ext cx="1828800" cy="104349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34" name="Text Placeholder 14">
            <a:extLst>
              <a:ext uri="{FF2B5EF4-FFF2-40B4-BE49-F238E27FC236}">
                <a16:creationId xmlns:a16="http://schemas.microsoft.com/office/drawing/2014/main" id="{57AB3111-90D4-4B93-B249-04D182446B0F}"/>
              </a:ext>
            </a:extLst>
          </p:cNvPr>
          <p:cNvSpPr>
            <a:spLocks noGrp="1"/>
          </p:cNvSpPr>
          <p:nvPr>
            <p:ph type="body" sz="quarter" idx="22" hasCustomPrompt="1"/>
          </p:nvPr>
        </p:nvSpPr>
        <p:spPr>
          <a:xfrm>
            <a:off x="4274197" y="4113029"/>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35" name="Text Placeholder 14">
            <a:extLst>
              <a:ext uri="{FF2B5EF4-FFF2-40B4-BE49-F238E27FC236}">
                <a16:creationId xmlns:a16="http://schemas.microsoft.com/office/drawing/2014/main" id="{E0FD2867-B7D1-4DC5-9C4E-78983C5E3189}"/>
              </a:ext>
            </a:extLst>
          </p:cNvPr>
          <p:cNvSpPr>
            <a:spLocks noGrp="1"/>
          </p:cNvSpPr>
          <p:nvPr>
            <p:ph type="body" sz="quarter" idx="23" hasCustomPrompt="1"/>
          </p:nvPr>
        </p:nvSpPr>
        <p:spPr>
          <a:xfrm>
            <a:off x="3933094" y="4935162"/>
            <a:ext cx="1828800" cy="104349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Tree>
    <p:extLst>
      <p:ext uri="{BB962C8B-B14F-4D97-AF65-F5344CB8AC3E}">
        <p14:creationId xmlns:p14="http://schemas.microsoft.com/office/powerpoint/2010/main" val="32973865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meline - 8 stops with descri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607CC-2F57-4504-B042-977BEB23FEAE}"/>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0E5C8F74-A5B7-492C-8D1F-E9DC8AFC5C14}"/>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ACAFDBA0-38EC-4641-9DB8-A89E341A638B}"/>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5" name="Arrow: Pentagon 4">
            <a:extLst>
              <a:ext uri="{FF2B5EF4-FFF2-40B4-BE49-F238E27FC236}">
                <a16:creationId xmlns:a16="http://schemas.microsoft.com/office/drawing/2014/main" id="{9A5441B9-BC4F-48BD-A3EC-CC0A507405DA}"/>
              </a:ext>
            </a:extLst>
          </p:cNvPr>
          <p:cNvSpPr/>
          <p:nvPr userDrawn="1"/>
        </p:nvSpPr>
        <p:spPr>
          <a:xfrm>
            <a:off x="678869" y="2226061"/>
            <a:ext cx="1355567" cy="149873"/>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BB535EA9-56E6-4252-A25E-2ABB26F56E96}"/>
              </a:ext>
            </a:extLst>
          </p:cNvPr>
          <p:cNvSpPr/>
          <p:nvPr userDrawn="1"/>
        </p:nvSpPr>
        <p:spPr>
          <a:xfrm>
            <a:off x="2146579" y="2155525"/>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Pentagon 4">
            <a:extLst>
              <a:ext uri="{FF2B5EF4-FFF2-40B4-BE49-F238E27FC236}">
                <a16:creationId xmlns:a16="http://schemas.microsoft.com/office/drawing/2014/main" id="{6AFD0A0C-65C8-4B34-B697-2B94031A51F7}"/>
              </a:ext>
            </a:extLst>
          </p:cNvPr>
          <p:cNvSpPr/>
          <p:nvPr userDrawn="1"/>
        </p:nvSpPr>
        <p:spPr>
          <a:xfrm>
            <a:off x="2549667" y="2226062"/>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0F605058-A59F-4CC9-95A2-65577D92A401}"/>
              </a:ext>
            </a:extLst>
          </p:cNvPr>
          <p:cNvSpPr/>
          <p:nvPr userDrawn="1"/>
        </p:nvSpPr>
        <p:spPr>
          <a:xfrm>
            <a:off x="4691500" y="2155525"/>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4">
            <a:extLst>
              <a:ext uri="{FF2B5EF4-FFF2-40B4-BE49-F238E27FC236}">
                <a16:creationId xmlns:a16="http://schemas.microsoft.com/office/drawing/2014/main" id="{BDC765FE-5977-42AB-9986-C6438EDB4B64}"/>
              </a:ext>
            </a:extLst>
          </p:cNvPr>
          <p:cNvSpPr/>
          <p:nvPr userDrawn="1"/>
        </p:nvSpPr>
        <p:spPr>
          <a:xfrm>
            <a:off x="5094588" y="2226062"/>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39D9AD7E-239A-40E4-868D-29A863000BBF}"/>
              </a:ext>
            </a:extLst>
          </p:cNvPr>
          <p:cNvSpPr/>
          <p:nvPr userDrawn="1"/>
        </p:nvSpPr>
        <p:spPr>
          <a:xfrm>
            <a:off x="7236421" y="2155525"/>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Pentagon 4">
            <a:extLst>
              <a:ext uri="{FF2B5EF4-FFF2-40B4-BE49-F238E27FC236}">
                <a16:creationId xmlns:a16="http://schemas.microsoft.com/office/drawing/2014/main" id="{AA7AA0BC-1FBD-4932-8970-307ED0ABF1C3}"/>
              </a:ext>
            </a:extLst>
          </p:cNvPr>
          <p:cNvSpPr/>
          <p:nvPr userDrawn="1"/>
        </p:nvSpPr>
        <p:spPr>
          <a:xfrm>
            <a:off x="7639509" y="2231119"/>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340197A9-E64F-46BB-942E-BCEEBE27F110}"/>
              </a:ext>
            </a:extLst>
          </p:cNvPr>
          <p:cNvSpPr/>
          <p:nvPr userDrawn="1"/>
        </p:nvSpPr>
        <p:spPr>
          <a:xfrm>
            <a:off x="9781342" y="2160582"/>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Pentagon 4">
            <a:extLst>
              <a:ext uri="{FF2B5EF4-FFF2-40B4-BE49-F238E27FC236}">
                <a16:creationId xmlns:a16="http://schemas.microsoft.com/office/drawing/2014/main" id="{43B8E85C-EFB4-4A6E-AB2F-91690ED1DEE0}"/>
              </a:ext>
            </a:extLst>
          </p:cNvPr>
          <p:cNvSpPr/>
          <p:nvPr userDrawn="1"/>
        </p:nvSpPr>
        <p:spPr>
          <a:xfrm>
            <a:off x="10184429" y="2226061"/>
            <a:ext cx="1328696" cy="149873"/>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a:extLst>
              <a:ext uri="{FF2B5EF4-FFF2-40B4-BE49-F238E27FC236}">
                <a16:creationId xmlns:a16="http://schemas.microsoft.com/office/drawing/2014/main" id="{659E5586-60A2-4841-AECB-102DC60D1C8D}"/>
              </a:ext>
            </a:extLst>
          </p:cNvPr>
          <p:cNvSpPr>
            <a:spLocks noGrp="1"/>
          </p:cNvSpPr>
          <p:nvPr>
            <p:ph type="body" sz="quarter" idx="12" hasCustomPrompt="1"/>
          </p:nvPr>
        </p:nvSpPr>
        <p:spPr>
          <a:xfrm>
            <a:off x="1720552" y="1752600"/>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16" name="Text Placeholder 14">
            <a:extLst>
              <a:ext uri="{FF2B5EF4-FFF2-40B4-BE49-F238E27FC236}">
                <a16:creationId xmlns:a16="http://schemas.microsoft.com/office/drawing/2014/main" id="{449A21C3-6C35-4E63-BD24-11C3453F8F58}"/>
              </a:ext>
            </a:extLst>
          </p:cNvPr>
          <p:cNvSpPr>
            <a:spLocks noGrp="1"/>
          </p:cNvSpPr>
          <p:nvPr>
            <p:ph type="body" sz="quarter" idx="13" hasCustomPrompt="1"/>
          </p:nvPr>
        </p:nvSpPr>
        <p:spPr>
          <a:xfrm>
            <a:off x="1377652" y="2575560"/>
            <a:ext cx="1828800" cy="104349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17" name="Text Placeholder 14">
            <a:extLst>
              <a:ext uri="{FF2B5EF4-FFF2-40B4-BE49-F238E27FC236}">
                <a16:creationId xmlns:a16="http://schemas.microsoft.com/office/drawing/2014/main" id="{E947ADFC-23CC-43CE-A8F6-E3614A471D03}"/>
              </a:ext>
            </a:extLst>
          </p:cNvPr>
          <p:cNvSpPr>
            <a:spLocks noGrp="1"/>
          </p:cNvSpPr>
          <p:nvPr>
            <p:ph type="body" sz="quarter" idx="14" hasCustomPrompt="1"/>
          </p:nvPr>
        </p:nvSpPr>
        <p:spPr>
          <a:xfrm>
            <a:off x="4263676" y="1753427"/>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18" name="Text Placeholder 14">
            <a:extLst>
              <a:ext uri="{FF2B5EF4-FFF2-40B4-BE49-F238E27FC236}">
                <a16:creationId xmlns:a16="http://schemas.microsoft.com/office/drawing/2014/main" id="{335CEA41-0103-45B2-B201-35B39F4C77B6}"/>
              </a:ext>
            </a:extLst>
          </p:cNvPr>
          <p:cNvSpPr>
            <a:spLocks noGrp="1"/>
          </p:cNvSpPr>
          <p:nvPr>
            <p:ph type="body" sz="quarter" idx="15" hasCustomPrompt="1"/>
          </p:nvPr>
        </p:nvSpPr>
        <p:spPr>
          <a:xfrm>
            <a:off x="3922573" y="2575560"/>
            <a:ext cx="1828800" cy="104349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19" name="Text Placeholder 14">
            <a:extLst>
              <a:ext uri="{FF2B5EF4-FFF2-40B4-BE49-F238E27FC236}">
                <a16:creationId xmlns:a16="http://schemas.microsoft.com/office/drawing/2014/main" id="{FF359442-505A-4DCD-B1CF-3451269B4121}"/>
              </a:ext>
            </a:extLst>
          </p:cNvPr>
          <p:cNvSpPr>
            <a:spLocks noGrp="1"/>
          </p:cNvSpPr>
          <p:nvPr>
            <p:ph type="body" sz="quarter" idx="16" hasCustomPrompt="1"/>
          </p:nvPr>
        </p:nvSpPr>
        <p:spPr>
          <a:xfrm>
            <a:off x="6806800" y="1752600"/>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20" name="Text Placeholder 14">
            <a:extLst>
              <a:ext uri="{FF2B5EF4-FFF2-40B4-BE49-F238E27FC236}">
                <a16:creationId xmlns:a16="http://schemas.microsoft.com/office/drawing/2014/main" id="{0BFD7200-BE19-4F70-BC20-67504E64BC61}"/>
              </a:ext>
            </a:extLst>
          </p:cNvPr>
          <p:cNvSpPr>
            <a:spLocks noGrp="1"/>
          </p:cNvSpPr>
          <p:nvPr>
            <p:ph type="body" sz="quarter" idx="17" hasCustomPrompt="1"/>
          </p:nvPr>
        </p:nvSpPr>
        <p:spPr>
          <a:xfrm>
            <a:off x="6463900" y="2575560"/>
            <a:ext cx="1828800" cy="104349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21" name="Text Placeholder 14">
            <a:extLst>
              <a:ext uri="{FF2B5EF4-FFF2-40B4-BE49-F238E27FC236}">
                <a16:creationId xmlns:a16="http://schemas.microsoft.com/office/drawing/2014/main" id="{EE6FA521-956A-46A6-8E9D-553BFCEE7B32}"/>
              </a:ext>
            </a:extLst>
          </p:cNvPr>
          <p:cNvSpPr>
            <a:spLocks noGrp="1"/>
          </p:cNvSpPr>
          <p:nvPr>
            <p:ph type="body" sz="quarter" idx="18" hasCustomPrompt="1"/>
          </p:nvPr>
        </p:nvSpPr>
        <p:spPr>
          <a:xfrm>
            <a:off x="9349924" y="1752600"/>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22" name="Text Placeholder 14">
            <a:extLst>
              <a:ext uri="{FF2B5EF4-FFF2-40B4-BE49-F238E27FC236}">
                <a16:creationId xmlns:a16="http://schemas.microsoft.com/office/drawing/2014/main" id="{07406726-09B1-4771-99DB-672382A01511}"/>
              </a:ext>
            </a:extLst>
          </p:cNvPr>
          <p:cNvSpPr>
            <a:spLocks noGrp="1"/>
          </p:cNvSpPr>
          <p:nvPr>
            <p:ph type="body" sz="quarter" idx="19" hasCustomPrompt="1"/>
          </p:nvPr>
        </p:nvSpPr>
        <p:spPr>
          <a:xfrm>
            <a:off x="9012415" y="2575560"/>
            <a:ext cx="1828800" cy="110897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23" name="Arrow: Pentagon 22">
            <a:extLst>
              <a:ext uri="{FF2B5EF4-FFF2-40B4-BE49-F238E27FC236}">
                <a16:creationId xmlns:a16="http://schemas.microsoft.com/office/drawing/2014/main" id="{551A0337-DBF0-4A1A-83C1-BA65390F375A}"/>
              </a:ext>
            </a:extLst>
          </p:cNvPr>
          <p:cNvSpPr/>
          <p:nvPr userDrawn="1"/>
        </p:nvSpPr>
        <p:spPr>
          <a:xfrm>
            <a:off x="689390" y="4585663"/>
            <a:ext cx="1355567" cy="149873"/>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2BD635CD-AFC7-4EBD-82B7-DCEFED8F2815}"/>
              </a:ext>
            </a:extLst>
          </p:cNvPr>
          <p:cNvSpPr/>
          <p:nvPr userDrawn="1"/>
        </p:nvSpPr>
        <p:spPr>
          <a:xfrm>
            <a:off x="2157100" y="4515127"/>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Arrow: Pentagon 4">
            <a:extLst>
              <a:ext uri="{FF2B5EF4-FFF2-40B4-BE49-F238E27FC236}">
                <a16:creationId xmlns:a16="http://schemas.microsoft.com/office/drawing/2014/main" id="{CE038244-1E14-43B3-AAF8-7F33140AEC40}"/>
              </a:ext>
            </a:extLst>
          </p:cNvPr>
          <p:cNvSpPr/>
          <p:nvPr userDrawn="1"/>
        </p:nvSpPr>
        <p:spPr>
          <a:xfrm>
            <a:off x="2560188" y="4585664"/>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B79FC2F8-A499-4E9E-8D40-199CA103479B}"/>
              </a:ext>
            </a:extLst>
          </p:cNvPr>
          <p:cNvSpPr/>
          <p:nvPr userDrawn="1"/>
        </p:nvSpPr>
        <p:spPr>
          <a:xfrm>
            <a:off x="4702021" y="4515127"/>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Arrow: Pentagon 4">
            <a:extLst>
              <a:ext uri="{FF2B5EF4-FFF2-40B4-BE49-F238E27FC236}">
                <a16:creationId xmlns:a16="http://schemas.microsoft.com/office/drawing/2014/main" id="{83F79FDF-6329-4E79-99A2-AADAC81015E9}"/>
              </a:ext>
            </a:extLst>
          </p:cNvPr>
          <p:cNvSpPr/>
          <p:nvPr userDrawn="1"/>
        </p:nvSpPr>
        <p:spPr>
          <a:xfrm>
            <a:off x="5105109" y="4585664"/>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E4CC0C70-3CE6-48F7-A4E4-E84B442CC1C7}"/>
              </a:ext>
            </a:extLst>
          </p:cNvPr>
          <p:cNvSpPr/>
          <p:nvPr userDrawn="1"/>
        </p:nvSpPr>
        <p:spPr>
          <a:xfrm>
            <a:off x="7246942" y="4515127"/>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Arrow: Pentagon 4">
            <a:extLst>
              <a:ext uri="{FF2B5EF4-FFF2-40B4-BE49-F238E27FC236}">
                <a16:creationId xmlns:a16="http://schemas.microsoft.com/office/drawing/2014/main" id="{799A8E74-84E8-4312-AE25-51B8522F82CF}"/>
              </a:ext>
            </a:extLst>
          </p:cNvPr>
          <p:cNvSpPr/>
          <p:nvPr userDrawn="1"/>
        </p:nvSpPr>
        <p:spPr>
          <a:xfrm>
            <a:off x="7650030" y="4590721"/>
            <a:ext cx="2029691" cy="149872"/>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E6684331-A472-43E5-A1CF-1E156EC583BC}"/>
              </a:ext>
            </a:extLst>
          </p:cNvPr>
          <p:cNvSpPr/>
          <p:nvPr userDrawn="1"/>
        </p:nvSpPr>
        <p:spPr>
          <a:xfrm>
            <a:off x="9791863" y="4520184"/>
            <a:ext cx="290946" cy="290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Arrow: Pentagon 4">
            <a:extLst>
              <a:ext uri="{FF2B5EF4-FFF2-40B4-BE49-F238E27FC236}">
                <a16:creationId xmlns:a16="http://schemas.microsoft.com/office/drawing/2014/main" id="{D421BB40-F69B-4BB5-A107-DEB62B962D52}"/>
              </a:ext>
            </a:extLst>
          </p:cNvPr>
          <p:cNvSpPr/>
          <p:nvPr userDrawn="1"/>
        </p:nvSpPr>
        <p:spPr>
          <a:xfrm>
            <a:off x="10194950" y="4585663"/>
            <a:ext cx="1328696" cy="149873"/>
          </a:xfrm>
          <a:prstGeom prst="homePlat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14">
            <a:extLst>
              <a:ext uri="{FF2B5EF4-FFF2-40B4-BE49-F238E27FC236}">
                <a16:creationId xmlns:a16="http://schemas.microsoft.com/office/drawing/2014/main" id="{240A6356-665D-4080-AA25-2F1748655CCA}"/>
              </a:ext>
            </a:extLst>
          </p:cNvPr>
          <p:cNvSpPr>
            <a:spLocks noGrp="1"/>
          </p:cNvSpPr>
          <p:nvPr>
            <p:ph type="body" sz="quarter" idx="20" hasCustomPrompt="1"/>
          </p:nvPr>
        </p:nvSpPr>
        <p:spPr>
          <a:xfrm>
            <a:off x="1731073" y="4112202"/>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33" name="Text Placeholder 14">
            <a:extLst>
              <a:ext uri="{FF2B5EF4-FFF2-40B4-BE49-F238E27FC236}">
                <a16:creationId xmlns:a16="http://schemas.microsoft.com/office/drawing/2014/main" id="{88F28669-0CD2-49F3-991A-33252BEB6375}"/>
              </a:ext>
            </a:extLst>
          </p:cNvPr>
          <p:cNvSpPr>
            <a:spLocks noGrp="1"/>
          </p:cNvSpPr>
          <p:nvPr>
            <p:ph type="body" sz="quarter" idx="21" hasCustomPrompt="1"/>
          </p:nvPr>
        </p:nvSpPr>
        <p:spPr>
          <a:xfrm>
            <a:off x="1388173" y="4935162"/>
            <a:ext cx="1828800" cy="104349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34" name="Text Placeholder 14">
            <a:extLst>
              <a:ext uri="{FF2B5EF4-FFF2-40B4-BE49-F238E27FC236}">
                <a16:creationId xmlns:a16="http://schemas.microsoft.com/office/drawing/2014/main" id="{57AB3111-90D4-4B93-B249-04D182446B0F}"/>
              </a:ext>
            </a:extLst>
          </p:cNvPr>
          <p:cNvSpPr>
            <a:spLocks noGrp="1"/>
          </p:cNvSpPr>
          <p:nvPr>
            <p:ph type="body" sz="quarter" idx="22" hasCustomPrompt="1"/>
          </p:nvPr>
        </p:nvSpPr>
        <p:spPr>
          <a:xfrm>
            <a:off x="4274197" y="4113029"/>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35" name="Text Placeholder 14">
            <a:extLst>
              <a:ext uri="{FF2B5EF4-FFF2-40B4-BE49-F238E27FC236}">
                <a16:creationId xmlns:a16="http://schemas.microsoft.com/office/drawing/2014/main" id="{E0FD2867-B7D1-4DC5-9C4E-78983C5E3189}"/>
              </a:ext>
            </a:extLst>
          </p:cNvPr>
          <p:cNvSpPr>
            <a:spLocks noGrp="1"/>
          </p:cNvSpPr>
          <p:nvPr>
            <p:ph type="body" sz="quarter" idx="23" hasCustomPrompt="1"/>
          </p:nvPr>
        </p:nvSpPr>
        <p:spPr>
          <a:xfrm>
            <a:off x="3933094" y="4935162"/>
            <a:ext cx="1828800" cy="104349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36" name="Text Placeholder 14">
            <a:extLst>
              <a:ext uri="{FF2B5EF4-FFF2-40B4-BE49-F238E27FC236}">
                <a16:creationId xmlns:a16="http://schemas.microsoft.com/office/drawing/2014/main" id="{19401CE8-2FA2-4ABA-89E6-6B2045D48174}"/>
              </a:ext>
            </a:extLst>
          </p:cNvPr>
          <p:cNvSpPr>
            <a:spLocks noGrp="1"/>
          </p:cNvSpPr>
          <p:nvPr>
            <p:ph type="body" sz="quarter" idx="24" hasCustomPrompt="1"/>
          </p:nvPr>
        </p:nvSpPr>
        <p:spPr>
          <a:xfrm>
            <a:off x="6817321" y="4112202"/>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37" name="Text Placeholder 14">
            <a:extLst>
              <a:ext uri="{FF2B5EF4-FFF2-40B4-BE49-F238E27FC236}">
                <a16:creationId xmlns:a16="http://schemas.microsoft.com/office/drawing/2014/main" id="{72FC7AD0-6145-4EE5-88CB-8550E7EBE765}"/>
              </a:ext>
            </a:extLst>
          </p:cNvPr>
          <p:cNvSpPr>
            <a:spLocks noGrp="1"/>
          </p:cNvSpPr>
          <p:nvPr>
            <p:ph type="body" sz="quarter" idx="25" hasCustomPrompt="1"/>
          </p:nvPr>
        </p:nvSpPr>
        <p:spPr>
          <a:xfrm>
            <a:off x="6474421" y="4935162"/>
            <a:ext cx="1828800" cy="104349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
        <p:nvSpPr>
          <p:cNvPr id="38" name="Text Placeholder 14">
            <a:extLst>
              <a:ext uri="{FF2B5EF4-FFF2-40B4-BE49-F238E27FC236}">
                <a16:creationId xmlns:a16="http://schemas.microsoft.com/office/drawing/2014/main" id="{D8F8C6A6-1AAB-4B88-9FFA-BB62195677A6}"/>
              </a:ext>
            </a:extLst>
          </p:cNvPr>
          <p:cNvSpPr>
            <a:spLocks noGrp="1"/>
          </p:cNvSpPr>
          <p:nvPr>
            <p:ph type="body" sz="quarter" idx="26" hasCustomPrompt="1"/>
          </p:nvPr>
        </p:nvSpPr>
        <p:spPr>
          <a:xfrm>
            <a:off x="9360445" y="4112202"/>
            <a:ext cx="1143000" cy="290513"/>
          </a:xfrm>
        </p:spPr>
        <p:txBody>
          <a:bodyPr/>
          <a:lstStyle>
            <a:lvl1pPr marL="0" indent="0" algn="ctr">
              <a:buNone/>
              <a:defRPr sz="2000" b="1">
                <a:solidFill>
                  <a:schemeClr val="accent1"/>
                </a:solidFill>
                <a:latin typeface="Georgia" panose="02040502050405020303" pitchFamily="18" charset="0"/>
              </a:defRPr>
            </a:lvl1pPr>
          </a:lstStyle>
          <a:p>
            <a:pPr lvl="0"/>
            <a:r>
              <a:rPr lang="en-US" dirty="0"/>
              <a:t>XXXX</a:t>
            </a:r>
          </a:p>
        </p:txBody>
      </p:sp>
      <p:sp>
        <p:nvSpPr>
          <p:cNvPr id="39" name="Text Placeholder 14">
            <a:extLst>
              <a:ext uri="{FF2B5EF4-FFF2-40B4-BE49-F238E27FC236}">
                <a16:creationId xmlns:a16="http://schemas.microsoft.com/office/drawing/2014/main" id="{2FE7ABEF-3974-456F-B7C1-9A2A214A3346}"/>
              </a:ext>
            </a:extLst>
          </p:cNvPr>
          <p:cNvSpPr>
            <a:spLocks noGrp="1"/>
          </p:cNvSpPr>
          <p:nvPr>
            <p:ph type="body" sz="quarter" idx="27" hasCustomPrompt="1"/>
          </p:nvPr>
        </p:nvSpPr>
        <p:spPr>
          <a:xfrm>
            <a:off x="9022936" y="4935162"/>
            <a:ext cx="1828800" cy="1108970"/>
          </a:xfrm>
        </p:spPr>
        <p:txBody>
          <a:bodyPr/>
          <a:lstStyle>
            <a:lvl1pPr marL="0" indent="0" algn="ctr">
              <a:buNone/>
              <a:defRPr sz="1800" b="0">
                <a:solidFill>
                  <a:schemeClr val="tx1"/>
                </a:solidFill>
                <a:latin typeface="Arial" panose="020B0604020202020204" pitchFamily="34" charset="0"/>
                <a:cs typeface="Arial" panose="020B0604020202020204" pitchFamily="34" charset="0"/>
              </a:defRPr>
            </a:lvl1pPr>
          </a:lstStyle>
          <a:p>
            <a:pPr lvl="0"/>
            <a:r>
              <a:rPr lang="en-US" dirty="0"/>
              <a:t>Additional information goes here</a:t>
            </a:r>
          </a:p>
        </p:txBody>
      </p:sp>
    </p:spTree>
    <p:extLst>
      <p:ext uri="{BB962C8B-B14F-4D97-AF65-F5344CB8AC3E}">
        <p14:creationId xmlns:p14="http://schemas.microsoft.com/office/powerpoint/2010/main" val="8794327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hevron - 6 step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8C4AFE-189B-4BCE-9416-62C83576157D}"/>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2AD145EE-B2A4-48BC-B997-5CA56E6A5C2E}"/>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5" name="Title 1">
            <a:extLst>
              <a:ext uri="{FF2B5EF4-FFF2-40B4-BE49-F238E27FC236}">
                <a16:creationId xmlns:a16="http://schemas.microsoft.com/office/drawing/2014/main" id="{1F5B0210-93D6-4926-A890-B3F6279FD421}"/>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endParaRPr lang="en-US" dirty="0"/>
          </a:p>
        </p:txBody>
      </p:sp>
      <p:sp>
        <p:nvSpPr>
          <p:cNvPr id="6" name="Rectangle 3">
            <a:extLst>
              <a:ext uri="{FF2B5EF4-FFF2-40B4-BE49-F238E27FC236}">
                <a16:creationId xmlns:a16="http://schemas.microsoft.com/office/drawing/2014/main" id="{2BEEDAFC-02DA-4ADC-8A94-8AD951EBFFB9}"/>
              </a:ext>
            </a:extLst>
          </p:cNvPr>
          <p:cNvSpPr txBox="1">
            <a:spLocks noChangeArrowheads="1"/>
          </p:cNvSpPr>
          <p:nvPr userDrawn="1"/>
        </p:nvSpPr>
        <p:spPr bwMode="auto">
          <a:xfrm>
            <a:off x="6290734" y="1506647"/>
            <a:ext cx="5097780" cy="3910618"/>
          </a:xfrm>
          <a:prstGeom prst="rect">
            <a:avLst/>
          </a:prstGeom>
        </p:spPr>
        <p:txBody>
          <a:bodyPr vert="horz" lIns="91440" tIns="45720" rIns="91440" bIns="45720" numCol="1" rtlCol="0" anchorCtr="0" compatLnSpc="1">
            <a:prstTxWarp prst="textNoShape">
              <a:avLst/>
            </a:prstTxWarp>
            <a:noAutofit/>
          </a:bodyPr>
          <a:lstStyle>
            <a:lvl1pPr marL="342900" indent="-342900" algn="l" rtl="0" eaLnBrk="1" fontAlgn="base" hangingPunct="1">
              <a:spcBef>
                <a:spcPts val="800"/>
              </a:spcBef>
              <a:spcAft>
                <a:spcPts val="600"/>
              </a:spcAft>
              <a:buClr>
                <a:schemeClr val="accent5"/>
              </a:buClr>
              <a:buSzPct val="75000"/>
              <a:buFont typeface="Wingdings" charset="2"/>
              <a:buChar char="u"/>
              <a:defRPr sz="2000" kern="1200">
                <a:solidFill>
                  <a:schemeClr val="bg2">
                    <a:lumMod val="10000"/>
                  </a:schemeClr>
                </a:solidFill>
                <a:latin typeface="+mn-lt"/>
                <a:ea typeface="+mn-ea"/>
                <a:cs typeface="+mn-cs"/>
              </a:defRPr>
            </a:lvl1pPr>
            <a:lvl2pPr marL="742950" indent="-285750" algn="l" rtl="0" eaLnBrk="1" fontAlgn="base" hangingPunct="1">
              <a:spcBef>
                <a:spcPct val="20000"/>
              </a:spcBef>
              <a:spcAft>
                <a:spcPts val="600"/>
              </a:spcAft>
              <a:buClr>
                <a:schemeClr val="accent5"/>
              </a:buClr>
              <a:buFont typeface="Courier New" pitchFamily="49" charset="0"/>
              <a:buChar char="o"/>
              <a:defRPr sz="1800" kern="1200">
                <a:solidFill>
                  <a:schemeClr val="bg2">
                    <a:lumMod val="10000"/>
                  </a:schemeClr>
                </a:solidFill>
                <a:latin typeface="+mn-lt"/>
                <a:ea typeface="+mn-ea"/>
                <a:cs typeface="+mn-cs"/>
              </a:defRPr>
            </a:lvl2pPr>
            <a:lvl3pPr marL="1143000" indent="-228600" algn="l" rtl="0" eaLnBrk="1" fontAlgn="base" hangingPunct="1">
              <a:spcBef>
                <a:spcPct val="20000"/>
              </a:spcBef>
              <a:spcAft>
                <a:spcPts val="600"/>
              </a:spcAft>
              <a:buClr>
                <a:schemeClr val="accent5"/>
              </a:buClr>
              <a:buFont typeface="Arial" charset="0"/>
              <a:buChar char="•"/>
              <a:defRPr sz="1600" kern="1200">
                <a:solidFill>
                  <a:schemeClr val="bg2">
                    <a:lumMod val="10000"/>
                  </a:schemeClr>
                </a:solidFill>
                <a:latin typeface="+mn-lt"/>
                <a:ea typeface="+mn-ea"/>
                <a:cs typeface="+mn-cs"/>
              </a:defRPr>
            </a:lvl3pPr>
            <a:lvl4pPr marL="1600200" indent="-228600" algn="l" rtl="0" eaLnBrk="1" fontAlgn="base" hangingPunct="1">
              <a:spcBef>
                <a:spcPct val="20000"/>
              </a:spcBef>
              <a:spcAft>
                <a:spcPts val="600"/>
              </a:spcAft>
              <a:buClr>
                <a:schemeClr val="accent5"/>
              </a:buClr>
              <a:buFont typeface="Arial" charset="0"/>
              <a:buChar char="–"/>
              <a:defRPr sz="1400" kern="1200">
                <a:solidFill>
                  <a:schemeClr val="bg2">
                    <a:lumMod val="10000"/>
                  </a:schemeClr>
                </a:solidFill>
                <a:latin typeface="+mn-lt"/>
                <a:ea typeface="+mn-ea"/>
                <a:cs typeface="+mn-cs"/>
              </a:defRPr>
            </a:lvl4pPr>
            <a:lvl5pPr marL="2057400" indent="-228600" algn="l" rtl="0" eaLnBrk="1" fontAlgn="base" hangingPunct="1">
              <a:spcBef>
                <a:spcPct val="20000"/>
              </a:spcBef>
              <a:spcAft>
                <a:spcPts val="600"/>
              </a:spcAft>
              <a:buClr>
                <a:schemeClr val="accent5"/>
              </a:buClr>
              <a:buFont typeface="Arial" charset="0"/>
              <a:buChar char="»"/>
              <a:defRPr sz="1400" kern="1200">
                <a:solidFill>
                  <a:schemeClr val="bg2">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28600">
              <a:lnSpc>
                <a:spcPct val="90000"/>
              </a:lnSpc>
              <a:buClrTx/>
              <a:buFont typeface="Arial" panose="020B0604020202020204" pitchFamily="34" charset="0"/>
              <a:buChar char="•"/>
            </a:pPr>
            <a:endParaRPr lang="en-US" sz="2400" dirty="0">
              <a:solidFill>
                <a:schemeClr val="tx1"/>
              </a:solidFill>
              <a:latin typeface="Helvetica Light"/>
            </a:endParaRPr>
          </a:p>
        </p:txBody>
      </p:sp>
      <p:graphicFrame>
        <p:nvGraphicFramePr>
          <p:cNvPr id="7" name="Diagram 6">
            <a:extLst>
              <a:ext uri="{FF2B5EF4-FFF2-40B4-BE49-F238E27FC236}">
                <a16:creationId xmlns:a16="http://schemas.microsoft.com/office/drawing/2014/main" id="{4D1142D5-3B56-4708-BDF3-3E09E1986488}"/>
              </a:ext>
            </a:extLst>
          </p:cNvPr>
          <p:cNvGraphicFramePr/>
          <p:nvPr userDrawn="1">
            <p:extLst>
              <p:ext uri="{D42A27DB-BD31-4B8C-83A1-F6EECF244321}">
                <p14:modId xmlns:p14="http://schemas.microsoft.com/office/powerpoint/2010/main" val="3622641651"/>
              </p:ext>
            </p:extLst>
          </p:nvPr>
        </p:nvGraphicFramePr>
        <p:xfrm>
          <a:off x="685800" y="999115"/>
          <a:ext cx="10702714" cy="2859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A1CA63D4-5B24-409D-B919-903F5A818DB1}"/>
              </a:ext>
            </a:extLst>
          </p:cNvPr>
          <p:cNvGraphicFramePr/>
          <p:nvPr userDrawn="1">
            <p:extLst>
              <p:ext uri="{D42A27DB-BD31-4B8C-83A1-F6EECF244321}">
                <p14:modId xmlns:p14="http://schemas.microsoft.com/office/powerpoint/2010/main" val="2713112651"/>
              </p:ext>
            </p:extLst>
          </p:nvPr>
        </p:nvGraphicFramePr>
        <p:xfrm>
          <a:off x="685800" y="3350623"/>
          <a:ext cx="10702714" cy="28590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Text Placeholder 9">
            <a:extLst>
              <a:ext uri="{FF2B5EF4-FFF2-40B4-BE49-F238E27FC236}">
                <a16:creationId xmlns:a16="http://schemas.microsoft.com/office/drawing/2014/main" id="{F3629B33-A392-4C1C-9D78-96F8488C9FD4}"/>
              </a:ext>
            </a:extLst>
          </p:cNvPr>
          <p:cNvSpPr>
            <a:spLocks noGrp="1"/>
          </p:cNvSpPr>
          <p:nvPr>
            <p:ph type="body" sz="quarter" idx="12"/>
          </p:nvPr>
        </p:nvSpPr>
        <p:spPr>
          <a:xfrm>
            <a:off x="914400" y="1828800"/>
            <a:ext cx="3048000" cy="1219200"/>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1" name="Text Placeholder 9">
            <a:extLst>
              <a:ext uri="{FF2B5EF4-FFF2-40B4-BE49-F238E27FC236}">
                <a16:creationId xmlns:a16="http://schemas.microsoft.com/office/drawing/2014/main" id="{6F6F5E5A-E077-431E-992A-DE6652BED457}"/>
              </a:ext>
            </a:extLst>
          </p:cNvPr>
          <p:cNvSpPr>
            <a:spLocks noGrp="1"/>
          </p:cNvSpPr>
          <p:nvPr>
            <p:ph type="body" sz="quarter" idx="13"/>
          </p:nvPr>
        </p:nvSpPr>
        <p:spPr>
          <a:xfrm>
            <a:off x="4800600" y="1828800"/>
            <a:ext cx="2743200" cy="1219200"/>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2" name="Text Placeholder 9">
            <a:extLst>
              <a:ext uri="{FF2B5EF4-FFF2-40B4-BE49-F238E27FC236}">
                <a16:creationId xmlns:a16="http://schemas.microsoft.com/office/drawing/2014/main" id="{883F261E-8F9C-4F52-8F97-529827C662E5}"/>
              </a:ext>
            </a:extLst>
          </p:cNvPr>
          <p:cNvSpPr>
            <a:spLocks noGrp="1"/>
          </p:cNvSpPr>
          <p:nvPr>
            <p:ph type="body" sz="quarter" idx="14"/>
          </p:nvPr>
        </p:nvSpPr>
        <p:spPr>
          <a:xfrm>
            <a:off x="8153400" y="1828800"/>
            <a:ext cx="2514600" cy="1219200"/>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8" name="Text Placeholder 9">
            <a:extLst>
              <a:ext uri="{FF2B5EF4-FFF2-40B4-BE49-F238E27FC236}">
                <a16:creationId xmlns:a16="http://schemas.microsoft.com/office/drawing/2014/main" id="{29005D3A-C6EF-4B69-9509-E497FA2E7818}"/>
              </a:ext>
            </a:extLst>
          </p:cNvPr>
          <p:cNvSpPr>
            <a:spLocks noGrp="1"/>
          </p:cNvSpPr>
          <p:nvPr>
            <p:ph type="body" sz="quarter" idx="15"/>
          </p:nvPr>
        </p:nvSpPr>
        <p:spPr>
          <a:xfrm>
            <a:off x="4800600" y="4114800"/>
            <a:ext cx="2743200" cy="1219200"/>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9" name="Text Placeholder 9">
            <a:extLst>
              <a:ext uri="{FF2B5EF4-FFF2-40B4-BE49-F238E27FC236}">
                <a16:creationId xmlns:a16="http://schemas.microsoft.com/office/drawing/2014/main" id="{B6C8FE1C-0385-4E0B-B5DB-DD200C547EB5}"/>
              </a:ext>
            </a:extLst>
          </p:cNvPr>
          <p:cNvSpPr>
            <a:spLocks noGrp="1"/>
          </p:cNvSpPr>
          <p:nvPr>
            <p:ph type="body" sz="quarter" idx="16"/>
          </p:nvPr>
        </p:nvSpPr>
        <p:spPr>
          <a:xfrm>
            <a:off x="8153400" y="4114800"/>
            <a:ext cx="2514600" cy="1219200"/>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0" name="Text Placeholder 9">
            <a:extLst>
              <a:ext uri="{FF2B5EF4-FFF2-40B4-BE49-F238E27FC236}">
                <a16:creationId xmlns:a16="http://schemas.microsoft.com/office/drawing/2014/main" id="{25AB9F1C-75CA-41E8-965D-DDD9E23AABD0}"/>
              </a:ext>
            </a:extLst>
          </p:cNvPr>
          <p:cNvSpPr>
            <a:spLocks noGrp="1"/>
          </p:cNvSpPr>
          <p:nvPr>
            <p:ph type="body" sz="quarter" idx="17"/>
          </p:nvPr>
        </p:nvSpPr>
        <p:spPr>
          <a:xfrm>
            <a:off x="1524000" y="4114800"/>
            <a:ext cx="2743200" cy="1219200"/>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4630741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hevron - 7 step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8C4AFE-189B-4BCE-9416-62C83576157D}"/>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2AD145EE-B2A4-48BC-B997-5CA56E6A5C2E}"/>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5" name="Title 1">
            <a:extLst>
              <a:ext uri="{FF2B5EF4-FFF2-40B4-BE49-F238E27FC236}">
                <a16:creationId xmlns:a16="http://schemas.microsoft.com/office/drawing/2014/main" id="{1F5B0210-93D6-4926-A890-B3F6279FD421}"/>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endParaRPr lang="en-US" dirty="0"/>
          </a:p>
        </p:txBody>
      </p:sp>
      <p:graphicFrame>
        <p:nvGraphicFramePr>
          <p:cNvPr id="14" name="Diagram 13">
            <a:extLst>
              <a:ext uri="{FF2B5EF4-FFF2-40B4-BE49-F238E27FC236}">
                <a16:creationId xmlns:a16="http://schemas.microsoft.com/office/drawing/2014/main" id="{2D2E45E8-0CBA-43F8-96F3-8998417626D4}"/>
              </a:ext>
            </a:extLst>
          </p:cNvPr>
          <p:cNvGraphicFramePr/>
          <p:nvPr userDrawn="1">
            <p:extLst>
              <p:ext uri="{D42A27DB-BD31-4B8C-83A1-F6EECF244321}">
                <p14:modId xmlns:p14="http://schemas.microsoft.com/office/powerpoint/2010/main" val="4220198736"/>
              </p:ext>
            </p:extLst>
          </p:nvPr>
        </p:nvGraphicFramePr>
        <p:xfrm>
          <a:off x="685800" y="1283981"/>
          <a:ext cx="10702714" cy="2859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Diagram 14">
            <a:extLst>
              <a:ext uri="{FF2B5EF4-FFF2-40B4-BE49-F238E27FC236}">
                <a16:creationId xmlns:a16="http://schemas.microsoft.com/office/drawing/2014/main" id="{320FD577-5A67-4D01-9B74-44687A48A72F}"/>
              </a:ext>
            </a:extLst>
          </p:cNvPr>
          <p:cNvGraphicFramePr/>
          <p:nvPr userDrawn="1">
            <p:extLst>
              <p:ext uri="{D42A27DB-BD31-4B8C-83A1-F6EECF244321}">
                <p14:modId xmlns:p14="http://schemas.microsoft.com/office/powerpoint/2010/main" val="874411530"/>
              </p:ext>
            </p:extLst>
          </p:nvPr>
        </p:nvGraphicFramePr>
        <p:xfrm>
          <a:off x="685800" y="3350623"/>
          <a:ext cx="10702714" cy="28590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6" name="Text Placeholder 9">
            <a:extLst>
              <a:ext uri="{FF2B5EF4-FFF2-40B4-BE49-F238E27FC236}">
                <a16:creationId xmlns:a16="http://schemas.microsoft.com/office/drawing/2014/main" id="{82A23A78-D22E-46D7-9145-F9D372CD5776}"/>
              </a:ext>
            </a:extLst>
          </p:cNvPr>
          <p:cNvSpPr>
            <a:spLocks noGrp="1"/>
          </p:cNvSpPr>
          <p:nvPr>
            <p:ph type="body" sz="quarter" idx="12"/>
          </p:nvPr>
        </p:nvSpPr>
        <p:spPr>
          <a:xfrm>
            <a:off x="914400" y="2286000"/>
            <a:ext cx="2286000"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7" name="Text Placeholder 9">
            <a:extLst>
              <a:ext uri="{FF2B5EF4-FFF2-40B4-BE49-F238E27FC236}">
                <a16:creationId xmlns:a16="http://schemas.microsoft.com/office/drawing/2014/main" id="{4251B1C0-AD51-4C68-B6FD-BB19C9210E55}"/>
              </a:ext>
            </a:extLst>
          </p:cNvPr>
          <p:cNvSpPr>
            <a:spLocks noGrp="1"/>
          </p:cNvSpPr>
          <p:nvPr>
            <p:ph type="body" sz="quarter" idx="13"/>
          </p:nvPr>
        </p:nvSpPr>
        <p:spPr>
          <a:xfrm>
            <a:off x="3819524" y="228600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1" name="Text Placeholder 9">
            <a:extLst>
              <a:ext uri="{FF2B5EF4-FFF2-40B4-BE49-F238E27FC236}">
                <a16:creationId xmlns:a16="http://schemas.microsoft.com/office/drawing/2014/main" id="{B478A795-BC09-4F93-B912-F310E816C314}"/>
              </a:ext>
            </a:extLst>
          </p:cNvPr>
          <p:cNvSpPr>
            <a:spLocks noGrp="1"/>
          </p:cNvSpPr>
          <p:nvPr>
            <p:ph type="body" sz="quarter" idx="14"/>
          </p:nvPr>
        </p:nvSpPr>
        <p:spPr>
          <a:xfrm>
            <a:off x="6324600" y="228600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2" name="Text Placeholder 9">
            <a:extLst>
              <a:ext uri="{FF2B5EF4-FFF2-40B4-BE49-F238E27FC236}">
                <a16:creationId xmlns:a16="http://schemas.microsoft.com/office/drawing/2014/main" id="{A2956872-4EC9-4AB0-9AED-400485FCB864}"/>
              </a:ext>
            </a:extLst>
          </p:cNvPr>
          <p:cNvSpPr>
            <a:spLocks noGrp="1"/>
          </p:cNvSpPr>
          <p:nvPr>
            <p:ph type="body" sz="quarter" idx="15"/>
          </p:nvPr>
        </p:nvSpPr>
        <p:spPr>
          <a:xfrm>
            <a:off x="8829676" y="228600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3" name="Text Placeholder 9">
            <a:extLst>
              <a:ext uri="{FF2B5EF4-FFF2-40B4-BE49-F238E27FC236}">
                <a16:creationId xmlns:a16="http://schemas.microsoft.com/office/drawing/2014/main" id="{176BE0F3-C576-408A-AA86-4BCA366D3256}"/>
              </a:ext>
            </a:extLst>
          </p:cNvPr>
          <p:cNvSpPr>
            <a:spLocks noGrp="1"/>
          </p:cNvSpPr>
          <p:nvPr>
            <p:ph type="body" sz="quarter" idx="16"/>
          </p:nvPr>
        </p:nvSpPr>
        <p:spPr>
          <a:xfrm>
            <a:off x="1295400" y="429768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4" name="Text Placeholder 9">
            <a:extLst>
              <a:ext uri="{FF2B5EF4-FFF2-40B4-BE49-F238E27FC236}">
                <a16:creationId xmlns:a16="http://schemas.microsoft.com/office/drawing/2014/main" id="{B31A6D43-B20D-4800-B71E-B798354F682A}"/>
              </a:ext>
            </a:extLst>
          </p:cNvPr>
          <p:cNvSpPr>
            <a:spLocks noGrp="1"/>
          </p:cNvSpPr>
          <p:nvPr>
            <p:ph type="body" sz="quarter" idx="17"/>
          </p:nvPr>
        </p:nvSpPr>
        <p:spPr>
          <a:xfrm>
            <a:off x="3924301" y="429768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5" name="Text Placeholder 9">
            <a:extLst>
              <a:ext uri="{FF2B5EF4-FFF2-40B4-BE49-F238E27FC236}">
                <a16:creationId xmlns:a16="http://schemas.microsoft.com/office/drawing/2014/main" id="{830D4136-EF60-4504-86D9-F50F7A1F5330}"/>
              </a:ext>
            </a:extLst>
          </p:cNvPr>
          <p:cNvSpPr>
            <a:spLocks noGrp="1"/>
          </p:cNvSpPr>
          <p:nvPr>
            <p:ph type="body" sz="quarter" idx="18"/>
          </p:nvPr>
        </p:nvSpPr>
        <p:spPr>
          <a:xfrm>
            <a:off x="6400800" y="4297680"/>
            <a:ext cx="2047876" cy="994137"/>
          </a:xfrm>
        </p:spPr>
        <p:txBody>
          <a:bodyPr anchor="ctr"/>
          <a:lstStyle>
            <a:lvl1pPr marL="182880" indent="0">
              <a:spcBef>
                <a:spcPts val="600"/>
              </a:spcBef>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058544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White One 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5268E-BDBF-46CF-9145-6D0B411E5FED}"/>
              </a:ext>
            </a:extLst>
          </p:cNvPr>
          <p:cNvSpPr>
            <a:spLocks noGrp="1"/>
          </p:cNvSpPr>
          <p:nvPr>
            <p:ph type="title" hasCustomPrompt="1"/>
          </p:nvPr>
        </p:nvSpPr>
        <p:spPr>
          <a:xfrm>
            <a:off x="685800" y="3054096"/>
            <a:ext cx="10820400" cy="777240"/>
          </a:xfrm>
        </p:spPr>
        <p:txBody>
          <a:bodyPr anchor="ctr"/>
          <a:lstStyle>
            <a:lvl1pPr>
              <a:defRPr sz="4800">
                <a:solidFill>
                  <a:schemeClr val="accent2"/>
                </a:solidFill>
              </a:defRPr>
            </a:lvl1pPr>
          </a:lstStyle>
          <a:p>
            <a:r>
              <a:rPr lang="en-US" dirty="0"/>
              <a:t>Section Divider</a:t>
            </a:r>
          </a:p>
        </p:txBody>
      </p:sp>
      <p:cxnSp>
        <p:nvCxnSpPr>
          <p:cNvPr id="5" name="Straight Connector 4">
            <a:extLst>
              <a:ext uri="{FF2B5EF4-FFF2-40B4-BE49-F238E27FC236}">
                <a16:creationId xmlns:a16="http://schemas.microsoft.com/office/drawing/2014/main" id="{6BB2AA69-C160-4C56-9A25-F4B7EECA0C35}"/>
              </a:ext>
            </a:extLst>
          </p:cNvPr>
          <p:cNvCxnSpPr>
            <a:cxnSpLocks/>
          </p:cNvCxnSpPr>
          <p:nvPr userDrawn="1"/>
        </p:nvCxnSpPr>
        <p:spPr>
          <a:xfrm>
            <a:off x="685800" y="2735283"/>
            <a:ext cx="10820400"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55E8954-6251-4AEE-9C4D-A0ACA58B451B}"/>
              </a:ext>
            </a:extLst>
          </p:cNvPr>
          <p:cNvCxnSpPr>
            <a:cxnSpLocks/>
          </p:cNvCxnSpPr>
          <p:nvPr userDrawn="1"/>
        </p:nvCxnSpPr>
        <p:spPr>
          <a:xfrm>
            <a:off x="685800" y="4057561"/>
            <a:ext cx="10820400"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51287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hevron - 8 step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28C4AFE-189B-4BCE-9416-62C83576157D}"/>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2AD145EE-B2A4-48BC-B997-5CA56E6A5C2E}"/>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5" name="Title 1">
            <a:extLst>
              <a:ext uri="{FF2B5EF4-FFF2-40B4-BE49-F238E27FC236}">
                <a16:creationId xmlns:a16="http://schemas.microsoft.com/office/drawing/2014/main" id="{1F5B0210-93D6-4926-A890-B3F6279FD421}"/>
              </a:ext>
            </a:extLst>
          </p:cNvPr>
          <p:cNvSpPr>
            <a:spLocks noGrp="1"/>
          </p:cNvSpPr>
          <p:nvPr>
            <p:ph type="title"/>
          </p:nvPr>
        </p:nvSpPr>
        <p:spPr>
          <a:xfrm>
            <a:off x="685799" y="57396"/>
            <a:ext cx="10820401" cy="1085604"/>
          </a:xfrm>
          <a:prstGeom prst="rect">
            <a:avLst/>
          </a:prstGeom>
        </p:spPr>
        <p:txBody>
          <a:bodyPr anchor="ctr"/>
          <a:lstStyle>
            <a:lvl1pPr>
              <a:defRPr/>
            </a:lvl1pPr>
          </a:lstStyle>
          <a:p>
            <a:r>
              <a:rPr lang="en-US"/>
              <a:t>Click to edit Master title style</a:t>
            </a:r>
            <a:endParaRPr lang="en-US" dirty="0"/>
          </a:p>
        </p:txBody>
      </p:sp>
      <p:graphicFrame>
        <p:nvGraphicFramePr>
          <p:cNvPr id="14" name="Diagram 13">
            <a:extLst>
              <a:ext uri="{FF2B5EF4-FFF2-40B4-BE49-F238E27FC236}">
                <a16:creationId xmlns:a16="http://schemas.microsoft.com/office/drawing/2014/main" id="{2D2E45E8-0CBA-43F8-96F3-8998417626D4}"/>
              </a:ext>
            </a:extLst>
          </p:cNvPr>
          <p:cNvGraphicFramePr/>
          <p:nvPr userDrawn="1">
            <p:extLst>
              <p:ext uri="{D42A27DB-BD31-4B8C-83A1-F6EECF244321}">
                <p14:modId xmlns:p14="http://schemas.microsoft.com/office/powerpoint/2010/main" val="4220198736"/>
              </p:ext>
            </p:extLst>
          </p:nvPr>
        </p:nvGraphicFramePr>
        <p:xfrm>
          <a:off x="685800" y="1283981"/>
          <a:ext cx="10702714" cy="2859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Diagram 14">
            <a:extLst>
              <a:ext uri="{FF2B5EF4-FFF2-40B4-BE49-F238E27FC236}">
                <a16:creationId xmlns:a16="http://schemas.microsoft.com/office/drawing/2014/main" id="{320FD577-5A67-4D01-9B74-44687A48A72F}"/>
              </a:ext>
            </a:extLst>
          </p:cNvPr>
          <p:cNvGraphicFramePr/>
          <p:nvPr userDrawn="1">
            <p:extLst>
              <p:ext uri="{D42A27DB-BD31-4B8C-83A1-F6EECF244321}">
                <p14:modId xmlns:p14="http://schemas.microsoft.com/office/powerpoint/2010/main" val="2946783425"/>
              </p:ext>
            </p:extLst>
          </p:nvPr>
        </p:nvGraphicFramePr>
        <p:xfrm>
          <a:off x="685800" y="3350623"/>
          <a:ext cx="10702714" cy="28590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6" name="Text Placeholder 9">
            <a:extLst>
              <a:ext uri="{FF2B5EF4-FFF2-40B4-BE49-F238E27FC236}">
                <a16:creationId xmlns:a16="http://schemas.microsoft.com/office/drawing/2014/main" id="{82A23A78-D22E-46D7-9145-F9D372CD5776}"/>
              </a:ext>
            </a:extLst>
          </p:cNvPr>
          <p:cNvSpPr>
            <a:spLocks noGrp="1"/>
          </p:cNvSpPr>
          <p:nvPr>
            <p:ph type="body" sz="quarter" idx="12"/>
          </p:nvPr>
        </p:nvSpPr>
        <p:spPr>
          <a:xfrm>
            <a:off x="914400" y="2194560"/>
            <a:ext cx="2286000"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7" name="Text Placeholder 9">
            <a:extLst>
              <a:ext uri="{FF2B5EF4-FFF2-40B4-BE49-F238E27FC236}">
                <a16:creationId xmlns:a16="http://schemas.microsoft.com/office/drawing/2014/main" id="{4251B1C0-AD51-4C68-B6FD-BB19C9210E55}"/>
              </a:ext>
            </a:extLst>
          </p:cNvPr>
          <p:cNvSpPr>
            <a:spLocks noGrp="1"/>
          </p:cNvSpPr>
          <p:nvPr>
            <p:ph type="body" sz="quarter" idx="13"/>
          </p:nvPr>
        </p:nvSpPr>
        <p:spPr>
          <a:xfrm>
            <a:off x="3819524" y="2194560"/>
            <a:ext cx="2047876" cy="994137"/>
          </a:xfrm>
        </p:spPr>
        <p:txBody>
          <a:bodyPr anchor="ctr"/>
          <a:lstStyle>
            <a:lvl1pPr marL="182880" indent="0">
              <a:spcBef>
                <a:spcPts val="1000"/>
              </a:spcBef>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1" name="Text Placeholder 9">
            <a:extLst>
              <a:ext uri="{FF2B5EF4-FFF2-40B4-BE49-F238E27FC236}">
                <a16:creationId xmlns:a16="http://schemas.microsoft.com/office/drawing/2014/main" id="{B478A795-BC09-4F93-B912-F310E816C314}"/>
              </a:ext>
            </a:extLst>
          </p:cNvPr>
          <p:cNvSpPr>
            <a:spLocks noGrp="1"/>
          </p:cNvSpPr>
          <p:nvPr>
            <p:ph type="body" sz="quarter" idx="14"/>
          </p:nvPr>
        </p:nvSpPr>
        <p:spPr>
          <a:xfrm>
            <a:off x="6324600" y="219456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2" name="Text Placeholder 9">
            <a:extLst>
              <a:ext uri="{FF2B5EF4-FFF2-40B4-BE49-F238E27FC236}">
                <a16:creationId xmlns:a16="http://schemas.microsoft.com/office/drawing/2014/main" id="{A2956872-4EC9-4AB0-9AED-400485FCB864}"/>
              </a:ext>
            </a:extLst>
          </p:cNvPr>
          <p:cNvSpPr>
            <a:spLocks noGrp="1"/>
          </p:cNvSpPr>
          <p:nvPr>
            <p:ph type="body" sz="quarter" idx="15"/>
          </p:nvPr>
        </p:nvSpPr>
        <p:spPr>
          <a:xfrm>
            <a:off x="8829676" y="219456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3" name="Text Placeholder 9">
            <a:extLst>
              <a:ext uri="{FF2B5EF4-FFF2-40B4-BE49-F238E27FC236}">
                <a16:creationId xmlns:a16="http://schemas.microsoft.com/office/drawing/2014/main" id="{176BE0F3-C576-408A-AA86-4BCA366D3256}"/>
              </a:ext>
            </a:extLst>
          </p:cNvPr>
          <p:cNvSpPr>
            <a:spLocks noGrp="1"/>
          </p:cNvSpPr>
          <p:nvPr>
            <p:ph type="body" sz="quarter" idx="16"/>
          </p:nvPr>
        </p:nvSpPr>
        <p:spPr>
          <a:xfrm>
            <a:off x="1295400" y="429768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4" name="Text Placeholder 9">
            <a:extLst>
              <a:ext uri="{FF2B5EF4-FFF2-40B4-BE49-F238E27FC236}">
                <a16:creationId xmlns:a16="http://schemas.microsoft.com/office/drawing/2014/main" id="{B31A6D43-B20D-4800-B71E-B798354F682A}"/>
              </a:ext>
            </a:extLst>
          </p:cNvPr>
          <p:cNvSpPr>
            <a:spLocks noGrp="1"/>
          </p:cNvSpPr>
          <p:nvPr>
            <p:ph type="body" sz="quarter" idx="17"/>
          </p:nvPr>
        </p:nvSpPr>
        <p:spPr>
          <a:xfrm>
            <a:off x="3924301" y="4297680"/>
            <a:ext cx="2047876" cy="994137"/>
          </a:xfrm>
        </p:spPr>
        <p:txBody>
          <a:bodyPr anchor="ctr"/>
          <a:lstStyle>
            <a:lvl1pPr marL="182880" indent="0">
              <a:spcBef>
                <a:spcPts val="1000"/>
              </a:spcBef>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25" name="Text Placeholder 9">
            <a:extLst>
              <a:ext uri="{FF2B5EF4-FFF2-40B4-BE49-F238E27FC236}">
                <a16:creationId xmlns:a16="http://schemas.microsoft.com/office/drawing/2014/main" id="{830D4136-EF60-4504-86D9-F50F7A1F5330}"/>
              </a:ext>
            </a:extLst>
          </p:cNvPr>
          <p:cNvSpPr>
            <a:spLocks noGrp="1"/>
          </p:cNvSpPr>
          <p:nvPr>
            <p:ph type="body" sz="quarter" idx="18"/>
          </p:nvPr>
        </p:nvSpPr>
        <p:spPr>
          <a:xfrm>
            <a:off x="6400800" y="4298952"/>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
        <p:nvSpPr>
          <p:cNvPr id="18" name="Text Placeholder 9">
            <a:extLst>
              <a:ext uri="{FF2B5EF4-FFF2-40B4-BE49-F238E27FC236}">
                <a16:creationId xmlns:a16="http://schemas.microsoft.com/office/drawing/2014/main" id="{B24C5DB5-7118-4B36-AC13-18F2A9E539E1}"/>
              </a:ext>
            </a:extLst>
          </p:cNvPr>
          <p:cNvSpPr>
            <a:spLocks noGrp="1"/>
          </p:cNvSpPr>
          <p:nvPr>
            <p:ph type="body" sz="quarter" idx="19"/>
          </p:nvPr>
        </p:nvSpPr>
        <p:spPr>
          <a:xfrm>
            <a:off x="8924924" y="4297680"/>
            <a:ext cx="2047876" cy="994137"/>
          </a:xfrm>
        </p:spPr>
        <p:txBody>
          <a:bodyPr anchor="ctr"/>
          <a:lstStyle>
            <a:lvl1pPr marL="182880" indent="0">
              <a:buNone/>
              <a:defRPr sz="1800" b="1">
                <a:solidFill>
                  <a:schemeClr val="bg1"/>
                </a:solidFill>
              </a:defRPr>
            </a:lvl1pPr>
            <a:lvl2pPr>
              <a:defRPr sz="1800" b="1">
                <a:solidFill>
                  <a:schemeClr val="bg1"/>
                </a:solidFill>
              </a:defRPr>
            </a:lvl2pPr>
            <a:lvl3pPr>
              <a:defRPr sz="1800" b="1">
                <a:solidFill>
                  <a:schemeClr val="bg1"/>
                </a:solidFill>
              </a:defRPr>
            </a:lvl3pPr>
            <a:lvl4pPr>
              <a:defRPr sz="1800" b="1">
                <a:solidFill>
                  <a:schemeClr val="bg1"/>
                </a:solidFill>
              </a:defRPr>
            </a:lvl4pPr>
            <a:lvl5pPr>
              <a:defRPr sz="1800" b="1">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0903691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Bio ">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7" name="Content Placeholder 2">
            <a:extLst>
              <a:ext uri="{FF2B5EF4-FFF2-40B4-BE49-F238E27FC236}">
                <a16:creationId xmlns:a16="http://schemas.microsoft.com/office/drawing/2014/main" id="{FA3D7BCD-874A-274E-A52B-6B52816FE263}"/>
              </a:ext>
            </a:extLst>
          </p:cNvPr>
          <p:cNvSpPr>
            <a:spLocks noGrp="1"/>
          </p:cNvSpPr>
          <p:nvPr>
            <p:ph idx="10" hasCustomPrompt="1"/>
          </p:nvPr>
        </p:nvSpPr>
        <p:spPr>
          <a:xfrm>
            <a:off x="4873752" y="1828800"/>
            <a:ext cx="6629400" cy="3797300"/>
          </a:xfrm>
          <a:prstGeom prst="rect">
            <a:avLst/>
          </a:prstGeom>
        </p:spPr>
        <p:txBody>
          <a:bodyPr/>
          <a:lstStyle>
            <a:lvl1pPr marL="0" indent="0">
              <a:buClr>
                <a:schemeClr val="accent2"/>
              </a:buClr>
              <a:buNone/>
              <a:defRPr sz="1800"/>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Click to edit Master text styles</a:t>
            </a:r>
          </a:p>
        </p:txBody>
      </p:sp>
      <p:sp>
        <p:nvSpPr>
          <p:cNvPr id="13" name="Title 1">
            <a:extLst>
              <a:ext uri="{FF2B5EF4-FFF2-40B4-BE49-F238E27FC236}">
                <a16:creationId xmlns:a16="http://schemas.microsoft.com/office/drawing/2014/main" id="{F86CF9CD-8F68-DC47-A628-3EE9128AE21F}"/>
              </a:ext>
            </a:extLst>
          </p:cNvPr>
          <p:cNvSpPr>
            <a:spLocks noGrp="1"/>
          </p:cNvSpPr>
          <p:nvPr>
            <p:ph type="title" hasCustomPrompt="1"/>
          </p:nvPr>
        </p:nvSpPr>
        <p:spPr>
          <a:xfrm>
            <a:off x="0" y="4343400"/>
            <a:ext cx="4381500" cy="457200"/>
          </a:xfrm>
          <a:prstGeom prst="rect">
            <a:avLst/>
          </a:prstGeom>
        </p:spPr>
        <p:txBody>
          <a:bodyPr anchor="t"/>
          <a:lstStyle>
            <a:lvl1pPr algn="ctr">
              <a:defRPr sz="1800"/>
            </a:lvl1pPr>
          </a:lstStyle>
          <a:p>
            <a:r>
              <a:rPr lang="en-US" dirty="0"/>
              <a:t>First </a:t>
            </a:r>
            <a:r>
              <a:rPr lang="en-US" dirty="0" err="1"/>
              <a:t>Lastname</a:t>
            </a:r>
            <a:endParaRPr lang="en-US" dirty="0"/>
          </a:p>
        </p:txBody>
      </p:sp>
      <p:sp>
        <p:nvSpPr>
          <p:cNvPr id="9" name="Picture Placeholder 2">
            <a:extLst>
              <a:ext uri="{FF2B5EF4-FFF2-40B4-BE49-F238E27FC236}">
                <a16:creationId xmlns:a16="http://schemas.microsoft.com/office/drawing/2014/main" id="{540D7D65-10E2-0A4E-B11C-2C7AE586CABE}"/>
              </a:ext>
            </a:extLst>
          </p:cNvPr>
          <p:cNvSpPr>
            <a:spLocks noGrp="1"/>
          </p:cNvSpPr>
          <p:nvPr>
            <p:ph type="pic" idx="15" hasCustomPrompt="1"/>
          </p:nvPr>
        </p:nvSpPr>
        <p:spPr>
          <a:xfrm>
            <a:off x="717550" y="1143000"/>
            <a:ext cx="2946400" cy="2946400"/>
          </a:xfrm>
          <a:prstGeom prst="ellipse">
            <a:avLst/>
          </a:prstGeom>
          <a:solidFill>
            <a:schemeClr val="bg1"/>
          </a:solidFill>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16" name="Content Placeholder 2">
            <a:extLst>
              <a:ext uri="{FF2B5EF4-FFF2-40B4-BE49-F238E27FC236}">
                <a16:creationId xmlns:a16="http://schemas.microsoft.com/office/drawing/2014/main" id="{67BEE762-F108-5C4A-BC2A-607CCCAB3939}"/>
              </a:ext>
            </a:extLst>
          </p:cNvPr>
          <p:cNvSpPr>
            <a:spLocks noGrp="1"/>
          </p:cNvSpPr>
          <p:nvPr>
            <p:ph idx="16" hasCustomPrompt="1"/>
          </p:nvPr>
        </p:nvSpPr>
        <p:spPr>
          <a:xfrm>
            <a:off x="0" y="4876800"/>
            <a:ext cx="4366260" cy="350520"/>
          </a:xfrm>
          <a:prstGeom prst="rect">
            <a:avLst/>
          </a:prstGeom>
        </p:spPr>
        <p:txBody>
          <a:bodyPr/>
          <a:lstStyle>
            <a:lvl1pPr marL="0" indent="0" algn="ctr">
              <a:buClr>
                <a:schemeClr val="accent2"/>
              </a:buClr>
              <a:buNone/>
              <a:defRPr sz="16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Title</a:t>
            </a:r>
          </a:p>
        </p:txBody>
      </p:sp>
      <p:sp>
        <p:nvSpPr>
          <p:cNvPr id="18" name="Content Placeholder 2">
            <a:extLst>
              <a:ext uri="{FF2B5EF4-FFF2-40B4-BE49-F238E27FC236}">
                <a16:creationId xmlns:a16="http://schemas.microsoft.com/office/drawing/2014/main" id="{1EF086B1-5855-C240-8292-A3F3BA6D9E48}"/>
              </a:ext>
            </a:extLst>
          </p:cNvPr>
          <p:cNvSpPr>
            <a:spLocks noGrp="1"/>
          </p:cNvSpPr>
          <p:nvPr>
            <p:ph idx="17" hasCustomPrompt="1"/>
          </p:nvPr>
        </p:nvSpPr>
        <p:spPr>
          <a:xfrm>
            <a:off x="0" y="5308600"/>
            <a:ext cx="4381500" cy="1549400"/>
          </a:xfrm>
          <a:prstGeom prst="rect">
            <a:avLst/>
          </a:prstGeom>
        </p:spPr>
        <p:txBody>
          <a:bodyPr/>
          <a:lstStyle>
            <a:lvl1pPr marL="0" indent="0" algn="ctr">
              <a:buClr>
                <a:schemeClr val="accent2"/>
              </a:buClr>
              <a:buNone/>
              <a:defRPr sz="1600">
                <a:solidFill>
                  <a:schemeClr val="bg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Contact info</a:t>
            </a:r>
          </a:p>
        </p:txBody>
      </p:sp>
      <p:sp>
        <p:nvSpPr>
          <p:cNvPr id="19" name="Content Placeholder 2">
            <a:extLst>
              <a:ext uri="{FF2B5EF4-FFF2-40B4-BE49-F238E27FC236}">
                <a16:creationId xmlns:a16="http://schemas.microsoft.com/office/drawing/2014/main" id="{E290991F-59DB-1046-9FD3-B22924ED010D}"/>
              </a:ext>
            </a:extLst>
          </p:cNvPr>
          <p:cNvSpPr>
            <a:spLocks noGrp="1"/>
          </p:cNvSpPr>
          <p:nvPr>
            <p:ph idx="18" hasCustomPrompt="1"/>
          </p:nvPr>
        </p:nvSpPr>
        <p:spPr>
          <a:xfrm>
            <a:off x="4844796" y="1099820"/>
            <a:ext cx="6687312" cy="581660"/>
          </a:xfrm>
          <a:prstGeom prst="rect">
            <a:avLst/>
          </a:prstGeom>
        </p:spPr>
        <p:txBody>
          <a:bodyPr/>
          <a:lstStyle>
            <a:lvl1pPr marL="0" marR="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sz="1800" b="1" i="0">
                <a:solidFill>
                  <a:schemeClr val="accent1"/>
                </a:solidFill>
                <a:latin typeface="Arial" panose="020B0604020202020204" pitchFamily="34" charset="0"/>
                <a:cs typeface="Arial" panose="020B0604020202020204" pitchFamily="34" charset="0"/>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r>
              <a:rPr lang="en-US" b="1" dirty="0">
                <a:solidFill>
                  <a:schemeClr val="accent1"/>
                </a:solidFill>
                <a:latin typeface="Arial" panose="020B0604020202020204" pitchFamily="34" charset="0"/>
                <a:cs typeface="Arial" panose="020B0604020202020204" pitchFamily="34" charset="0"/>
              </a:rPr>
              <a:t>Biography</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2241597"/>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 headshots and nam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0" name="Content Placeholder 2">
            <a:extLst>
              <a:ext uri="{FF2B5EF4-FFF2-40B4-BE49-F238E27FC236}">
                <a16:creationId xmlns:a16="http://schemas.microsoft.com/office/drawing/2014/main" id="{58CAC741-BC6C-3A45-8D92-E95D67955AC0}"/>
              </a:ext>
            </a:extLst>
          </p:cNvPr>
          <p:cNvSpPr>
            <a:spLocks noGrp="1"/>
          </p:cNvSpPr>
          <p:nvPr>
            <p:ph idx="11" hasCustomPrompt="1"/>
          </p:nvPr>
        </p:nvSpPr>
        <p:spPr>
          <a:xfrm>
            <a:off x="-7961" y="2685197"/>
            <a:ext cx="4381500" cy="762000"/>
          </a:xfrm>
          <a:prstGeom prst="rect">
            <a:avLst/>
          </a:prstGeom>
        </p:spPr>
        <p:txBody>
          <a:bodyPr anchor="ctr"/>
          <a:lstStyle>
            <a:lvl1pPr marL="0" indent="0" algn="ctr">
              <a:buNone/>
              <a:defRPr sz="3200" b="1">
                <a:solidFill>
                  <a:schemeClr val="bg1"/>
                </a:solidFill>
              </a:defRPr>
            </a:lvl1pPr>
          </a:lstStyle>
          <a:p>
            <a:r>
              <a:rPr lang="en-US" dirty="0"/>
              <a:t>Presenters</a:t>
            </a:r>
          </a:p>
        </p:txBody>
      </p:sp>
      <p:sp>
        <p:nvSpPr>
          <p:cNvPr id="6" name="Picture Placeholder 2">
            <a:extLst>
              <a:ext uri="{FF2B5EF4-FFF2-40B4-BE49-F238E27FC236}">
                <a16:creationId xmlns:a16="http://schemas.microsoft.com/office/drawing/2014/main" id="{3B0BBC28-14BC-E542-8FFE-BC950BD665D2}"/>
              </a:ext>
            </a:extLst>
          </p:cNvPr>
          <p:cNvSpPr>
            <a:spLocks noGrp="1"/>
          </p:cNvSpPr>
          <p:nvPr>
            <p:ph type="pic" idx="15" hasCustomPrompt="1"/>
          </p:nvPr>
        </p:nvSpPr>
        <p:spPr>
          <a:xfrm>
            <a:off x="5219700" y="60960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7" name="Picture Placeholder 2">
            <a:extLst>
              <a:ext uri="{FF2B5EF4-FFF2-40B4-BE49-F238E27FC236}">
                <a16:creationId xmlns:a16="http://schemas.microsoft.com/office/drawing/2014/main" id="{52C80396-C1FF-234F-94BC-E12DBC5A5B93}"/>
              </a:ext>
            </a:extLst>
          </p:cNvPr>
          <p:cNvSpPr>
            <a:spLocks noGrp="1"/>
          </p:cNvSpPr>
          <p:nvPr>
            <p:ph type="pic" idx="16" hasCustomPrompt="1"/>
          </p:nvPr>
        </p:nvSpPr>
        <p:spPr>
          <a:xfrm>
            <a:off x="5219700" y="454152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9" name="Picture Placeholder 2">
            <a:extLst>
              <a:ext uri="{FF2B5EF4-FFF2-40B4-BE49-F238E27FC236}">
                <a16:creationId xmlns:a16="http://schemas.microsoft.com/office/drawing/2014/main" id="{3EE52B01-6B03-6342-96D4-AC82D5BDF916}"/>
              </a:ext>
            </a:extLst>
          </p:cNvPr>
          <p:cNvSpPr>
            <a:spLocks noGrp="1"/>
          </p:cNvSpPr>
          <p:nvPr>
            <p:ph type="pic" idx="17" hasCustomPrompt="1"/>
          </p:nvPr>
        </p:nvSpPr>
        <p:spPr>
          <a:xfrm>
            <a:off x="5219700" y="257556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12" name="Title 1">
            <a:extLst>
              <a:ext uri="{FF2B5EF4-FFF2-40B4-BE49-F238E27FC236}">
                <a16:creationId xmlns:a16="http://schemas.microsoft.com/office/drawing/2014/main" id="{E4CB3013-1082-1C48-ACB0-07095EBC6465}"/>
              </a:ext>
            </a:extLst>
          </p:cNvPr>
          <p:cNvSpPr>
            <a:spLocks noGrp="1"/>
          </p:cNvSpPr>
          <p:nvPr>
            <p:ph type="title" hasCustomPrompt="1"/>
          </p:nvPr>
        </p:nvSpPr>
        <p:spPr>
          <a:xfrm>
            <a:off x="7121652" y="762000"/>
            <a:ext cx="4381500" cy="457200"/>
          </a:xfrm>
          <a:prstGeom prst="rect">
            <a:avLst/>
          </a:prstGeom>
        </p:spPr>
        <p:txBody>
          <a:bodyPr anchor="t"/>
          <a:lstStyle>
            <a:lvl1pPr algn="l">
              <a:defRPr sz="1800">
                <a:solidFill>
                  <a:schemeClr val="accent2"/>
                </a:solidFill>
              </a:defRPr>
            </a:lvl1pPr>
          </a:lstStyle>
          <a:p>
            <a:r>
              <a:rPr lang="en-US" dirty="0"/>
              <a:t>First </a:t>
            </a:r>
            <a:r>
              <a:rPr lang="en-US" dirty="0" err="1"/>
              <a:t>Lastname</a:t>
            </a:r>
            <a:endParaRPr lang="en-US" dirty="0"/>
          </a:p>
        </p:txBody>
      </p:sp>
      <p:sp>
        <p:nvSpPr>
          <p:cNvPr id="13" name="Content Placeholder 2">
            <a:extLst>
              <a:ext uri="{FF2B5EF4-FFF2-40B4-BE49-F238E27FC236}">
                <a16:creationId xmlns:a16="http://schemas.microsoft.com/office/drawing/2014/main" id="{C6FC3048-5656-E04E-9D85-1F10C4395724}"/>
              </a:ext>
            </a:extLst>
          </p:cNvPr>
          <p:cNvSpPr>
            <a:spLocks noGrp="1"/>
          </p:cNvSpPr>
          <p:nvPr>
            <p:ph idx="18" hasCustomPrompt="1"/>
          </p:nvPr>
        </p:nvSpPr>
        <p:spPr>
          <a:xfrm>
            <a:off x="7121652" y="1224280"/>
            <a:ext cx="4366260"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Title</a:t>
            </a:r>
          </a:p>
        </p:txBody>
      </p:sp>
      <p:sp>
        <p:nvSpPr>
          <p:cNvPr id="14" name="Content Placeholder 2">
            <a:extLst>
              <a:ext uri="{FF2B5EF4-FFF2-40B4-BE49-F238E27FC236}">
                <a16:creationId xmlns:a16="http://schemas.microsoft.com/office/drawing/2014/main" id="{EB936AFD-6E22-3A44-A16B-28873C9028E5}"/>
              </a:ext>
            </a:extLst>
          </p:cNvPr>
          <p:cNvSpPr>
            <a:spLocks noGrp="1"/>
          </p:cNvSpPr>
          <p:nvPr>
            <p:ph idx="19" hasCustomPrompt="1"/>
          </p:nvPr>
        </p:nvSpPr>
        <p:spPr>
          <a:xfrm>
            <a:off x="7121652" y="1605280"/>
            <a:ext cx="4381500"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Contact info</a:t>
            </a:r>
          </a:p>
        </p:txBody>
      </p:sp>
      <p:sp>
        <p:nvSpPr>
          <p:cNvPr id="16" name="Content Placeholder 2">
            <a:extLst>
              <a:ext uri="{FF2B5EF4-FFF2-40B4-BE49-F238E27FC236}">
                <a16:creationId xmlns:a16="http://schemas.microsoft.com/office/drawing/2014/main" id="{33D9241C-618F-2F46-B602-1A1718173272}"/>
              </a:ext>
            </a:extLst>
          </p:cNvPr>
          <p:cNvSpPr>
            <a:spLocks noGrp="1"/>
          </p:cNvSpPr>
          <p:nvPr>
            <p:ph idx="20" hasCustomPrompt="1"/>
          </p:nvPr>
        </p:nvSpPr>
        <p:spPr>
          <a:xfrm>
            <a:off x="7121652" y="3129280"/>
            <a:ext cx="4366260"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Title</a:t>
            </a:r>
          </a:p>
        </p:txBody>
      </p:sp>
      <p:sp>
        <p:nvSpPr>
          <p:cNvPr id="17" name="Content Placeholder 2">
            <a:extLst>
              <a:ext uri="{FF2B5EF4-FFF2-40B4-BE49-F238E27FC236}">
                <a16:creationId xmlns:a16="http://schemas.microsoft.com/office/drawing/2014/main" id="{C7CAEAA0-0693-6F4C-BF76-4DCBFFFD8D05}"/>
              </a:ext>
            </a:extLst>
          </p:cNvPr>
          <p:cNvSpPr>
            <a:spLocks noGrp="1"/>
          </p:cNvSpPr>
          <p:nvPr>
            <p:ph idx="21" hasCustomPrompt="1"/>
          </p:nvPr>
        </p:nvSpPr>
        <p:spPr>
          <a:xfrm>
            <a:off x="7121652" y="3510280"/>
            <a:ext cx="4381500"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Contact info</a:t>
            </a:r>
          </a:p>
        </p:txBody>
      </p:sp>
      <p:sp>
        <p:nvSpPr>
          <p:cNvPr id="19" name="Content Placeholder 2">
            <a:extLst>
              <a:ext uri="{FF2B5EF4-FFF2-40B4-BE49-F238E27FC236}">
                <a16:creationId xmlns:a16="http://schemas.microsoft.com/office/drawing/2014/main" id="{92F30653-EA59-6C41-82F4-666E5A5172E8}"/>
              </a:ext>
            </a:extLst>
          </p:cNvPr>
          <p:cNvSpPr>
            <a:spLocks noGrp="1"/>
          </p:cNvSpPr>
          <p:nvPr>
            <p:ph idx="22" hasCustomPrompt="1"/>
          </p:nvPr>
        </p:nvSpPr>
        <p:spPr>
          <a:xfrm>
            <a:off x="7136892" y="5034280"/>
            <a:ext cx="4366260"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Title</a:t>
            </a:r>
          </a:p>
        </p:txBody>
      </p:sp>
      <p:sp>
        <p:nvSpPr>
          <p:cNvPr id="20" name="Content Placeholder 2">
            <a:extLst>
              <a:ext uri="{FF2B5EF4-FFF2-40B4-BE49-F238E27FC236}">
                <a16:creationId xmlns:a16="http://schemas.microsoft.com/office/drawing/2014/main" id="{28D04834-5171-6641-BCB6-334C515A8B65}"/>
              </a:ext>
            </a:extLst>
          </p:cNvPr>
          <p:cNvSpPr>
            <a:spLocks noGrp="1"/>
          </p:cNvSpPr>
          <p:nvPr>
            <p:ph idx="23" hasCustomPrompt="1"/>
          </p:nvPr>
        </p:nvSpPr>
        <p:spPr>
          <a:xfrm>
            <a:off x="7136892" y="5415280"/>
            <a:ext cx="4381500" cy="711200"/>
          </a:xfrm>
          <a:prstGeom prst="rect">
            <a:avLst/>
          </a:prstGeom>
        </p:spPr>
        <p:txBody>
          <a:bodyPr/>
          <a:lstStyle>
            <a:lvl1pPr marL="0" marR="0" indent="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None/>
              <a:tabLst/>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Contact info</a:t>
            </a:r>
          </a:p>
          <a:p>
            <a:pPr lvl="0"/>
            <a:endParaRPr lang="en-US" dirty="0"/>
          </a:p>
        </p:txBody>
      </p:sp>
      <p:sp>
        <p:nvSpPr>
          <p:cNvPr id="23" name="Content Placeholder 2">
            <a:extLst>
              <a:ext uri="{FF2B5EF4-FFF2-40B4-BE49-F238E27FC236}">
                <a16:creationId xmlns:a16="http://schemas.microsoft.com/office/drawing/2014/main" id="{DEFD5361-39D7-F045-9F69-504D74DD4136}"/>
              </a:ext>
            </a:extLst>
          </p:cNvPr>
          <p:cNvSpPr>
            <a:spLocks noGrp="1"/>
          </p:cNvSpPr>
          <p:nvPr>
            <p:ph idx="24" hasCustomPrompt="1"/>
          </p:nvPr>
        </p:nvSpPr>
        <p:spPr>
          <a:xfrm>
            <a:off x="7106412" y="2715677"/>
            <a:ext cx="4366260" cy="350520"/>
          </a:xfrm>
          <a:prstGeom prst="rect">
            <a:avLst/>
          </a:prstGeom>
        </p:spPr>
        <p:txBody>
          <a:bodyPr/>
          <a:lstStyle>
            <a:lvl1pPr marL="0" indent="0" algn="l">
              <a:buClr>
                <a:schemeClr val="accent2"/>
              </a:buClr>
              <a:buNone/>
              <a:defRPr sz="1800" b="1">
                <a:solidFill>
                  <a:schemeClr val="accent2"/>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24" name="Content Placeholder 2">
            <a:extLst>
              <a:ext uri="{FF2B5EF4-FFF2-40B4-BE49-F238E27FC236}">
                <a16:creationId xmlns:a16="http://schemas.microsoft.com/office/drawing/2014/main" id="{EB6A2219-7D00-6C4F-A9F7-0F0DDF11A1E4}"/>
              </a:ext>
            </a:extLst>
          </p:cNvPr>
          <p:cNvSpPr>
            <a:spLocks noGrp="1"/>
          </p:cNvSpPr>
          <p:nvPr>
            <p:ph idx="25" hasCustomPrompt="1"/>
          </p:nvPr>
        </p:nvSpPr>
        <p:spPr>
          <a:xfrm>
            <a:off x="7152132" y="4648200"/>
            <a:ext cx="4366260" cy="350520"/>
          </a:xfrm>
          <a:prstGeom prst="rect">
            <a:avLst/>
          </a:prstGeom>
        </p:spPr>
        <p:txBody>
          <a:bodyPr/>
          <a:lstStyle>
            <a:lvl1pPr marL="0" indent="0" algn="l">
              <a:buClr>
                <a:schemeClr val="accent2"/>
              </a:buClr>
              <a:buNone/>
              <a:defRPr sz="1800" b="1">
                <a:solidFill>
                  <a:schemeClr val="accent2"/>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Tree>
    <p:extLst>
      <p:ext uri="{BB962C8B-B14F-4D97-AF65-F5344CB8AC3E}">
        <p14:creationId xmlns:p14="http://schemas.microsoft.com/office/powerpoint/2010/main" val="2301172783"/>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 headshots and nam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0" name="Content Placeholder 2">
            <a:extLst>
              <a:ext uri="{FF2B5EF4-FFF2-40B4-BE49-F238E27FC236}">
                <a16:creationId xmlns:a16="http://schemas.microsoft.com/office/drawing/2014/main" id="{58CAC741-BC6C-3A45-8D92-E95D67955AC0}"/>
              </a:ext>
            </a:extLst>
          </p:cNvPr>
          <p:cNvSpPr>
            <a:spLocks noGrp="1"/>
          </p:cNvSpPr>
          <p:nvPr>
            <p:ph idx="11" hasCustomPrompt="1"/>
          </p:nvPr>
        </p:nvSpPr>
        <p:spPr>
          <a:xfrm>
            <a:off x="-7961" y="2685197"/>
            <a:ext cx="4381500" cy="762000"/>
          </a:xfrm>
          <a:prstGeom prst="rect">
            <a:avLst/>
          </a:prstGeom>
        </p:spPr>
        <p:txBody>
          <a:bodyPr anchor="ctr"/>
          <a:lstStyle>
            <a:lvl1pPr marL="0" indent="0" algn="ctr">
              <a:buNone/>
              <a:defRPr sz="3200" b="1">
                <a:solidFill>
                  <a:schemeClr val="bg1"/>
                </a:solidFill>
              </a:defRPr>
            </a:lvl1pPr>
          </a:lstStyle>
          <a:p>
            <a:r>
              <a:rPr lang="en-US" dirty="0"/>
              <a:t>Presenters</a:t>
            </a:r>
          </a:p>
        </p:txBody>
      </p:sp>
      <p:sp>
        <p:nvSpPr>
          <p:cNvPr id="6" name="Picture Placeholder 2">
            <a:extLst>
              <a:ext uri="{FF2B5EF4-FFF2-40B4-BE49-F238E27FC236}">
                <a16:creationId xmlns:a16="http://schemas.microsoft.com/office/drawing/2014/main" id="{3B0BBC28-14BC-E542-8FFE-BC950BD665D2}"/>
              </a:ext>
            </a:extLst>
          </p:cNvPr>
          <p:cNvSpPr>
            <a:spLocks noGrp="1"/>
          </p:cNvSpPr>
          <p:nvPr>
            <p:ph type="pic" idx="15" hasCustomPrompt="1"/>
          </p:nvPr>
        </p:nvSpPr>
        <p:spPr>
          <a:xfrm>
            <a:off x="5219700" y="129540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9" name="Picture Placeholder 2">
            <a:extLst>
              <a:ext uri="{FF2B5EF4-FFF2-40B4-BE49-F238E27FC236}">
                <a16:creationId xmlns:a16="http://schemas.microsoft.com/office/drawing/2014/main" id="{3EE52B01-6B03-6342-96D4-AC82D5BDF916}"/>
              </a:ext>
            </a:extLst>
          </p:cNvPr>
          <p:cNvSpPr>
            <a:spLocks noGrp="1"/>
          </p:cNvSpPr>
          <p:nvPr>
            <p:ph type="pic" idx="17" hasCustomPrompt="1"/>
          </p:nvPr>
        </p:nvSpPr>
        <p:spPr>
          <a:xfrm>
            <a:off x="5219700" y="371856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12" name="Title 1">
            <a:extLst>
              <a:ext uri="{FF2B5EF4-FFF2-40B4-BE49-F238E27FC236}">
                <a16:creationId xmlns:a16="http://schemas.microsoft.com/office/drawing/2014/main" id="{E4CB3013-1082-1C48-ACB0-07095EBC6465}"/>
              </a:ext>
            </a:extLst>
          </p:cNvPr>
          <p:cNvSpPr>
            <a:spLocks noGrp="1"/>
          </p:cNvSpPr>
          <p:nvPr>
            <p:ph type="title" hasCustomPrompt="1"/>
          </p:nvPr>
        </p:nvSpPr>
        <p:spPr>
          <a:xfrm>
            <a:off x="7121652" y="1401620"/>
            <a:ext cx="4381500" cy="457200"/>
          </a:xfrm>
          <a:prstGeom prst="rect">
            <a:avLst/>
          </a:prstGeom>
        </p:spPr>
        <p:txBody>
          <a:bodyPr anchor="t"/>
          <a:lstStyle>
            <a:lvl1pPr algn="l">
              <a:defRPr sz="1800">
                <a:solidFill>
                  <a:schemeClr val="accent2"/>
                </a:solidFill>
              </a:defRPr>
            </a:lvl1pPr>
          </a:lstStyle>
          <a:p>
            <a:r>
              <a:rPr lang="en-US" dirty="0"/>
              <a:t>First </a:t>
            </a:r>
            <a:r>
              <a:rPr lang="en-US" dirty="0" err="1"/>
              <a:t>Lastname</a:t>
            </a:r>
            <a:endParaRPr lang="en-US" dirty="0"/>
          </a:p>
        </p:txBody>
      </p:sp>
      <p:sp>
        <p:nvSpPr>
          <p:cNvPr id="13" name="Content Placeholder 2">
            <a:extLst>
              <a:ext uri="{FF2B5EF4-FFF2-40B4-BE49-F238E27FC236}">
                <a16:creationId xmlns:a16="http://schemas.microsoft.com/office/drawing/2014/main" id="{C6FC3048-5656-E04E-9D85-1F10C4395724}"/>
              </a:ext>
            </a:extLst>
          </p:cNvPr>
          <p:cNvSpPr>
            <a:spLocks noGrp="1"/>
          </p:cNvSpPr>
          <p:nvPr>
            <p:ph idx="18" hasCustomPrompt="1"/>
          </p:nvPr>
        </p:nvSpPr>
        <p:spPr>
          <a:xfrm>
            <a:off x="7121652" y="1910080"/>
            <a:ext cx="4366260"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Title</a:t>
            </a:r>
          </a:p>
        </p:txBody>
      </p:sp>
      <p:sp>
        <p:nvSpPr>
          <p:cNvPr id="14" name="Content Placeholder 2">
            <a:extLst>
              <a:ext uri="{FF2B5EF4-FFF2-40B4-BE49-F238E27FC236}">
                <a16:creationId xmlns:a16="http://schemas.microsoft.com/office/drawing/2014/main" id="{EB936AFD-6E22-3A44-A16B-28873C9028E5}"/>
              </a:ext>
            </a:extLst>
          </p:cNvPr>
          <p:cNvSpPr>
            <a:spLocks noGrp="1"/>
          </p:cNvSpPr>
          <p:nvPr>
            <p:ph idx="19" hasCustomPrompt="1"/>
          </p:nvPr>
        </p:nvSpPr>
        <p:spPr>
          <a:xfrm>
            <a:off x="7121652" y="2291080"/>
            <a:ext cx="4381500"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Contact info</a:t>
            </a:r>
          </a:p>
        </p:txBody>
      </p:sp>
      <p:sp>
        <p:nvSpPr>
          <p:cNvPr id="16" name="Content Placeholder 2">
            <a:extLst>
              <a:ext uri="{FF2B5EF4-FFF2-40B4-BE49-F238E27FC236}">
                <a16:creationId xmlns:a16="http://schemas.microsoft.com/office/drawing/2014/main" id="{33D9241C-618F-2F46-B602-1A1718173272}"/>
              </a:ext>
            </a:extLst>
          </p:cNvPr>
          <p:cNvSpPr>
            <a:spLocks noGrp="1"/>
          </p:cNvSpPr>
          <p:nvPr>
            <p:ph idx="20" hasCustomPrompt="1"/>
          </p:nvPr>
        </p:nvSpPr>
        <p:spPr>
          <a:xfrm>
            <a:off x="7121652" y="4272280"/>
            <a:ext cx="4366260"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Title</a:t>
            </a:r>
          </a:p>
        </p:txBody>
      </p:sp>
      <p:sp>
        <p:nvSpPr>
          <p:cNvPr id="17" name="Content Placeholder 2">
            <a:extLst>
              <a:ext uri="{FF2B5EF4-FFF2-40B4-BE49-F238E27FC236}">
                <a16:creationId xmlns:a16="http://schemas.microsoft.com/office/drawing/2014/main" id="{C7CAEAA0-0693-6F4C-BF76-4DCBFFFD8D05}"/>
              </a:ext>
            </a:extLst>
          </p:cNvPr>
          <p:cNvSpPr>
            <a:spLocks noGrp="1"/>
          </p:cNvSpPr>
          <p:nvPr>
            <p:ph idx="21" hasCustomPrompt="1"/>
          </p:nvPr>
        </p:nvSpPr>
        <p:spPr>
          <a:xfrm>
            <a:off x="7121652" y="4653280"/>
            <a:ext cx="4381500"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Contact info</a:t>
            </a:r>
          </a:p>
        </p:txBody>
      </p:sp>
      <p:sp>
        <p:nvSpPr>
          <p:cNvPr id="23" name="Content Placeholder 2">
            <a:extLst>
              <a:ext uri="{FF2B5EF4-FFF2-40B4-BE49-F238E27FC236}">
                <a16:creationId xmlns:a16="http://schemas.microsoft.com/office/drawing/2014/main" id="{DEFD5361-39D7-F045-9F69-504D74DD4136}"/>
              </a:ext>
            </a:extLst>
          </p:cNvPr>
          <p:cNvSpPr>
            <a:spLocks noGrp="1"/>
          </p:cNvSpPr>
          <p:nvPr>
            <p:ph idx="24" hasCustomPrompt="1"/>
          </p:nvPr>
        </p:nvSpPr>
        <p:spPr>
          <a:xfrm>
            <a:off x="7106412" y="3858677"/>
            <a:ext cx="4366260" cy="350520"/>
          </a:xfrm>
          <a:prstGeom prst="rect">
            <a:avLst/>
          </a:prstGeom>
        </p:spPr>
        <p:txBody>
          <a:bodyPr/>
          <a:lstStyle>
            <a:lvl1pPr marL="0" indent="0" algn="l">
              <a:buClr>
                <a:schemeClr val="accent2"/>
              </a:buClr>
              <a:buNone/>
              <a:defRPr sz="1800" b="1">
                <a:solidFill>
                  <a:schemeClr val="accent2"/>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Tree>
    <p:extLst>
      <p:ext uri="{BB962C8B-B14F-4D97-AF65-F5344CB8AC3E}">
        <p14:creationId xmlns:p14="http://schemas.microsoft.com/office/powerpoint/2010/main" val="50835431"/>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 headshot and nam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10" name="Content Placeholder 2">
            <a:extLst>
              <a:ext uri="{FF2B5EF4-FFF2-40B4-BE49-F238E27FC236}">
                <a16:creationId xmlns:a16="http://schemas.microsoft.com/office/drawing/2014/main" id="{58CAC741-BC6C-3A45-8D92-E95D67955AC0}"/>
              </a:ext>
            </a:extLst>
          </p:cNvPr>
          <p:cNvSpPr>
            <a:spLocks noGrp="1"/>
          </p:cNvSpPr>
          <p:nvPr>
            <p:ph idx="11" hasCustomPrompt="1"/>
          </p:nvPr>
        </p:nvSpPr>
        <p:spPr>
          <a:xfrm>
            <a:off x="-7961" y="2685197"/>
            <a:ext cx="4381500" cy="762000"/>
          </a:xfrm>
          <a:prstGeom prst="rect">
            <a:avLst/>
          </a:prstGeom>
        </p:spPr>
        <p:txBody>
          <a:bodyPr anchor="ctr"/>
          <a:lstStyle>
            <a:lvl1pPr marL="0" indent="0" algn="ctr">
              <a:buNone/>
              <a:defRPr sz="3200" b="1">
                <a:solidFill>
                  <a:schemeClr val="bg1"/>
                </a:solidFill>
              </a:defRPr>
            </a:lvl1pPr>
          </a:lstStyle>
          <a:p>
            <a:r>
              <a:rPr lang="en-US" dirty="0"/>
              <a:t>Presenter</a:t>
            </a:r>
          </a:p>
        </p:txBody>
      </p:sp>
      <p:sp>
        <p:nvSpPr>
          <p:cNvPr id="6" name="Picture Placeholder 2">
            <a:extLst>
              <a:ext uri="{FF2B5EF4-FFF2-40B4-BE49-F238E27FC236}">
                <a16:creationId xmlns:a16="http://schemas.microsoft.com/office/drawing/2014/main" id="{3B0BBC28-14BC-E542-8FFE-BC950BD665D2}"/>
              </a:ext>
            </a:extLst>
          </p:cNvPr>
          <p:cNvSpPr>
            <a:spLocks noGrp="1"/>
          </p:cNvSpPr>
          <p:nvPr>
            <p:ph type="pic" idx="15" hasCustomPrompt="1"/>
          </p:nvPr>
        </p:nvSpPr>
        <p:spPr>
          <a:xfrm>
            <a:off x="5181600" y="1968917"/>
            <a:ext cx="2286000" cy="22860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12" name="Title 1">
            <a:extLst>
              <a:ext uri="{FF2B5EF4-FFF2-40B4-BE49-F238E27FC236}">
                <a16:creationId xmlns:a16="http://schemas.microsoft.com/office/drawing/2014/main" id="{E4CB3013-1082-1C48-ACB0-07095EBC6465}"/>
              </a:ext>
            </a:extLst>
          </p:cNvPr>
          <p:cNvSpPr>
            <a:spLocks noGrp="1"/>
          </p:cNvSpPr>
          <p:nvPr>
            <p:ph type="title" hasCustomPrompt="1"/>
          </p:nvPr>
        </p:nvSpPr>
        <p:spPr>
          <a:xfrm>
            <a:off x="7810500" y="2209800"/>
            <a:ext cx="3692652" cy="457200"/>
          </a:xfrm>
          <a:prstGeom prst="rect">
            <a:avLst/>
          </a:prstGeom>
        </p:spPr>
        <p:txBody>
          <a:bodyPr anchor="t"/>
          <a:lstStyle>
            <a:lvl1pPr algn="l">
              <a:defRPr sz="1800">
                <a:solidFill>
                  <a:schemeClr val="accent2"/>
                </a:solidFill>
              </a:defRPr>
            </a:lvl1pPr>
          </a:lstStyle>
          <a:p>
            <a:r>
              <a:rPr lang="en-US" dirty="0"/>
              <a:t>First </a:t>
            </a:r>
            <a:r>
              <a:rPr lang="en-US" dirty="0" err="1"/>
              <a:t>Lastname</a:t>
            </a:r>
            <a:endParaRPr lang="en-US" dirty="0"/>
          </a:p>
        </p:txBody>
      </p:sp>
      <p:sp>
        <p:nvSpPr>
          <p:cNvPr id="13" name="Content Placeholder 2">
            <a:extLst>
              <a:ext uri="{FF2B5EF4-FFF2-40B4-BE49-F238E27FC236}">
                <a16:creationId xmlns:a16="http://schemas.microsoft.com/office/drawing/2014/main" id="{C6FC3048-5656-E04E-9D85-1F10C4395724}"/>
              </a:ext>
            </a:extLst>
          </p:cNvPr>
          <p:cNvSpPr>
            <a:spLocks noGrp="1"/>
          </p:cNvSpPr>
          <p:nvPr>
            <p:ph idx="18" hasCustomPrompt="1"/>
          </p:nvPr>
        </p:nvSpPr>
        <p:spPr>
          <a:xfrm>
            <a:off x="7810500" y="2743200"/>
            <a:ext cx="3679808"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Title</a:t>
            </a:r>
          </a:p>
        </p:txBody>
      </p:sp>
      <p:sp>
        <p:nvSpPr>
          <p:cNvPr id="14" name="Content Placeholder 2">
            <a:extLst>
              <a:ext uri="{FF2B5EF4-FFF2-40B4-BE49-F238E27FC236}">
                <a16:creationId xmlns:a16="http://schemas.microsoft.com/office/drawing/2014/main" id="{EB936AFD-6E22-3A44-A16B-28873C9028E5}"/>
              </a:ext>
            </a:extLst>
          </p:cNvPr>
          <p:cNvSpPr>
            <a:spLocks noGrp="1"/>
          </p:cNvSpPr>
          <p:nvPr>
            <p:ph idx="19" hasCustomPrompt="1"/>
          </p:nvPr>
        </p:nvSpPr>
        <p:spPr>
          <a:xfrm>
            <a:off x="7810500" y="3251200"/>
            <a:ext cx="3692652"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Contact info</a:t>
            </a:r>
          </a:p>
        </p:txBody>
      </p:sp>
    </p:spTree>
    <p:extLst>
      <p:ext uri="{BB962C8B-B14F-4D97-AF65-F5344CB8AC3E}">
        <p14:creationId xmlns:p14="http://schemas.microsoft.com/office/powerpoint/2010/main" val="2110714746"/>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6 headshots and names">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6" name="Picture Placeholder 2">
            <a:extLst>
              <a:ext uri="{FF2B5EF4-FFF2-40B4-BE49-F238E27FC236}">
                <a16:creationId xmlns:a16="http://schemas.microsoft.com/office/drawing/2014/main" id="{3B0BBC28-14BC-E542-8FFE-BC950BD665D2}"/>
              </a:ext>
            </a:extLst>
          </p:cNvPr>
          <p:cNvSpPr>
            <a:spLocks noGrp="1"/>
          </p:cNvSpPr>
          <p:nvPr>
            <p:ph type="pic" idx="15" hasCustomPrompt="1"/>
          </p:nvPr>
        </p:nvSpPr>
        <p:spPr>
          <a:xfrm>
            <a:off x="6324600" y="53340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7" name="Picture Placeholder 2">
            <a:extLst>
              <a:ext uri="{FF2B5EF4-FFF2-40B4-BE49-F238E27FC236}">
                <a16:creationId xmlns:a16="http://schemas.microsoft.com/office/drawing/2014/main" id="{52C80396-C1FF-234F-94BC-E12DBC5A5B93}"/>
              </a:ext>
            </a:extLst>
          </p:cNvPr>
          <p:cNvSpPr>
            <a:spLocks noGrp="1"/>
          </p:cNvSpPr>
          <p:nvPr>
            <p:ph type="pic" idx="16" hasCustomPrompt="1"/>
          </p:nvPr>
        </p:nvSpPr>
        <p:spPr>
          <a:xfrm>
            <a:off x="6324600" y="446532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9" name="Picture Placeholder 2">
            <a:extLst>
              <a:ext uri="{FF2B5EF4-FFF2-40B4-BE49-F238E27FC236}">
                <a16:creationId xmlns:a16="http://schemas.microsoft.com/office/drawing/2014/main" id="{3EE52B01-6B03-6342-96D4-AC82D5BDF916}"/>
              </a:ext>
            </a:extLst>
          </p:cNvPr>
          <p:cNvSpPr>
            <a:spLocks noGrp="1"/>
          </p:cNvSpPr>
          <p:nvPr>
            <p:ph type="pic" idx="17" hasCustomPrompt="1"/>
          </p:nvPr>
        </p:nvSpPr>
        <p:spPr>
          <a:xfrm>
            <a:off x="6324600" y="249936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34" name="Picture Placeholder 2">
            <a:extLst>
              <a:ext uri="{FF2B5EF4-FFF2-40B4-BE49-F238E27FC236}">
                <a16:creationId xmlns:a16="http://schemas.microsoft.com/office/drawing/2014/main" id="{F80CD6C6-89E0-9A4F-953F-8A7B25A79ECF}"/>
              </a:ext>
            </a:extLst>
          </p:cNvPr>
          <p:cNvSpPr>
            <a:spLocks noGrp="1"/>
          </p:cNvSpPr>
          <p:nvPr>
            <p:ph type="pic" idx="26" hasCustomPrompt="1"/>
          </p:nvPr>
        </p:nvSpPr>
        <p:spPr>
          <a:xfrm>
            <a:off x="685800" y="53340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35" name="Picture Placeholder 2">
            <a:extLst>
              <a:ext uri="{FF2B5EF4-FFF2-40B4-BE49-F238E27FC236}">
                <a16:creationId xmlns:a16="http://schemas.microsoft.com/office/drawing/2014/main" id="{A2EB6D0F-7B0C-D94D-B9C4-5915659934BA}"/>
              </a:ext>
            </a:extLst>
          </p:cNvPr>
          <p:cNvSpPr>
            <a:spLocks noGrp="1"/>
          </p:cNvSpPr>
          <p:nvPr>
            <p:ph type="pic" idx="27" hasCustomPrompt="1"/>
          </p:nvPr>
        </p:nvSpPr>
        <p:spPr>
          <a:xfrm>
            <a:off x="685800" y="446532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36" name="Picture Placeholder 2">
            <a:extLst>
              <a:ext uri="{FF2B5EF4-FFF2-40B4-BE49-F238E27FC236}">
                <a16:creationId xmlns:a16="http://schemas.microsoft.com/office/drawing/2014/main" id="{8CAC9634-B31D-2548-81F5-609A6BD43B58}"/>
              </a:ext>
            </a:extLst>
          </p:cNvPr>
          <p:cNvSpPr>
            <a:spLocks noGrp="1"/>
          </p:cNvSpPr>
          <p:nvPr>
            <p:ph type="pic" idx="28" hasCustomPrompt="1"/>
          </p:nvPr>
        </p:nvSpPr>
        <p:spPr>
          <a:xfrm>
            <a:off x="685800" y="2499360"/>
            <a:ext cx="1676400" cy="1676400"/>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38" name="Content Placeholder 2">
            <a:extLst>
              <a:ext uri="{FF2B5EF4-FFF2-40B4-BE49-F238E27FC236}">
                <a16:creationId xmlns:a16="http://schemas.microsoft.com/office/drawing/2014/main" id="{89577FB4-0AA4-0949-AAF3-DCEDC8726679}"/>
              </a:ext>
            </a:extLst>
          </p:cNvPr>
          <p:cNvSpPr>
            <a:spLocks noGrp="1"/>
          </p:cNvSpPr>
          <p:nvPr>
            <p:ph idx="29" hasCustomPrompt="1"/>
          </p:nvPr>
        </p:nvSpPr>
        <p:spPr>
          <a:xfrm>
            <a:off x="2587752" y="992723"/>
            <a:ext cx="3192305"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Title</a:t>
            </a:r>
          </a:p>
        </p:txBody>
      </p:sp>
      <p:sp>
        <p:nvSpPr>
          <p:cNvPr id="39" name="Content Placeholder 2">
            <a:extLst>
              <a:ext uri="{FF2B5EF4-FFF2-40B4-BE49-F238E27FC236}">
                <a16:creationId xmlns:a16="http://schemas.microsoft.com/office/drawing/2014/main" id="{2CEA99DC-CB86-9542-9271-0F93E979CC05}"/>
              </a:ext>
            </a:extLst>
          </p:cNvPr>
          <p:cNvSpPr>
            <a:spLocks noGrp="1"/>
          </p:cNvSpPr>
          <p:nvPr>
            <p:ph idx="30" hasCustomPrompt="1"/>
          </p:nvPr>
        </p:nvSpPr>
        <p:spPr>
          <a:xfrm>
            <a:off x="2587752" y="1373723"/>
            <a:ext cx="3203448"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Contact info</a:t>
            </a:r>
          </a:p>
        </p:txBody>
      </p:sp>
      <p:sp>
        <p:nvSpPr>
          <p:cNvPr id="46" name="Footer Placeholder 2">
            <a:extLst>
              <a:ext uri="{FF2B5EF4-FFF2-40B4-BE49-F238E27FC236}">
                <a16:creationId xmlns:a16="http://schemas.microsoft.com/office/drawing/2014/main" id="{5283E134-CA8F-A94E-AB22-D960AADB05F2}"/>
              </a:ext>
            </a:extLst>
          </p:cNvPr>
          <p:cNvSpPr>
            <a:spLocks noGrp="1"/>
          </p:cNvSpPr>
          <p:nvPr>
            <p:ph type="ftr" sz="quarter" idx="12"/>
          </p:nvPr>
        </p:nvSpPr>
        <p:spPr>
          <a:xfrm>
            <a:off x="685800" y="6356350"/>
            <a:ext cx="4114800" cy="365125"/>
          </a:xfrm>
        </p:spPr>
        <p:txBody>
          <a:bodyPr/>
          <a:lstStyle/>
          <a:p>
            <a:r>
              <a:rPr lang="en-US" b="1" dirty="0"/>
              <a:t>Jackson Lewis P.C.</a:t>
            </a:r>
            <a:endParaRPr lang="en-US" dirty="0"/>
          </a:p>
        </p:txBody>
      </p:sp>
      <p:sp>
        <p:nvSpPr>
          <p:cNvPr id="47" name="Content Placeholder 2">
            <a:extLst>
              <a:ext uri="{FF2B5EF4-FFF2-40B4-BE49-F238E27FC236}">
                <a16:creationId xmlns:a16="http://schemas.microsoft.com/office/drawing/2014/main" id="{3F18FD42-1CC7-F444-A247-E5ADF28CE8CC}"/>
              </a:ext>
            </a:extLst>
          </p:cNvPr>
          <p:cNvSpPr>
            <a:spLocks noGrp="1"/>
          </p:cNvSpPr>
          <p:nvPr>
            <p:ph idx="37" hasCustomPrompt="1"/>
          </p:nvPr>
        </p:nvSpPr>
        <p:spPr>
          <a:xfrm>
            <a:off x="2587752" y="609600"/>
            <a:ext cx="3192305" cy="350520"/>
          </a:xfrm>
          <a:prstGeom prst="rect">
            <a:avLst/>
          </a:prstGeom>
        </p:spPr>
        <p:txBody>
          <a:bodyPr/>
          <a:lstStyle>
            <a:lvl1pPr marL="0" indent="0" algn="l">
              <a:buClr>
                <a:schemeClr val="accent2"/>
              </a:buClr>
              <a:buNone/>
              <a:defRPr sz="1800" b="1">
                <a:solidFill>
                  <a:schemeClr val="accent2"/>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28" name="Content Placeholder 2">
            <a:extLst>
              <a:ext uri="{FF2B5EF4-FFF2-40B4-BE49-F238E27FC236}">
                <a16:creationId xmlns:a16="http://schemas.microsoft.com/office/drawing/2014/main" id="{8B1815E2-2057-441A-AC80-A39EE31DF881}"/>
              </a:ext>
            </a:extLst>
          </p:cNvPr>
          <p:cNvSpPr>
            <a:spLocks noGrp="1"/>
          </p:cNvSpPr>
          <p:nvPr>
            <p:ph idx="38" hasCustomPrompt="1"/>
          </p:nvPr>
        </p:nvSpPr>
        <p:spPr>
          <a:xfrm>
            <a:off x="2587752" y="2971800"/>
            <a:ext cx="3192305"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Title</a:t>
            </a:r>
          </a:p>
        </p:txBody>
      </p:sp>
      <p:sp>
        <p:nvSpPr>
          <p:cNvPr id="29" name="Content Placeholder 2">
            <a:extLst>
              <a:ext uri="{FF2B5EF4-FFF2-40B4-BE49-F238E27FC236}">
                <a16:creationId xmlns:a16="http://schemas.microsoft.com/office/drawing/2014/main" id="{33A29225-6E80-4299-9226-2C6EFE40BEC7}"/>
              </a:ext>
            </a:extLst>
          </p:cNvPr>
          <p:cNvSpPr>
            <a:spLocks noGrp="1"/>
          </p:cNvSpPr>
          <p:nvPr>
            <p:ph idx="39" hasCustomPrompt="1"/>
          </p:nvPr>
        </p:nvSpPr>
        <p:spPr>
          <a:xfrm>
            <a:off x="2587752" y="3352800"/>
            <a:ext cx="3203448"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Contact info</a:t>
            </a:r>
          </a:p>
        </p:txBody>
      </p:sp>
      <p:sp>
        <p:nvSpPr>
          <p:cNvPr id="30" name="Content Placeholder 2">
            <a:extLst>
              <a:ext uri="{FF2B5EF4-FFF2-40B4-BE49-F238E27FC236}">
                <a16:creationId xmlns:a16="http://schemas.microsoft.com/office/drawing/2014/main" id="{EB9C1436-FA95-4B64-90DD-D516AAB663C8}"/>
              </a:ext>
            </a:extLst>
          </p:cNvPr>
          <p:cNvSpPr>
            <a:spLocks noGrp="1"/>
          </p:cNvSpPr>
          <p:nvPr>
            <p:ph idx="40" hasCustomPrompt="1"/>
          </p:nvPr>
        </p:nvSpPr>
        <p:spPr>
          <a:xfrm>
            <a:off x="2587752" y="2588677"/>
            <a:ext cx="3192305" cy="350520"/>
          </a:xfrm>
          <a:prstGeom prst="rect">
            <a:avLst/>
          </a:prstGeom>
        </p:spPr>
        <p:txBody>
          <a:bodyPr/>
          <a:lstStyle>
            <a:lvl1pPr marL="0" indent="0" algn="l">
              <a:buClr>
                <a:schemeClr val="accent2"/>
              </a:buClr>
              <a:buNone/>
              <a:defRPr sz="1800" b="1">
                <a:solidFill>
                  <a:schemeClr val="accent2"/>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31" name="Content Placeholder 2">
            <a:extLst>
              <a:ext uri="{FF2B5EF4-FFF2-40B4-BE49-F238E27FC236}">
                <a16:creationId xmlns:a16="http://schemas.microsoft.com/office/drawing/2014/main" id="{54DFC742-11F2-483F-ACF2-EA9AB62E0D10}"/>
              </a:ext>
            </a:extLst>
          </p:cNvPr>
          <p:cNvSpPr>
            <a:spLocks noGrp="1"/>
          </p:cNvSpPr>
          <p:nvPr>
            <p:ph idx="41" hasCustomPrompt="1"/>
          </p:nvPr>
        </p:nvSpPr>
        <p:spPr>
          <a:xfrm>
            <a:off x="2587752" y="4950877"/>
            <a:ext cx="3192305"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Title</a:t>
            </a:r>
          </a:p>
        </p:txBody>
      </p:sp>
      <p:sp>
        <p:nvSpPr>
          <p:cNvPr id="32" name="Content Placeholder 2">
            <a:extLst>
              <a:ext uri="{FF2B5EF4-FFF2-40B4-BE49-F238E27FC236}">
                <a16:creationId xmlns:a16="http://schemas.microsoft.com/office/drawing/2014/main" id="{68B52478-57B7-4B4F-A5C3-F913FDC56411}"/>
              </a:ext>
            </a:extLst>
          </p:cNvPr>
          <p:cNvSpPr>
            <a:spLocks noGrp="1"/>
          </p:cNvSpPr>
          <p:nvPr>
            <p:ph idx="42" hasCustomPrompt="1"/>
          </p:nvPr>
        </p:nvSpPr>
        <p:spPr>
          <a:xfrm>
            <a:off x="2587752" y="5331877"/>
            <a:ext cx="3203448"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Contact info</a:t>
            </a:r>
          </a:p>
        </p:txBody>
      </p:sp>
      <p:sp>
        <p:nvSpPr>
          <p:cNvPr id="33" name="Content Placeholder 2">
            <a:extLst>
              <a:ext uri="{FF2B5EF4-FFF2-40B4-BE49-F238E27FC236}">
                <a16:creationId xmlns:a16="http://schemas.microsoft.com/office/drawing/2014/main" id="{8842D3D4-FC95-4912-8AAE-91B1A8906260}"/>
              </a:ext>
            </a:extLst>
          </p:cNvPr>
          <p:cNvSpPr>
            <a:spLocks noGrp="1"/>
          </p:cNvSpPr>
          <p:nvPr>
            <p:ph idx="43" hasCustomPrompt="1"/>
          </p:nvPr>
        </p:nvSpPr>
        <p:spPr>
          <a:xfrm>
            <a:off x="2587752" y="4567754"/>
            <a:ext cx="3192305" cy="350520"/>
          </a:xfrm>
          <a:prstGeom prst="rect">
            <a:avLst/>
          </a:prstGeom>
        </p:spPr>
        <p:txBody>
          <a:bodyPr/>
          <a:lstStyle>
            <a:lvl1pPr marL="0" indent="0" algn="l">
              <a:buClr>
                <a:schemeClr val="accent2"/>
              </a:buClr>
              <a:buNone/>
              <a:defRPr sz="1800" b="1">
                <a:solidFill>
                  <a:schemeClr val="accent2"/>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37" name="Content Placeholder 2">
            <a:extLst>
              <a:ext uri="{FF2B5EF4-FFF2-40B4-BE49-F238E27FC236}">
                <a16:creationId xmlns:a16="http://schemas.microsoft.com/office/drawing/2014/main" id="{E92137E6-95FC-4889-B1A0-2D7F1791BFCC}"/>
              </a:ext>
            </a:extLst>
          </p:cNvPr>
          <p:cNvSpPr>
            <a:spLocks noGrp="1"/>
          </p:cNvSpPr>
          <p:nvPr>
            <p:ph idx="44" hasCustomPrompt="1"/>
          </p:nvPr>
        </p:nvSpPr>
        <p:spPr>
          <a:xfrm>
            <a:off x="8299704" y="985610"/>
            <a:ext cx="3192305"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Title</a:t>
            </a:r>
          </a:p>
        </p:txBody>
      </p:sp>
      <p:sp>
        <p:nvSpPr>
          <p:cNvPr id="48" name="Content Placeholder 2">
            <a:extLst>
              <a:ext uri="{FF2B5EF4-FFF2-40B4-BE49-F238E27FC236}">
                <a16:creationId xmlns:a16="http://schemas.microsoft.com/office/drawing/2014/main" id="{C771F762-6EC5-48A7-A03D-39E786424B4C}"/>
              </a:ext>
            </a:extLst>
          </p:cNvPr>
          <p:cNvSpPr>
            <a:spLocks noGrp="1"/>
          </p:cNvSpPr>
          <p:nvPr>
            <p:ph idx="45" hasCustomPrompt="1"/>
          </p:nvPr>
        </p:nvSpPr>
        <p:spPr>
          <a:xfrm>
            <a:off x="8299704" y="1366610"/>
            <a:ext cx="3203448"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Contact info</a:t>
            </a:r>
          </a:p>
        </p:txBody>
      </p:sp>
      <p:sp>
        <p:nvSpPr>
          <p:cNvPr id="49" name="Content Placeholder 2">
            <a:extLst>
              <a:ext uri="{FF2B5EF4-FFF2-40B4-BE49-F238E27FC236}">
                <a16:creationId xmlns:a16="http://schemas.microsoft.com/office/drawing/2014/main" id="{5A555BD3-F6C4-4ACD-B7F3-D775146D68A9}"/>
              </a:ext>
            </a:extLst>
          </p:cNvPr>
          <p:cNvSpPr>
            <a:spLocks noGrp="1"/>
          </p:cNvSpPr>
          <p:nvPr>
            <p:ph idx="46" hasCustomPrompt="1"/>
          </p:nvPr>
        </p:nvSpPr>
        <p:spPr>
          <a:xfrm>
            <a:off x="8299704" y="602487"/>
            <a:ext cx="3192305" cy="350520"/>
          </a:xfrm>
          <a:prstGeom prst="rect">
            <a:avLst/>
          </a:prstGeom>
        </p:spPr>
        <p:txBody>
          <a:bodyPr/>
          <a:lstStyle>
            <a:lvl1pPr marL="0" indent="0" algn="l">
              <a:buClr>
                <a:schemeClr val="accent2"/>
              </a:buClr>
              <a:buNone/>
              <a:defRPr sz="1800" b="1">
                <a:solidFill>
                  <a:schemeClr val="accent2"/>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50" name="Content Placeholder 2">
            <a:extLst>
              <a:ext uri="{FF2B5EF4-FFF2-40B4-BE49-F238E27FC236}">
                <a16:creationId xmlns:a16="http://schemas.microsoft.com/office/drawing/2014/main" id="{2F15F73B-D951-4E0E-8AE4-550ACB872247}"/>
              </a:ext>
            </a:extLst>
          </p:cNvPr>
          <p:cNvSpPr>
            <a:spLocks noGrp="1"/>
          </p:cNvSpPr>
          <p:nvPr>
            <p:ph idx="47" hasCustomPrompt="1"/>
          </p:nvPr>
        </p:nvSpPr>
        <p:spPr>
          <a:xfrm>
            <a:off x="8299704" y="2964687"/>
            <a:ext cx="3192305"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Title</a:t>
            </a:r>
          </a:p>
        </p:txBody>
      </p:sp>
      <p:sp>
        <p:nvSpPr>
          <p:cNvPr id="51" name="Content Placeholder 2">
            <a:extLst>
              <a:ext uri="{FF2B5EF4-FFF2-40B4-BE49-F238E27FC236}">
                <a16:creationId xmlns:a16="http://schemas.microsoft.com/office/drawing/2014/main" id="{ECA04DAF-D183-42BE-BC5F-17403F66C816}"/>
              </a:ext>
            </a:extLst>
          </p:cNvPr>
          <p:cNvSpPr>
            <a:spLocks noGrp="1"/>
          </p:cNvSpPr>
          <p:nvPr>
            <p:ph idx="48" hasCustomPrompt="1"/>
          </p:nvPr>
        </p:nvSpPr>
        <p:spPr>
          <a:xfrm>
            <a:off x="8299704" y="3345687"/>
            <a:ext cx="3203448"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Contact info</a:t>
            </a:r>
          </a:p>
        </p:txBody>
      </p:sp>
      <p:sp>
        <p:nvSpPr>
          <p:cNvPr id="52" name="Content Placeholder 2">
            <a:extLst>
              <a:ext uri="{FF2B5EF4-FFF2-40B4-BE49-F238E27FC236}">
                <a16:creationId xmlns:a16="http://schemas.microsoft.com/office/drawing/2014/main" id="{354D37A9-FCC9-469B-8C26-030CF5349DE0}"/>
              </a:ext>
            </a:extLst>
          </p:cNvPr>
          <p:cNvSpPr>
            <a:spLocks noGrp="1"/>
          </p:cNvSpPr>
          <p:nvPr>
            <p:ph idx="49" hasCustomPrompt="1"/>
          </p:nvPr>
        </p:nvSpPr>
        <p:spPr>
          <a:xfrm>
            <a:off x="8299704" y="2581564"/>
            <a:ext cx="3192305" cy="350520"/>
          </a:xfrm>
          <a:prstGeom prst="rect">
            <a:avLst/>
          </a:prstGeom>
        </p:spPr>
        <p:txBody>
          <a:bodyPr/>
          <a:lstStyle>
            <a:lvl1pPr marL="0" indent="0" algn="l">
              <a:buClr>
                <a:schemeClr val="accent2"/>
              </a:buClr>
              <a:buNone/>
              <a:defRPr sz="1800" b="1">
                <a:solidFill>
                  <a:schemeClr val="accent2"/>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53" name="Content Placeholder 2">
            <a:extLst>
              <a:ext uri="{FF2B5EF4-FFF2-40B4-BE49-F238E27FC236}">
                <a16:creationId xmlns:a16="http://schemas.microsoft.com/office/drawing/2014/main" id="{F4675462-10F0-491D-B157-392C24A0896A}"/>
              </a:ext>
            </a:extLst>
          </p:cNvPr>
          <p:cNvSpPr>
            <a:spLocks noGrp="1"/>
          </p:cNvSpPr>
          <p:nvPr>
            <p:ph idx="50" hasCustomPrompt="1"/>
          </p:nvPr>
        </p:nvSpPr>
        <p:spPr>
          <a:xfrm>
            <a:off x="8299704" y="4943764"/>
            <a:ext cx="3192305" cy="350520"/>
          </a:xfrm>
          <a:prstGeom prst="rect">
            <a:avLst/>
          </a:prstGeom>
        </p:spPr>
        <p:txBody>
          <a:bodyPr/>
          <a:lstStyle>
            <a:lvl1pPr marL="0" indent="0" algn="l">
              <a:buClr>
                <a:schemeClr val="accent2"/>
              </a:buClr>
              <a:buNone/>
              <a:defRPr sz="1600" b="1">
                <a:solidFill>
                  <a:schemeClr val="accent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Title</a:t>
            </a:r>
          </a:p>
        </p:txBody>
      </p:sp>
      <p:sp>
        <p:nvSpPr>
          <p:cNvPr id="54" name="Content Placeholder 2">
            <a:extLst>
              <a:ext uri="{FF2B5EF4-FFF2-40B4-BE49-F238E27FC236}">
                <a16:creationId xmlns:a16="http://schemas.microsoft.com/office/drawing/2014/main" id="{C2B941BA-4B6D-430E-BCCF-88CE28A51A49}"/>
              </a:ext>
            </a:extLst>
          </p:cNvPr>
          <p:cNvSpPr>
            <a:spLocks noGrp="1"/>
          </p:cNvSpPr>
          <p:nvPr>
            <p:ph idx="51" hasCustomPrompt="1"/>
          </p:nvPr>
        </p:nvSpPr>
        <p:spPr>
          <a:xfrm>
            <a:off x="8299704" y="5324764"/>
            <a:ext cx="3203448" cy="711200"/>
          </a:xfrm>
          <a:prstGeom prst="rect">
            <a:avLst/>
          </a:prstGeom>
        </p:spPr>
        <p:txBody>
          <a:bodyPr/>
          <a:lstStyle>
            <a:lvl1pPr marL="0" indent="0" algn="l">
              <a:buClr>
                <a:schemeClr val="accent2"/>
              </a:buClr>
              <a:buNone/>
              <a:defRPr sz="1600">
                <a:solidFill>
                  <a:schemeClr val="tx1"/>
                </a:solidFill>
              </a:defRPr>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Contact info</a:t>
            </a:r>
          </a:p>
        </p:txBody>
      </p:sp>
      <p:sp>
        <p:nvSpPr>
          <p:cNvPr id="55" name="Content Placeholder 2">
            <a:extLst>
              <a:ext uri="{FF2B5EF4-FFF2-40B4-BE49-F238E27FC236}">
                <a16:creationId xmlns:a16="http://schemas.microsoft.com/office/drawing/2014/main" id="{A04C3FDA-FAEB-4D9D-B89C-9C30D2834D8D}"/>
              </a:ext>
            </a:extLst>
          </p:cNvPr>
          <p:cNvSpPr>
            <a:spLocks noGrp="1"/>
          </p:cNvSpPr>
          <p:nvPr>
            <p:ph idx="52" hasCustomPrompt="1"/>
          </p:nvPr>
        </p:nvSpPr>
        <p:spPr>
          <a:xfrm>
            <a:off x="8299704" y="4560641"/>
            <a:ext cx="3192305" cy="350520"/>
          </a:xfrm>
          <a:prstGeom prst="rect">
            <a:avLst/>
          </a:prstGeom>
        </p:spPr>
        <p:txBody>
          <a:bodyPr/>
          <a:lstStyle>
            <a:lvl1pPr marL="0" indent="0" algn="l">
              <a:buClr>
                <a:schemeClr val="accent2"/>
              </a:buClr>
              <a:buNone/>
              <a:defRPr sz="1800" b="1">
                <a:solidFill>
                  <a:schemeClr val="accent2"/>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Tree>
    <p:extLst>
      <p:ext uri="{BB962C8B-B14F-4D97-AF65-F5344CB8AC3E}">
        <p14:creationId xmlns:p14="http://schemas.microsoft.com/office/powerpoint/2010/main" val="2953186452"/>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_Headshot grid">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9924244A-D158-6344-86A5-C9D81CABCC51}"/>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a:t>
            </a: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5" name="Title 1">
            <a:extLst>
              <a:ext uri="{FF2B5EF4-FFF2-40B4-BE49-F238E27FC236}">
                <a16:creationId xmlns:a16="http://schemas.microsoft.com/office/drawing/2014/main" id="{D4C0757C-CC25-EA4F-8D3B-9B9573262975}"/>
              </a:ext>
            </a:extLst>
          </p:cNvPr>
          <p:cNvSpPr>
            <a:spLocks noGrp="1"/>
          </p:cNvSpPr>
          <p:nvPr>
            <p:ph type="title"/>
          </p:nvPr>
        </p:nvSpPr>
        <p:spPr>
          <a:xfrm>
            <a:off x="685800" y="57396"/>
            <a:ext cx="10820400" cy="1085604"/>
          </a:xfrm>
          <a:prstGeom prst="rect">
            <a:avLst/>
          </a:prstGeom>
        </p:spPr>
        <p:txBody>
          <a:bodyPr anchor="ctr"/>
          <a:lstStyle>
            <a:lvl1pPr>
              <a:defRPr/>
            </a:lvl1pPr>
          </a:lstStyle>
          <a:p>
            <a:r>
              <a:rPr lang="en-US"/>
              <a:t>Click to edit Master title style</a:t>
            </a:r>
            <a:endParaRPr lang="en-US" dirty="0"/>
          </a:p>
        </p:txBody>
      </p:sp>
      <p:sp>
        <p:nvSpPr>
          <p:cNvPr id="6" name="Rectangle 5">
            <a:extLst>
              <a:ext uri="{FF2B5EF4-FFF2-40B4-BE49-F238E27FC236}">
                <a16:creationId xmlns:a16="http://schemas.microsoft.com/office/drawing/2014/main" id="{8AA3EA9C-025E-1442-BE85-58F4D29CB42C}"/>
              </a:ext>
            </a:extLst>
          </p:cNvPr>
          <p:cNvSpPr/>
          <p:nvPr userDrawn="1"/>
        </p:nvSpPr>
        <p:spPr>
          <a:xfrm>
            <a:off x="685800" y="4526280"/>
            <a:ext cx="3566160" cy="1645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70FD384-71E7-9647-84D2-5CA9B322BD24}"/>
              </a:ext>
            </a:extLst>
          </p:cNvPr>
          <p:cNvSpPr/>
          <p:nvPr userDrawn="1"/>
        </p:nvSpPr>
        <p:spPr>
          <a:xfrm>
            <a:off x="4323207" y="4526280"/>
            <a:ext cx="3566160" cy="1645920"/>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7683CE9-E97F-704C-800E-5124B9178517}"/>
              </a:ext>
            </a:extLst>
          </p:cNvPr>
          <p:cNvSpPr/>
          <p:nvPr userDrawn="1"/>
        </p:nvSpPr>
        <p:spPr>
          <a:xfrm>
            <a:off x="7960614" y="4526280"/>
            <a:ext cx="3566160" cy="1645920"/>
          </a:xfrm>
          <a:prstGeom prst="rect">
            <a:avLst/>
          </a:prstGeom>
          <a:solidFill>
            <a:schemeClr val="bg2">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C3CDDC1-5D63-B042-84A5-102EE1FAF963}"/>
              </a:ext>
            </a:extLst>
          </p:cNvPr>
          <p:cNvSpPr/>
          <p:nvPr userDrawn="1"/>
        </p:nvSpPr>
        <p:spPr>
          <a:xfrm>
            <a:off x="685800" y="2804160"/>
            <a:ext cx="3566160" cy="1645920"/>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06A7174-628C-B34F-B7EE-85C371CE3D70}"/>
              </a:ext>
            </a:extLst>
          </p:cNvPr>
          <p:cNvSpPr/>
          <p:nvPr userDrawn="1"/>
        </p:nvSpPr>
        <p:spPr>
          <a:xfrm>
            <a:off x="4323207" y="2804160"/>
            <a:ext cx="3566160" cy="1645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4A5E89C-9843-E34B-953D-F747A7125C4E}"/>
              </a:ext>
            </a:extLst>
          </p:cNvPr>
          <p:cNvSpPr/>
          <p:nvPr userDrawn="1"/>
        </p:nvSpPr>
        <p:spPr>
          <a:xfrm>
            <a:off x="7960614" y="2804160"/>
            <a:ext cx="3566160" cy="1645920"/>
          </a:xfrm>
          <a:prstGeom prst="rect">
            <a:avLst/>
          </a:prstGeom>
          <a:solidFill>
            <a:srgbClr val="3B1365">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9F07B7B6-CBCE-B646-9485-9FBF1B2C65B8}"/>
              </a:ext>
            </a:extLst>
          </p:cNvPr>
          <p:cNvSpPr/>
          <p:nvPr userDrawn="1"/>
        </p:nvSpPr>
        <p:spPr>
          <a:xfrm>
            <a:off x="685800" y="1082040"/>
            <a:ext cx="3566160" cy="1645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35297607-2CFA-664A-8EDB-8C56CDECEBAF}"/>
              </a:ext>
            </a:extLst>
          </p:cNvPr>
          <p:cNvSpPr/>
          <p:nvPr userDrawn="1"/>
        </p:nvSpPr>
        <p:spPr>
          <a:xfrm>
            <a:off x="4323207" y="1082040"/>
            <a:ext cx="3566160" cy="1645920"/>
          </a:xfrm>
          <a:prstGeom prst="rect">
            <a:avLst/>
          </a:prstGeom>
          <a:solidFill>
            <a:schemeClr val="accent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AA02AB4F-201C-B448-86F6-3DEA0E497682}"/>
              </a:ext>
            </a:extLst>
          </p:cNvPr>
          <p:cNvSpPr/>
          <p:nvPr userDrawn="1"/>
        </p:nvSpPr>
        <p:spPr>
          <a:xfrm>
            <a:off x="7960614" y="1082040"/>
            <a:ext cx="3566160" cy="1645920"/>
          </a:xfrm>
          <a:prstGeom prst="rect">
            <a:avLst/>
          </a:prstGeom>
          <a:solidFill>
            <a:srgbClr val="3B1365">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Picture Placeholder 2">
            <a:extLst>
              <a:ext uri="{FF2B5EF4-FFF2-40B4-BE49-F238E27FC236}">
                <a16:creationId xmlns:a16="http://schemas.microsoft.com/office/drawing/2014/main" id="{99F6C1FE-98E2-5C41-AA95-765BBFEB2EB3}"/>
              </a:ext>
            </a:extLst>
          </p:cNvPr>
          <p:cNvSpPr>
            <a:spLocks noGrp="1"/>
          </p:cNvSpPr>
          <p:nvPr>
            <p:ph type="pic" idx="26" hasCustomPrompt="1"/>
          </p:nvPr>
        </p:nvSpPr>
        <p:spPr>
          <a:xfrm>
            <a:off x="860680" y="1276660"/>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25" name="Content Placeholder 2">
            <a:extLst>
              <a:ext uri="{FF2B5EF4-FFF2-40B4-BE49-F238E27FC236}">
                <a16:creationId xmlns:a16="http://schemas.microsoft.com/office/drawing/2014/main" id="{5D59E1D5-9B03-9B4C-8D95-0561E24FB5B1}"/>
              </a:ext>
            </a:extLst>
          </p:cNvPr>
          <p:cNvSpPr>
            <a:spLocks noGrp="1"/>
          </p:cNvSpPr>
          <p:nvPr>
            <p:ph idx="37" hasCustomPrompt="1"/>
          </p:nvPr>
        </p:nvSpPr>
        <p:spPr>
          <a:xfrm>
            <a:off x="2292241" y="1447800"/>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26" name="Picture Placeholder 2">
            <a:extLst>
              <a:ext uri="{FF2B5EF4-FFF2-40B4-BE49-F238E27FC236}">
                <a16:creationId xmlns:a16="http://schemas.microsoft.com/office/drawing/2014/main" id="{40F2EA6B-8E43-5F4A-B1B7-A7D7A45B8767}"/>
              </a:ext>
            </a:extLst>
          </p:cNvPr>
          <p:cNvSpPr>
            <a:spLocks noGrp="1"/>
          </p:cNvSpPr>
          <p:nvPr>
            <p:ph type="pic" idx="38" hasCustomPrompt="1"/>
          </p:nvPr>
        </p:nvSpPr>
        <p:spPr>
          <a:xfrm>
            <a:off x="860680" y="2998780"/>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27" name="Content Placeholder 2">
            <a:extLst>
              <a:ext uri="{FF2B5EF4-FFF2-40B4-BE49-F238E27FC236}">
                <a16:creationId xmlns:a16="http://schemas.microsoft.com/office/drawing/2014/main" id="{E712768E-63CA-EC4E-A1C7-09CD8F8698F2}"/>
              </a:ext>
            </a:extLst>
          </p:cNvPr>
          <p:cNvSpPr>
            <a:spLocks noGrp="1"/>
          </p:cNvSpPr>
          <p:nvPr>
            <p:ph idx="39" hasCustomPrompt="1"/>
          </p:nvPr>
        </p:nvSpPr>
        <p:spPr>
          <a:xfrm>
            <a:off x="2292241" y="3169920"/>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31" name="Picture Placeholder 2">
            <a:extLst>
              <a:ext uri="{FF2B5EF4-FFF2-40B4-BE49-F238E27FC236}">
                <a16:creationId xmlns:a16="http://schemas.microsoft.com/office/drawing/2014/main" id="{915B29CA-BB06-B64E-B292-AA11806ABEBF}"/>
              </a:ext>
            </a:extLst>
          </p:cNvPr>
          <p:cNvSpPr>
            <a:spLocks noGrp="1"/>
          </p:cNvSpPr>
          <p:nvPr>
            <p:ph type="pic" idx="40" hasCustomPrompt="1"/>
          </p:nvPr>
        </p:nvSpPr>
        <p:spPr>
          <a:xfrm>
            <a:off x="860680" y="4720900"/>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32" name="Content Placeholder 2">
            <a:extLst>
              <a:ext uri="{FF2B5EF4-FFF2-40B4-BE49-F238E27FC236}">
                <a16:creationId xmlns:a16="http://schemas.microsoft.com/office/drawing/2014/main" id="{B59BB06D-967C-634B-9B9B-EFC6174C9905}"/>
              </a:ext>
            </a:extLst>
          </p:cNvPr>
          <p:cNvSpPr>
            <a:spLocks noGrp="1"/>
          </p:cNvSpPr>
          <p:nvPr>
            <p:ph idx="41" hasCustomPrompt="1"/>
          </p:nvPr>
        </p:nvSpPr>
        <p:spPr>
          <a:xfrm>
            <a:off x="2292241" y="4892040"/>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33" name="Picture Placeholder 2">
            <a:extLst>
              <a:ext uri="{FF2B5EF4-FFF2-40B4-BE49-F238E27FC236}">
                <a16:creationId xmlns:a16="http://schemas.microsoft.com/office/drawing/2014/main" id="{028B0595-D9F4-8045-9FA1-B42ECAA33C89}"/>
              </a:ext>
            </a:extLst>
          </p:cNvPr>
          <p:cNvSpPr>
            <a:spLocks noGrp="1"/>
          </p:cNvSpPr>
          <p:nvPr>
            <p:ph type="pic" idx="42" hasCustomPrompt="1"/>
          </p:nvPr>
        </p:nvSpPr>
        <p:spPr>
          <a:xfrm>
            <a:off x="4503040" y="1276660"/>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34" name="Content Placeholder 2">
            <a:extLst>
              <a:ext uri="{FF2B5EF4-FFF2-40B4-BE49-F238E27FC236}">
                <a16:creationId xmlns:a16="http://schemas.microsoft.com/office/drawing/2014/main" id="{26A342C0-CF5D-AA48-874C-5B3DD61EC4ED}"/>
              </a:ext>
            </a:extLst>
          </p:cNvPr>
          <p:cNvSpPr>
            <a:spLocks noGrp="1"/>
          </p:cNvSpPr>
          <p:nvPr>
            <p:ph idx="43" hasCustomPrompt="1"/>
          </p:nvPr>
        </p:nvSpPr>
        <p:spPr>
          <a:xfrm>
            <a:off x="5934601" y="1447800"/>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35" name="Picture Placeholder 2">
            <a:extLst>
              <a:ext uri="{FF2B5EF4-FFF2-40B4-BE49-F238E27FC236}">
                <a16:creationId xmlns:a16="http://schemas.microsoft.com/office/drawing/2014/main" id="{5F419E52-901B-DC4B-AA62-228C26FEC3B2}"/>
              </a:ext>
            </a:extLst>
          </p:cNvPr>
          <p:cNvSpPr>
            <a:spLocks noGrp="1"/>
          </p:cNvSpPr>
          <p:nvPr>
            <p:ph type="pic" idx="44" hasCustomPrompt="1"/>
          </p:nvPr>
        </p:nvSpPr>
        <p:spPr>
          <a:xfrm>
            <a:off x="4503040" y="2998780"/>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36" name="Content Placeholder 2">
            <a:extLst>
              <a:ext uri="{FF2B5EF4-FFF2-40B4-BE49-F238E27FC236}">
                <a16:creationId xmlns:a16="http://schemas.microsoft.com/office/drawing/2014/main" id="{D3C86151-855F-D841-BB30-3794149D4FDE}"/>
              </a:ext>
            </a:extLst>
          </p:cNvPr>
          <p:cNvSpPr>
            <a:spLocks noGrp="1"/>
          </p:cNvSpPr>
          <p:nvPr>
            <p:ph idx="45" hasCustomPrompt="1"/>
          </p:nvPr>
        </p:nvSpPr>
        <p:spPr>
          <a:xfrm>
            <a:off x="5934601" y="3169920"/>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37" name="Picture Placeholder 2">
            <a:extLst>
              <a:ext uri="{FF2B5EF4-FFF2-40B4-BE49-F238E27FC236}">
                <a16:creationId xmlns:a16="http://schemas.microsoft.com/office/drawing/2014/main" id="{C253F6C4-ECA1-654C-BC57-1293F8D74252}"/>
              </a:ext>
            </a:extLst>
          </p:cNvPr>
          <p:cNvSpPr>
            <a:spLocks noGrp="1"/>
          </p:cNvSpPr>
          <p:nvPr>
            <p:ph type="pic" idx="46" hasCustomPrompt="1"/>
          </p:nvPr>
        </p:nvSpPr>
        <p:spPr>
          <a:xfrm>
            <a:off x="4503040" y="4720900"/>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38" name="Content Placeholder 2">
            <a:extLst>
              <a:ext uri="{FF2B5EF4-FFF2-40B4-BE49-F238E27FC236}">
                <a16:creationId xmlns:a16="http://schemas.microsoft.com/office/drawing/2014/main" id="{0569BFB9-3EB5-7A48-A422-EAB3F59D86DB}"/>
              </a:ext>
            </a:extLst>
          </p:cNvPr>
          <p:cNvSpPr>
            <a:spLocks noGrp="1"/>
          </p:cNvSpPr>
          <p:nvPr>
            <p:ph idx="47" hasCustomPrompt="1"/>
          </p:nvPr>
        </p:nvSpPr>
        <p:spPr>
          <a:xfrm>
            <a:off x="5934601" y="4892040"/>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39" name="Picture Placeholder 2">
            <a:extLst>
              <a:ext uri="{FF2B5EF4-FFF2-40B4-BE49-F238E27FC236}">
                <a16:creationId xmlns:a16="http://schemas.microsoft.com/office/drawing/2014/main" id="{8C0B4E44-F83C-C94B-841E-DC9800798CD0}"/>
              </a:ext>
            </a:extLst>
          </p:cNvPr>
          <p:cNvSpPr>
            <a:spLocks noGrp="1"/>
          </p:cNvSpPr>
          <p:nvPr>
            <p:ph type="pic" idx="48" hasCustomPrompt="1"/>
          </p:nvPr>
        </p:nvSpPr>
        <p:spPr>
          <a:xfrm>
            <a:off x="8114920" y="1276660"/>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40" name="Content Placeholder 2">
            <a:extLst>
              <a:ext uri="{FF2B5EF4-FFF2-40B4-BE49-F238E27FC236}">
                <a16:creationId xmlns:a16="http://schemas.microsoft.com/office/drawing/2014/main" id="{6265B4E0-B657-934E-BBD8-36BA946B15D3}"/>
              </a:ext>
            </a:extLst>
          </p:cNvPr>
          <p:cNvSpPr>
            <a:spLocks noGrp="1"/>
          </p:cNvSpPr>
          <p:nvPr>
            <p:ph idx="49" hasCustomPrompt="1"/>
          </p:nvPr>
        </p:nvSpPr>
        <p:spPr>
          <a:xfrm>
            <a:off x="9546481" y="1417320"/>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41" name="Picture Placeholder 2">
            <a:extLst>
              <a:ext uri="{FF2B5EF4-FFF2-40B4-BE49-F238E27FC236}">
                <a16:creationId xmlns:a16="http://schemas.microsoft.com/office/drawing/2014/main" id="{85698BD1-31DC-874E-9635-F3C190EE62EB}"/>
              </a:ext>
            </a:extLst>
          </p:cNvPr>
          <p:cNvSpPr>
            <a:spLocks noGrp="1"/>
          </p:cNvSpPr>
          <p:nvPr>
            <p:ph type="pic" idx="50" hasCustomPrompt="1"/>
          </p:nvPr>
        </p:nvSpPr>
        <p:spPr>
          <a:xfrm>
            <a:off x="8114920" y="2998780"/>
            <a:ext cx="1256681" cy="1256681"/>
          </a:xfrm>
          <a:prstGeom prst="ellipse">
            <a:avLst/>
          </a:prstGeom>
          <a:solidFill>
            <a:schemeClr val="bg1"/>
          </a:solidFill>
        </p:spPr>
        <p:txBody>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headshot</a:t>
            </a:r>
          </a:p>
        </p:txBody>
      </p:sp>
      <p:sp>
        <p:nvSpPr>
          <p:cNvPr id="42" name="Content Placeholder 2">
            <a:extLst>
              <a:ext uri="{FF2B5EF4-FFF2-40B4-BE49-F238E27FC236}">
                <a16:creationId xmlns:a16="http://schemas.microsoft.com/office/drawing/2014/main" id="{58DECA99-F1D9-CD42-A91B-710C1AC37F2B}"/>
              </a:ext>
            </a:extLst>
          </p:cNvPr>
          <p:cNvSpPr>
            <a:spLocks noGrp="1"/>
          </p:cNvSpPr>
          <p:nvPr>
            <p:ph idx="51" hasCustomPrompt="1"/>
          </p:nvPr>
        </p:nvSpPr>
        <p:spPr>
          <a:xfrm>
            <a:off x="9546481" y="3169920"/>
            <a:ext cx="1822559" cy="914400"/>
          </a:xfrm>
          <a:prstGeom prst="rect">
            <a:avLst/>
          </a:prstGeom>
        </p:spPr>
        <p:txBody>
          <a:bodyPr anchor="ctr"/>
          <a:lstStyle>
            <a:lvl1pPr marL="0" indent="0" algn="l">
              <a:buClr>
                <a:schemeClr val="accent2"/>
              </a:buClr>
              <a:buNone/>
              <a:defRPr sz="1800" b="1">
                <a:solidFill>
                  <a:schemeClr val="bg1"/>
                </a:solidFill>
              </a:defRPr>
            </a:lvl1pPr>
            <a:lvl2pPr marL="14288" indent="0" algn="ctr">
              <a:buClr>
                <a:schemeClr val="accent2"/>
              </a:buClr>
              <a:buFont typeface="System Font Regular"/>
              <a:buNone/>
              <a:tabLst/>
              <a:defRPr sz="1600">
                <a:solidFill>
                  <a:schemeClr val="bg1"/>
                </a:solidFill>
              </a:defRPr>
            </a:lvl2pPr>
            <a:lvl3pPr marL="914400" indent="0" algn="ctr">
              <a:buClr>
                <a:schemeClr val="accent2"/>
              </a:buClr>
              <a:buNone/>
              <a:defRPr sz="1600">
                <a:solidFill>
                  <a:schemeClr val="bg1"/>
                </a:solidFill>
              </a:defRPr>
            </a:lvl3pPr>
            <a:lvl4pPr marL="1371600" indent="0" algn="ctr">
              <a:buClr>
                <a:schemeClr val="accent2"/>
              </a:buClr>
              <a:buNone/>
              <a:defRPr sz="1600">
                <a:solidFill>
                  <a:schemeClr val="bg1"/>
                </a:solidFill>
              </a:defRPr>
            </a:lvl4pPr>
            <a:lvl5pPr marL="1828800" indent="0" algn="ctr">
              <a:buClr>
                <a:schemeClr val="accent2"/>
              </a:buClr>
              <a:buNone/>
              <a:defRPr sz="1600">
                <a:solidFill>
                  <a:schemeClr val="bg1"/>
                </a:solidFill>
              </a:defRPr>
            </a:lvl5pPr>
          </a:lstStyle>
          <a:p>
            <a:pPr lvl="0"/>
            <a:r>
              <a:rPr lang="en-US" dirty="0"/>
              <a:t>First </a:t>
            </a:r>
            <a:r>
              <a:rPr lang="en-US" dirty="0" err="1"/>
              <a:t>Lastname</a:t>
            </a:r>
            <a:endParaRPr lang="en-US" dirty="0"/>
          </a:p>
        </p:txBody>
      </p:sp>
      <p:sp>
        <p:nvSpPr>
          <p:cNvPr id="43" name="Content Placeholder 2">
            <a:extLst>
              <a:ext uri="{FF2B5EF4-FFF2-40B4-BE49-F238E27FC236}">
                <a16:creationId xmlns:a16="http://schemas.microsoft.com/office/drawing/2014/main" id="{56F4672A-45AD-8841-8A1D-985F978787DA}"/>
              </a:ext>
            </a:extLst>
          </p:cNvPr>
          <p:cNvSpPr>
            <a:spLocks noGrp="1"/>
          </p:cNvSpPr>
          <p:nvPr>
            <p:ph idx="10" hasCustomPrompt="1"/>
          </p:nvPr>
        </p:nvSpPr>
        <p:spPr>
          <a:xfrm>
            <a:off x="8064247" y="4682800"/>
            <a:ext cx="3304794" cy="1332881"/>
          </a:xfrm>
          <a:prstGeom prst="rect">
            <a:avLst/>
          </a:prstGeom>
        </p:spPr>
        <p:txBody>
          <a:bodyPr anchor="ctr"/>
          <a:lstStyle>
            <a:lvl1pPr marL="0" indent="0">
              <a:buClr>
                <a:schemeClr val="accent2"/>
              </a:buClr>
              <a:buNone/>
              <a:defRPr sz="1800"/>
            </a:lvl1pPr>
            <a:lvl2pPr marL="457200" indent="0">
              <a:buClr>
                <a:schemeClr val="accent2"/>
              </a:buClr>
              <a:buFont typeface="System Font Regular"/>
              <a:buNone/>
              <a:defRPr sz="2000"/>
            </a:lvl2pPr>
            <a:lvl3pPr marL="914400" indent="0">
              <a:buClr>
                <a:schemeClr val="accent2"/>
              </a:buClr>
              <a:buNone/>
              <a:defRPr sz="2000"/>
            </a:lvl3pPr>
            <a:lvl4pPr marL="1371600" indent="0">
              <a:buClr>
                <a:schemeClr val="accent2"/>
              </a:buClr>
              <a:buNone/>
              <a:defRPr sz="2000"/>
            </a:lvl4pPr>
            <a:lvl5pPr marL="1828800" indent="0">
              <a:buClr>
                <a:schemeClr val="accent2"/>
              </a:buClr>
              <a:buNone/>
              <a:defRPr sz="2000"/>
            </a:lvl5pPr>
          </a:lstStyle>
          <a:p>
            <a:pPr lvl="0"/>
            <a:r>
              <a:rPr lang="en-US" dirty="0"/>
              <a:t>Click to edit Master text styles</a:t>
            </a:r>
          </a:p>
        </p:txBody>
      </p:sp>
    </p:spTree>
    <p:extLst>
      <p:ext uri="{BB962C8B-B14F-4D97-AF65-F5344CB8AC3E}">
        <p14:creationId xmlns:p14="http://schemas.microsoft.com/office/powerpoint/2010/main" val="1386907183"/>
      </p:ext>
    </p:extLst>
  </p:cSld>
  <p:clrMapOvr>
    <a:masterClrMapping/>
  </p:clrMapOvr>
  <p:extLst>
    <p:ext uri="{DCECCB84-F9BA-43D5-87BE-67443E8EF086}">
      <p15:sldGuideLst xmlns:p15="http://schemas.microsoft.com/office/powerpoint/2012/main">
        <p15:guide id="1" orient="horz" pos="120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 name="TextBox 1">
            <a:extLst>
              <a:ext uri="{FF2B5EF4-FFF2-40B4-BE49-F238E27FC236}">
                <a16:creationId xmlns:a16="http://schemas.microsoft.com/office/drawing/2014/main" id="{5A78F35C-B711-459A-8D9C-462DD4E0FE0F}"/>
              </a:ext>
            </a:extLst>
          </p:cNvPr>
          <p:cNvSpPr txBox="1"/>
          <p:nvPr userDrawn="1"/>
        </p:nvSpPr>
        <p:spPr>
          <a:xfrm>
            <a:off x="685800" y="2752344"/>
            <a:ext cx="7813964" cy="1015663"/>
          </a:xfrm>
          <a:prstGeom prst="rect">
            <a:avLst/>
          </a:prstGeom>
          <a:noFill/>
        </p:spPr>
        <p:txBody>
          <a:bodyPr wrap="square" rtlCol="0">
            <a:spAutoFit/>
          </a:bodyPr>
          <a:lstStyle/>
          <a:p>
            <a:r>
              <a:rPr lang="en-US" sz="6000" b="1" dirty="0">
                <a:solidFill>
                  <a:schemeClr val="bg1"/>
                </a:solidFill>
                <a:latin typeface="Arial" panose="020B0604020202020204" pitchFamily="34" charset="0"/>
                <a:cs typeface="Arial" panose="020B0604020202020204" pitchFamily="34" charset="0"/>
              </a:rPr>
              <a:t>Questions</a:t>
            </a:r>
            <a:r>
              <a:rPr lang="en-US" sz="6000" b="1" dirty="0">
                <a:solidFill>
                  <a:schemeClr val="accent2"/>
                </a:solidFill>
                <a:latin typeface="Arial" panose="020B0604020202020204" pitchFamily="34" charset="0"/>
                <a:cs typeface="Arial" panose="020B0604020202020204" pitchFamily="34" charset="0"/>
              </a:rPr>
              <a:t>?</a:t>
            </a:r>
          </a:p>
        </p:txBody>
      </p:sp>
      <p:pic>
        <p:nvPicPr>
          <p:cNvPr id="4" name="Picture 3" descr="A picture containing drawing&#10;&#10;Description automatically generated">
            <a:extLst>
              <a:ext uri="{FF2B5EF4-FFF2-40B4-BE49-F238E27FC236}">
                <a16:creationId xmlns:a16="http://schemas.microsoft.com/office/drawing/2014/main" id="{3540F48B-D37E-4B7B-A0CF-6DD34D9087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20635" y="658368"/>
            <a:ext cx="2670048" cy="412550"/>
          </a:xfrm>
          <a:prstGeom prst="rect">
            <a:avLst/>
          </a:prstGeom>
        </p:spPr>
      </p:pic>
    </p:spTree>
    <p:extLst>
      <p:ext uri="{BB962C8B-B14F-4D97-AF65-F5344CB8AC3E}">
        <p14:creationId xmlns:p14="http://schemas.microsoft.com/office/powerpoint/2010/main" val="3583840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About JL">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BB2AA69-C160-4C56-9A25-F4B7EECA0C35}"/>
              </a:ext>
            </a:extLst>
          </p:cNvPr>
          <p:cNvCxnSpPr>
            <a:cxnSpLocks/>
          </p:cNvCxnSpPr>
          <p:nvPr userDrawn="1"/>
        </p:nvCxnSpPr>
        <p:spPr>
          <a:xfrm>
            <a:off x="685800" y="2735283"/>
            <a:ext cx="10820400"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55E8954-6251-4AEE-9C4D-A0ACA58B451B}"/>
              </a:ext>
            </a:extLst>
          </p:cNvPr>
          <p:cNvCxnSpPr>
            <a:cxnSpLocks/>
          </p:cNvCxnSpPr>
          <p:nvPr userDrawn="1"/>
        </p:nvCxnSpPr>
        <p:spPr>
          <a:xfrm>
            <a:off x="685800" y="4057561"/>
            <a:ext cx="10820400"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E1A65AC-F11E-45B0-8B74-212016F36A47}"/>
              </a:ext>
            </a:extLst>
          </p:cNvPr>
          <p:cNvSpPr txBox="1"/>
          <p:nvPr userDrawn="1"/>
        </p:nvSpPr>
        <p:spPr>
          <a:xfrm>
            <a:off x="685800" y="2993624"/>
            <a:ext cx="7778861" cy="830997"/>
          </a:xfrm>
          <a:prstGeom prst="rect">
            <a:avLst/>
          </a:prstGeom>
          <a:noFill/>
        </p:spPr>
        <p:txBody>
          <a:bodyPr wrap="none" rtlCol="0">
            <a:spAutoFit/>
          </a:bodyPr>
          <a:lstStyle/>
          <a:p>
            <a:r>
              <a:rPr kumimoji="0" lang="en-US" sz="4800" b="1" i="0" u="none" strike="noStrike" kern="1200" cap="none" spc="0" normalizeH="0" baseline="0" noProof="0" dirty="0">
                <a:ln>
                  <a:noFill/>
                </a:ln>
                <a:solidFill>
                  <a:srgbClr val="FF5750"/>
                </a:solidFill>
                <a:effectLst/>
                <a:uLnTx/>
                <a:uFillTx/>
                <a:latin typeface="Arial" panose="020B0604020202020204" pitchFamily="34" charset="0"/>
                <a:ea typeface="+mj-ea"/>
                <a:cs typeface="Arial" panose="020B0604020202020204" pitchFamily="34" charset="0"/>
              </a:rPr>
              <a:t>About Jackson Lewis P.C.</a:t>
            </a:r>
            <a:endParaRPr lang="en-US" sz="3200" dirty="0"/>
          </a:p>
        </p:txBody>
      </p:sp>
    </p:spTree>
    <p:extLst>
      <p:ext uri="{BB962C8B-B14F-4D97-AF65-F5344CB8AC3E}">
        <p14:creationId xmlns:p14="http://schemas.microsoft.com/office/powerpoint/2010/main" val="12445722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We get wor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4E91E27-8B3A-4F16-83AA-ECB9BB797360}"/>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Background pattern&#10;&#10;Description automatically generated">
            <a:extLst>
              <a:ext uri="{FF2B5EF4-FFF2-40B4-BE49-F238E27FC236}">
                <a16:creationId xmlns:a16="http://schemas.microsoft.com/office/drawing/2014/main" id="{1437E4D1-BD93-4E81-8A2D-2A20DA89B15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048" y="0"/>
            <a:ext cx="12188952" cy="6858000"/>
          </a:xfrm>
          <a:prstGeom prst="rect">
            <a:avLst/>
          </a:prstGeom>
        </p:spPr>
      </p:pic>
      <p:pic>
        <p:nvPicPr>
          <p:cNvPr id="7" name="Picture 6" descr="Logo&#10;&#10;Description automatically generated">
            <a:extLst>
              <a:ext uri="{FF2B5EF4-FFF2-40B4-BE49-F238E27FC236}">
                <a16:creationId xmlns:a16="http://schemas.microsoft.com/office/drawing/2014/main" id="{BEAEB174-39DE-4E86-8702-7014957FAC0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3772" y="1676400"/>
            <a:ext cx="6400800" cy="1600200"/>
          </a:xfrm>
          <a:prstGeom prst="rect">
            <a:avLst/>
          </a:prstGeom>
        </p:spPr>
      </p:pic>
      <p:pic>
        <p:nvPicPr>
          <p:cNvPr id="9" name="Picture 8" descr="Logo&#10;&#10;Description automatically generated">
            <a:extLst>
              <a:ext uri="{FF2B5EF4-FFF2-40B4-BE49-F238E27FC236}">
                <a16:creationId xmlns:a16="http://schemas.microsoft.com/office/drawing/2014/main" id="{FF43045E-B964-4E02-BB44-E559A7366E3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18399" y="575172"/>
            <a:ext cx="4114800" cy="635781"/>
          </a:xfrm>
          <a:prstGeom prst="rect">
            <a:avLst/>
          </a:prstGeom>
        </p:spPr>
      </p:pic>
      <p:sp>
        <p:nvSpPr>
          <p:cNvPr id="12" name="TextBox 11">
            <a:extLst>
              <a:ext uri="{FF2B5EF4-FFF2-40B4-BE49-F238E27FC236}">
                <a16:creationId xmlns:a16="http://schemas.microsoft.com/office/drawing/2014/main" id="{7F08AFE3-EA3C-4F5A-B706-A5D1469C0A9D}"/>
              </a:ext>
            </a:extLst>
          </p:cNvPr>
          <p:cNvSpPr txBox="1"/>
          <p:nvPr userDrawn="1"/>
        </p:nvSpPr>
        <p:spPr>
          <a:xfrm>
            <a:off x="874486" y="3733800"/>
            <a:ext cx="10744199" cy="2308324"/>
          </a:xfrm>
          <a:prstGeom prst="rect">
            <a:avLst/>
          </a:prstGeom>
          <a:noFill/>
        </p:spPr>
        <p:txBody>
          <a:bodyPr wrap="square" rtlCol="0">
            <a:spAutoFit/>
          </a:bodyPr>
          <a:lstStyle/>
          <a:p>
            <a:r>
              <a:rPr lang="en-US" sz="3600" dirty="0">
                <a:solidFill>
                  <a:schemeClr val="bg1"/>
                </a:solidFill>
                <a:latin typeface="Arial" panose="020B0604020202020204" pitchFamily="34" charset="0"/>
                <a:cs typeface="Arial" panose="020B0604020202020204" pitchFamily="34" charset="0"/>
              </a:rPr>
              <a:t>Employers need proactive strategies and business solutions that reduce workplace law risk. At</a:t>
            </a: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Jackson Lewis, we don’t just tell you what’s legal – we tell you what’s </a:t>
            </a:r>
            <a:r>
              <a:rPr lang="en-US" sz="3600" b="1" dirty="0">
                <a:solidFill>
                  <a:schemeClr val="accent2"/>
                </a:solidFill>
                <a:latin typeface="Arial" panose="020B0604020202020204" pitchFamily="34" charset="0"/>
                <a:cs typeface="Arial" panose="020B0604020202020204" pitchFamily="34" charset="0"/>
              </a:rPr>
              <a:t>effective</a:t>
            </a:r>
            <a:r>
              <a:rPr lang="en-US" sz="36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80535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Whitre Two 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5268E-BDBF-46CF-9145-6D0B411E5FED}"/>
              </a:ext>
            </a:extLst>
          </p:cNvPr>
          <p:cNvSpPr>
            <a:spLocks noGrp="1"/>
          </p:cNvSpPr>
          <p:nvPr>
            <p:ph type="title" hasCustomPrompt="1"/>
          </p:nvPr>
        </p:nvSpPr>
        <p:spPr>
          <a:xfrm>
            <a:off x="685800" y="2752344"/>
            <a:ext cx="10820400" cy="1444752"/>
          </a:xfrm>
        </p:spPr>
        <p:txBody>
          <a:bodyPr anchor="ctr"/>
          <a:lstStyle>
            <a:lvl1pPr>
              <a:defRPr sz="4800">
                <a:solidFill>
                  <a:schemeClr val="accent2"/>
                </a:solidFill>
              </a:defRPr>
            </a:lvl1pPr>
          </a:lstStyle>
          <a:p>
            <a:r>
              <a:rPr lang="en-US" dirty="0"/>
              <a:t>Section Divider:</a:t>
            </a:r>
            <a:br>
              <a:rPr lang="en-US" dirty="0"/>
            </a:br>
            <a:r>
              <a:rPr lang="en-US" dirty="0"/>
              <a:t>Two Lines</a:t>
            </a:r>
          </a:p>
        </p:txBody>
      </p:sp>
      <p:cxnSp>
        <p:nvCxnSpPr>
          <p:cNvPr id="7" name="Straight Connector 6">
            <a:extLst>
              <a:ext uri="{FF2B5EF4-FFF2-40B4-BE49-F238E27FC236}">
                <a16:creationId xmlns:a16="http://schemas.microsoft.com/office/drawing/2014/main" id="{B0F7EB9C-7D39-4B23-9B6D-90342B6E8F10}"/>
              </a:ext>
            </a:extLst>
          </p:cNvPr>
          <p:cNvCxnSpPr>
            <a:cxnSpLocks/>
          </p:cNvCxnSpPr>
          <p:nvPr userDrawn="1"/>
        </p:nvCxnSpPr>
        <p:spPr>
          <a:xfrm>
            <a:off x="685800" y="2438400"/>
            <a:ext cx="10820400"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95B5F58-D1AA-4102-84D4-E125BFA8FA63}"/>
              </a:ext>
            </a:extLst>
          </p:cNvPr>
          <p:cNvCxnSpPr>
            <a:cxnSpLocks/>
          </p:cNvCxnSpPr>
          <p:nvPr userDrawn="1"/>
        </p:nvCxnSpPr>
        <p:spPr>
          <a:xfrm>
            <a:off x="685800" y="4425696"/>
            <a:ext cx="10820400"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1124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irm Overview">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5">
            <a:extLst>
              <a:ext uri="{FF2B5EF4-FFF2-40B4-BE49-F238E27FC236}">
                <a16:creationId xmlns:a16="http://schemas.microsoft.com/office/drawing/2014/main" id="{66BED752-D88C-BA41-A26A-5F1F074B5A7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2" name="TextBox 1">
            <a:extLst>
              <a:ext uri="{FF2B5EF4-FFF2-40B4-BE49-F238E27FC236}">
                <a16:creationId xmlns:a16="http://schemas.microsoft.com/office/drawing/2014/main" id="{AB9015B8-7191-4D30-9BAA-FB30B5612E33}"/>
              </a:ext>
            </a:extLst>
          </p:cNvPr>
          <p:cNvSpPr txBox="1"/>
          <p:nvPr userDrawn="1"/>
        </p:nvSpPr>
        <p:spPr>
          <a:xfrm>
            <a:off x="4876800" y="586800"/>
            <a:ext cx="6611838" cy="550920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1000"/>
              </a:spcBef>
              <a:spcAft>
                <a:spcPts val="600"/>
              </a:spcAft>
              <a:buClr>
                <a:srgbClr val="FF5750"/>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We represent management exclusively in every aspect of employment, benefits, labor, and immigration law and related litigation.</a:t>
            </a:r>
          </a:p>
          <a:p>
            <a:pPr marL="342900" marR="0" lvl="0" indent="-342900" algn="l" defTabSz="914400" rtl="0" eaLnBrk="1" fontAlgn="auto" latinLnBrk="0" hangingPunct="1">
              <a:lnSpc>
                <a:spcPct val="100000"/>
              </a:lnSpc>
              <a:spcBef>
                <a:spcPts val="1000"/>
              </a:spcBef>
              <a:spcAft>
                <a:spcPts val="600"/>
              </a:spcAft>
              <a:buClr>
                <a:srgbClr val="FF5750"/>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As leaders in </a:t>
            </a:r>
            <a:r>
              <a:rPr kumimoji="0" lang="en-US" sz="2400" b="0" i="0" u="none" strike="noStrike" kern="1200" cap="none" spc="0" normalizeH="0" baseline="0" noProof="0" dirty="0">
                <a:ln>
                  <a:noFill/>
                </a:ln>
                <a:solidFill>
                  <a:srgbClr val="000000"/>
                </a:solidFill>
                <a:effectLst/>
                <a:uLnTx/>
                <a:uFillTx/>
                <a:latin typeface="Arial"/>
                <a:ea typeface="+mn-ea"/>
                <a:cs typeface="Arial"/>
              </a:rPr>
              <a:t>educating employers about the laws of equal opportunity, we understand the importance of having a workforce that reflects the various communities we serve.</a:t>
            </a:r>
          </a:p>
          <a:p>
            <a:pPr marL="285750" marR="0" lvl="0" indent="-285750" algn="l" defTabSz="914400" rtl="0" eaLnBrk="1" fontAlgn="auto" latinLnBrk="0" hangingPunct="1">
              <a:lnSpc>
                <a:spcPct val="100000"/>
              </a:lnSpc>
              <a:spcBef>
                <a:spcPts val="1000"/>
              </a:spcBef>
              <a:spcAft>
                <a:spcPts val="600"/>
              </a:spcAft>
              <a:buClr>
                <a:srgbClr val="FF5750"/>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Arial"/>
              </a:rPr>
              <a:t>With 61 locations and more than 950 attorneys, we offer local knowledge backed by the support of a national firm.</a:t>
            </a:r>
          </a:p>
          <a:p>
            <a:pPr marL="285750" marR="0" lvl="0" indent="-285750" algn="l" defTabSz="914400" rtl="0" eaLnBrk="1" fontAlgn="auto" latinLnBrk="0" hangingPunct="1">
              <a:lnSpc>
                <a:spcPct val="100000"/>
              </a:lnSpc>
              <a:spcBef>
                <a:spcPts val="1000"/>
              </a:spcBef>
              <a:spcAft>
                <a:spcPts val="600"/>
              </a:spcAft>
              <a:buClr>
                <a:srgbClr val="FF5750"/>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a:ea typeface="+mn-ea"/>
                <a:cs typeface="Arial"/>
              </a:rPr>
              <a:t>We are founding members of L&amp;E Global, a global alliance of premier employer’s counsel firms.</a:t>
            </a:r>
          </a:p>
        </p:txBody>
      </p:sp>
      <p:sp>
        <p:nvSpPr>
          <p:cNvPr id="3" name="TextBox 2">
            <a:extLst>
              <a:ext uri="{FF2B5EF4-FFF2-40B4-BE49-F238E27FC236}">
                <a16:creationId xmlns:a16="http://schemas.microsoft.com/office/drawing/2014/main" id="{BC6B7432-1E54-4358-9ABF-03A014C0AE25}"/>
              </a:ext>
            </a:extLst>
          </p:cNvPr>
          <p:cNvSpPr txBox="1"/>
          <p:nvPr userDrawn="1"/>
        </p:nvSpPr>
        <p:spPr>
          <a:xfrm>
            <a:off x="685369" y="2971800"/>
            <a:ext cx="3010761" cy="584775"/>
          </a:xfrm>
          <a:prstGeom prst="rect">
            <a:avLst/>
          </a:prstGeom>
          <a:noFill/>
        </p:spPr>
        <p:txBody>
          <a:bodyPr wrap="none" rtlCol="0">
            <a:spAutoFit/>
          </a:bodyPr>
          <a:lstStyle/>
          <a:p>
            <a:r>
              <a:rPr lang="en-US" sz="3200" b="1" dirty="0">
                <a:solidFill>
                  <a:schemeClr val="bg1"/>
                </a:solidFill>
                <a:latin typeface="Arial" panose="020B0604020202020204" pitchFamily="34" charset="0"/>
                <a:cs typeface="Arial" panose="020B0604020202020204" pitchFamily="34" charset="0"/>
              </a:rPr>
              <a:t>Firm Overview</a:t>
            </a:r>
          </a:p>
        </p:txBody>
      </p:sp>
      <p:pic>
        <p:nvPicPr>
          <p:cNvPr id="7" name="Picture 6" descr="A picture containing web, outdoor object&#10;&#10;Description automatically generated">
            <a:extLst>
              <a:ext uri="{FF2B5EF4-FFF2-40B4-BE49-F238E27FC236}">
                <a16:creationId xmlns:a16="http://schemas.microsoft.com/office/drawing/2014/main" id="{1BD1E782-C3AC-4D82-8EF2-FE0B08B1C7D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9525"/>
            <a:ext cx="4381500" cy="6858000"/>
          </a:xfrm>
          <a:prstGeom prst="rect">
            <a:avLst/>
          </a:prstGeom>
        </p:spPr>
      </p:pic>
    </p:spTree>
    <p:extLst>
      <p:ext uri="{BB962C8B-B14F-4D97-AF65-F5344CB8AC3E}">
        <p14:creationId xmlns:p14="http://schemas.microsoft.com/office/powerpoint/2010/main" val="4209803721"/>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JL Map">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E337751-8450-40D2-AFE0-9B2FF3A5BF0C}"/>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6771F650-BB53-4397-B030-0FB49DE20EDA}"/>
              </a:ext>
            </a:extLst>
          </p:cNvPr>
          <p:cNvSpPr>
            <a:spLocks noGrp="1"/>
          </p:cNvSpPr>
          <p:nvPr>
            <p:ph type="sldNum" sz="quarter" idx="11"/>
          </p:nvPr>
        </p:nvSpPr>
        <p:spPr/>
        <p:txBody>
          <a:bodyPr/>
          <a:lstStyle/>
          <a:p>
            <a:fld id="{407F7647-6CBB-4945-B48A-22BF8575EA14}" type="slidenum">
              <a:rPr lang="en-US" smtClean="0"/>
              <a:pPr/>
              <a:t>‹#›</a:t>
            </a:fld>
            <a:endParaRPr lang="en-US" dirty="0"/>
          </a:p>
        </p:txBody>
      </p:sp>
      <p:grpSp>
        <p:nvGrpSpPr>
          <p:cNvPr id="5" name="Group 4">
            <a:extLst>
              <a:ext uri="{FF2B5EF4-FFF2-40B4-BE49-F238E27FC236}">
                <a16:creationId xmlns:a16="http://schemas.microsoft.com/office/drawing/2014/main" id="{7F302506-C3A5-42DC-89D2-AA08D94073C3}"/>
              </a:ext>
            </a:extLst>
          </p:cNvPr>
          <p:cNvGrpSpPr/>
          <p:nvPr userDrawn="1"/>
        </p:nvGrpSpPr>
        <p:grpSpPr>
          <a:xfrm>
            <a:off x="722850" y="1371600"/>
            <a:ext cx="2487967" cy="1262976"/>
            <a:chOff x="681255" y="2301684"/>
            <a:chExt cx="2487967" cy="1262976"/>
          </a:xfrm>
        </p:grpSpPr>
        <p:sp>
          <p:nvSpPr>
            <p:cNvPr id="6" name="TextBox 5">
              <a:extLst>
                <a:ext uri="{FF2B5EF4-FFF2-40B4-BE49-F238E27FC236}">
                  <a16:creationId xmlns:a16="http://schemas.microsoft.com/office/drawing/2014/main" id="{FF05B3AB-8FF4-430C-87F0-FAA70961C0EB}"/>
                </a:ext>
              </a:extLst>
            </p:cNvPr>
            <p:cNvSpPr txBox="1"/>
            <p:nvPr/>
          </p:nvSpPr>
          <p:spPr>
            <a:xfrm>
              <a:off x="681255" y="2301684"/>
              <a:ext cx="1783611" cy="1015663"/>
            </a:xfrm>
            <a:prstGeom prst="rect">
              <a:avLst/>
            </a:prstGeom>
            <a:noFill/>
          </p:spPr>
          <p:txBody>
            <a:bodyPr wrap="square" lIns="0" rtlCol="0">
              <a:spAutoFit/>
            </a:bodyPr>
            <a:lstStyle/>
            <a:p>
              <a:r>
                <a:rPr lang="en-US" sz="6000" dirty="0">
                  <a:solidFill>
                    <a:schemeClr val="accent2"/>
                  </a:solidFill>
                  <a:latin typeface="Georgia" panose="02040502050405020303" pitchFamily="18" charset="0"/>
                </a:rPr>
                <a:t>61</a:t>
              </a:r>
              <a:endParaRPr lang="en-US" sz="6000" b="1" dirty="0">
                <a:solidFill>
                  <a:schemeClr val="accent2"/>
                </a:solidFill>
                <a:latin typeface="Georgia" panose="02040502050405020303" pitchFamily="18" charset="0"/>
                <a:ea typeface="Arial" charset="0"/>
                <a:cs typeface="Arial" charset="0"/>
              </a:endParaRPr>
            </a:p>
          </p:txBody>
        </p:sp>
        <p:sp>
          <p:nvSpPr>
            <p:cNvPr id="7" name="TextBox 6">
              <a:extLst>
                <a:ext uri="{FF2B5EF4-FFF2-40B4-BE49-F238E27FC236}">
                  <a16:creationId xmlns:a16="http://schemas.microsoft.com/office/drawing/2014/main" id="{DDD7D558-E1B3-4A0F-8AD0-BF2322CD7BA5}"/>
                </a:ext>
              </a:extLst>
            </p:cNvPr>
            <p:cNvSpPr txBox="1"/>
            <p:nvPr/>
          </p:nvSpPr>
          <p:spPr>
            <a:xfrm>
              <a:off x="704699" y="3300549"/>
              <a:ext cx="2464523" cy="264111"/>
            </a:xfrm>
            <a:prstGeom prst="rect">
              <a:avLst/>
            </a:prstGeom>
            <a:noFill/>
          </p:spPr>
          <p:txBody>
            <a:bodyPr wrap="square" lIns="0" tIns="0" rIns="0" bIns="0" rtlCol="0">
              <a:spAutoFit/>
            </a:bodyPr>
            <a:lstStyle/>
            <a:p>
              <a:pPr>
                <a:lnSpc>
                  <a:spcPts val="2200"/>
                </a:lnSpc>
              </a:pPr>
              <a:r>
                <a:rPr lang="en-US" sz="1600" dirty="0">
                  <a:solidFill>
                    <a:schemeClr val="tx1">
                      <a:lumMod val="65000"/>
                      <a:lumOff val="35000"/>
                    </a:schemeClr>
                  </a:solidFill>
                  <a:latin typeface="Arial" panose="020B0604020202020204" pitchFamily="34" charset="0"/>
                  <a:cs typeface="Arial" panose="020B0604020202020204" pitchFamily="34" charset="0"/>
                </a:rPr>
                <a:t>Locations Nationwide</a:t>
              </a:r>
              <a:endParaRPr lang="en-US" sz="1600" dirty="0">
                <a:solidFill>
                  <a:schemeClr val="tx1">
                    <a:lumMod val="65000"/>
                    <a:lumOff val="35000"/>
                  </a:schemeClr>
                </a:solidFill>
              </a:endParaRPr>
            </a:p>
          </p:txBody>
        </p:sp>
      </p:grpSp>
      <p:grpSp>
        <p:nvGrpSpPr>
          <p:cNvPr id="8" name="Group 7">
            <a:extLst>
              <a:ext uri="{FF2B5EF4-FFF2-40B4-BE49-F238E27FC236}">
                <a16:creationId xmlns:a16="http://schemas.microsoft.com/office/drawing/2014/main" id="{3033F54D-D46B-470C-BC0C-F2F1F538EF24}"/>
              </a:ext>
            </a:extLst>
          </p:cNvPr>
          <p:cNvGrpSpPr/>
          <p:nvPr userDrawn="1"/>
        </p:nvGrpSpPr>
        <p:grpSpPr>
          <a:xfrm>
            <a:off x="743422" y="3032075"/>
            <a:ext cx="1783611" cy="1216098"/>
            <a:chOff x="669532" y="1286737"/>
            <a:chExt cx="1783611" cy="1216098"/>
          </a:xfrm>
        </p:grpSpPr>
        <p:sp>
          <p:nvSpPr>
            <p:cNvPr id="9" name="TextBox 8">
              <a:extLst>
                <a:ext uri="{FF2B5EF4-FFF2-40B4-BE49-F238E27FC236}">
                  <a16:creationId xmlns:a16="http://schemas.microsoft.com/office/drawing/2014/main" id="{23054863-389B-425F-BF3A-59FE900871FA}"/>
                </a:ext>
              </a:extLst>
            </p:cNvPr>
            <p:cNvSpPr txBox="1"/>
            <p:nvPr/>
          </p:nvSpPr>
          <p:spPr>
            <a:xfrm>
              <a:off x="669532" y="1286737"/>
              <a:ext cx="1783611" cy="1015663"/>
            </a:xfrm>
            <a:prstGeom prst="rect">
              <a:avLst/>
            </a:prstGeom>
            <a:noFill/>
          </p:spPr>
          <p:txBody>
            <a:bodyPr wrap="square" lIns="0" rtlCol="0">
              <a:spAutoFit/>
            </a:bodyPr>
            <a:lstStyle/>
            <a:p>
              <a:r>
                <a:rPr lang="en-US" sz="6000" dirty="0">
                  <a:solidFill>
                    <a:schemeClr val="accent2"/>
                  </a:solidFill>
                  <a:latin typeface="Georgia" panose="02040502050405020303" pitchFamily="18" charset="0"/>
                </a:rPr>
                <a:t>950</a:t>
              </a:r>
              <a:endParaRPr lang="en-US" sz="6000" b="1" dirty="0">
                <a:solidFill>
                  <a:schemeClr val="accent2"/>
                </a:solidFill>
                <a:latin typeface="Georgia" panose="02040502050405020303" pitchFamily="18" charset="0"/>
                <a:ea typeface="Arial" charset="0"/>
                <a:cs typeface="Arial" charset="0"/>
              </a:endParaRPr>
            </a:p>
          </p:txBody>
        </p:sp>
        <p:sp>
          <p:nvSpPr>
            <p:cNvPr id="10" name="TextBox 9">
              <a:extLst>
                <a:ext uri="{FF2B5EF4-FFF2-40B4-BE49-F238E27FC236}">
                  <a16:creationId xmlns:a16="http://schemas.microsoft.com/office/drawing/2014/main" id="{0A430333-F044-494C-82B3-1987723ADD32}"/>
                </a:ext>
              </a:extLst>
            </p:cNvPr>
            <p:cNvSpPr txBox="1"/>
            <p:nvPr/>
          </p:nvSpPr>
          <p:spPr>
            <a:xfrm>
              <a:off x="704701" y="2238724"/>
              <a:ext cx="1220538" cy="264111"/>
            </a:xfrm>
            <a:prstGeom prst="rect">
              <a:avLst/>
            </a:prstGeom>
            <a:noFill/>
          </p:spPr>
          <p:txBody>
            <a:bodyPr wrap="square" lIns="0" tIns="0" rIns="0" bIns="0" rtlCol="0">
              <a:spAutoFit/>
            </a:bodyPr>
            <a:lstStyle/>
            <a:p>
              <a:pPr>
                <a:lnSpc>
                  <a:spcPts val="2200"/>
                </a:lnSpc>
              </a:pPr>
              <a:r>
                <a:rPr lang="en-US" sz="1600" dirty="0">
                  <a:solidFill>
                    <a:schemeClr val="tx1">
                      <a:lumMod val="65000"/>
                      <a:lumOff val="35000"/>
                    </a:schemeClr>
                  </a:solidFill>
                  <a:latin typeface="Arial" panose="020B0604020202020204" pitchFamily="34" charset="0"/>
                  <a:cs typeface="Arial" panose="020B0604020202020204" pitchFamily="34" charset="0"/>
                </a:rPr>
                <a:t>Attorneys</a:t>
              </a:r>
              <a:endParaRPr lang="en-US" sz="1600" dirty="0">
                <a:solidFill>
                  <a:schemeClr val="tx1">
                    <a:lumMod val="65000"/>
                    <a:lumOff val="35000"/>
                  </a:schemeClr>
                </a:solidFill>
              </a:endParaRPr>
            </a:p>
          </p:txBody>
        </p:sp>
        <p:sp>
          <p:nvSpPr>
            <p:cNvPr id="11" name="TextBox 10">
              <a:extLst>
                <a:ext uri="{FF2B5EF4-FFF2-40B4-BE49-F238E27FC236}">
                  <a16:creationId xmlns:a16="http://schemas.microsoft.com/office/drawing/2014/main" id="{B5BC5ECB-E296-4EF2-83DE-E6C32B03BB8A}"/>
                </a:ext>
              </a:extLst>
            </p:cNvPr>
            <p:cNvSpPr txBox="1"/>
            <p:nvPr/>
          </p:nvSpPr>
          <p:spPr>
            <a:xfrm>
              <a:off x="2007300" y="1764209"/>
              <a:ext cx="266976" cy="282129"/>
            </a:xfrm>
            <a:prstGeom prst="rect">
              <a:avLst/>
            </a:prstGeom>
            <a:noFill/>
          </p:spPr>
          <p:txBody>
            <a:bodyPr wrap="square" lIns="0" tIns="0" rIns="0" bIns="0" rtlCol="0">
              <a:spAutoFit/>
            </a:bodyPr>
            <a:lstStyle/>
            <a:p>
              <a:pPr>
                <a:lnSpc>
                  <a:spcPts val="2200"/>
                </a:lnSpc>
              </a:pPr>
              <a:r>
                <a:rPr lang="en-US" sz="2000" dirty="0">
                  <a:solidFill>
                    <a:schemeClr val="accent2"/>
                  </a:solidFill>
                  <a:latin typeface="Arial" panose="020B0604020202020204" pitchFamily="34" charset="0"/>
                  <a:cs typeface="Arial" panose="020B0604020202020204" pitchFamily="34" charset="0"/>
                </a:rPr>
                <a:t>+</a:t>
              </a:r>
              <a:endParaRPr lang="en-US" sz="2000" dirty="0">
                <a:solidFill>
                  <a:schemeClr val="accent2"/>
                </a:solidFill>
              </a:endParaRPr>
            </a:p>
          </p:txBody>
        </p:sp>
      </p:grpSp>
      <p:sp>
        <p:nvSpPr>
          <p:cNvPr id="12" name="TextBox 11">
            <a:extLst>
              <a:ext uri="{FF2B5EF4-FFF2-40B4-BE49-F238E27FC236}">
                <a16:creationId xmlns:a16="http://schemas.microsoft.com/office/drawing/2014/main" id="{B613A346-CECA-403B-9C7F-25219CDBB9D0}"/>
              </a:ext>
            </a:extLst>
          </p:cNvPr>
          <p:cNvSpPr txBox="1"/>
          <p:nvPr userDrawn="1"/>
        </p:nvSpPr>
        <p:spPr>
          <a:xfrm>
            <a:off x="685800" y="457200"/>
            <a:ext cx="9404947" cy="584775"/>
          </a:xfrm>
          <a:prstGeom prst="rect">
            <a:avLst/>
          </a:prstGeom>
          <a:noFill/>
        </p:spPr>
        <p:txBody>
          <a:bodyPr wrap="none" rtlCol="0">
            <a:spAutoFit/>
          </a:bodyPr>
          <a:lstStyle/>
          <a:p>
            <a:r>
              <a:rPr kumimoji="0" lang="en-US" sz="3200" b="1" i="0" u="none" strike="noStrike" kern="1200" cap="none" spc="0" normalizeH="0" baseline="0" noProof="0" dirty="0">
                <a:ln>
                  <a:noFill/>
                </a:ln>
                <a:solidFill>
                  <a:srgbClr val="FF5750"/>
                </a:solidFill>
                <a:effectLst/>
                <a:uLnTx/>
                <a:uFillTx/>
                <a:latin typeface="Arial" panose="020B0604020202020204" pitchFamily="34" charset="0"/>
                <a:ea typeface="+mj-ea"/>
                <a:cs typeface="Arial" panose="020B0604020202020204" pitchFamily="34" charset="0"/>
              </a:rPr>
              <a:t>Strategically located to serve employers’ needs</a:t>
            </a:r>
            <a:endParaRPr lang="en-US" dirty="0"/>
          </a:p>
        </p:txBody>
      </p:sp>
      <p:pic>
        <p:nvPicPr>
          <p:cNvPr id="14" name="Picture 13">
            <a:extLst>
              <a:ext uri="{FF2B5EF4-FFF2-40B4-BE49-F238E27FC236}">
                <a16:creationId xmlns:a16="http://schemas.microsoft.com/office/drawing/2014/main" id="{7ABBF613-5933-4AC1-BA33-6E523E487C79}"/>
              </a:ext>
            </a:extLst>
          </p:cNvPr>
          <p:cNvPicPr>
            <a:picLocks noChangeAspect="1"/>
          </p:cNvPicPr>
          <p:nvPr userDrawn="1"/>
        </p:nvPicPr>
        <p:blipFill>
          <a:blip r:embed="rId2"/>
          <a:srcRect/>
          <a:stretch/>
        </p:blipFill>
        <p:spPr>
          <a:xfrm>
            <a:off x="2983079" y="1057026"/>
            <a:ext cx="8445435" cy="5269790"/>
          </a:xfrm>
          <a:prstGeom prst="rect">
            <a:avLst/>
          </a:prstGeom>
        </p:spPr>
      </p:pic>
    </p:spTree>
    <p:extLst>
      <p:ext uri="{BB962C8B-B14F-4D97-AF65-F5344CB8AC3E}">
        <p14:creationId xmlns:p14="http://schemas.microsoft.com/office/powerpoint/2010/main" val="9111591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39ADF0-50B4-4858-95F7-7C51A1239CD5}"/>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Background pattern&#10;&#10;Description automatically generated">
            <a:extLst>
              <a:ext uri="{FF2B5EF4-FFF2-40B4-BE49-F238E27FC236}">
                <a16:creationId xmlns:a16="http://schemas.microsoft.com/office/drawing/2014/main" id="{EDD9C413-2026-480F-8C3A-0F656F56B0DF}"/>
              </a:ext>
            </a:extLst>
          </p:cNvPr>
          <p:cNvPicPr>
            <a:picLocks noChangeAspect="1"/>
          </p:cNvPicPr>
          <p:nvPr userDrawn="1"/>
        </p:nvPicPr>
        <p:blipFill rotWithShape="1">
          <a:blip r:embed="rId2" cstate="email">
            <a:alphaModFix amt="70000"/>
            <a:extLst>
              <a:ext uri="{28A0092B-C50C-407E-A947-70E740481C1C}">
                <a14:useLocalDpi xmlns:a14="http://schemas.microsoft.com/office/drawing/2010/main"/>
              </a:ext>
            </a:extLst>
          </a:blip>
          <a:srcRect/>
          <a:stretch/>
        </p:blipFill>
        <p:spPr>
          <a:xfrm>
            <a:off x="0" y="1"/>
            <a:ext cx="12188952" cy="6858000"/>
          </a:xfrm>
          <a:prstGeom prst="rect">
            <a:avLst/>
          </a:prstGeom>
        </p:spPr>
      </p:pic>
      <p:sp>
        <p:nvSpPr>
          <p:cNvPr id="2" name="TextBox 1">
            <a:extLst>
              <a:ext uri="{FF2B5EF4-FFF2-40B4-BE49-F238E27FC236}">
                <a16:creationId xmlns:a16="http://schemas.microsoft.com/office/drawing/2014/main" id="{AB9015B8-7191-4D30-9BAA-FB30B5612E33}"/>
              </a:ext>
            </a:extLst>
          </p:cNvPr>
          <p:cNvSpPr txBox="1"/>
          <p:nvPr userDrawn="1"/>
        </p:nvSpPr>
        <p:spPr>
          <a:xfrm>
            <a:off x="685368" y="1219200"/>
            <a:ext cx="10972800" cy="5486400"/>
          </a:xfrm>
          <a:prstGeom prst="rect">
            <a:avLst/>
          </a:prstGeom>
          <a:noFill/>
        </p:spPr>
        <p:txBody>
          <a:bodyPr wrap="square" numCol="3" spcCol="457200" rtlCol="0">
            <a:spAutoFit/>
          </a:bodyPr>
          <a:lstStyle/>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Advice and Counsel</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Affirmative Action, OFCCP and Government Compliance</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California Advice and Counsel</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Class Actions and Complex Litigation</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Construction</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Corporate Diversity Counseling</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Corporate Governance and Internal Investigations</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Disability, Leave and Health Management</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Employee Benefits</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Environmental, Social and Governance</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ERISA Complex Litigation</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Financial Services</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Healthcare</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Higher Education</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Hospitality</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Immigration</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International Employment</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Labor Relations</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Life Sciences</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Litigation</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Manufacturing</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Pay Equity</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Privacy, Data and Cybersecurity</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Real Estate</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Restrictive Covenants, Trade Secrets and Unfair Competition</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Retail</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Sports</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Technology</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Transactional Services</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Trials and Appeals</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Wage and Hour</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Workplace Safety</a:t>
            </a:r>
          </a:p>
          <a:p>
            <a:pPr marL="0" marR="0" lvl="0" indent="0" algn="l" defTabSz="914400" rtl="0" eaLnBrk="1" fontAlgn="auto" latinLnBrk="0" hangingPunct="1">
              <a:lnSpc>
                <a:spcPct val="100000"/>
              </a:lnSpc>
              <a:spcBef>
                <a:spcPts val="1000"/>
              </a:spcBef>
              <a:spcAft>
                <a:spcPts val="600"/>
              </a:spcAft>
              <a:buClr>
                <a:schemeClr val="bg1"/>
              </a:buClr>
              <a:buSzTx/>
              <a:buFont typeface="Arial" panose="020B0604020202020204" pitchFamily="34" charset="0"/>
              <a:buNone/>
              <a:tabLst/>
              <a:defRPr/>
            </a:pPr>
            <a:r>
              <a:rPr kumimoji="0" lang="en-US" sz="1500" b="1" i="0" u="none" strike="noStrike" kern="1200" cap="none" spc="0" normalizeH="0" baseline="0" noProof="0" dirty="0">
                <a:ln>
                  <a:noFill/>
                </a:ln>
                <a:solidFill>
                  <a:schemeClr val="bg1"/>
                </a:solidFill>
                <a:effectLst/>
                <a:uLnTx/>
                <a:uFillTx/>
                <a:latin typeface="Arial"/>
                <a:ea typeface="+mn-ea"/>
                <a:cs typeface="Arial"/>
              </a:rPr>
              <a:t>Workplace Training</a:t>
            </a:r>
          </a:p>
        </p:txBody>
      </p:sp>
      <p:sp>
        <p:nvSpPr>
          <p:cNvPr id="3" name="TextBox 2">
            <a:extLst>
              <a:ext uri="{FF2B5EF4-FFF2-40B4-BE49-F238E27FC236}">
                <a16:creationId xmlns:a16="http://schemas.microsoft.com/office/drawing/2014/main" id="{BC6B7432-1E54-4358-9ABF-03A014C0AE25}"/>
              </a:ext>
            </a:extLst>
          </p:cNvPr>
          <p:cNvSpPr txBox="1"/>
          <p:nvPr userDrawn="1"/>
        </p:nvSpPr>
        <p:spPr>
          <a:xfrm>
            <a:off x="685369" y="457200"/>
            <a:ext cx="10211231" cy="584775"/>
          </a:xfrm>
          <a:prstGeom prst="rect">
            <a:avLst/>
          </a:prstGeom>
          <a:noFill/>
        </p:spPr>
        <p:txBody>
          <a:bodyPr wrap="square" rtlCol="0">
            <a:spAutoFit/>
          </a:bodyPr>
          <a:lstStyle/>
          <a:p>
            <a:r>
              <a:rPr lang="en-US" sz="3200" b="1" dirty="0">
                <a:solidFill>
                  <a:schemeClr val="accent1"/>
                </a:solidFill>
                <a:latin typeface="Arial" panose="020B0604020202020204" pitchFamily="34" charset="0"/>
                <a:cs typeface="Arial" panose="020B0604020202020204" pitchFamily="34" charset="0"/>
              </a:rPr>
              <a:t>Practice &amp; Industry Groups</a:t>
            </a:r>
          </a:p>
        </p:txBody>
      </p:sp>
    </p:spTree>
    <p:extLst>
      <p:ext uri="{BB962C8B-B14F-4D97-AF65-F5344CB8AC3E}">
        <p14:creationId xmlns:p14="http://schemas.microsoft.com/office/powerpoint/2010/main" val="2052601986"/>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DEI at JL">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2DF58E-552E-40DE-A493-B5900CFC7CE9}"/>
              </a:ext>
            </a:extLst>
          </p:cNvPr>
          <p:cNvSpPr>
            <a:spLocks noGrp="1"/>
          </p:cNvSpPr>
          <p:nvPr>
            <p:ph type="sldNum" sz="quarter" idx="11"/>
          </p:nvPr>
        </p:nvSpPr>
        <p:spPr/>
        <p:txBody>
          <a:bodyPr/>
          <a:lstStyle/>
          <a:p>
            <a:fld id="{407F7647-6CBB-4945-B48A-22BF8575EA14}" type="slidenum">
              <a:rPr lang="en-US" smtClean="0"/>
              <a:pPr/>
              <a:t>‹#›</a:t>
            </a:fld>
            <a:endParaRPr lang="en-US" dirty="0"/>
          </a:p>
        </p:txBody>
      </p:sp>
      <p:sp>
        <p:nvSpPr>
          <p:cNvPr id="5" name="TextBox 4">
            <a:extLst>
              <a:ext uri="{FF2B5EF4-FFF2-40B4-BE49-F238E27FC236}">
                <a16:creationId xmlns:a16="http://schemas.microsoft.com/office/drawing/2014/main" id="{4E6AFA7A-BF0F-4D7D-A97D-8CE20347E26D}"/>
              </a:ext>
            </a:extLst>
          </p:cNvPr>
          <p:cNvSpPr txBox="1"/>
          <p:nvPr userDrawn="1"/>
        </p:nvSpPr>
        <p:spPr>
          <a:xfrm>
            <a:off x="685800" y="457200"/>
            <a:ext cx="10817352" cy="584775"/>
          </a:xfrm>
          <a:prstGeom prst="rect">
            <a:avLst/>
          </a:prstGeom>
          <a:noFill/>
        </p:spPr>
        <p:txBody>
          <a:bodyPr wrap="square" rtlCol="0">
            <a:spAutoFit/>
          </a:bodyPr>
          <a:lstStyle/>
          <a:p>
            <a:r>
              <a:rPr kumimoji="0" lang="en-US" sz="3200" b="1" i="0" u="none" strike="noStrike" kern="1200" cap="none" spc="0" normalizeH="0" baseline="0" noProof="0" dirty="0">
                <a:ln>
                  <a:noFill/>
                </a:ln>
                <a:solidFill>
                  <a:srgbClr val="FF5750"/>
                </a:solidFill>
                <a:effectLst/>
                <a:uLnTx/>
                <a:uFillTx/>
                <a:latin typeface="Arial" panose="020B0604020202020204" pitchFamily="34" charset="0"/>
                <a:ea typeface="+mj-ea"/>
                <a:cs typeface="Arial" panose="020B0604020202020204" pitchFamily="34" charset="0"/>
              </a:rPr>
              <a:t>Diversity, Equity &amp; Inclusion at JL</a:t>
            </a:r>
            <a:endParaRPr lang="en-US" dirty="0"/>
          </a:p>
        </p:txBody>
      </p:sp>
      <p:sp>
        <p:nvSpPr>
          <p:cNvPr id="8" name="TextBox 7">
            <a:extLst>
              <a:ext uri="{FF2B5EF4-FFF2-40B4-BE49-F238E27FC236}">
                <a16:creationId xmlns:a16="http://schemas.microsoft.com/office/drawing/2014/main" id="{4F6ACB27-4092-4FC0-BE63-E93EBFB0C541}"/>
              </a:ext>
            </a:extLst>
          </p:cNvPr>
          <p:cNvSpPr txBox="1"/>
          <p:nvPr userDrawn="1"/>
        </p:nvSpPr>
        <p:spPr>
          <a:xfrm>
            <a:off x="609600" y="6246911"/>
            <a:ext cx="2353529" cy="307777"/>
          </a:xfrm>
          <a:prstGeom prst="rect">
            <a:avLst/>
          </a:prstGeom>
          <a:noFill/>
        </p:spPr>
        <p:txBody>
          <a:bodyPr wrap="none" rtlCol="0">
            <a:spAutoFit/>
          </a:bodyPr>
          <a:lstStyle/>
          <a:p>
            <a:r>
              <a:rPr lang="en-US" sz="1400" b="1" dirty="0">
                <a:solidFill>
                  <a:schemeClr val="accent1"/>
                </a:solidFill>
                <a:latin typeface="Arial" panose="020B0604020202020204" pitchFamily="34" charset="0"/>
                <a:cs typeface="Arial" panose="020B0604020202020204" pitchFamily="34" charset="0"/>
              </a:rPr>
              <a:t>As of September 30, 2022</a:t>
            </a:r>
          </a:p>
        </p:txBody>
      </p:sp>
      <p:pic>
        <p:nvPicPr>
          <p:cNvPr id="3" name="Picture 2" descr="Graphical user interface&#10;&#10;Description automatically generated">
            <a:extLst>
              <a:ext uri="{FF2B5EF4-FFF2-40B4-BE49-F238E27FC236}">
                <a16:creationId xmlns:a16="http://schemas.microsoft.com/office/drawing/2014/main" id="{8EF7331A-924B-4E4F-8991-AD0631756555}"/>
              </a:ext>
            </a:extLst>
          </p:cNvPr>
          <p:cNvPicPr>
            <a:picLocks noChangeAspect="1"/>
          </p:cNvPicPr>
          <p:nvPr userDrawn="1"/>
        </p:nvPicPr>
        <p:blipFill rotWithShape="1">
          <a:blip r:embed="rId2"/>
          <a:srcRect t="14406" b="-1"/>
          <a:stretch/>
        </p:blipFill>
        <p:spPr>
          <a:xfrm>
            <a:off x="575593" y="1219200"/>
            <a:ext cx="11040813" cy="4764264"/>
          </a:xfrm>
          <a:prstGeom prst="rect">
            <a:avLst/>
          </a:prstGeom>
        </p:spPr>
      </p:pic>
    </p:spTree>
    <p:extLst>
      <p:ext uri="{BB962C8B-B14F-4D97-AF65-F5344CB8AC3E}">
        <p14:creationId xmlns:p14="http://schemas.microsoft.com/office/powerpoint/2010/main" val="12420904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National Recogni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8B605A-C0C0-4379-A275-B5C6D484F4C9}"/>
              </a:ext>
            </a:extLst>
          </p:cNvPr>
          <p:cNvSpPr/>
          <p:nvPr userDrawn="1"/>
        </p:nvSpPr>
        <p:spPr>
          <a:xfrm>
            <a:off x="4855752" y="101600"/>
            <a:ext cx="2057400" cy="2057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07250EF-1665-4534-A686-4B659B1E5051}"/>
              </a:ext>
            </a:extLst>
          </p:cNvPr>
          <p:cNvSpPr/>
          <p:nvPr userDrawn="1"/>
        </p:nvSpPr>
        <p:spPr>
          <a:xfrm>
            <a:off x="7282073" y="101600"/>
            <a:ext cx="2057400" cy="2057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EE57676-3187-4E3E-9076-FED4B7157ABE}"/>
              </a:ext>
            </a:extLst>
          </p:cNvPr>
          <p:cNvSpPr/>
          <p:nvPr userDrawn="1"/>
        </p:nvSpPr>
        <p:spPr>
          <a:xfrm>
            <a:off x="9708394" y="101600"/>
            <a:ext cx="2057400" cy="2057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885DD07E-C13A-4EF7-AD0E-9F8B5CAB5985}"/>
              </a:ext>
            </a:extLst>
          </p:cNvPr>
          <p:cNvSpPr/>
          <p:nvPr userDrawn="1"/>
        </p:nvSpPr>
        <p:spPr>
          <a:xfrm>
            <a:off x="4828176" y="2410250"/>
            <a:ext cx="2057400" cy="2057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CA500D8-828D-4076-BE46-40B05A0E683F}"/>
              </a:ext>
            </a:extLst>
          </p:cNvPr>
          <p:cNvSpPr/>
          <p:nvPr userDrawn="1"/>
        </p:nvSpPr>
        <p:spPr>
          <a:xfrm>
            <a:off x="7254497" y="2410250"/>
            <a:ext cx="2057400" cy="2057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B59081EC-B4AC-4B19-B2C2-F092A1D53612}"/>
              </a:ext>
            </a:extLst>
          </p:cNvPr>
          <p:cNvSpPr/>
          <p:nvPr userDrawn="1"/>
        </p:nvSpPr>
        <p:spPr>
          <a:xfrm>
            <a:off x="9680818" y="2410250"/>
            <a:ext cx="2057400" cy="2057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033D245-A9AA-4F84-91F6-83B84430CAEF}"/>
              </a:ext>
            </a:extLst>
          </p:cNvPr>
          <p:cNvSpPr/>
          <p:nvPr userDrawn="1"/>
        </p:nvSpPr>
        <p:spPr>
          <a:xfrm>
            <a:off x="4800600" y="4718900"/>
            <a:ext cx="2057400" cy="2057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ABBD14DA-0BA8-48FF-87B3-602DEBF1C486}"/>
              </a:ext>
            </a:extLst>
          </p:cNvPr>
          <p:cNvSpPr/>
          <p:nvPr userDrawn="1"/>
        </p:nvSpPr>
        <p:spPr>
          <a:xfrm>
            <a:off x="7226921" y="4718900"/>
            <a:ext cx="2057400" cy="2057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D1BDA8DF-5F62-4A46-A054-0A549E126CE1}"/>
              </a:ext>
            </a:extLst>
          </p:cNvPr>
          <p:cNvSpPr/>
          <p:nvPr userDrawn="1"/>
        </p:nvSpPr>
        <p:spPr>
          <a:xfrm>
            <a:off x="9653242" y="4718900"/>
            <a:ext cx="2057400" cy="2057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1039ADF0-50B4-4858-95F7-7C51A1239CD5}"/>
              </a:ext>
            </a:extLst>
          </p:cNvPr>
          <p:cNvSpPr/>
          <p:nvPr userDrawn="1"/>
        </p:nvSpPr>
        <p:spPr>
          <a:xfrm>
            <a:off x="0" y="0"/>
            <a:ext cx="43815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C6B7432-1E54-4358-9ABF-03A014C0AE25}"/>
              </a:ext>
            </a:extLst>
          </p:cNvPr>
          <p:cNvSpPr txBox="1"/>
          <p:nvPr userDrawn="1"/>
        </p:nvSpPr>
        <p:spPr>
          <a:xfrm>
            <a:off x="76200" y="2743200"/>
            <a:ext cx="4229099" cy="1323439"/>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National Recognition</a:t>
            </a:r>
          </a:p>
        </p:txBody>
      </p:sp>
      <p:pic>
        <p:nvPicPr>
          <p:cNvPr id="7" name="Picture 6" descr="A picture containing web, outdoor object&#10;&#10;Description automatically generated">
            <a:extLst>
              <a:ext uri="{FF2B5EF4-FFF2-40B4-BE49-F238E27FC236}">
                <a16:creationId xmlns:a16="http://schemas.microsoft.com/office/drawing/2014/main" id="{1BD1E782-C3AC-4D82-8EF2-FE0B08B1C7D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2838"/>
            <a:ext cx="4381500" cy="6858000"/>
          </a:xfrm>
          <a:prstGeom prst="rect">
            <a:avLst/>
          </a:prstGeom>
        </p:spPr>
      </p:pic>
      <p:pic>
        <p:nvPicPr>
          <p:cNvPr id="9" name="Picture 2" descr="AM Law 100 - Jackson Lewis PC">
            <a:extLst>
              <a:ext uri="{FF2B5EF4-FFF2-40B4-BE49-F238E27FC236}">
                <a16:creationId xmlns:a16="http://schemas.microsoft.com/office/drawing/2014/main" id="{14258FB9-BBA4-4591-8B3B-5E98A6D754CF}"/>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4970727" y="375637"/>
            <a:ext cx="1828800" cy="15093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undefined">
            <a:extLst>
              <a:ext uri="{FF2B5EF4-FFF2-40B4-BE49-F238E27FC236}">
                <a16:creationId xmlns:a16="http://schemas.microsoft.com/office/drawing/2014/main" id="{AA8AFB09-14EE-48CA-A6FE-383786E31A03}"/>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396373" y="391933"/>
            <a:ext cx="1828800" cy="153465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Litigation Powerhouse 2022 - Jackson Lewis PC">
            <a:extLst>
              <a:ext uri="{FF2B5EF4-FFF2-40B4-BE49-F238E27FC236}">
                <a16:creationId xmlns:a16="http://schemas.microsoft.com/office/drawing/2014/main" id="{67CBDDE3-C799-42DB-9A1C-DB80F898E324}"/>
              </a:ext>
            </a:extLst>
          </p:cNvPr>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9821321" y="2545061"/>
            <a:ext cx="1828800" cy="17091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Working Mother Names Jackson Lewis Among the 'Best Law Firms for Women'">
            <a:extLst>
              <a:ext uri="{FF2B5EF4-FFF2-40B4-BE49-F238E27FC236}">
                <a16:creationId xmlns:a16="http://schemas.microsoft.com/office/drawing/2014/main" id="{2BA54E52-057C-4CB7-837D-E3CE9B46CB7F}"/>
              </a:ext>
            </a:extLst>
          </p:cNvPr>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4927600" y="4965031"/>
            <a:ext cx="1828800" cy="158816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ALM Diversity Scorecard - Jackson Lewis PC earns #16 Spot">
            <a:extLst>
              <a:ext uri="{FF2B5EF4-FFF2-40B4-BE49-F238E27FC236}">
                <a16:creationId xmlns:a16="http://schemas.microsoft.com/office/drawing/2014/main" id="{FA2BB4A6-E89E-4891-8B8B-84C4FACEE857}"/>
              </a:ext>
            </a:extLst>
          </p:cNvPr>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4980886" y="2743200"/>
            <a:ext cx="1828800" cy="139609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Best Lawyers Award Badge">
            <a:extLst>
              <a:ext uri="{FF2B5EF4-FFF2-40B4-BE49-F238E27FC236}">
                <a16:creationId xmlns:a16="http://schemas.microsoft.com/office/drawing/2014/main" id="{5D3ED809-4568-49C6-B491-4FBDE36B777D}"/>
              </a:ext>
            </a:extLst>
          </p:cNvPr>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9821321" y="852932"/>
            <a:ext cx="1828800" cy="5547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C849FC80-AF40-4C2B-99F7-6613D20D1FBE}"/>
              </a:ext>
            </a:extLst>
          </p:cNvPr>
          <p:cNvPicPr>
            <a:picLocks noChangeAspect="1"/>
          </p:cNvPicPr>
          <p:nvPr userDrawn="1"/>
        </p:nvPicPr>
        <p:blipFill>
          <a:blip r:embed="rId9"/>
          <a:srcRect/>
          <a:stretch/>
        </p:blipFill>
        <p:spPr>
          <a:xfrm>
            <a:off x="7396631" y="2545061"/>
            <a:ext cx="1828284" cy="1802384"/>
          </a:xfrm>
          <a:prstGeom prst="rect">
            <a:avLst/>
          </a:prstGeom>
        </p:spPr>
      </p:pic>
      <p:pic>
        <p:nvPicPr>
          <p:cNvPr id="3076" name="Picture 4" descr="The Legal 500 – The Clients Guide to Law Firms">
            <a:extLst>
              <a:ext uri="{FF2B5EF4-FFF2-40B4-BE49-F238E27FC236}">
                <a16:creationId xmlns:a16="http://schemas.microsoft.com/office/drawing/2014/main" id="{D22F6414-7851-444A-92C0-EFC14C545B10}"/>
              </a:ext>
            </a:extLst>
          </p:cNvPr>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10049553" y="4884000"/>
            <a:ext cx="1264778"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Jackson Lewis Achieves Gold Standard Certification From The Women In Law Empowerment Forum (WILEF)">
            <a:extLst>
              <a:ext uri="{FF2B5EF4-FFF2-40B4-BE49-F238E27FC236}">
                <a16:creationId xmlns:a16="http://schemas.microsoft.com/office/drawing/2014/main" id="{9CA05D30-02C7-4342-B7FF-BFE43CD3A724}"/>
              </a:ext>
            </a:extLst>
          </p:cNvPr>
          <p:cNvPicPr>
            <a:picLocks noChangeAspect="1" noChangeArrowheads="1"/>
          </p:cNvPicPr>
          <p:nvPr userDrawn="1"/>
        </p:nvPicPr>
        <p:blipFill>
          <a:blip r:embed="rId11">
            <a:extLst>
              <a:ext uri="{28A0092B-C50C-407E-A947-70E740481C1C}">
                <a14:useLocalDpi xmlns:a14="http://schemas.microsoft.com/office/drawing/2010/main"/>
              </a:ext>
            </a:extLst>
          </a:blip>
          <a:srcRect/>
          <a:stretch>
            <a:fillRect/>
          </a:stretch>
        </p:blipFill>
        <p:spPr bwMode="auto">
          <a:xfrm>
            <a:off x="7346194" y="487680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880272"/>
      </p:ext>
    </p:extLst>
  </p:cSld>
  <p:clrMapOvr>
    <a:masterClrMapping/>
  </p:clrMapOvr>
  <p:extLst>
    <p:ext uri="{DCECCB84-F9BA-43D5-87BE-67443E8EF086}">
      <p15:sldGuideLst xmlns:p15="http://schemas.microsoft.com/office/powerpoint/2012/main">
        <p15:guide id="1" pos="2760">
          <p15:clr>
            <a:srgbClr val="FBAE40"/>
          </p15:clr>
        </p15:guide>
        <p15:guide id="2" pos="3048">
          <p15:clr>
            <a:srgbClr val="FBAE40"/>
          </p15:clr>
        </p15:guide>
        <p15:guide id="3" orient="horz" pos="984">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lient Service Standards">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6D64764-7CB4-47A3-9446-BF1CF08AFB6C}"/>
              </a:ext>
            </a:extLst>
          </p:cNvPr>
          <p:cNvSpPr>
            <a:spLocks noGrp="1"/>
          </p:cNvSpPr>
          <p:nvPr>
            <p:ph type="ftr" sz="quarter" idx="10"/>
          </p:nvPr>
        </p:nvSpPr>
        <p:spPr/>
        <p:txBody>
          <a:bodyPr/>
          <a:lstStyle/>
          <a:p>
            <a:r>
              <a:rPr lang="en-US" b="1" dirty="0"/>
              <a:t>Jackson Lewis P.C.</a:t>
            </a:r>
            <a:endParaRPr lang="en-US" dirty="0"/>
          </a:p>
        </p:txBody>
      </p:sp>
      <p:sp>
        <p:nvSpPr>
          <p:cNvPr id="4" name="Slide Number Placeholder 3">
            <a:extLst>
              <a:ext uri="{FF2B5EF4-FFF2-40B4-BE49-F238E27FC236}">
                <a16:creationId xmlns:a16="http://schemas.microsoft.com/office/drawing/2014/main" id="{8DC2B00A-6D09-4FF6-BC0D-AE2007E16381}"/>
              </a:ext>
            </a:extLst>
          </p:cNvPr>
          <p:cNvSpPr>
            <a:spLocks noGrp="1"/>
          </p:cNvSpPr>
          <p:nvPr>
            <p:ph type="sldNum" sz="quarter" idx="11"/>
          </p:nvPr>
        </p:nvSpPr>
        <p:spPr/>
        <p:txBody>
          <a:bodyPr/>
          <a:lstStyle/>
          <a:p>
            <a:fld id="{407F7647-6CBB-4945-B48A-22BF8575EA14}" type="slidenum">
              <a:rPr lang="en-US" smtClean="0"/>
              <a:pPr/>
              <a:t>‹#›</a:t>
            </a:fld>
            <a:endParaRPr lang="en-US" dirty="0"/>
          </a:p>
        </p:txBody>
      </p:sp>
      <p:pic>
        <p:nvPicPr>
          <p:cNvPr id="5" name="Picture 4">
            <a:extLst>
              <a:ext uri="{FF2B5EF4-FFF2-40B4-BE49-F238E27FC236}">
                <a16:creationId xmlns:a16="http://schemas.microsoft.com/office/drawing/2014/main" id="{3EFE0913-A15B-4840-B86A-74C669491E1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8500" y="2689941"/>
            <a:ext cx="850900" cy="850900"/>
          </a:xfrm>
          <a:prstGeom prst="rect">
            <a:avLst/>
          </a:prstGeom>
        </p:spPr>
      </p:pic>
      <p:sp>
        <p:nvSpPr>
          <p:cNvPr id="6" name="Rectangle 5">
            <a:extLst>
              <a:ext uri="{FF2B5EF4-FFF2-40B4-BE49-F238E27FC236}">
                <a16:creationId xmlns:a16="http://schemas.microsoft.com/office/drawing/2014/main" id="{80347AC8-9F51-4A61-8DBA-AAE5CDAD396A}"/>
              </a:ext>
            </a:extLst>
          </p:cNvPr>
          <p:cNvSpPr/>
          <p:nvPr userDrawn="1"/>
        </p:nvSpPr>
        <p:spPr>
          <a:xfrm>
            <a:off x="1740877" y="2821338"/>
            <a:ext cx="4200398"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Demonstrate an Unmatched Understanding of Your Needs and Expectations</a:t>
            </a:r>
          </a:p>
        </p:txBody>
      </p:sp>
      <p:pic>
        <p:nvPicPr>
          <p:cNvPr id="7" name="Picture 6">
            <a:extLst>
              <a:ext uri="{FF2B5EF4-FFF2-40B4-BE49-F238E27FC236}">
                <a16:creationId xmlns:a16="http://schemas.microsoft.com/office/drawing/2014/main" id="{C79BDBE2-01A3-49ED-8EB3-74720E18AD0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02130" y="2666495"/>
            <a:ext cx="914400" cy="914400"/>
          </a:xfrm>
          <a:prstGeom prst="rect">
            <a:avLst/>
          </a:prstGeom>
        </p:spPr>
      </p:pic>
      <p:sp>
        <p:nvSpPr>
          <p:cNvPr id="8" name="Rectangle 7">
            <a:extLst>
              <a:ext uri="{FF2B5EF4-FFF2-40B4-BE49-F238E27FC236}">
                <a16:creationId xmlns:a16="http://schemas.microsoft.com/office/drawing/2014/main" id="{15C42CE3-C25D-4252-93B5-FB2B3463FBBE}"/>
              </a:ext>
            </a:extLst>
          </p:cNvPr>
          <p:cNvSpPr/>
          <p:nvPr userDrawn="1"/>
        </p:nvSpPr>
        <p:spPr>
          <a:xfrm>
            <a:off x="7331202" y="2821338"/>
            <a:ext cx="4686300"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Commit to Fostering Diverse Teams and the Creative Ideas They Generate</a:t>
            </a:r>
          </a:p>
        </p:txBody>
      </p:sp>
      <p:pic>
        <p:nvPicPr>
          <p:cNvPr id="9" name="Picture 8">
            <a:extLst>
              <a:ext uri="{FF2B5EF4-FFF2-40B4-BE49-F238E27FC236}">
                <a16:creationId xmlns:a16="http://schemas.microsoft.com/office/drawing/2014/main" id="{7EE57079-685F-4DE8-9250-D5B4680DF63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85800" y="3972141"/>
            <a:ext cx="876300" cy="762000"/>
          </a:xfrm>
          <a:prstGeom prst="rect">
            <a:avLst/>
          </a:prstGeom>
        </p:spPr>
      </p:pic>
      <p:sp>
        <p:nvSpPr>
          <p:cNvPr id="10" name="Rectangle 9">
            <a:extLst>
              <a:ext uri="{FF2B5EF4-FFF2-40B4-BE49-F238E27FC236}">
                <a16:creationId xmlns:a16="http://schemas.microsoft.com/office/drawing/2014/main" id="{48915AAB-08BB-4A93-95AB-ABB06F631908}"/>
              </a:ext>
            </a:extLst>
          </p:cNvPr>
          <p:cNvSpPr/>
          <p:nvPr userDrawn="1"/>
        </p:nvSpPr>
        <p:spPr>
          <a:xfrm>
            <a:off x="1740876" y="4032313"/>
            <a:ext cx="3745523"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Embrace Proactive Communication and Collaboration as a Way of Life</a:t>
            </a:r>
          </a:p>
        </p:txBody>
      </p:sp>
      <p:pic>
        <p:nvPicPr>
          <p:cNvPr id="11" name="Picture 10">
            <a:extLst>
              <a:ext uri="{FF2B5EF4-FFF2-40B4-BE49-F238E27FC236}">
                <a16:creationId xmlns:a16="http://schemas.microsoft.com/office/drawing/2014/main" id="{EB6A1DE5-5B5D-4737-8599-021E5053F18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435480" y="3946342"/>
            <a:ext cx="647700" cy="736600"/>
          </a:xfrm>
          <a:prstGeom prst="rect">
            <a:avLst/>
          </a:prstGeom>
        </p:spPr>
      </p:pic>
      <p:sp>
        <p:nvSpPr>
          <p:cNvPr id="12" name="Rectangle 11">
            <a:extLst>
              <a:ext uri="{FF2B5EF4-FFF2-40B4-BE49-F238E27FC236}">
                <a16:creationId xmlns:a16="http://schemas.microsoft.com/office/drawing/2014/main" id="{D79BA55D-265C-4356-A6EA-4FED0583227C}"/>
              </a:ext>
            </a:extLst>
          </p:cNvPr>
          <p:cNvSpPr/>
          <p:nvPr userDrawn="1"/>
        </p:nvSpPr>
        <p:spPr>
          <a:xfrm>
            <a:off x="7331202" y="4032313"/>
            <a:ext cx="4686300"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Provide Regular Opportunities for Formal and Informal Feedback and Act Upon the Results</a:t>
            </a:r>
          </a:p>
        </p:txBody>
      </p:sp>
      <p:pic>
        <p:nvPicPr>
          <p:cNvPr id="13" name="Picture 12">
            <a:extLst>
              <a:ext uri="{FF2B5EF4-FFF2-40B4-BE49-F238E27FC236}">
                <a16:creationId xmlns:a16="http://schemas.microsoft.com/office/drawing/2014/main" id="{BB72BB38-DB5D-439F-AB9C-94FD7E61214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98500" y="5158514"/>
            <a:ext cx="850900" cy="647700"/>
          </a:xfrm>
          <a:prstGeom prst="rect">
            <a:avLst/>
          </a:prstGeom>
        </p:spPr>
      </p:pic>
      <p:sp>
        <p:nvSpPr>
          <p:cNvPr id="14" name="Rectangle 13">
            <a:extLst>
              <a:ext uri="{FF2B5EF4-FFF2-40B4-BE49-F238E27FC236}">
                <a16:creationId xmlns:a16="http://schemas.microsoft.com/office/drawing/2014/main" id="{AA918765-12DB-41C7-BB4E-B1D845386715}"/>
              </a:ext>
            </a:extLst>
          </p:cNvPr>
          <p:cNvSpPr/>
          <p:nvPr userDrawn="1"/>
        </p:nvSpPr>
        <p:spPr>
          <a:xfrm>
            <a:off x="1740877" y="5209111"/>
            <a:ext cx="3745522"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Build a True Partnership Where Goals are Shared and Success is Mutual</a:t>
            </a:r>
          </a:p>
        </p:txBody>
      </p:sp>
      <p:sp>
        <p:nvSpPr>
          <p:cNvPr id="15" name="TextBox 14">
            <a:extLst>
              <a:ext uri="{FF2B5EF4-FFF2-40B4-BE49-F238E27FC236}">
                <a16:creationId xmlns:a16="http://schemas.microsoft.com/office/drawing/2014/main" id="{B38261EA-6259-41EC-A635-FD48A749F524}"/>
              </a:ext>
            </a:extLst>
          </p:cNvPr>
          <p:cNvSpPr txBox="1"/>
          <p:nvPr userDrawn="1"/>
        </p:nvSpPr>
        <p:spPr>
          <a:xfrm>
            <a:off x="685800" y="1327340"/>
            <a:ext cx="10817352" cy="958660"/>
          </a:xfrm>
          <a:prstGeom prst="rect">
            <a:avLst/>
          </a:prstGeom>
          <a:noFill/>
        </p:spPr>
        <p:txBody>
          <a:bodyPr wrap="square" rtlCol="0">
            <a:spAutoFit/>
          </a:bodyPr>
          <a:lstStyle/>
          <a:p>
            <a:pPr>
              <a:lnSpc>
                <a:spcPct val="150000"/>
              </a:lnSpc>
            </a:pPr>
            <a:r>
              <a:rPr lang="en-US" sz="2000" b="1" dirty="0">
                <a:solidFill>
                  <a:schemeClr val="accent1"/>
                </a:solidFill>
                <a:latin typeface="Arial" panose="020B0604020202020204" pitchFamily="34" charset="0"/>
                <a:cs typeface="Arial" panose="020B0604020202020204" pitchFamily="34" charset="0"/>
              </a:rPr>
              <a:t>Jackson Lewis is committed to providing every client with the highest level of service. We promise our clients that Jackson Lewis will:</a:t>
            </a:r>
          </a:p>
        </p:txBody>
      </p:sp>
      <p:sp>
        <p:nvSpPr>
          <p:cNvPr id="17" name="TextBox 16">
            <a:extLst>
              <a:ext uri="{FF2B5EF4-FFF2-40B4-BE49-F238E27FC236}">
                <a16:creationId xmlns:a16="http://schemas.microsoft.com/office/drawing/2014/main" id="{362F3ADB-9660-4F33-A545-D5D5349B11D9}"/>
              </a:ext>
            </a:extLst>
          </p:cNvPr>
          <p:cNvSpPr txBox="1"/>
          <p:nvPr userDrawn="1"/>
        </p:nvSpPr>
        <p:spPr>
          <a:xfrm>
            <a:off x="685800" y="457200"/>
            <a:ext cx="10817352" cy="584775"/>
          </a:xfrm>
          <a:prstGeom prst="rect">
            <a:avLst/>
          </a:prstGeom>
          <a:noFill/>
        </p:spPr>
        <p:txBody>
          <a:bodyPr wrap="square" rtlCol="0">
            <a:spAutoFit/>
          </a:bodyPr>
          <a:lstStyle/>
          <a:p>
            <a:r>
              <a:rPr kumimoji="0" lang="en-US" sz="3200" b="1" i="0" u="none" strike="noStrike" kern="1200" cap="none" spc="0" normalizeH="0" baseline="0" noProof="0" dirty="0">
                <a:ln>
                  <a:noFill/>
                </a:ln>
                <a:solidFill>
                  <a:srgbClr val="FF5750"/>
                </a:solidFill>
                <a:effectLst/>
                <a:uLnTx/>
                <a:uFillTx/>
                <a:latin typeface="Arial" panose="020B0604020202020204" pitchFamily="34" charset="0"/>
                <a:ea typeface="+mj-ea"/>
                <a:cs typeface="Arial" panose="020B0604020202020204" pitchFamily="34" charset="0"/>
              </a:rPr>
              <a:t>Client Service Standards</a:t>
            </a:r>
            <a:endParaRPr lang="en-US" dirty="0"/>
          </a:p>
        </p:txBody>
      </p:sp>
    </p:spTree>
    <p:extLst>
      <p:ext uri="{BB962C8B-B14F-4D97-AF65-F5344CB8AC3E}">
        <p14:creationId xmlns:p14="http://schemas.microsoft.com/office/powerpoint/2010/main" val="34342406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JL Mission Statem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 name="TextBox 1">
            <a:extLst>
              <a:ext uri="{FF2B5EF4-FFF2-40B4-BE49-F238E27FC236}">
                <a16:creationId xmlns:a16="http://schemas.microsoft.com/office/drawing/2014/main" id="{44CF2159-0968-4AEF-B84E-5F24C8CE7729}"/>
              </a:ext>
            </a:extLst>
          </p:cNvPr>
          <p:cNvSpPr txBox="1"/>
          <p:nvPr userDrawn="1"/>
        </p:nvSpPr>
        <p:spPr>
          <a:xfrm>
            <a:off x="685800" y="2228854"/>
            <a:ext cx="10720388" cy="36112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000"/>
              </a:spcBef>
              <a:spcAft>
                <a:spcPts val="1200"/>
              </a:spcAft>
              <a:buClr>
                <a:srgbClr val="FF5750"/>
              </a:buClr>
              <a:buSzTx/>
              <a:buFont typeface="Arial" panose="020B0604020202020204" pitchFamily="34" charset="0"/>
              <a:buNone/>
              <a:tabLst/>
              <a:defRPr/>
            </a:pPr>
            <a:r>
              <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As legal professionals </a:t>
            </a:r>
            <a:r>
              <a:rPr kumimoji="0" lang="en-US" sz="32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focused on the workplace</a:t>
            </a:r>
            <a:r>
              <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we have a unique vantage point into the human condition.</a:t>
            </a:r>
          </a:p>
          <a:p>
            <a:pPr marL="0" marR="0" lvl="0" indent="0" algn="l" defTabSz="914400" rtl="0" eaLnBrk="1" fontAlgn="auto" latinLnBrk="0" hangingPunct="1">
              <a:lnSpc>
                <a:spcPct val="100000"/>
              </a:lnSpc>
              <a:spcBef>
                <a:spcPts val="1000"/>
              </a:spcBef>
              <a:spcAft>
                <a:spcPts val="1200"/>
              </a:spcAft>
              <a:buClr>
                <a:srgbClr val="FF5750"/>
              </a:buClr>
              <a:buSzTx/>
              <a:buFont typeface="Arial" panose="020B0604020202020204" pitchFamily="34" charset="0"/>
              <a:buNone/>
              <a:tabLst/>
              <a:defRPr/>
            </a:pPr>
            <a:r>
              <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It is our </a:t>
            </a:r>
            <a:r>
              <a:rPr kumimoji="0" lang="en-US" sz="32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privilege</a:t>
            </a:r>
            <a:r>
              <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to do work that affects </a:t>
            </a:r>
            <a:r>
              <a:rPr kumimoji="0" lang="en-US" sz="32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people</a:t>
            </a:r>
            <a:r>
              <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1000"/>
              </a:spcBef>
              <a:spcAft>
                <a:spcPts val="1200"/>
              </a:spcAft>
              <a:buClr>
                <a:srgbClr val="FF5750"/>
              </a:buClr>
              <a:buSzTx/>
              <a:buFont typeface="Arial" panose="020B0604020202020204" pitchFamily="34" charset="0"/>
              <a:buNone/>
              <a:tabLst/>
              <a:defRPr/>
            </a:pPr>
            <a:r>
              <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It is our </a:t>
            </a:r>
            <a:r>
              <a:rPr kumimoji="0" lang="en-US" sz="32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calling</a:t>
            </a:r>
            <a:r>
              <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to craft policies that achieve the delicate balance between </a:t>
            </a:r>
            <a:r>
              <a:rPr kumimoji="0" lang="en-US" sz="32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supporting diverse workers</a:t>
            </a:r>
            <a:r>
              <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and the </a:t>
            </a:r>
            <a:r>
              <a:rPr kumimoji="0" lang="en-US" sz="32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businesses that employ them</a:t>
            </a:r>
            <a:r>
              <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p>
        </p:txBody>
      </p:sp>
      <p:pic>
        <p:nvPicPr>
          <p:cNvPr id="11" name="Picture 10" descr="Logo&#10;&#10;Description automatically generated">
            <a:extLst>
              <a:ext uri="{FF2B5EF4-FFF2-40B4-BE49-F238E27FC236}">
                <a16:creationId xmlns:a16="http://schemas.microsoft.com/office/drawing/2014/main" id="{AF80570F-BAFE-414F-8F05-09FBB1469CF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18399" y="575172"/>
            <a:ext cx="4114800" cy="635781"/>
          </a:xfrm>
          <a:prstGeom prst="rect">
            <a:avLst/>
          </a:prstGeom>
        </p:spPr>
      </p:pic>
    </p:spTree>
    <p:extLst>
      <p:ext uri="{BB962C8B-B14F-4D97-AF65-F5344CB8AC3E}">
        <p14:creationId xmlns:p14="http://schemas.microsoft.com/office/powerpoint/2010/main" val="14083148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losing Thank you">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D1FA51-3B57-40BD-91B5-CEC224871270}"/>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 name="TextBox 1">
            <a:extLst>
              <a:ext uri="{FF2B5EF4-FFF2-40B4-BE49-F238E27FC236}">
                <a16:creationId xmlns:a16="http://schemas.microsoft.com/office/drawing/2014/main" id="{5A78F35C-B711-459A-8D9C-462DD4E0FE0F}"/>
              </a:ext>
            </a:extLst>
          </p:cNvPr>
          <p:cNvSpPr txBox="1"/>
          <p:nvPr userDrawn="1"/>
        </p:nvSpPr>
        <p:spPr>
          <a:xfrm>
            <a:off x="685800" y="2752344"/>
            <a:ext cx="7813964" cy="1015663"/>
          </a:xfrm>
          <a:prstGeom prst="rect">
            <a:avLst/>
          </a:prstGeom>
          <a:noFill/>
        </p:spPr>
        <p:txBody>
          <a:bodyPr wrap="square" rtlCol="0">
            <a:spAutoFit/>
          </a:bodyPr>
          <a:lstStyle/>
          <a:p>
            <a:r>
              <a:rPr lang="en-US" sz="6000" b="1" dirty="0">
                <a:solidFill>
                  <a:schemeClr val="bg1"/>
                </a:solidFill>
                <a:latin typeface="Arial" panose="020B0604020202020204" pitchFamily="34" charset="0"/>
                <a:cs typeface="Arial" panose="020B0604020202020204" pitchFamily="34" charset="0"/>
              </a:rPr>
              <a:t>Thank</a:t>
            </a:r>
            <a:r>
              <a:rPr lang="en-US" sz="6000" b="1" dirty="0">
                <a:solidFill>
                  <a:schemeClr val="accent1"/>
                </a:solidFill>
                <a:latin typeface="Arial" panose="020B0604020202020204" pitchFamily="34" charset="0"/>
                <a:cs typeface="Arial" panose="020B0604020202020204" pitchFamily="34" charset="0"/>
              </a:rPr>
              <a:t> you</a:t>
            </a:r>
            <a:r>
              <a:rPr lang="en-US" sz="6000" b="1" dirty="0">
                <a:solidFill>
                  <a:schemeClr val="bg1"/>
                </a:solidFill>
                <a:latin typeface="Arial" panose="020B0604020202020204" pitchFamily="34" charset="0"/>
                <a:cs typeface="Arial" panose="020B0604020202020204" pitchFamily="34" charset="0"/>
              </a:rPr>
              <a:t>.</a:t>
            </a:r>
          </a:p>
        </p:txBody>
      </p:sp>
      <p:pic>
        <p:nvPicPr>
          <p:cNvPr id="4" name="Picture 3" descr="A picture containing drawing&#10;&#10;Description automatically generated">
            <a:extLst>
              <a:ext uri="{FF2B5EF4-FFF2-40B4-BE49-F238E27FC236}">
                <a16:creationId xmlns:a16="http://schemas.microsoft.com/office/drawing/2014/main" id="{3540F48B-D37E-4B7B-A0CF-6DD34D9087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20635" y="658368"/>
            <a:ext cx="2670048" cy="412550"/>
          </a:xfrm>
          <a:prstGeom prst="rect">
            <a:avLst/>
          </a:prstGeom>
        </p:spPr>
      </p:pic>
    </p:spTree>
    <p:extLst>
      <p:ext uri="{BB962C8B-B14F-4D97-AF65-F5344CB8AC3E}">
        <p14:creationId xmlns:p14="http://schemas.microsoft.com/office/powerpoint/2010/main" val="15035272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Questions-Animated">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118A2D8E-D5B9-4307-9DBD-AB8C721705A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A78F35C-B711-459A-8D9C-462DD4E0FE0F}"/>
              </a:ext>
            </a:extLst>
          </p:cNvPr>
          <p:cNvSpPr txBox="1"/>
          <p:nvPr userDrawn="1"/>
        </p:nvSpPr>
        <p:spPr>
          <a:xfrm>
            <a:off x="685800" y="2752344"/>
            <a:ext cx="7813964" cy="1015663"/>
          </a:xfrm>
          <a:prstGeom prst="rect">
            <a:avLst/>
          </a:prstGeom>
          <a:noFill/>
        </p:spPr>
        <p:txBody>
          <a:bodyPr wrap="square" rtlCol="0">
            <a:spAutoFit/>
          </a:bodyPr>
          <a:lstStyle/>
          <a:p>
            <a:r>
              <a:rPr lang="en-US" sz="6000" b="1" dirty="0">
                <a:solidFill>
                  <a:schemeClr val="bg1"/>
                </a:solidFill>
                <a:latin typeface="Arial" panose="020B0604020202020204" pitchFamily="34" charset="0"/>
                <a:cs typeface="Arial" panose="020B0604020202020204" pitchFamily="34" charset="0"/>
              </a:rPr>
              <a:t>Questions</a:t>
            </a:r>
            <a:r>
              <a:rPr lang="en-US" sz="6000" b="1" dirty="0">
                <a:solidFill>
                  <a:schemeClr val="accent2"/>
                </a:solidFill>
                <a:latin typeface="Arial" panose="020B0604020202020204" pitchFamily="34" charset="0"/>
                <a:cs typeface="Arial" panose="020B0604020202020204" pitchFamily="34" charset="0"/>
              </a:rPr>
              <a:t>?</a:t>
            </a:r>
          </a:p>
        </p:txBody>
      </p:sp>
      <p:pic>
        <p:nvPicPr>
          <p:cNvPr id="4" name="Picture 3" descr="A picture containing drawing&#10;&#10;Description automatically generated">
            <a:extLst>
              <a:ext uri="{FF2B5EF4-FFF2-40B4-BE49-F238E27FC236}">
                <a16:creationId xmlns:a16="http://schemas.microsoft.com/office/drawing/2014/main" id="{3540F48B-D37E-4B7B-A0CF-6DD34D90871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820635" y="658368"/>
            <a:ext cx="2670048" cy="412550"/>
          </a:xfrm>
          <a:prstGeom prst="rect">
            <a:avLst/>
          </a:prstGeom>
        </p:spPr>
      </p:pic>
    </p:spTree>
    <p:extLst>
      <p:ext uri="{BB962C8B-B14F-4D97-AF65-F5344CB8AC3E}">
        <p14:creationId xmlns:p14="http://schemas.microsoft.com/office/powerpoint/2010/main" val="953305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_2 column subheads">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764EA6E-80E6-B34F-887A-59949864C795}"/>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a:t>
            </a:r>
            <a:endParaRPr lang="en-US" dirty="0"/>
          </a:p>
        </p:txBody>
      </p:sp>
      <p:sp>
        <p:nvSpPr>
          <p:cNvPr id="8" name="Slide Number Placeholder 5">
            <a:extLst>
              <a:ext uri="{FF2B5EF4-FFF2-40B4-BE49-F238E27FC236}">
                <a16:creationId xmlns:a16="http://schemas.microsoft.com/office/drawing/2014/main" id="{1812BB44-8134-BC46-833F-5E4D72C7A928}"/>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
        <p:nvSpPr>
          <p:cNvPr id="9" name="Content Placeholder 3">
            <a:extLst>
              <a:ext uri="{FF2B5EF4-FFF2-40B4-BE49-F238E27FC236}">
                <a16:creationId xmlns:a16="http://schemas.microsoft.com/office/drawing/2014/main" id="{F9028A84-F258-7B4F-8184-F864F5845DE9}"/>
              </a:ext>
            </a:extLst>
          </p:cNvPr>
          <p:cNvSpPr>
            <a:spLocks noGrp="1"/>
          </p:cNvSpPr>
          <p:nvPr>
            <p:ph sz="half" idx="2"/>
          </p:nvPr>
        </p:nvSpPr>
        <p:spPr>
          <a:xfrm>
            <a:off x="685800" y="2211160"/>
            <a:ext cx="5257800" cy="3961040"/>
          </a:xfrm>
        </p:spPr>
        <p:txBody>
          <a:bodyPr lIns="0"/>
          <a:lstStyle>
            <a:lvl1pPr marL="0" indent="0">
              <a:buNone/>
              <a:defRPr sz="1800">
                <a:solidFill>
                  <a:schemeClr val="tx1"/>
                </a:solidFill>
              </a:defRPr>
            </a:lvl1pPr>
            <a:lvl2pPr marL="457200" indent="0">
              <a:buNone/>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3">
            <a:extLst>
              <a:ext uri="{FF2B5EF4-FFF2-40B4-BE49-F238E27FC236}">
                <a16:creationId xmlns:a16="http://schemas.microsoft.com/office/drawing/2014/main" id="{7277077D-157A-FD42-B080-97316937EFEB}"/>
              </a:ext>
            </a:extLst>
          </p:cNvPr>
          <p:cNvSpPr>
            <a:spLocks noGrp="1"/>
          </p:cNvSpPr>
          <p:nvPr>
            <p:ph sz="half" idx="13"/>
          </p:nvPr>
        </p:nvSpPr>
        <p:spPr>
          <a:xfrm>
            <a:off x="6248400" y="2211160"/>
            <a:ext cx="5257800" cy="3961040"/>
          </a:xfrm>
        </p:spPr>
        <p:txBody>
          <a:bodyPr lIns="0"/>
          <a:lstStyle>
            <a:lvl1pPr marL="0" indent="0">
              <a:buNone/>
              <a:defRPr sz="1800">
                <a:solidFill>
                  <a:schemeClr val="tx1"/>
                </a:solidFill>
              </a:defRPr>
            </a:lvl1pPr>
            <a:lvl2pPr marL="457200" indent="0">
              <a:buNone/>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Rectangle 12">
            <a:extLst>
              <a:ext uri="{FF2B5EF4-FFF2-40B4-BE49-F238E27FC236}">
                <a16:creationId xmlns:a16="http://schemas.microsoft.com/office/drawing/2014/main" id="{2E75C5DC-0B18-0642-9ACA-52298D2A5E56}"/>
              </a:ext>
            </a:extLst>
          </p:cNvPr>
          <p:cNvSpPr/>
          <p:nvPr userDrawn="1"/>
        </p:nvSpPr>
        <p:spPr>
          <a:xfrm>
            <a:off x="0" y="0"/>
            <a:ext cx="12192000" cy="124822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4" name="Title Placeholder 1">
            <a:extLst>
              <a:ext uri="{FF2B5EF4-FFF2-40B4-BE49-F238E27FC236}">
                <a16:creationId xmlns:a16="http://schemas.microsoft.com/office/drawing/2014/main" id="{D2010694-D2A1-3C4E-BDE3-FFFEC9BF8F99}"/>
              </a:ext>
            </a:extLst>
          </p:cNvPr>
          <p:cNvSpPr>
            <a:spLocks noGrp="1"/>
          </p:cNvSpPr>
          <p:nvPr>
            <p:ph type="title"/>
          </p:nvPr>
        </p:nvSpPr>
        <p:spPr>
          <a:xfrm>
            <a:off x="685800" y="457200"/>
            <a:ext cx="10817352" cy="737961"/>
          </a:xfrm>
          <a:prstGeom prst="rect">
            <a:avLst/>
          </a:prstGeom>
        </p:spPr>
        <p:txBody>
          <a:bodyPr vert="horz" lIns="0" tIns="0" rIns="0" bIns="0" rtlCol="0" anchor="t">
            <a:noAutofit/>
          </a:bodyPr>
          <a:lstStyle>
            <a:lvl1pPr>
              <a:defRPr>
                <a:solidFill>
                  <a:schemeClr val="bg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FA58DCE0-85D0-964E-8ECA-4980FA6001D7}"/>
              </a:ext>
            </a:extLst>
          </p:cNvPr>
          <p:cNvSpPr>
            <a:spLocks noGrp="1"/>
          </p:cNvSpPr>
          <p:nvPr>
            <p:ph type="body" idx="10"/>
          </p:nvPr>
        </p:nvSpPr>
        <p:spPr>
          <a:xfrm>
            <a:off x="685800" y="1685067"/>
            <a:ext cx="5257800" cy="526093"/>
          </a:xfrm>
        </p:spPr>
        <p:txBody>
          <a:bodyPr lIns="0" anchor="t" anchorCtr="0">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2">
            <a:extLst>
              <a:ext uri="{FF2B5EF4-FFF2-40B4-BE49-F238E27FC236}">
                <a16:creationId xmlns:a16="http://schemas.microsoft.com/office/drawing/2014/main" id="{68D5EE91-3AD5-9A43-9657-8AC9045F296C}"/>
              </a:ext>
            </a:extLst>
          </p:cNvPr>
          <p:cNvSpPr>
            <a:spLocks noGrp="1"/>
          </p:cNvSpPr>
          <p:nvPr>
            <p:ph type="body" idx="14"/>
          </p:nvPr>
        </p:nvSpPr>
        <p:spPr>
          <a:xfrm>
            <a:off x="6248400" y="1685067"/>
            <a:ext cx="5257800" cy="526093"/>
          </a:xfrm>
        </p:spPr>
        <p:txBody>
          <a:bodyPr lIns="0" anchor="t" anchorCtr="0">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72588568"/>
      </p:ext>
    </p:extLst>
  </p:cSld>
  <p:clrMapOvr>
    <a:masterClrMapping/>
  </p:clrMapOvr>
  <p:extLst>
    <p:ext uri="{DCECCB84-F9BA-43D5-87BE-67443E8EF086}">
      <p15:sldGuideLst xmlns:p15="http://schemas.microsoft.com/office/powerpoint/2012/main">
        <p15:guide id="1" pos="3744">
          <p15:clr>
            <a:srgbClr val="FBAE40"/>
          </p15:clr>
        </p15:guide>
        <p15:guide id="2" pos="3936">
          <p15:clr>
            <a:srgbClr val="FBAE40"/>
          </p15:clr>
        </p15:guide>
        <p15:guide id="3" orient="horz" pos="1200">
          <p15:clr>
            <a:srgbClr val="FBAE40"/>
          </p15:clr>
        </p15:guide>
        <p15:guide id="4" orient="horz" pos="1512">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28.xml"/><Relationship Id="rId21" Type="http://schemas.openxmlformats.org/officeDocument/2006/relationships/slideLayout" Target="../slideLayouts/slideLayout123.xml"/><Relationship Id="rId42" Type="http://schemas.openxmlformats.org/officeDocument/2006/relationships/slideLayout" Target="../slideLayouts/slideLayout144.xml"/><Relationship Id="rId47" Type="http://schemas.openxmlformats.org/officeDocument/2006/relationships/slideLayout" Target="../slideLayouts/slideLayout149.xml"/><Relationship Id="rId63" Type="http://schemas.openxmlformats.org/officeDocument/2006/relationships/slideLayout" Target="../slideLayouts/slideLayout165.xml"/><Relationship Id="rId68" Type="http://schemas.openxmlformats.org/officeDocument/2006/relationships/slideLayout" Target="../slideLayouts/slideLayout170.xml"/><Relationship Id="rId84" Type="http://schemas.openxmlformats.org/officeDocument/2006/relationships/slideLayout" Target="../slideLayouts/slideLayout186.xml"/><Relationship Id="rId89" Type="http://schemas.openxmlformats.org/officeDocument/2006/relationships/slideLayout" Target="../slideLayouts/slideLayout191.xml"/><Relationship Id="rId16" Type="http://schemas.openxmlformats.org/officeDocument/2006/relationships/slideLayout" Target="../slideLayouts/slideLayout118.xml"/><Relationship Id="rId11" Type="http://schemas.openxmlformats.org/officeDocument/2006/relationships/slideLayout" Target="../slideLayouts/slideLayout113.xml"/><Relationship Id="rId32" Type="http://schemas.openxmlformats.org/officeDocument/2006/relationships/slideLayout" Target="../slideLayouts/slideLayout134.xml"/><Relationship Id="rId37" Type="http://schemas.openxmlformats.org/officeDocument/2006/relationships/slideLayout" Target="../slideLayouts/slideLayout139.xml"/><Relationship Id="rId53" Type="http://schemas.openxmlformats.org/officeDocument/2006/relationships/slideLayout" Target="../slideLayouts/slideLayout155.xml"/><Relationship Id="rId58" Type="http://schemas.openxmlformats.org/officeDocument/2006/relationships/slideLayout" Target="../slideLayouts/slideLayout160.xml"/><Relationship Id="rId74" Type="http://schemas.openxmlformats.org/officeDocument/2006/relationships/slideLayout" Target="../slideLayouts/slideLayout176.xml"/><Relationship Id="rId79" Type="http://schemas.openxmlformats.org/officeDocument/2006/relationships/slideLayout" Target="../slideLayouts/slideLayout181.xml"/><Relationship Id="rId102" Type="http://schemas.openxmlformats.org/officeDocument/2006/relationships/slideLayout" Target="../slideLayouts/slideLayout204.xml"/><Relationship Id="rId5" Type="http://schemas.openxmlformats.org/officeDocument/2006/relationships/slideLayout" Target="../slideLayouts/slideLayout107.xml"/><Relationship Id="rId90" Type="http://schemas.openxmlformats.org/officeDocument/2006/relationships/slideLayout" Target="../slideLayouts/slideLayout192.xml"/><Relationship Id="rId95" Type="http://schemas.openxmlformats.org/officeDocument/2006/relationships/slideLayout" Target="../slideLayouts/slideLayout197.xml"/><Relationship Id="rId22" Type="http://schemas.openxmlformats.org/officeDocument/2006/relationships/slideLayout" Target="../slideLayouts/slideLayout124.xml"/><Relationship Id="rId27" Type="http://schemas.openxmlformats.org/officeDocument/2006/relationships/slideLayout" Target="../slideLayouts/slideLayout129.xml"/><Relationship Id="rId43" Type="http://schemas.openxmlformats.org/officeDocument/2006/relationships/slideLayout" Target="../slideLayouts/slideLayout145.xml"/><Relationship Id="rId48" Type="http://schemas.openxmlformats.org/officeDocument/2006/relationships/slideLayout" Target="../slideLayouts/slideLayout150.xml"/><Relationship Id="rId64" Type="http://schemas.openxmlformats.org/officeDocument/2006/relationships/slideLayout" Target="../slideLayouts/slideLayout166.xml"/><Relationship Id="rId69" Type="http://schemas.openxmlformats.org/officeDocument/2006/relationships/slideLayout" Target="../slideLayouts/slideLayout171.xml"/><Relationship Id="rId80" Type="http://schemas.openxmlformats.org/officeDocument/2006/relationships/slideLayout" Target="../slideLayouts/slideLayout182.xml"/><Relationship Id="rId85" Type="http://schemas.openxmlformats.org/officeDocument/2006/relationships/slideLayout" Target="../slideLayouts/slideLayout187.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5" Type="http://schemas.openxmlformats.org/officeDocument/2006/relationships/slideLayout" Target="../slideLayouts/slideLayout127.xml"/><Relationship Id="rId33" Type="http://schemas.openxmlformats.org/officeDocument/2006/relationships/slideLayout" Target="../slideLayouts/slideLayout135.xml"/><Relationship Id="rId38" Type="http://schemas.openxmlformats.org/officeDocument/2006/relationships/slideLayout" Target="../slideLayouts/slideLayout140.xml"/><Relationship Id="rId46" Type="http://schemas.openxmlformats.org/officeDocument/2006/relationships/slideLayout" Target="../slideLayouts/slideLayout148.xml"/><Relationship Id="rId59" Type="http://schemas.openxmlformats.org/officeDocument/2006/relationships/slideLayout" Target="../slideLayouts/slideLayout161.xml"/><Relationship Id="rId67" Type="http://schemas.openxmlformats.org/officeDocument/2006/relationships/slideLayout" Target="../slideLayouts/slideLayout169.xml"/><Relationship Id="rId103" Type="http://schemas.openxmlformats.org/officeDocument/2006/relationships/theme" Target="../theme/theme2.xml"/><Relationship Id="rId20" Type="http://schemas.openxmlformats.org/officeDocument/2006/relationships/slideLayout" Target="../slideLayouts/slideLayout122.xml"/><Relationship Id="rId41" Type="http://schemas.openxmlformats.org/officeDocument/2006/relationships/slideLayout" Target="../slideLayouts/slideLayout143.xml"/><Relationship Id="rId54" Type="http://schemas.openxmlformats.org/officeDocument/2006/relationships/slideLayout" Target="../slideLayouts/slideLayout156.xml"/><Relationship Id="rId62" Type="http://schemas.openxmlformats.org/officeDocument/2006/relationships/slideLayout" Target="../slideLayouts/slideLayout164.xml"/><Relationship Id="rId70" Type="http://schemas.openxmlformats.org/officeDocument/2006/relationships/slideLayout" Target="../slideLayouts/slideLayout172.xml"/><Relationship Id="rId75" Type="http://schemas.openxmlformats.org/officeDocument/2006/relationships/slideLayout" Target="../slideLayouts/slideLayout177.xml"/><Relationship Id="rId83" Type="http://schemas.openxmlformats.org/officeDocument/2006/relationships/slideLayout" Target="../slideLayouts/slideLayout185.xml"/><Relationship Id="rId88" Type="http://schemas.openxmlformats.org/officeDocument/2006/relationships/slideLayout" Target="../slideLayouts/slideLayout190.xml"/><Relationship Id="rId91" Type="http://schemas.openxmlformats.org/officeDocument/2006/relationships/slideLayout" Target="../slideLayouts/slideLayout193.xml"/><Relationship Id="rId96" Type="http://schemas.openxmlformats.org/officeDocument/2006/relationships/slideLayout" Target="../slideLayouts/slideLayout198.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5" Type="http://schemas.openxmlformats.org/officeDocument/2006/relationships/slideLayout" Target="../slideLayouts/slideLayout117.xml"/><Relationship Id="rId23" Type="http://schemas.openxmlformats.org/officeDocument/2006/relationships/slideLayout" Target="../slideLayouts/slideLayout125.xml"/><Relationship Id="rId28" Type="http://schemas.openxmlformats.org/officeDocument/2006/relationships/slideLayout" Target="../slideLayouts/slideLayout130.xml"/><Relationship Id="rId36" Type="http://schemas.openxmlformats.org/officeDocument/2006/relationships/slideLayout" Target="../slideLayouts/slideLayout138.xml"/><Relationship Id="rId49" Type="http://schemas.openxmlformats.org/officeDocument/2006/relationships/slideLayout" Target="../slideLayouts/slideLayout151.xml"/><Relationship Id="rId57" Type="http://schemas.openxmlformats.org/officeDocument/2006/relationships/slideLayout" Target="../slideLayouts/slideLayout159.xml"/><Relationship Id="rId10" Type="http://schemas.openxmlformats.org/officeDocument/2006/relationships/slideLayout" Target="../slideLayouts/slideLayout112.xml"/><Relationship Id="rId31" Type="http://schemas.openxmlformats.org/officeDocument/2006/relationships/slideLayout" Target="../slideLayouts/slideLayout133.xml"/><Relationship Id="rId44" Type="http://schemas.openxmlformats.org/officeDocument/2006/relationships/slideLayout" Target="../slideLayouts/slideLayout146.xml"/><Relationship Id="rId52" Type="http://schemas.openxmlformats.org/officeDocument/2006/relationships/slideLayout" Target="../slideLayouts/slideLayout154.xml"/><Relationship Id="rId60" Type="http://schemas.openxmlformats.org/officeDocument/2006/relationships/slideLayout" Target="../slideLayouts/slideLayout162.xml"/><Relationship Id="rId65" Type="http://schemas.openxmlformats.org/officeDocument/2006/relationships/slideLayout" Target="../slideLayouts/slideLayout167.xml"/><Relationship Id="rId73" Type="http://schemas.openxmlformats.org/officeDocument/2006/relationships/slideLayout" Target="../slideLayouts/slideLayout175.xml"/><Relationship Id="rId78" Type="http://schemas.openxmlformats.org/officeDocument/2006/relationships/slideLayout" Target="../slideLayouts/slideLayout180.xml"/><Relationship Id="rId81" Type="http://schemas.openxmlformats.org/officeDocument/2006/relationships/slideLayout" Target="../slideLayouts/slideLayout183.xml"/><Relationship Id="rId86" Type="http://schemas.openxmlformats.org/officeDocument/2006/relationships/slideLayout" Target="../slideLayouts/slideLayout188.xml"/><Relationship Id="rId94" Type="http://schemas.openxmlformats.org/officeDocument/2006/relationships/slideLayout" Target="../slideLayouts/slideLayout196.xml"/><Relationship Id="rId99" Type="http://schemas.openxmlformats.org/officeDocument/2006/relationships/slideLayout" Target="../slideLayouts/slideLayout201.xml"/><Relationship Id="rId101" Type="http://schemas.openxmlformats.org/officeDocument/2006/relationships/slideLayout" Target="../slideLayouts/slideLayout203.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39" Type="http://schemas.openxmlformats.org/officeDocument/2006/relationships/slideLayout" Target="../slideLayouts/slideLayout141.xml"/><Relationship Id="rId34" Type="http://schemas.openxmlformats.org/officeDocument/2006/relationships/slideLayout" Target="../slideLayouts/slideLayout136.xml"/><Relationship Id="rId50" Type="http://schemas.openxmlformats.org/officeDocument/2006/relationships/slideLayout" Target="../slideLayouts/slideLayout152.xml"/><Relationship Id="rId55" Type="http://schemas.openxmlformats.org/officeDocument/2006/relationships/slideLayout" Target="../slideLayouts/slideLayout157.xml"/><Relationship Id="rId76" Type="http://schemas.openxmlformats.org/officeDocument/2006/relationships/slideLayout" Target="../slideLayouts/slideLayout178.xml"/><Relationship Id="rId97" Type="http://schemas.openxmlformats.org/officeDocument/2006/relationships/slideLayout" Target="../slideLayouts/slideLayout199.xml"/><Relationship Id="rId7" Type="http://schemas.openxmlformats.org/officeDocument/2006/relationships/slideLayout" Target="../slideLayouts/slideLayout109.xml"/><Relationship Id="rId71" Type="http://schemas.openxmlformats.org/officeDocument/2006/relationships/slideLayout" Target="../slideLayouts/slideLayout173.xml"/><Relationship Id="rId92" Type="http://schemas.openxmlformats.org/officeDocument/2006/relationships/slideLayout" Target="../slideLayouts/slideLayout194.xml"/><Relationship Id="rId2" Type="http://schemas.openxmlformats.org/officeDocument/2006/relationships/slideLayout" Target="../slideLayouts/slideLayout104.xml"/><Relationship Id="rId29" Type="http://schemas.openxmlformats.org/officeDocument/2006/relationships/slideLayout" Target="../slideLayouts/slideLayout131.xml"/><Relationship Id="rId24" Type="http://schemas.openxmlformats.org/officeDocument/2006/relationships/slideLayout" Target="../slideLayouts/slideLayout126.xml"/><Relationship Id="rId40" Type="http://schemas.openxmlformats.org/officeDocument/2006/relationships/slideLayout" Target="../slideLayouts/slideLayout142.xml"/><Relationship Id="rId45" Type="http://schemas.openxmlformats.org/officeDocument/2006/relationships/slideLayout" Target="../slideLayouts/slideLayout147.xml"/><Relationship Id="rId66" Type="http://schemas.openxmlformats.org/officeDocument/2006/relationships/slideLayout" Target="../slideLayouts/slideLayout168.xml"/><Relationship Id="rId87" Type="http://schemas.openxmlformats.org/officeDocument/2006/relationships/slideLayout" Target="../slideLayouts/slideLayout189.xml"/><Relationship Id="rId61" Type="http://schemas.openxmlformats.org/officeDocument/2006/relationships/slideLayout" Target="../slideLayouts/slideLayout163.xml"/><Relationship Id="rId82" Type="http://schemas.openxmlformats.org/officeDocument/2006/relationships/slideLayout" Target="../slideLayouts/slideLayout184.xml"/><Relationship Id="rId19" Type="http://schemas.openxmlformats.org/officeDocument/2006/relationships/slideLayout" Target="../slideLayouts/slideLayout121.xml"/><Relationship Id="rId14" Type="http://schemas.openxmlformats.org/officeDocument/2006/relationships/slideLayout" Target="../slideLayouts/slideLayout116.xml"/><Relationship Id="rId30" Type="http://schemas.openxmlformats.org/officeDocument/2006/relationships/slideLayout" Target="../slideLayouts/slideLayout132.xml"/><Relationship Id="rId35" Type="http://schemas.openxmlformats.org/officeDocument/2006/relationships/slideLayout" Target="../slideLayouts/slideLayout137.xml"/><Relationship Id="rId56" Type="http://schemas.openxmlformats.org/officeDocument/2006/relationships/slideLayout" Target="../slideLayouts/slideLayout158.xml"/><Relationship Id="rId77" Type="http://schemas.openxmlformats.org/officeDocument/2006/relationships/slideLayout" Target="../slideLayouts/slideLayout179.xml"/><Relationship Id="rId100" Type="http://schemas.openxmlformats.org/officeDocument/2006/relationships/slideLayout" Target="../slideLayouts/slideLayout202.xml"/><Relationship Id="rId8" Type="http://schemas.openxmlformats.org/officeDocument/2006/relationships/slideLayout" Target="../slideLayouts/slideLayout110.xml"/><Relationship Id="rId51" Type="http://schemas.openxmlformats.org/officeDocument/2006/relationships/slideLayout" Target="../slideLayouts/slideLayout153.xml"/><Relationship Id="rId72" Type="http://schemas.openxmlformats.org/officeDocument/2006/relationships/slideLayout" Target="../slideLayouts/slideLayout174.xml"/><Relationship Id="rId93" Type="http://schemas.openxmlformats.org/officeDocument/2006/relationships/slideLayout" Target="../slideLayouts/slideLayout195.xml"/><Relationship Id="rId98" Type="http://schemas.openxmlformats.org/officeDocument/2006/relationships/slideLayout" Target="../slideLayouts/slideLayout200.xml"/><Relationship Id="rId3"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1B67E8-37D2-8C4E-932B-52A93588AA25}"/>
              </a:ext>
            </a:extLst>
          </p:cNvPr>
          <p:cNvSpPr>
            <a:spLocks noGrp="1"/>
          </p:cNvSpPr>
          <p:nvPr>
            <p:ph type="title"/>
          </p:nvPr>
        </p:nvSpPr>
        <p:spPr>
          <a:xfrm>
            <a:off x="685800" y="457200"/>
            <a:ext cx="10817352" cy="480951"/>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AADA0D5-3024-8340-8D84-D65735B57DEF}"/>
              </a:ext>
            </a:extLst>
          </p:cNvPr>
          <p:cNvSpPr>
            <a:spLocks noGrp="1"/>
          </p:cNvSpPr>
          <p:nvPr>
            <p:ph type="body" idx="1"/>
          </p:nvPr>
        </p:nvSpPr>
        <p:spPr>
          <a:xfrm>
            <a:off x="685800" y="1364805"/>
            <a:ext cx="10817352"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723F7706-036D-FB4D-BF65-51EC680ACC28}"/>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a:t>
            </a:r>
            <a:endParaRPr lang="en-US" dirty="0"/>
          </a:p>
        </p:txBody>
      </p:sp>
      <p:sp>
        <p:nvSpPr>
          <p:cNvPr id="6" name="Slide Number Placeholder 5">
            <a:extLst>
              <a:ext uri="{FF2B5EF4-FFF2-40B4-BE49-F238E27FC236}">
                <a16:creationId xmlns:a16="http://schemas.microsoft.com/office/drawing/2014/main" id="{B9E45BDC-DC77-4547-AB6C-D56C743F2E5C}"/>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Tree>
    <p:extLst>
      <p:ext uri="{BB962C8B-B14F-4D97-AF65-F5344CB8AC3E}">
        <p14:creationId xmlns:p14="http://schemas.microsoft.com/office/powerpoint/2010/main" val="840500405"/>
      </p:ext>
    </p:extLst>
  </p:cSld>
  <p:clrMap bg1="lt1" tx1="dk1" bg2="lt2" tx2="dk2" accent1="accent1" accent2="accent2" accent3="accent3" accent4="accent4" accent5="accent5" accent6="accent6" hlink="hlink" folHlink="folHlink"/>
  <p:sldLayoutIdLst>
    <p:sldLayoutId id="2147483706" r:id="rId1"/>
    <p:sldLayoutId id="2147483745" r:id="rId2"/>
    <p:sldLayoutId id="2147483677" r:id="rId3"/>
    <p:sldLayoutId id="2147483722" r:id="rId4"/>
    <p:sldLayoutId id="2147483737" r:id="rId5"/>
    <p:sldLayoutId id="2147483775" r:id="rId6"/>
    <p:sldLayoutId id="2147483680" r:id="rId7"/>
    <p:sldLayoutId id="2147483681" r:id="rId8"/>
    <p:sldLayoutId id="2147483682" r:id="rId9"/>
    <p:sldLayoutId id="2147483690" r:id="rId10"/>
    <p:sldLayoutId id="2147483776" r:id="rId11"/>
    <p:sldLayoutId id="2147483738" r:id="rId12"/>
    <p:sldLayoutId id="2147483739" r:id="rId13"/>
    <p:sldLayoutId id="2147483740" r:id="rId14"/>
    <p:sldLayoutId id="2147483741" r:id="rId15"/>
    <p:sldLayoutId id="2147483742" r:id="rId16"/>
    <p:sldLayoutId id="2147483744" r:id="rId17"/>
    <p:sldLayoutId id="2147483743" r:id="rId18"/>
    <p:sldLayoutId id="2147483691" r:id="rId19"/>
    <p:sldLayoutId id="2147483702" r:id="rId20"/>
    <p:sldLayoutId id="2147483695" r:id="rId21"/>
    <p:sldLayoutId id="2147483696" r:id="rId22"/>
    <p:sldLayoutId id="2147483697" r:id="rId23"/>
    <p:sldLayoutId id="2147483698" r:id="rId24"/>
    <p:sldLayoutId id="2147483728" r:id="rId25"/>
    <p:sldLayoutId id="2147483729" r:id="rId26"/>
    <p:sldLayoutId id="2147483730" r:id="rId27"/>
    <p:sldLayoutId id="2147483731" r:id="rId28"/>
    <p:sldLayoutId id="2147483703" r:id="rId29"/>
    <p:sldLayoutId id="2147483704" r:id="rId30"/>
    <p:sldLayoutId id="2147483767" r:id="rId31"/>
    <p:sldLayoutId id="2147483707" r:id="rId32"/>
    <p:sldLayoutId id="2147483757" r:id="rId33"/>
    <p:sldLayoutId id="2147483732" r:id="rId34"/>
    <p:sldLayoutId id="2147483736" r:id="rId35"/>
    <p:sldLayoutId id="2147483777" r:id="rId36"/>
    <p:sldLayoutId id="2147483778" r:id="rId37"/>
    <p:sldLayoutId id="2147483708" r:id="rId38"/>
    <p:sldLayoutId id="2147483734" r:id="rId39"/>
    <p:sldLayoutId id="2147483735" r:id="rId40"/>
    <p:sldLayoutId id="2147483733" r:id="rId41"/>
    <p:sldLayoutId id="2147483709" r:id="rId42"/>
    <p:sldLayoutId id="2147483710" r:id="rId43"/>
    <p:sldLayoutId id="2147483711" r:id="rId44"/>
    <p:sldLayoutId id="2147483712" r:id="rId45"/>
    <p:sldLayoutId id="2147483713" r:id="rId46"/>
    <p:sldLayoutId id="2147483714" r:id="rId47"/>
    <p:sldLayoutId id="2147483715" r:id="rId48"/>
    <p:sldLayoutId id="2147483716" r:id="rId49"/>
    <p:sldLayoutId id="2147483717" r:id="rId50"/>
    <p:sldLayoutId id="2147483795" r:id="rId51"/>
    <p:sldLayoutId id="2147483784" r:id="rId52"/>
    <p:sldLayoutId id="2147483721" r:id="rId53"/>
    <p:sldLayoutId id="2147483752" r:id="rId54"/>
    <p:sldLayoutId id="2147483759" r:id="rId55"/>
    <p:sldLayoutId id="2147483758" r:id="rId56"/>
    <p:sldLayoutId id="2147483726" r:id="rId57"/>
    <p:sldLayoutId id="2147483786" r:id="rId58"/>
    <p:sldLayoutId id="2147483753" r:id="rId59"/>
    <p:sldLayoutId id="2147483718" r:id="rId60"/>
    <p:sldLayoutId id="2147483720" r:id="rId61"/>
    <p:sldLayoutId id="2147483719" r:id="rId62"/>
    <p:sldLayoutId id="2147483756" r:id="rId63"/>
    <p:sldLayoutId id="2147483787" r:id="rId64"/>
    <p:sldLayoutId id="2147483754" r:id="rId65"/>
    <p:sldLayoutId id="2147483755" r:id="rId66"/>
    <p:sldLayoutId id="2147483766" r:id="rId67"/>
    <p:sldLayoutId id="2147483789" r:id="rId68"/>
    <p:sldLayoutId id="2147483788" r:id="rId69"/>
    <p:sldLayoutId id="2147483765" r:id="rId70"/>
    <p:sldLayoutId id="2147483763" r:id="rId71"/>
    <p:sldLayoutId id="2147483785" r:id="rId72"/>
    <p:sldLayoutId id="2147483791" r:id="rId73"/>
    <p:sldLayoutId id="2147483794" r:id="rId74"/>
    <p:sldLayoutId id="2147483790" r:id="rId75"/>
    <p:sldLayoutId id="2147483793" r:id="rId76"/>
    <p:sldLayoutId id="2147483792" r:id="rId77"/>
    <p:sldLayoutId id="2147483760" r:id="rId78"/>
    <p:sldLayoutId id="2147483761" r:id="rId79"/>
    <p:sldLayoutId id="2147483762" r:id="rId80"/>
    <p:sldLayoutId id="2147483746" r:id="rId81"/>
    <p:sldLayoutId id="2147483747" r:id="rId82"/>
    <p:sldLayoutId id="2147483748" r:id="rId83"/>
    <p:sldLayoutId id="2147483749" r:id="rId84"/>
    <p:sldLayoutId id="2147483750" r:id="rId85"/>
    <p:sldLayoutId id="2147483751" r:id="rId86"/>
    <p:sldLayoutId id="2147483764" r:id="rId87"/>
    <p:sldLayoutId id="2147483771" r:id="rId88"/>
    <p:sldLayoutId id="2147483781" r:id="rId89"/>
    <p:sldLayoutId id="2147483773" r:id="rId90"/>
    <p:sldLayoutId id="2147483768" r:id="rId91"/>
    <p:sldLayoutId id="2147483783" r:id="rId92"/>
    <p:sldLayoutId id="2147483774" r:id="rId93"/>
    <p:sldLayoutId id="2147483780" r:id="rId94"/>
    <p:sldLayoutId id="2147483770" r:id="rId95"/>
    <p:sldLayoutId id="2147483772" r:id="rId96"/>
    <p:sldLayoutId id="2147483694" r:id="rId97"/>
    <p:sldLayoutId id="2147483796" r:id="rId98"/>
    <p:sldLayoutId id="2147483799" r:id="rId99"/>
    <p:sldLayoutId id="2147483800" r:id="rId100"/>
    <p:sldLayoutId id="2147483807" r:id="rId101"/>
    <p:sldLayoutId id="2147483911" r:id="rId102"/>
  </p:sldLayoutIdLst>
  <p:hf hdr="0" dt="0"/>
  <p:txStyles>
    <p:titleStyle>
      <a:lvl1pPr algn="l" defTabSz="914400" rtl="0" eaLnBrk="1" latinLnBrk="0" hangingPunct="1">
        <a:lnSpc>
          <a:spcPct val="90000"/>
        </a:lnSpc>
        <a:spcBef>
          <a:spcPct val="0"/>
        </a:spcBef>
        <a:buNone/>
        <a:defRPr sz="3200" b="1" i="0" kern="1200">
          <a:solidFill>
            <a:schemeClr val="accent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accent2"/>
        </a:buClr>
        <a:buFont typeface="System Font Regular"/>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accent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accent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p15:clr>
            <a:srgbClr val="F26B43"/>
          </p15:clr>
        </p15:guide>
        <p15:guide id="2" pos="7248">
          <p15:clr>
            <a:srgbClr val="F26B43"/>
          </p15:clr>
        </p15:guide>
        <p15:guide id="3" orient="horz" pos="504">
          <p15:clr>
            <a:srgbClr val="F26B43"/>
          </p15:clr>
        </p15:guide>
        <p15:guide id="4" orient="horz" pos="4080">
          <p15:clr>
            <a:srgbClr val="F26B43"/>
          </p15:clr>
        </p15:guide>
        <p15:guide id="5" orient="horz" pos="3888">
          <p15:clr>
            <a:srgbClr val="F26B43"/>
          </p15:clr>
        </p15:guide>
        <p15:guide id="6" orient="horz" pos="9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1B67E8-37D2-8C4E-932B-52A93588AA25}"/>
              </a:ext>
            </a:extLst>
          </p:cNvPr>
          <p:cNvSpPr>
            <a:spLocks noGrp="1"/>
          </p:cNvSpPr>
          <p:nvPr>
            <p:ph type="title"/>
          </p:nvPr>
        </p:nvSpPr>
        <p:spPr>
          <a:xfrm>
            <a:off x="685800" y="457200"/>
            <a:ext cx="10817352" cy="480951"/>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AADA0D5-3024-8340-8D84-D65735B57DEF}"/>
              </a:ext>
            </a:extLst>
          </p:cNvPr>
          <p:cNvSpPr>
            <a:spLocks noGrp="1"/>
          </p:cNvSpPr>
          <p:nvPr>
            <p:ph type="body" idx="1"/>
          </p:nvPr>
        </p:nvSpPr>
        <p:spPr>
          <a:xfrm>
            <a:off x="685800" y="1364805"/>
            <a:ext cx="10817352"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723F7706-036D-FB4D-BF65-51EC680ACC28}"/>
              </a:ext>
            </a:extLst>
          </p:cNvPr>
          <p:cNvSpPr>
            <a:spLocks noGrp="1"/>
          </p:cNvSpPr>
          <p:nvPr>
            <p:ph type="ftr" sz="quarter" idx="3"/>
          </p:nvPr>
        </p:nvSpPr>
        <p:spPr>
          <a:xfrm>
            <a:off x="685800" y="6356350"/>
            <a:ext cx="4114800" cy="365125"/>
          </a:xfrm>
          <a:prstGeom prst="rect">
            <a:avLst/>
          </a:prstGeom>
        </p:spPr>
        <p:txBody>
          <a:bodyPr vert="horz" lIns="0" tIns="0" rIns="0" bIns="0" rtlCol="0" anchor="t" anchorCtr="0"/>
          <a:lstStyle>
            <a:lvl1pPr algn="l">
              <a:defRPr sz="1000">
                <a:solidFill>
                  <a:schemeClr val="accent1"/>
                </a:solidFill>
                <a:latin typeface="Arial" panose="020B0604020202020204" pitchFamily="34" charset="0"/>
                <a:cs typeface="Arial" panose="020B0604020202020204" pitchFamily="34" charset="0"/>
              </a:defRPr>
            </a:lvl1pPr>
          </a:lstStyle>
          <a:p>
            <a:r>
              <a:rPr lang="en-US" b="1" dirty="0"/>
              <a:t>Jackson Lewis P.C.</a:t>
            </a:r>
            <a:endParaRPr lang="en-US" dirty="0"/>
          </a:p>
        </p:txBody>
      </p:sp>
      <p:sp>
        <p:nvSpPr>
          <p:cNvPr id="6" name="Slide Number Placeholder 5">
            <a:extLst>
              <a:ext uri="{FF2B5EF4-FFF2-40B4-BE49-F238E27FC236}">
                <a16:creationId xmlns:a16="http://schemas.microsoft.com/office/drawing/2014/main" id="{B9E45BDC-DC77-4547-AB6C-D56C743F2E5C}"/>
              </a:ext>
            </a:extLst>
          </p:cNvPr>
          <p:cNvSpPr>
            <a:spLocks noGrp="1"/>
          </p:cNvSpPr>
          <p:nvPr>
            <p:ph type="sldNum" sz="quarter" idx="4"/>
          </p:nvPr>
        </p:nvSpPr>
        <p:spPr>
          <a:xfrm>
            <a:off x="8759952" y="6355080"/>
            <a:ext cx="2743200" cy="365125"/>
          </a:xfrm>
          <a:prstGeom prst="rect">
            <a:avLst/>
          </a:prstGeom>
        </p:spPr>
        <p:txBody>
          <a:bodyPr vert="horz" lIns="0" tIns="0" rIns="0" bIns="0" rtlCol="0" anchor="t" anchorCtr="0"/>
          <a:lstStyle>
            <a:lvl1pPr algn="r">
              <a:defRPr sz="1000" b="1">
                <a:solidFill>
                  <a:schemeClr val="accent1"/>
                </a:solidFill>
                <a:latin typeface="Arial" panose="020B0604020202020204" pitchFamily="34" charset="0"/>
                <a:cs typeface="Arial" panose="020B0604020202020204" pitchFamily="34" charset="0"/>
              </a:defRPr>
            </a:lvl1pPr>
          </a:lstStyle>
          <a:p>
            <a:fld id="{407F7647-6CBB-4945-B48A-22BF8575EA14}" type="slidenum">
              <a:rPr lang="en-US" smtClean="0"/>
              <a:pPr/>
              <a:t>‹#›</a:t>
            </a:fld>
            <a:endParaRPr lang="en-US" dirty="0"/>
          </a:p>
        </p:txBody>
      </p:sp>
    </p:spTree>
    <p:extLst>
      <p:ext uri="{BB962C8B-B14F-4D97-AF65-F5344CB8AC3E}">
        <p14:creationId xmlns:p14="http://schemas.microsoft.com/office/powerpoint/2010/main" val="543615095"/>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 id="2147483828" r:id="rId20"/>
    <p:sldLayoutId id="2147483829" r:id="rId21"/>
    <p:sldLayoutId id="2147483830" r:id="rId22"/>
    <p:sldLayoutId id="2147483831" r:id="rId23"/>
    <p:sldLayoutId id="2147483832" r:id="rId24"/>
    <p:sldLayoutId id="2147483833" r:id="rId25"/>
    <p:sldLayoutId id="2147483834" r:id="rId26"/>
    <p:sldLayoutId id="2147483835" r:id="rId27"/>
    <p:sldLayoutId id="2147483836" r:id="rId28"/>
    <p:sldLayoutId id="2147483837" r:id="rId29"/>
    <p:sldLayoutId id="2147483838" r:id="rId30"/>
    <p:sldLayoutId id="2147483839" r:id="rId31"/>
    <p:sldLayoutId id="2147483840" r:id="rId32"/>
    <p:sldLayoutId id="2147483841" r:id="rId33"/>
    <p:sldLayoutId id="2147483842" r:id="rId34"/>
    <p:sldLayoutId id="2147483843" r:id="rId35"/>
    <p:sldLayoutId id="2147483844" r:id="rId36"/>
    <p:sldLayoutId id="2147483845" r:id="rId37"/>
    <p:sldLayoutId id="2147483846" r:id="rId38"/>
    <p:sldLayoutId id="2147483847" r:id="rId39"/>
    <p:sldLayoutId id="2147483848" r:id="rId40"/>
    <p:sldLayoutId id="2147483849" r:id="rId41"/>
    <p:sldLayoutId id="2147483850" r:id="rId42"/>
    <p:sldLayoutId id="2147483851" r:id="rId43"/>
    <p:sldLayoutId id="2147483852" r:id="rId44"/>
    <p:sldLayoutId id="2147483853" r:id="rId45"/>
    <p:sldLayoutId id="2147483854" r:id="rId46"/>
    <p:sldLayoutId id="2147483855" r:id="rId47"/>
    <p:sldLayoutId id="2147483856" r:id="rId48"/>
    <p:sldLayoutId id="2147483857" r:id="rId49"/>
    <p:sldLayoutId id="2147483858" r:id="rId50"/>
    <p:sldLayoutId id="2147483859" r:id="rId51"/>
    <p:sldLayoutId id="2147483860" r:id="rId52"/>
    <p:sldLayoutId id="2147483861" r:id="rId53"/>
    <p:sldLayoutId id="2147483862" r:id="rId54"/>
    <p:sldLayoutId id="2147483863" r:id="rId55"/>
    <p:sldLayoutId id="2147483864" r:id="rId56"/>
    <p:sldLayoutId id="2147483865" r:id="rId57"/>
    <p:sldLayoutId id="2147483866" r:id="rId58"/>
    <p:sldLayoutId id="2147483867" r:id="rId59"/>
    <p:sldLayoutId id="2147483868" r:id="rId60"/>
    <p:sldLayoutId id="2147483869" r:id="rId61"/>
    <p:sldLayoutId id="2147483870" r:id="rId62"/>
    <p:sldLayoutId id="2147483871" r:id="rId63"/>
    <p:sldLayoutId id="2147483872" r:id="rId64"/>
    <p:sldLayoutId id="2147483873" r:id="rId65"/>
    <p:sldLayoutId id="2147483874" r:id="rId66"/>
    <p:sldLayoutId id="2147483875" r:id="rId67"/>
    <p:sldLayoutId id="2147483876" r:id="rId68"/>
    <p:sldLayoutId id="2147483877" r:id="rId69"/>
    <p:sldLayoutId id="2147483878" r:id="rId70"/>
    <p:sldLayoutId id="2147483879" r:id="rId71"/>
    <p:sldLayoutId id="2147483880" r:id="rId72"/>
    <p:sldLayoutId id="2147483881" r:id="rId73"/>
    <p:sldLayoutId id="2147483882" r:id="rId74"/>
    <p:sldLayoutId id="2147483883" r:id="rId75"/>
    <p:sldLayoutId id="2147483884" r:id="rId76"/>
    <p:sldLayoutId id="2147483885" r:id="rId77"/>
    <p:sldLayoutId id="2147483886" r:id="rId78"/>
    <p:sldLayoutId id="2147483887" r:id="rId79"/>
    <p:sldLayoutId id="2147483888" r:id="rId80"/>
    <p:sldLayoutId id="2147483889" r:id="rId81"/>
    <p:sldLayoutId id="2147483890" r:id="rId82"/>
    <p:sldLayoutId id="2147483891" r:id="rId83"/>
    <p:sldLayoutId id="2147483892" r:id="rId84"/>
    <p:sldLayoutId id="2147483893" r:id="rId85"/>
    <p:sldLayoutId id="2147483894" r:id="rId86"/>
    <p:sldLayoutId id="2147483895" r:id="rId87"/>
    <p:sldLayoutId id="2147483896" r:id="rId88"/>
    <p:sldLayoutId id="2147483897" r:id="rId89"/>
    <p:sldLayoutId id="2147483898" r:id="rId90"/>
    <p:sldLayoutId id="2147483899" r:id="rId91"/>
    <p:sldLayoutId id="2147483900" r:id="rId92"/>
    <p:sldLayoutId id="2147483901" r:id="rId93"/>
    <p:sldLayoutId id="2147483902" r:id="rId94"/>
    <p:sldLayoutId id="2147483903" r:id="rId95"/>
    <p:sldLayoutId id="2147483904" r:id="rId96"/>
    <p:sldLayoutId id="2147483905" r:id="rId97"/>
    <p:sldLayoutId id="2147483906" r:id="rId98"/>
    <p:sldLayoutId id="2147483907" r:id="rId99"/>
    <p:sldLayoutId id="2147483908" r:id="rId100"/>
    <p:sldLayoutId id="2147483909" r:id="rId101"/>
    <p:sldLayoutId id="2147483910" r:id="rId102"/>
  </p:sldLayoutIdLst>
  <p:hf hdr="0" dt="0"/>
  <p:txStyles>
    <p:titleStyle>
      <a:lvl1pPr algn="l" defTabSz="914400" rtl="0" eaLnBrk="1" latinLnBrk="0" hangingPunct="1">
        <a:lnSpc>
          <a:spcPct val="90000"/>
        </a:lnSpc>
        <a:spcBef>
          <a:spcPct val="0"/>
        </a:spcBef>
        <a:buNone/>
        <a:defRPr sz="3200" b="1" i="0" kern="1200">
          <a:solidFill>
            <a:schemeClr val="accent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chemeClr val="accent2"/>
        </a:buClr>
        <a:buFont typeface="System Font Regular"/>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chemeClr val="accent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chemeClr val="accent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p15:clr>
            <a:srgbClr val="F26B43"/>
          </p15:clr>
        </p15:guide>
        <p15:guide id="2" pos="7248">
          <p15:clr>
            <a:srgbClr val="F26B43"/>
          </p15:clr>
        </p15:guide>
        <p15:guide id="3" orient="horz" pos="504">
          <p15:clr>
            <a:srgbClr val="F26B43"/>
          </p15:clr>
        </p15:guide>
        <p15:guide id="4" orient="horz" pos="4080">
          <p15:clr>
            <a:srgbClr val="F26B43"/>
          </p15:clr>
        </p15:guide>
        <p15:guide id="5" orient="horz" pos="3888">
          <p15:clr>
            <a:srgbClr val="F26B43"/>
          </p15:clr>
        </p15:guide>
        <p15:guide id="6" orient="horz" pos="9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3.xml"/><Relationship Id="rId1" Type="http://schemas.openxmlformats.org/officeDocument/2006/relationships/slideLayout" Target="../slideLayouts/slideLayout10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16.xml"/><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E450F-3B96-DADC-8D29-EEB0B60F2383}"/>
              </a:ext>
            </a:extLst>
          </p:cNvPr>
          <p:cNvSpPr>
            <a:spLocks noGrp="1"/>
          </p:cNvSpPr>
          <p:nvPr>
            <p:ph type="ctrTitle"/>
          </p:nvPr>
        </p:nvSpPr>
        <p:spPr/>
        <p:txBody>
          <a:bodyPr/>
          <a:lstStyle/>
          <a:p>
            <a:r>
              <a:rPr lang="en-US" dirty="0"/>
              <a:t>Emerging Issues in Labor and Employment Law</a:t>
            </a:r>
          </a:p>
        </p:txBody>
      </p:sp>
      <p:sp>
        <p:nvSpPr>
          <p:cNvPr id="3" name="Subtitle 2">
            <a:extLst>
              <a:ext uri="{FF2B5EF4-FFF2-40B4-BE49-F238E27FC236}">
                <a16:creationId xmlns:a16="http://schemas.microsoft.com/office/drawing/2014/main" id="{4DA038B2-A963-67E1-CBFE-90920EA9F5EC}"/>
              </a:ext>
            </a:extLst>
          </p:cNvPr>
          <p:cNvSpPr>
            <a:spLocks noGrp="1"/>
          </p:cNvSpPr>
          <p:nvPr>
            <p:ph type="subTitle" idx="1"/>
          </p:nvPr>
        </p:nvSpPr>
        <p:spPr/>
        <p:txBody>
          <a:bodyPr/>
          <a:lstStyle/>
          <a:p>
            <a:r>
              <a:rPr lang="en-US" dirty="0"/>
              <a:t>February 10, 2023</a:t>
            </a:r>
          </a:p>
        </p:txBody>
      </p:sp>
      <p:sp>
        <p:nvSpPr>
          <p:cNvPr id="4" name="Text Placeholder 3">
            <a:extLst>
              <a:ext uri="{FF2B5EF4-FFF2-40B4-BE49-F238E27FC236}">
                <a16:creationId xmlns:a16="http://schemas.microsoft.com/office/drawing/2014/main" id="{4BF43CF5-507D-5110-6DD9-DB3BE534774E}"/>
              </a:ext>
            </a:extLst>
          </p:cNvPr>
          <p:cNvSpPr>
            <a:spLocks noGrp="1"/>
          </p:cNvSpPr>
          <p:nvPr>
            <p:ph type="body" sz="quarter" idx="10"/>
          </p:nvPr>
        </p:nvSpPr>
        <p:spPr/>
        <p:txBody>
          <a:bodyPr/>
          <a:lstStyle/>
          <a:p>
            <a:r>
              <a:rPr lang="en-US" dirty="0"/>
              <a:t>Stefania Bondurant</a:t>
            </a:r>
            <a:br>
              <a:rPr lang="en-US" dirty="0"/>
            </a:br>
            <a:r>
              <a:rPr lang="en-US" dirty="0"/>
              <a:t>Michelin North America</a:t>
            </a:r>
          </a:p>
        </p:txBody>
      </p:sp>
      <p:pic>
        <p:nvPicPr>
          <p:cNvPr id="11" name="Picture Placeholder 10" descr="A person with her arms crossed&#10;&#10;Description automatically generated with medium confidence">
            <a:extLst>
              <a:ext uri="{FF2B5EF4-FFF2-40B4-BE49-F238E27FC236}">
                <a16:creationId xmlns:a16="http://schemas.microsoft.com/office/drawing/2014/main" id="{A8F0636B-5467-AD69-5B5E-816922E45267}"/>
              </a:ext>
            </a:extLst>
          </p:cNvPr>
          <p:cNvPicPr>
            <a:picLocks noGrp="1" noChangeAspect="1"/>
          </p:cNvPicPr>
          <p:nvPr>
            <p:ph type="pic" idx="15"/>
          </p:nvPr>
        </p:nvPicPr>
        <p:blipFill>
          <a:blip r:embed="rId2"/>
          <a:srcRect l="1475" r="1475"/>
          <a:stretch>
            <a:fillRect/>
          </a:stretch>
        </p:blipFill>
        <p:spPr/>
      </p:pic>
      <p:sp>
        <p:nvSpPr>
          <p:cNvPr id="6" name="Text Placeholder 5">
            <a:extLst>
              <a:ext uri="{FF2B5EF4-FFF2-40B4-BE49-F238E27FC236}">
                <a16:creationId xmlns:a16="http://schemas.microsoft.com/office/drawing/2014/main" id="{C47D8155-EB8A-2537-6D4F-045840A98706}"/>
              </a:ext>
            </a:extLst>
          </p:cNvPr>
          <p:cNvSpPr>
            <a:spLocks noGrp="1"/>
          </p:cNvSpPr>
          <p:nvPr>
            <p:ph type="body" sz="quarter" idx="16"/>
          </p:nvPr>
        </p:nvSpPr>
        <p:spPr>
          <a:xfrm>
            <a:off x="4105762" y="5754036"/>
            <a:ext cx="3810000" cy="340862"/>
          </a:xfrm>
        </p:spPr>
        <p:txBody>
          <a:bodyPr/>
          <a:lstStyle/>
          <a:p>
            <a:r>
              <a:rPr lang="en-US" dirty="0"/>
              <a:t>Chris Lauderdale</a:t>
            </a:r>
            <a:br>
              <a:rPr lang="en-US" dirty="0"/>
            </a:br>
            <a:r>
              <a:rPr lang="en-US" dirty="0"/>
              <a:t>Jackson Lewis P.C.</a:t>
            </a:r>
            <a:br>
              <a:rPr lang="en-US" dirty="0"/>
            </a:br>
            <a:r>
              <a:rPr lang="en-US" sz="1400" dirty="0">
                <a:solidFill>
                  <a:schemeClr val="bg1"/>
                </a:solidFill>
              </a:rPr>
              <a:t>Christopher.Lauderdale@jacksonlewis.com</a:t>
            </a:r>
            <a:endParaRPr lang="en-US" dirty="0">
              <a:solidFill>
                <a:schemeClr val="bg1"/>
              </a:solidFill>
            </a:endParaRPr>
          </a:p>
        </p:txBody>
      </p:sp>
      <p:pic>
        <p:nvPicPr>
          <p:cNvPr id="13" name="Picture Placeholder 12" descr="A person smiling for the camera&#10;&#10;Description automatically generated with medium confidence">
            <a:extLst>
              <a:ext uri="{FF2B5EF4-FFF2-40B4-BE49-F238E27FC236}">
                <a16:creationId xmlns:a16="http://schemas.microsoft.com/office/drawing/2014/main" id="{50F71A5A-5BCE-E0CE-A1E8-92DC26E93450}"/>
              </a:ext>
            </a:extLst>
          </p:cNvPr>
          <p:cNvPicPr>
            <a:picLocks noGrp="1" noChangeAspect="1"/>
          </p:cNvPicPr>
          <p:nvPr>
            <p:ph type="pic" idx="17"/>
          </p:nvPr>
        </p:nvPicPr>
        <p:blipFill>
          <a:blip r:embed="rId3"/>
          <a:srcRect/>
          <a:stretch>
            <a:fillRect/>
          </a:stretch>
        </p:blipFill>
        <p:spPr>
          <a:xfrm>
            <a:off x="5416401" y="4504342"/>
            <a:ext cx="1188720" cy="1188720"/>
          </a:xfrm>
        </p:spPr>
      </p:pic>
      <p:sp>
        <p:nvSpPr>
          <p:cNvPr id="8" name="Text Placeholder 7">
            <a:extLst>
              <a:ext uri="{FF2B5EF4-FFF2-40B4-BE49-F238E27FC236}">
                <a16:creationId xmlns:a16="http://schemas.microsoft.com/office/drawing/2014/main" id="{5D45E4D8-92C4-F7C5-3BEC-72FB1CE473D0}"/>
              </a:ext>
            </a:extLst>
          </p:cNvPr>
          <p:cNvSpPr>
            <a:spLocks noGrp="1"/>
          </p:cNvSpPr>
          <p:nvPr>
            <p:ph type="body" sz="quarter" idx="18"/>
          </p:nvPr>
        </p:nvSpPr>
        <p:spPr>
          <a:xfrm>
            <a:off x="8517897" y="5754036"/>
            <a:ext cx="2805395" cy="340862"/>
          </a:xfrm>
        </p:spPr>
        <p:txBody>
          <a:bodyPr/>
          <a:lstStyle/>
          <a:p>
            <a:r>
              <a:rPr lang="en-US" dirty="0"/>
              <a:t>Frank Stern</a:t>
            </a:r>
            <a:br>
              <a:rPr lang="en-US" dirty="0"/>
            </a:br>
            <a:r>
              <a:rPr lang="en-US" dirty="0"/>
              <a:t>Jackson Lewis P.C.</a:t>
            </a:r>
            <a:br>
              <a:rPr lang="en-US" dirty="0"/>
            </a:br>
            <a:r>
              <a:rPr lang="en-US" sz="1400" dirty="0">
                <a:solidFill>
                  <a:schemeClr val="bg1"/>
                </a:solidFill>
              </a:rPr>
              <a:t>Frank.Stern@jacksonlewis.com</a:t>
            </a:r>
            <a:endParaRPr lang="en-US" dirty="0">
              <a:solidFill>
                <a:schemeClr val="bg1"/>
              </a:solidFill>
            </a:endParaRPr>
          </a:p>
        </p:txBody>
      </p:sp>
      <p:pic>
        <p:nvPicPr>
          <p:cNvPr id="15" name="Picture Placeholder 14" descr="A person smiling for the camera&#10;&#10;Description automatically generated with medium confidence">
            <a:extLst>
              <a:ext uri="{FF2B5EF4-FFF2-40B4-BE49-F238E27FC236}">
                <a16:creationId xmlns:a16="http://schemas.microsoft.com/office/drawing/2014/main" id="{BAECAD04-5107-8369-8E13-858165757B29}"/>
              </a:ext>
            </a:extLst>
          </p:cNvPr>
          <p:cNvPicPr>
            <a:picLocks noGrp="1" noChangeAspect="1"/>
          </p:cNvPicPr>
          <p:nvPr>
            <p:ph type="pic" idx="19"/>
          </p:nvPr>
        </p:nvPicPr>
        <p:blipFill>
          <a:blip r:embed="rId4"/>
          <a:srcRect/>
          <a:stretch>
            <a:fillRect/>
          </a:stretch>
        </p:blipFill>
        <p:spPr>
          <a:xfrm>
            <a:off x="9326234" y="4504342"/>
            <a:ext cx="1188720" cy="1188720"/>
          </a:xfrm>
        </p:spPr>
      </p:pic>
    </p:spTree>
    <p:extLst>
      <p:ext uri="{BB962C8B-B14F-4D97-AF65-F5344CB8AC3E}">
        <p14:creationId xmlns:p14="http://schemas.microsoft.com/office/powerpoint/2010/main" val="1694146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43EDB2-4476-480C-BDA1-054559666038}"/>
              </a:ext>
            </a:extLst>
          </p:cNvPr>
          <p:cNvSpPr>
            <a:spLocks noGrp="1"/>
          </p:cNvSpPr>
          <p:nvPr>
            <p:ph type="title"/>
          </p:nvPr>
        </p:nvSpPr>
        <p:spPr>
          <a:xfrm>
            <a:off x="6416040" y="152400"/>
            <a:ext cx="5775960" cy="1295400"/>
          </a:xfrm>
        </p:spPr>
        <p:txBody>
          <a:bodyPr/>
          <a:lstStyle/>
          <a:p>
            <a:r>
              <a:rPr lang="en-US" dirty="0"/>
              <a:t>OVERTIME RULE</a:t>
            </a:r>
          </a:p>
        </p:txBody>
      </p:sp>
      <p:sp>
        <p:nvSpPr>
          <p:cNvPr id="4" name="Content Placeholder 3">
            <a:extLst>
              <a:ext uri="{FF2B5EF4-FFF2-40B4-BE49-F238E27FC236}">
                <a16:creationId xmlns:a16="http://schemas.microsoft.com/office/drawing/2014/main" id="{036C8DE9-42CD-4289-A69B-6AE89B9AC8F8}"/>
              </a:ext>
            </a:extLst>
          </p:cNvPr>
          <p:cNvSpPr>
            <a:spLocks noGrp="1"/>
          </p:cNvSpPr>
          <p:nvPr>
            <p:ph idx="10"/>
          </p:nvPr>
        </p:nvSpPr>
        <p:spPr>
          <a:xfrm>
            <a:off x="6416040" y="1447800"/>
            <a:ext cx="5775960" cy="4114800"/>
          </a:xfrm>
        </p:spPr>
        <p:txBody>
          <a:bodyPr/>
          <a:lstStyle/>
          <a:p>
            <a:r>
              <a:rPr lang="en-US" sz="2000" dirty="0"/>
              <a:t>To be </a:t>
            </a:r>
            <a:r>
              <a:rPr lang="en-US" sz="2000" b="1" dirty="0"/>
              <a:t>exempt</a:t>
            </a:r>
            <a:r>
              <a:rPr lang="en-US" sz="2000" dirty="0"/>
              <a:t> from the Fair Labor Standards Act (FLSA), employees must:</a:t>
            </a:r>
          </a:p>
          <a:p>
            <a:pPr lvl="1"/>
            <a:r>
              <a:rPr lang="en-US" sz="1400" dirty="0"/>
              <a:t>Be paid on a salary basis</a:t>
            </a:r>
          </a:p>
          <a:p>
            <a:pPr lvl="1"/>
            <a:r>
              <a:rPr lang="en-US" sz="1400" dirty="0"/>
              <a:t>Be paid the designated minimum weekly salary</a:t>
            </a:r>
          </a:p>
          <a:p>
            <a:pPr lvl="1"/>
            <a:r>
              <a:rPr lang="en-US" sz="1400" dirty="0"/>
              <a:t>Perform certain duties</a:t>
            </a:r>
          </a:p>
          <a:p>
            <a:r>
              <a:rPr lang="en-US" sz="2000" dirty="0"/>
              <a:t>Notice of Proposed Rulemaking slated for </a:t>
            </a:r>
            <a:r>
              <a:rPr lang="en-US" sz="2000" b="1" dirty="0"/>
              <a:t>May 2023</a:t>
            </a:r>
          </a:p>
          <a:p>
            <a:r>
              <a:rPr lang="en-US" sz="2000" dirty="0"/>
              <a:t>Current annual salary threshold: $35,568 ($684 per week) implemented in 2020</a:t>
            </a:r>
          </a:p>
          <a:p>
            <a:r>
              <a:rPr lang="en-US" sz="2000" dirty="0"/>
              <a:t>Obama administration’s DOL proposed raising the annual salary threshold to $47,476 ($913 per week)</a:t>
            </a:r>
          </a:p>
        </p:txBody>
      </p:sp>
      <p:pic>
        <p:nvPicPr>
          <p:cNvPr id="5" name="Picture Placeholder 9" descr="A building with columns and a fountain in front of it&#10;&#10;Description automatically generated with low confidence">
            <a:extLst>
              <a:ext uri="{FF2B5EF4-FFF2-40B4-BE49-F238E27FC236}">
                <a16:creationId xmlns:a16="http://schemas.microsoft.com/office/drawing/2014/main" id="{B2055415-4C41-4E92-A31D-51F9352AF093}"/>
              </a:ext>
            </a:extLst>
          </p:cNvPr>
          <p:cNvPicPr>
            <a:picLocks noGrp="1" noChangeAspect="1"/>
          </p:cNvPicPr>
          <p:nvPr>
            <p:ph type="pic" idx="11"/>
          </p:nvPr>
        </p:nvPicPr>
        <p:blipFill>
          <a:blip r:embed="rId3"/>
          <a:srcRect/>
          <a:stretch>
            <a:fillRect/>
          </a:stretch>
        </p:blipFill>
        <p:spPr>
          <a:xfrm>
            <a:off x="0" y="0"/>
            <a:ext cx="6416040" cy="6858000"/>
          </a:xfrm>
        </p:spPr>
      </p:pic>
      <p:sp>
        <p:nvSpPr>
          <p:cNvPr id="2" name="Slide Number Placeholder 1">
            <a:extLst>
              <a:ext uri="{FF2B5EF4-FFF2-40B4-BE49-F238E27FC236}">
                <a16:creationId xmlns:a16="http://schemas.microsoft.com/office/drawing/2014/main" id="{F379CC70-F4DE-5E31-CAB9-495CB6F820CB}"/>
              </a:ext>
            </a:extLst>
          </p:cNvPr>
          <p:cNvSpPr txBox="1">
            <a:spLocks/>
          </p:cNvSpPr>
          <p:nvPr/>
        </p:nvSpPr>
        <p:spPr>
          <a:xfrm>
            <a:off x="8891337" y="6340475"/>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407F7647-6CBB-4945-B48A-22BF8575EA14}" type="slidenum">
              <a:rPr lang="en-US" sz="1000" b="1" smtClean="0">
                <a:solidFill>
                  <a:srgbClr val="3B1365"/>
                </a:solidFill>
                <a:latin typeface="Arial" panose="020B0604020202020204" pitchFamily="34" charset="0"/>
                <a:cs typeface="Arial" panose="020B0604020202020204" pitchFamily="34" charset="0"/>
              </a:rPr>
              <a:pPr algn="r">
                <a:defRPr/>
              </a:pPr>
              <a:t>10</a:t>
            </a:fld>
            <a:endParaRPr lang="en-US" sz="1000" b="1" dirty="0">
              <a:solidFill>
                <a:srgbClr val="3B136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6528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581F7C-69EE-494D-AF4C-8C0B12339425}"/>
              </a:ext>
            </a:extLst>
          </p:cNvPr>
          <p:cNvSpPr>
            <a:spLocks noGrp="1"/>
          </p:cNvSpPr>
          <p:nvPr>
            <p:ph type="title"/>
          </p:nvPr>
        </p:nvSpPr>
        <p:spPr>
          <a:xfrm>
            <a:off x="0" y="76200"/>
            <a:ext cx="5775960" cy="2313054"/>
          </a:xfrm>
        </p:spPr>
        <p:txBody>
          <a:bodyPr/>
          <a:lstStyle/>
          <a:p>
            <a:r>
              <a:rPr lang="en-US" dirty="0"/>
              <a:t>INDEPENDENT CONTRACTOR RULE</a:t>
            </a:r>
          </a:p>
        </p:txBody>
      </p:sp>
      <p:sp>
        <p:nvSpPr>
          <p:cNvPr id="4" name="Content Placeholder 3">
            <a:extLst>
              <a:ext uri="{FF2B5EF4-FFF2-40B4-BE49-F238E27FC236}">
                <a16:creationId xmlns:a16="http://schemas.microsoft.com/office/drawing/2014/main" id="{3DA7F755-C117-44A5-9A55-8F4F9D213B72}"/>
              </a:ext>
            </a:extLst>
          </p:cNvPr>
          <p:cNvSpPr>
            <a:spLocks noGrp="1"/>
          </p:cNvSpPr>
          <p:nvPr>
            <p:ph idx="10"/>
          </p:nvPr>
        </p:nvSpPr>
        <p:spPr>
          <a:xfrm>
            <a:off x="3810" y="1905000"/>
            <a:ext cx="5554980" cy="3393702"/>
          </a:xfrm>
        </p:spPr>
        <p:txBody>
          <a:bodyPr/>
          <a:lstStyle/>
          <a:p>
            <a:r>
              <a:rPr lang="en-US" dirty="0"/>
              <a:t>Not legally entitled to minimum wage, overtime pay, or paid sick leave</a:t>
            </a:r>
          </a:p>
          <a:p>
            <a:r>
              <a:rPr lang="en-US" dirty="0"/>
              <a:t>New independent contractor classification standards expected in May 2023</a:t>
            </a:r>
          </a:p>
          <a:p>
            <a:endParaRPr lang="en-US" dirty="0"/>
          </a:p>
        </p:txBody>
      </p:sp>
      <p:pic>
        <p:nvPicPr>
          <p:cNvPr id="5" name="Picture Placeholder 9" descr="A building with columns and a fountain in front of it&#10;&#10;Description automatically generated with low confidence">
            <a:extLst>
              <a:ext uri="{FF2B5EF4-FFF2-40B4-BE49-F238E27FC236}">
                <a16:creationId xmlns:a16="http://schemas.microsoft.com/office/drawing/2014/main" id="{479C7D14-AB4E-45BB-90FF-0726F7B6C1D6}"/>
              </a:ext>
            </a:extLst>
          </p:cNvPr>
          <p:cNvPicPr>
            <a:picLocks noGrp="1" noChangeAspect="1"/>
          </p:cNvPicPr>
          <p:nvPr>
            <p:ph type="pic" idx="11"/>
          </p:nvPr>
        </p:nvPicPr>
        <p:blipFill>
          <a:blip r:embed="rId3"/>
          <a:srcRect/>
          <a:stretch>
            <a:fillRect/>
          </a:stretch>
        </p:blipFill>
        <p:spPr>
          <a:xfrm>
            <a:off x="5558790" y="7620"/>
            <a:ext cx="6629400" cy="6858000"/>
          </a:xfrm>
        </p:spPr>
      </p:pic>
    </p:spTree>
    <p:extLst>
      <p:ext uri="{BB962C8B-B14F-4D97-AF65-F5344CB8AC3E}">
        <p14:creationId xmlns:p14="http://schemas.microsoft.com/office/powerpoint/2010/main" val="3230665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4AF563-44C8-E6E0-3ED4-FA70071C6F2D}"/>
              </a:ext>
            </a:extLst>
          </p:cNvPr>
          <p:cNvSpPr>
            <a:spLocks noGrp="1"/>
          </p:cNvSpPr>
          <p:nvPr>
            <p:ph type="sldNum" sz="quarter" idx="4"/>
          </p:nvPr>
        </p:nvSpPr>
        <p:spPr/>
        <p:txBody>
          <a:bodyPr/>
          <a:lstStyle/>
          <a:p>
            <a:fld id="{407F7647-6CBB-4945-B48A-22BF8575EA14}" type="slidenum">
              <a:rPr lang="en-US" smtClean="0"/>
              <a:pPr/>
              <a:t>12</a:t>
            </a:fld>
            <a:endParaRPr lang="en-US" dirty="0"/>
          </a:p>
        </p:txBody>
      </p:sp>
      <p:sp>
        <p:nvSpPr>
          <p:cNvPr id="3" name="Content Placeholder 2">
            <a:extLst>
              <a:ext uri="{FF2B5EF4-FFF2-40B4-BE49-F238E27FC236}">
                <a16:creationId xmlns:a16="http://schemas.microsoft.com/office/drawing/2014/main" id="{78D9DC11-0B8F-1818-EBC2-E008B7E7F960}"/>
              </a:ext>
            </a:extLst>
          </p:cNvPr>
          <p:cNvSpPr>
            <a:spLocks noGrp="1"/>
          </p:cNvSpPr>
          <p:nvPr>
            <p:ph idx="10"/>
          </p:nvPr>
        </p:nvSpPr>
        <p:spPr/>
        <p:txBody>
          <a:bodyPr/>
          <a:lstStyle/>
          <a:p>
            <a:pPr marL="0" indent="0">
              <a:buNone/>
            </a:pPr>
            <a:r>
              <a:rPr lang="en-US" sz="3200" b="1" dirty="0">
                <a:solidFill>
                  <a:schemeClr val="accent1"/>
                </a:solidFill>
              </a:rPr>
              <a:t>Developments by the National Labor Relations Board</a:t>
            </a:r>
          </a:p>
        </p:txBody>
      </p:sp>
    </p:spTree>
    <p:extLst>
      <p:ext uri="{BB962C8B-B14F-4D97-AF65-F5344CB8AC3E}">
        <p14:creationId xmlns:p14="http://schemas.microsoft.com/office/powerpoint/2010/main" val="2328996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BE5CC1A-1E11-32A2-6EBE-C6B9C42E0A81}"/>
              </a:ext>
            </a:extLst>
          </p:cNvPr>
          <p:cNvSpPr>
            <a:spLocks noGrp="1"/>
          </p:cNvSpPr>
          <p:nvPr>
            <p:ph type="ftr" sz="quarter" idx="10"/>
          </p:nvPr>
        </p:nvSpPr>
        <p:spPr/>
        <p:txBody>
          <a:bodyPr/>
          <a:lstStyle/>
          <a:p>
            <a:r>
              <a:rPr lang="en-US" b="1" dirty="0"/>
              <a:t>Jackson Lewis P.C.</a:t>
            </a:r>
            <a:endParaRPr lang="en-US" dirty="0"/>
          </a:p>
        </p:txBody>
      </p:sp>
      <p:sp>
        <p:nvSpPr>
          <p:cNvPr id="3" name="Slide Number Placeholder 2">
            <a:extLst>
              <a:ext uri="{FF2B5EF4-FFF2-40B4-BE49-F238E27FC236}">
                <a16:creationId xmlns:a16="http://schemas.microsoft.com/office/drawing/2014/main" id="{8379B9C8-6786-255E-6330-AA315C160A02}"/>
              </a:ext>
            </a:extLst>
          </p:cNvPr>
          <p:cNvSpPr>
            <a:spLocks noGrp="1"/>
          </p:cNvSpPr>
          <p:nvPr>
            <p:ph type="sldNum" sz="quarter" idx="11"/>
          </p:nvPr>
        </p:nvSpPr>
        <p:spPr/>
        <p:txBody>
          <a:bodyPr/>
          <a:lstStyle/>
          <a:p>
            <a:fld id="{407F7647-6CBB-4945-B48A-22BF8575EA14}" type="slidenum">
              <a:rPr lang="en-US" smtClean="0"/>
              <a:pPr/>
              <a:t>13</a:t>
            </a:fld>
            <a:endParaRPr lang="en-US" dirty="0"/>
          </a:p>
        </p:txBody>
      </p:sp>
      <p:sp>
        <p:nvSpPr>
          <p:cNvPr id="4" name="Content Placeholder 3">
            <a:extLst>
              <a:ext uri="{FF2B5EF4-FFF2-40B4-BE49-F238E27FC236}">
                <a16:creationId xmlns:a16="http://schemas.microsoft.com/office/drawing/2014/main" id="{3897DFD5-8D82-4A98-187D-2D7FCE95F3A7}"/>
              </a:ext>
            </a:extLst>
          </p:cNvPr>
          <p:cNvSpPr>
            <a:spLocks noGrp="1"/>
          </p:cNvSpPr>
          <p:nvPr>
            <p:ph sz="quarter" idx="12"/>
          </p:nvPr>
        </p:nvSpPr>
        <p:spPr/>
        <p:txBody>
          <a:bodyPr/>
          <a:lstStyle/>
          <a:p>
            <a:r>
              <a:rPr lang="en-US" sz="2000" dirty="0"/>
              <a:t>Expanded Remedies</a:t>
            </a:r>
          </a:p>
          <a:p>
            <a:r>
              <a:rPr lang="en-US" sz="2000" dirty="0"/>
              <a:t>Providing Increased Employee Access to Employer Email Systems</a:t>
            </a:r>
          </a:p>
          <a:p>
            <a:r>
              <a:rPr lang="en-US" sz="2000" dirty="0"/>
              <a:t>Prohibiting “Captive Audience” Meetings</a:t>
            </a:r>
          </a:p>
          <a:p>
            <a:r>
              <a:rPr lang="en-US" sz="2000" dirty="0"/>
              <a:t>Requiring employer to provide financial information during collective bargaining</a:t>
            </a:r>
          </a:p>
          <a:p>
            <a:r>
              <a:rPr lang="en-US" sz="2000" dirty="0"/>
              <a:t>Scrutinizing employment policies</a:t>
            </a:r>
          </a:p>
          <a:p>
            <a:r>
              <a:rPr lang="en-US" sz="2000" dirty="0"/>
              <a:t>Expanding union property access</a:t>
            </a:r>
          </a:p>
          <a:p>
            <a:r>
              <a:rPr lang="en-US" sz="2000" dirty="0"/>
              <a:t>Reviewing the use of electronic surveillance and its impact on employee protected activity</a:t>
            </a:r>
          </a:p>
          <a:p>
            <a:endParaRPr lang="en-US" sz="1800" dirty="0"/>
          </a:p>
        </p:txBody>
      </p:sp>
      <p:sp>
        <p:nvSpPr>
          <p:cNvPr id="5" name="Title 4">
            <a:extLst>
              <a:ext uri="{FF2B5EF4-FFF2-40B4-BE49-F238E27FC236}">
                <a16:creationId xmlns:a16="http://schemas.microsoft.com/office/drawing/2014/main" id="{6C57AD5D-FE7E-12EA-FA1B-E2840338E081}"/>
              </a:ext>
            </a:extLst>
          </p:cNvPr>
          <p:cNvSpPr>
            <a:spLocks noGrp="1"/>
          </p:cNvSpPr>
          <p:nvPr>
            <p:ph type="title"/>
          </p:nvPr>
        </p:nvSpPr>
        <p:spPr/>
        <p:txBody>
          <a:bodyPr/>
          <a:lstStyle/>
          <a:p>
            <a:r>
              <a:rPr lang="en-US" dirty="0"/>
              <a:t>Current NLRB Initiatives</a:t>
            </a:r>
          </a:p>
        </p:txBody>
      </p:sp>
    </p:spTree>
    <p:extLst>
      <p:ext uri="{BB962C8B-B14F-4D97-AF65-F5344CB8AC3E}">
        <p14:creationId xmlns:p14="http://schemas.microsoft.com/office/powerpoint/2010/main" val="1901576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53ECF85-C3BF-48D9-97DA-D2E4C74E761F}"/>
              </a:ext>
            </a:extLst>
          </p:cNvPr>
          <p:cNvSpPr>
            <a:spLocks noGrp="1"/>
          </p:cNvSpPr>
          <p:nvPr>
            <p:ph type="ftr" sz="quarter" idx="3"/>
          </p:nvPr>
        </p:nvSpPr>
        <p:spPr/>
        <p:txBody>
          <a:bodyPr/>
          <a:lstStyle/>
          <a:p>
            <a:r>
              <a:rPr lang="en-US" b="1" dirty="0"/>
              <a:t>Jackson Lewis P.C.</a:t>
            </a:r>
            <a:endParaRPr lang="en-US" dirty="0"/>
          </a:p>
        </p:txBody>
      </p:sp>
      <p:sp>
        <p:nvSpPr>
          <p:cNvPr id="3" name="Slide Number Placeholder 2">
            <a:extLst>
              <a:ext uri="{FF2B5EF4-FFF2-40B4-BE49-F238E27FC236}">
                <a16:creationId xmlns:a16="http://schemas.microsoft.com/office/drawing/2014/main" id="{1A253992-D32E-4436-A117-9D1E260972FE}"/>
              </a:ext>
            </a:extLst>
          </p:cNvPr>
          <p:cNvSpPr>
            <a:spLocks noGrp="1"/>
          </p:cNvSpPr>
          <p:nvPr>
            <p:ph type="sldNum" sz="quarter" idx="4"/>
          </p:nvPr>
        </p:nvSpPr>
        <p:spPr/>
        <p:txBody>
          <a:bodyPr/>
          <a:lstStyle/>
          <a:p>
            <a:fld id="{407F7647-6CBB-4945-B48A-22BF8575EA14}" type="slidenum">
              <a:rPr lang="en-US" smtClean="0"/>
              <a:pPr/>
              <a:t>14</a:t>
            </a:fld>
            <a:endParaRPr lang="en-US" dirty="0"/>
          </a:p>
        </p:txBody>
      </p:sp>
      <p:sp>
        <p:nvSpPr>
          <p:cNvPr id="5" name="Content Placeholder 4">
            <a:extLst>
              <a:ext uri="{FF2B5EF4-FFF2-40B4-BE49-F238E27FC236}">
                <a16:creationId xmlns:a16="http://schemas.microsoft.com/office/drawing/2014/main" id="{1655E10B-FFF7-4AD4-8E41-05D973EBE72C}"/>
              </a:ext>
            </a:extLst>
          </p:cNvPr>
          <p:cNvSpPr>
            <a:spLocks noGrp="1"/>
          </p:cNvSpPr>
          <p:nvPr>
            <p:ph sz="half" idx="13"/>
          </p:nvPr>
        </p:nvSpPr>
        <p:spPr>
          <a:xfrm>
            <a:off x="5425533" y="1371600"/>
            <a:ext cx="6080667" cy="4625636"/>
          </a:xfrm>
        </p:spPr>
        <p:txBody>
          <a:bodyPr anchor="ctr"/>
          <a:lstStyle/>
          <a:p>
            <a:r>
              <a:rPr lang="en-US" sz="2800" dirty="0"/>
              <a:t>Industries and geographic areas historically resistant to union organizing efforts are being targeted: Starbucks, Chipotle, Google, Amazon</a:t>
            </a:r>
          </a:p>
          <a:p>
            <a:r>
              <a:rPr lang="en-US" sz="2800" b="1" dirty="0"/>
              <a:t>August 2022 </a:t>
            </a:r>
            <a:r>
              <a:rPr lang="en-US" sz="2800" dirty="0"/>
              <a:t>Employees at Trader Joe’s, Chipotle locations voted to unionize</a:t>
            </a:r>
          </a:p>
        </p:txBody>
      </p:sp>
      <p:sp>
        <p:nvSpPr>
          <p:cNvPr id="6" name="Title 5">
            <a:extLst>
              <a:ext uri="{FF2B5EF4-FFF2-40B4-BE49-F238E27FC236}">
                <a16:creationId xmlns:a16="http://schemas.microsoft.com/office/drawing/2014/main" id="{8A92A096-6CB3-4A75-AFEE-4E60315A65FF}"/>
              </a:ext>
            </a:extLst>
          </p:cNvPr>
          <p:cNvSpPr>
            <a:spLocks noGrp="1"/>
          </p:cNvSpPr>
          <p:nvPr>
            <p:ph type="title"/>
          </p:nvPr>
        </p:nvSpPr>
        <p:spPr>
          <a:xfrm>
            <a:off x="685800" y="228600"/>
            <a:ext cx="10820400" cy="914400"/>
          </a:xfrm>
        </p:spPr>
        <p:txBody>
          <a:bodyPr/>
          <a:lstStyle/>
          <a:p>
            <a:r>
              <a:rPr lang="en-US" dirty="0"/>
              <a:t>New Organizing Tactics</a:t>
            </a:r>
          </a:p>
        </p:txBody>
      </p:sp>
      <p:pic>
        <p:nvPicPr>
          <p:cNvPr id="1026" name="Picture 2" descr="0003-01-us-map-2 - Free PowerPoint Templates">
            <a:extLst>
              <a:ext uri="{FF2B5EF4-FFF2-40B4-BE49-F238E27FC236}">
                <a16:creationId xmlns:a16="http://schemas.microsoft.com/office/drawing/2014/main" id="{55FC689D-70B0-4BC5-A450-05B77FEBE7D2}"/>
              </a:ext>
            </a:extLst>
          </p:cNvPr>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0137" t="17939" r="8483" b="10337"/>
          <a:stretch/>
        </p:blipFill>
        <p:spPr bwMode="auto">
          <a:xfrm>
            <a:off x="310755" y="1854934"/>
            <a:ext cx="4794645" cy="3860065"/>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pic>
        <p:nvPicPr>
          <p:cNvPr id="1030" name="Picture 6" descr="starbucks-logo-png-transparent - William McDonough">
            <a:extLst>
              <a:ext uri="{FF2B5EF4-FFF2-40B4-BE49-F238E27FC236}">
                <a16:creationId xmlns:a16="http://schemas.microsoft.com/office/drawing/2014/main" id="{40D10FE5-F2D2-4160-9262-3921C804E1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815" y="3184052"/>
            <a:ext cx="761069" cy="76962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hipotle Mexican Grill Logo PNG Transparent &amp; SVG Vector - Freebie Supply">
            <a:extLst>
              <a:ext uri="{FF2B5EF4-FFF2-40B4-BE49-F238E27FC236}">
                <a16:creationId xmlns:a16="http://schemas.microsoft.com/office/drawing/2014/main" id="{5B76F285-3C58-49DA-8242-32BACAE667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4428" y="3036505"/>
            <a:ext cx="769620" cy="769620"/>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35067BBC-5D4B-4ADC-8BCF-0878B3C1B9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3772" y="2988884"/>
            <a:ext cx="691080" cy="691080"/>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1042" name="Picture 18" descr="Crew Member Salaries in the United States for Trader Joe's | Indeed.com">
            <a:extLst>
              <a:ext uri="{FF2B5EF4-FFF2-40B4-BE49-F238E27FC236}">
                <a16:creationId xmlns:a16="http://schemas.microsoft.com/office/drawing/2014/main" id="{ECDF6290-DA53-4893-ADDB-C187C4E81A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2105745"/>
            <a:ext cx="719334" cy="719334"/>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3078" name="Picture 6" descr="Amazon logo and symbol, meaning, history, PNG">
            <a:extLst>
              <a:ext uri="{FF2B5EF4-FFF2-40B4-BE49-F238E27FC236}">
                <a16:creationId xmlns:a16="http://schemas.microsoft.com/office/drawing/2014/main" id="{685C04BB-BC11-447A-A10C-02BF4D8C673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2833" t="4000" r="23168"/>
          <a:stretch/>
        </p:blipFill>
        <p:spPr bwMode="auto">
          <a:xfrm>
            <a:off x="2359875" y="3592978"/>
            <a:ext cx="755552" cy="769620"/>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010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5F4065FD-A0F3-4BB2-924C-595E90E1F14E}"/>
              </a:ext>
            </a:extLst>
          </p:cNvPr>
          <p:cNvSpPr>
            <a:spLocks noGrp="1"/>
          </p:cNvSpPr>
          <p:nvPr>
            <p:ph type="ftr" sz="quarter" idx="10"/>
          </p:nvPr>
        </p:nvSpPr>
        <p:spPr/>
        <p:txBody>
          <a:bodyPr/>
          <a:lstStyle/>
          <a:p>
            <a:pPr lvl="0"/>
            <a:r>
              <a:rPr lang="en-US" noProof="0" dirty="0"/>
              <a:t>Jackson Lewis P.C.</a:t>
            </a:r>
          </a:p>
        </p:txBody>
      </p:sp>
      <p:sp>
        <p:nvSpPr>
          <p:cNvPr id="6" name="Slide Number Placeholder 2">
            <a:extLst>
              <a:ext uri="{FF2B5EF4-FFF2-40B4-BE49-F238E27FC236}">
                <a16:creationId xmlns:a16="http://schemas.microsoft.com/office/drawing/2014/main" id="{B981F96B-B024-460A-9F4B-D1D5D08EFBF0}"/>
              </a:ext>
            </a:extLst>
          </p:cNvPr>
          <p:cNvSpPr>
            <a:spLocks noGrp="1"/>
          </p:cNvSpPr>
          <p:nvPr>
            <p:ph type="sldNum" sz="quarter" idx="11"/>
          </p:nvPr>
        </p:nvSpPr>
        <p:spPr/>
        <p:txBody>
          <a:bodyPr/>
          <a:lstStyle/>
          <a:p>
            <a:pPr lvl="0"/>
            <a:fld id="{C91C77B1-ECC1-4722-A3F8-7EDBC890833A}" type="slidenum">
              <a:rPr lang="en-US" noProof="0" smtClean="0"/>
              <a:pPr lvl="0"/>
              <a:t>15</a:t>
            </a:fld>
            <a:endParaRPr lang="en-US" noProof="0" dirty="0"/>
          </a:p>
        </p:txBody>
      </p:sp>
      <p:sp>
        <p:nvSpPr>
          <p:cNvPr id="4" name="Content Placeholder 3"/>
          <p:cNvSpPr>
            <a:spLocks noGrp="1"/>
          </p:cNvSpPr>
          <p:nvPr>
            <p:ph sz="quarter" idx="12"/>
          </p:nvPr>
        </p:nvSpPr>
        <p:spPr>
          <a:xfrm>
            <a:off x="685799" y="1362456"/>
            <a:ext cx="5421329" cy="4876800"/>
          </a:xfrm>
        </p:spPr>
        <p:txBody>
          <a:bodyPr/>
          <a:lstStyle/>
          <a:p>
            <a:pPr>
              <a:spcAft>
                <a:spcPts val="600"/>
              </a:spcAft>
            </a:pPr>
            <a:r>
              <a:rPr lang="x-none" sz="2000" dirty="0"/>
              <a:t>Section 7 protection </a:t>
            </a:r>
            <a:r>
              <a:rPr lang="en-US" sz="2000" dirty="0"/>
              <a:t>does not just apply </a:t>
            </a:r>
            <a:r>
              <a:rPr lang="x-none" sz="2000" dirty="0"/>
              <a:t>to union activity and labor organizing</a:t>
            </a:r>
            <a:r>
              <a:rPr lang="en-US" sz="2000" dirty="0"/>
              <a:t>.</a:t>
            </a:r>
          </a:p>
          <a:p>
            <a:pPr>
              <a:spcAft>
                <a:spcPts val="600"/>
              </a:spcAft>
            </a:pPr>
            <a:r>
              <a:rPr lang="en-US" sz="2000" dirty="0"/>
              <a:t>It also </a:t>
            </a:r>
            <a:r>
              <a:rPr lang="x-none" sz="2000" dirty="0"/>
              <a:t>cover</a:t>
            </a:r>
            <a:r>
              <a:rPr lang="en-US" sz="2000" dirty="0"/>
              <a:t>s</a:t>
            </a:r>
            <a:r>
              <a:rPr lang="x-none" sz="2000" dirty="0"/>
              <a:t> </a:t>
            </a:r>
            <a:r>
              <a:rPr lang="en-US" sz="2000" dirty="0"/>
              <a:t>“</a:t>
            </a:r>
            <a:r>
              <a:rPr lang="x-none" sz="2000" dirty="0"/>
              <a:t>fundamental precursor actions</a:t>
            </a:r>
            <a:r>
              <a:rPr lang="en-US" sz="2000" dirty="0"/>
              <a:t> [such as] </a:t>
            </a:r>
            <a:r>
              <a:rPr lang="x-none" sz="2000" dirty="0"/>
              <a:t>discussing or protesting wages, hours, and working conditions</a:t>
            </a:r>
            <a:r>
              <a:rPr lang="en-US" sz="2000" dirty="0"/>
              <a:t>.”</a:t>
            </a:r>
          </a:p>
          <a:p>
            <a:pPr lvl="0">
              <a:spcAft>
                <a:spcPts val="600"/>
              </a:spcAft>
            </a:pPr>
            <a:r>
              <a:rPr lang="en-US" sz="2000" noProof="0" dirty="0"/>
              <a:t>E</a:t>
            </a:r>
            <a:r>
              <a:rPr lang="x-none" sz="2000" noProof="0" dirty="0"/>
              <a:t>mployee advocacy </a:t>
            </a:r>
            <a:r>
              <a:rPr lang="en-US" sz="2000" noProof="0" dirty="0"/>
              <a:t>need not be</a:t>
            </a:r>
            <a:r>
              <a:rPr lang="x-none" sz="2000" noProof="0" dirty="0"/>
              <a:t> explicitly connected to workplace concern</a:t>
            </a:r>
            <a:r>
              <a:rPr lang="en-US" sz="2000" noProof="0" dirty="0"/>
              <a:t>s.</a:t>
            </a:r>
          </a:p>
          <a:p>
            <a:pPr lvl="0">
              <a:spcAft>
                <a:spcPts val="600"/>
              </a:spcAft>
            </a:pPr>
            <a:r>
              <a:rPr lang="en-US" sz="2000" noProof="0" dirty="0"/>
              <a:t>It may include “</a:t>
            </a:r>
            <a:r>
              <a:rPr lang="x-none" sz="2000" noProof="0" dirty="0"/>
              <a:t>employees’ political and social justice advocacy when the subject matter has a direct nexus to employees’ </a:t>
            </a:r>
            <a:r>
              <a:rPr lang="en-US" sz="2000" noProof="0" dirty="0"/>
              <a:t>‘</a:t>
            </a:r>
            <a:r>
              <a:rPr lang="x-none" sz="2000" noProof="0" dirty="0"/>
              <a:t>interests as employees</a:t>
            </a:r>
            <a:r>
              <a:rPr lang="en-US" sz="2000" noProof="0" dirty="0"/>
              <a:t>.’”</a:t>
            </a:r>
          </a:p>
        </p:txBody>
      </p:sp>
      <p:sp>
        <p:nvSpPr>
          <p:cNvPr id="3" name="Title 2"/>
          <p:cNvSpPr>
            <a:spLocks noGrp="1"/>
          </p:cNvSpPr>
          <p:nvPr>
            <p:ph type="title"/>
          </p:nvPr>
        </p:nvSpPr>
        <p:spPr/>
        <p:txBody>
          <a:bodyPr/>
          <a:lstStyle/>
          <a:p>
            <a:r>
              <a:rPr lang="en-US" dirty="0"/>
              <a:t>Protected Concerted Activity: Affects </a:t>
            </a:r>
            <a:r>
              <a:rPr lang="en-US" i="1" dirty="0"/>
              <a:t>All</a:t>
            </a:r>
            <a:r>
              <a:rPr lang="en-US" dirty="0"/>
              <a:t> Employers</a:t>
            </a:r>
          </a:p>
        </p:txBody>
      </p:sp>
      <p:pic>
        <p:nvPicPr>
          <p:cNvPr id="2" name="Picture 1">
            <a:extLst>
              <a:ext uri="{FF2B5EF4-FFF2-40B4-BE49-F238E27FC236}">
                <a16:creationId xmlns:a16="http://schemas.microsoft.com/office/drawing/2014/main" id="{5761C44E-9012-49D7-960E-F4C5F0576AEB}"/>
              </a:ext>
            </a:extLst>
          </p:cNvPr>
          <p:cNvPicPr>
            <a:picLocks noChangeAspect="1"/>
          </p:cNvPicPr>
          <p:nvPr/>
        </p:nvPicPr>
        <p:blipFill>
          <a:blip r:embed="rId3"/>
          <a:stretch>
            <a:fillRect/>
          </a:stretch>
        </p:blipFill>
        <p:spPr>
          <a:xfrm>
            <a:off x="6324600" y="1366467"/>
            <a:ext cx="5396023" cy="3738933"/>
          </a:xfrm>
          <a:prstGeom prst="rect">
            <a:avLst/>
          </a:prstGeom>
          <a:ln>
            <a:solidFill>
              <a:schemeClr val="tx1"/>
            </a:solidFill>
          </a:ln>
        </p:spPr>
      </p:pic>
      <p:sp>
        <p:nvSpPr>
          <p:cNvPr id="7" name="Content Placeholder 3">
            <a:extLst>
              <a:ext uri="{FF2B5EF4-FFF2-40B4-BE49-F238E27FC236}">
                <a16:creationId xmlns:a16="http://schemas.microsoft.com/office/drawing/2014/main" id="{A8C53F9D-37F9-4E9A-B826-95F49795E08B}"/>
              </a:ext>
            </a:extLst>
          </p:cNvPr>
          <p:cNvSpPr txBox="1">
            <a:spLocks/>
          </p:cNvSpPr>
          <p:nvPr/>
        </p:nvSpPr>
        <p:spPr>
          <a:xfrm>
            <a:off x="685800" y="4220032"/>
            <a:ext cx="10817352" cy="4466770"/>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600"/>
              </a:spcBef>
              <a:spcAft>
                <a:spcPts val="1200"/>
              </a:spcAft>
              <a:buClr>
                <a:srgbClr val="FF5750"/>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61999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0541C135-FDDA-4A1E-B381-7AEA4FF05421}"/>
              </a:ext>
            </a:extLst>
          </p:cNvPr>
          <p:cNvSpPr>
            <a:spLocks noGrp="1"/>
          </p:cNvSpPr>
          <p:nvPr>
            <p:ph type="ftr" sz="quarter" idx="10"/>
          </p:nvPr>
        </p:nvSpPr>
        <p:spPr/>
        <p:txBody>
          <a:bodyPr/>
          <a:lstStyle/>
          <a:p>
            <a:r>
              <a:rPr lang="en-US" dirty="0"/>
              <a:t>Jackson Lewis P.C.</a:t>
            </a:r>
          </a:p>
        </p:txBody>
      </p:sp>
      <p:sp>
        <p:nvSpPr>
          <p:cNvPr id="3" name="Content Placeholder 2"/>
          <p:cNvSpPr>
            <a:spLocks noGrp="1"/>
          </p:cNvSpPr>
          <p:nvPr>
            <p:ph sz="quarter" idx="12"/>
          </p:nvPr>
        </p:nvSpPr>
        <p:spPr>
          <a:xfrm>
            <a:off x="685800" y="990600"/>
            <a:ext cx="10817352" cy="4876800"/>
          </a:xfrm>
        </p:spPr>
        <p:txBody>
          <a:bodyPr/>
          <a:lstStyle/>
          <a:p>
            <a:pPr lvl="1">
              <a:spcAft>
                <a:spcPts val="1200"/>
              </a:spcAft>
              <a:buFont typeface="Arial" panose="020B0604020202020204" pitchFamily="34" charset="0"/>
              <a:buChar char="•"/>
            </a:pPr>
            <a:r>
              <a:rPr lang="en-US" dirty="0"/>
              <a:t>Pent up worker demands, exacerbated by the challenges of the pandemic</a:t>
            </a:r>
          </a:p>
          <a:p>
            <a:pPr lvl="1">
              <a:spcAft>
                <a:spcPts val="1200"/>
              </a:spcAft>
              <a:buFont typeface="Arial" panose="020B0604020202020204" pitchFamily="34" charset="0"/>
              <a:buChar char="•"/>
            </a:pPr>
            <a:r>
              <a:rPr lang="en-US" dirty="0"/>
              <a:t>Issues driving discontent:  voice, respect, work life balance issues, “lack of recognition,” especially with essential workers</a:t>
            </a:r>
          </a:p>
          <a:p>
            <a:pPr lvl="1">
              <a:spcAft>
                <a:spcPts val="1200"/>
              </a:spcAft>
              <a:buFont typeface="Arial" panose="020B0604020202020204" pitchFamily="34" charset="0"/>
              <a:buChar char="•"/>
            </a:pPr>
            <a:r>
              <a:rPr lang="en-US" dirty="0"/>
              <a:t>Current labor market emboldens employees to speak out and protest</a:t>
            </a:r>
          </a:p>
          <a:p>
            <a:pPr lvl="1">
              <a:spcAft>
                <a:spcPts val="1200"/>
              </a:spcAft>
              <a:buFont typeface="Arial" panose="020B0604020202020204" pitchFamily="34" charset="0"/>
              <a:buChar char="•"/>
            </a:pPr>
            <a:r>
              <a:rPr lang="en-US" dirty="0"/>
              <a:t>Social media provides immediate communication with colleagues across different geographic areas and easy access</a:t>
            </a:r>
          </a:p>
          <a:p>
            <a:pPr lvl="1">
              <a:spcAft>
                <a:spcPts val="1200"/>
              </a:spcAft>
              <a:buFont typeface="Arial" panose="020B0604020202020204" pitchFamily="34" charset="0"/>
              <a:buChar char="•"/>
            </a:pPr>
            <a:r>
              <a:rPr lang="en-US" dirty="0"/>
              <a:t>The rise of the “independent”  and “local” union.  </a:t>
            </a:r>
          </a:p>
          <a:p>
            <a:pPr marL="457200" lvl="1" indent="0">
              <a:spcAft>
                <a:spcPts val="1200"/>
              </a:spcAft>
              <a:buNone/>
            </a:pPr>
            <a:endParaRPr lang="en-US" dirty="0"/>
          </a:p>
          <a:p>
            <a:pPr lvl="1">
              <a:spcAft>
                <a:spcPts val="1200"/>
              </a:spcAft>
            </a:pPr>
            <a:endParaRPr lang="en-US" dirty="0"/>
          </a:p>
        </p:txBody>
      </p:sp>
      <p:sp>
        <p:nvSpPr>
          <p:cNvPr id="2" name="Title 1"/>
          <p:cNvSpPr>
            <a:spLocks noGrp="1"/>
          </p:cNvSpPr>
          <p:nvPr>
            <p:ph type="title"/>
          </p:nvPr>
        </p:nvSpPr>
        <p:spPr/>
        <p:txBody>
          <a:bodyPr/>
          <a:lstStyle/>
          <a:p>
            <a:r>
              <a:rPr lang="en-US" dirty="0"/>
              <a:t>What Has Changed?</a:t>
            </a:r>
          </a:p>
        </p:txBody>
      </p:sp>
      <p:sp>
        <p:nvSpPr>
          <p:cNvPr id="7" name="Slide Number Placeholder 6">
            <a:extLst>
              <a:ext uri="{FF2B5EF4-FFF2-40B4-BE49-F238E27FC236}">
                <a16:creationId xmlns:a16="http://schemas.microsoft.com/office/drawing/2014/main" id="{DDEE4954-93F0-4668-B224-7B43230BEA17}"/>
              </a:ext>
            </a:extLst>
          </p:cNvPr>
          <p:cNvSpPr txBox="1">
            <a:spLocks/>
          </p:cNvSpPr>
          <p:nvPr/>
        </p:nvSpPr>
        <p:spPr>
          <a:xfrm>
            <a:off x="8912352" y="6372013"/>
            <a:ext cx="2743200" cy="365125"/>
          </a:xfrm>
          <a:prstGeom prst="rect">
            <a:avLst/>
          </a:prstGeom>
        </p:spPr>
        <p:txBody>
          <a:bodyPr vert="horz" lIns="0" tIns="0" rIns="0" bIns="0" rtlCol="0" anchor="t" anchorCtr="0"/>
          <a:lstStyle>
            <a:defPPr>
              <a:defRPr lang="en-US"/>
            </a:defPPr>
            <a:lvl1pPr marL="0" algn="r" defTabSz="914400" rtl="0" eaLnBrk="1" latinLnBrk="0" hangingPunct="1">
              <a:defRPr sz="1000" b="1"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 name="TextBox 7">
            <a:extLst>
              <a:ext uri="{FF2B5EF4-FFF2-40B4-BE49-F238E27FC236}">
                <a16:creationId xmlns:a16="http://schemas.microsoft.com/office/drawing/2014/main" id="{D46AD2FD-19DC-45A1-B2FF-ECD08294F486}"/>
              </a:ext>
            </a:extLst>
          </p:cNvPr>
          <p:cNvSpPr txBox="1"/>
          <p:nvPr/>
        </p:nvSpPr>
        <p:spPr>
          <a:xfrm>
            <a:off x="2162885" y="6314224"/>
            <a:ext cx="1634490" cy="246221"/>
          </a:xfrm>
          <a:prstGeom prst="rect">
            <a:avLst/>
          </a:prstGeom>
          <a:noFill/>
        </p:spPr>
        <p:txBody>
          <a:bodyPr wrap="square" rtlCol="0">
            <a:spAutoFit/>
          </a:bodyPr>
          <a:lstStyle/>
          <a:p>
            <a:pPr algn="ctr"/>
            <a:r>
              <a:rPr lang="en-US" sz="1000" cap="small" dirty="0">
                <a:latin typeface="Times New Roman" panose="02020603050405020304" pitchFamily="18"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8BCB9772-3EF2-4D38-B900-34D12E80F828}"/>
              </a:ext>
            </a:extLst>
          </p:cNvPr>
          <p:cNvSpPr>
            <a:spLocks noGrp="1"/>
          </p:cNvSpPr>
          <p:nvPr>
            <p:ph type="sldNum" sz="quarter" idx="11"/>
          </p:nvPr>
        </p:nvSpPr>
        <p:spPr/>
        <p:txBody>
          <a:bodyPr/>
          <a:lstStyle/>
          <a:p>
            <a:fld id="{407F7647-6CBB-4945-B48A-22BF8575EA14}" type="slidenum">
              <a:rPr lang="en-US" smtClean="0"/>
              <a:pPr/>
              <a:t>16</a:t>
            </a:fld>
            <a:endParaRPr lang="en-US" dirty="0"/>
          </a:p>
        </p:txBody>
      </p:sp>
    </p:spTree>
    <p:extLst>
      <p:ext uri="{BB962C8B-B14F-4D97-AF65-F5344CB8AC3E}">
        <p14:creationId xmlns:p14="http://schemas.microsoft.com/office/powerpoint/2010/main" val="957188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1462B31-01EC-4ADB-8990-2ACE5F9D1A2F}"/>
              </a:ext>
            </a:extLst>
          </p:cNvPr>
          <p:cNvSpPr>
            <a:spLocks noGrp="1"/>
          </p:cNvSpPr>
          <p:nvPr>
            <p:ph type="sldNum" sz="quarter" idx="4"/>
          </p:nvPr>
        </p:nvSpPr>
        <p:spPr/>
        <p:txBody>
          <a:bodyPr/>
          <a:lstStyle/>
          <a:p>
            <a:fld id="{407F7647-6CBB-4945-B48A-22BF8575EA14}" type="slidenum">
              <a:rPr lang="en-US" smtClean="0"/>
              <a:pPr/>
              <a:t>17</a:t>
            </a:fld>
            <a:endParaRPr lang="en-US" dirty="0"/>
          </a:p>
        </p:txBody>
      </p:sp>
      <p:sp>
        <p:nvSpPr>
          <p:cNvPr id="12" name="Text Placeholder 11">
            <a:extLst>
              <a:ext uri="{FF2B5EF4-FFF2-40B4-BE49-F238E27FC236}">
                <a16:creationId xmlns:a16="http://schemas.microsoft.com/office/drawing/2014/main" id="{961DC0FC-9803-4EA5-B0EF-D78DF5808922}"/>
              </a:ext>
            </a:extLst>
          </p:cNvPr>
          <p:cNvSpPr>
            <a:spLocks noGrp="1"/>
          </p:cNvSpPr>
          <p:nvPr>
            <p:ph type="body" idx="17"/>
          </p:nvPr>
        </p:nvSpPr>
        <p:spPr>
          <a:xfrm>
            <a:off x="6238815" y="1223864"/>
            <a:ext cx="5105114" cy="498177"/>
          </a:xfrm>
        </p:spPr>
        <p:txBody>
          <a:bodyPr/>
          <a:lstStyle/>
          <a:p>
            <a:r>
              <a:rPr lang="en-US" sz="1800" dirty="0">
                <a:solidFill>
                  <a:schemeClr val="tx1"/>
                </a:solidFill>
                <a:latin typeface="Arial" panose="020B0604020202020204" pitchFamily="34" charset="0"/>
                <a:cs typeface="Arial" panose="020B0604020202020204" pitchFamily="34" charset="0"/>
              </a:rPr>
              <a:t>Assess status of potential supervisors</a:t>
            </a:r>
          </a:p>
          <a:p>
            <a:endParaRPr lang="en-US" dirty="0"/>
          </a:p>
        </p:txBody>
      </p:sp>
      <p:sp>
        <p:nvSpPr>
          <p:cNvPr id="15" name="Text Placeholder 14">
            <a:extLst>
              <a:ext uri="{FF2B5EF4-FFF2-40B4-BE49-F238E27FC236}">
                <a16:creationId xmlns:a16="http://schemas.microsoft.com/office/drawing/2014/main" id="{DDC9758B-2805-4AD8-806F-D4B1DDE19EBF}"/>
              </a:ext>
            </a:extLst>
          </p:cNvPr>
          <p:cNvSpPr>
            <a:spLocks noGrp="1"/>
          </p:cNvSpPr>
          <p:nvPr>
            <p:ph type="body" idx="19"/>
          </p:nvPr>
        </p:nvSpPr>
        <p:spPr>
          <a:xfrm>
            <a:off x="6261882" y="4198852"/>
            <a:ext cx="5108161" cy="498177"/>
          </a:xfrm>
        </p:spPr>
        <p:txBody>
          <a:bodyPr/>
          <a:lstStyle/>
          <a:p>
            <a:r>
              <a:rPr lang="en-US" sz="1800" dirty="0"/>
              <a:t>Communicate!</a:t>
            </a:r>
          </a:p>
        </p:txBody>
      </p:sp>
      <p:sp>
        <p:nvSpPr>
          <p:cNvPr id="16" name="Text Placeholder 15">
            <a:extLst>
              <a:ext uri="{FF2B5EF4-FFF2-40B4-BE49-F238E27FC236}">
                <a16:creationId xmlns:a16="http://schemas.microsoft.com/office/drawing/2014/main" id="{36645E90-22F6-4659-9CE6-329F7A509A66}"/>
              </a:ext>
            </a:extLst>
          </p:cNvPr>
          <p:cNvSpPr>
            <a:spLocks noGrp="1"/>
          </p:cNvSpPr>
          <p:nvPr>
            <p:ph type="body" idx="20"/>
          </p:nvPr>
        </p:nvSpPr>
        <p:spPr>
          <a:xfrm>
            <a:off x="6241829" y="3156146"/>
            <a:ext cx="5108161" cy="498177"/>
          </a:xfrm>
        </p:spPr>
        <p:txBody>
          <a:bodyPr/>
          <a:lstStyle/>
          <a:p>
            <a:r>
              <a:rPr lang="en-US" sz="1800" dirty="0"/>
              <a:t>Conduct a bargaining unit vulnerability analysis.</a:t>
            </a:r>
          </a:p>
        </p:txBody>
      </p:sp>
      <p:sp>
        <p:nvSpPr>
          <p:cNvPr id="17" name="Text Placeholder 16">
            <a:extLst>
              <a:ext uri="{FF2B5EF4-FFF2-40B4-BE49-F238E27FC236}">
                <a16:creationId xmlns:a16="http://schemas.microsoft.com/office/drawing/2014/main" id="{A8E7B654-BAB6-4CA8-8C22-4619A15420A6}"/>
              </a:ext>
            </a:extLst>
          </p:cNvPr>
          <p:cNvSpPr>
            <a:spLocks noGrp="1"/>
          </p:cNvSpPr>
          <p:nvPr>
            <p:ph type="body" idx="21"/>
          </p:nvPr>
        </p:nvSpPr>
        <p:spPr>
          <a:xfrm>
            <a:off x="6261882" y="5284192"/>
            <a:ext cx="5108161" cy="498177"/>
          </a:xfrm>
        </p:spPr>
        <p:txBody>
          <a:bodyPr/>
          <a:lstStyle/>
          <a:p>
            <a:r>
              <a:rPr lang="en-US" dirty="0">
                <a:solidFill>
                  <a:schemeClr val="tx1"/>
                </a:solidFill>
                <a:latin typeface="Arial" panose="020B0604020202020204" pitchFamily="34" charset="0"/>
                <a:cs typeface="Arial" panose="020B0604020202020204" pitchFamily="34" charset="0"/>
              </a:rPr>
              <a:t>Create opportunities for employee input and feedback. </a:t>
            </a:r>
            <a:endParaRPr lang="en-US" dirty="0"/>
          </a:p>
        </p:txBody>
      </p:sp>
      <p:sp>
        <p:nvSpPr>
          <p:cNvPr id="2" name="Footer Placeholder 1">
            <a:extLst>
              <a:ext uri="{FF2B5EF4-FFF2-40B4-BE49-F238E27FC236}">
                <a16:creationId xmlns:a16="http://schemas.microsoft.com/office/drawing/2014/main" id="{410CF27D-A8A9-4FB3-8164-9FA4F2A3198B}"/>
              </a:ext>
            </a:extLst>
          </p:cNvPr>
          <p:cNvSpPr>
            <a:spLocks noGrp="1"/>
          </p:cNvSpPr>
          <p:nvPr>
            <p:ph type="ftr" sz="quarter" idx="12"/>
          </p:nvPr>
        </p:nvSpPr>
        <p:spPr/>
        <p:txBody>
          <a:bodyPr/>
          <a:lstStyle/>
          <a:p>
            <a:r>
              <a:rPr lang="en-US" b="1" dirty="0"/>
              <a:t>Jackson Lewis P.C.</a:t>
            </a:r>
            <a:endParaRPr lang="en-US" dirty="0"/>
          </a:p>
        </p:txBody>
      </p:sp>
      <p:sp>
        <p:nvSpPr>
          <p:cNvPr id="11" name="Title 10">
            <a:extLst>
              <a:ext uri="{FF2B5EF4-FFF2-40B4-BE49-F238E27FC236}">
                <a16:creationId xmlns:a16="http://schemas.microsoft.com/office/drawing/2014/main" id="{8BE9197F-C2B6-4ED4-B4CE-254010BCE4C8}"/>
              </a:ext>
            </a:extLst>
          </p:cNvPr>
          <p:cNvSpPr>
            <a:spLocks noGrp="1"/>
          </p:cNvSpPr>
          <p:nvPr>
            <p:ph type="title"/>
          </p:nvPr>
        </p:nvSpPr>
        <p:spPr/>
        <p:txBody>
          <a:bodyPr/>
          <a:lstStyle/>
          <a:p>
            <a:r>
              <a:rPr lang="en-US" dirty="0"/>
              <a:t>How to Stay</a:t>
            </a:r>
            <a:br>
              <a:rPr lang="en-US" dirty="0"/>
            </a:br>
            <a:r>
              <a:rPr lang="en-US" dirty="0"/>
              <a:t>Union Free</a:t>
            </a:r>
          </a:p>
        </p:txBody>
      </p:sp>
      <p:sp>
        <p:nvSpPr>
          <p:cNvPr id="22" name="Text Placeholder 21">
            <a:extLst>
              <a:ext uri="{FF2B5EF4-FFF2-40B4-BE49-F238E27FC236}">
                <a16:creationId xmlns:a16="http://schemas.microsoft.com/office/drawing/2014/main" id="{16FDA769-85CE-F71B-33E9-A9A105D57822}"/>
              </a:ext>
            </a:extLst>
          </p:cNvPr>
          <p:cNvSpPr>
            <a:spLocks noGrp="1"/>
          </p:cNvSpPr>
          <p:nvPr>
            <p:ph type="body" idx="18"/>
          </p:nvPr>
        </p:nvSpPr>
        <p:spPr>
          <a:xfrm>
            <a:off x="6238815" y="2076357"/>
            <a:ext cx="5426608" cy="498177"/>
          </a:xfrm>
        </p:spPr>
        <p:txBody>
          <a:bodyPr/>
          <a:lstStyle/>
          <a:p>
            <a:r>
              <a:rPr lang="en-US" sz="1800" dirty="0"/>
              <a:t>Train members of management on the art of issue avoidance and how to lawfully and effectively communicate on the issue of labor unions.</a:t>
            </a:r>
          </a:p>
        </p:txBody>
      </p:sp>
    </p:spTree>
    <p:extLst>
      <p:ext uri="{BB962C8B-B14F-4D97-AF65-F5344CB8AC3E}">
        <p14:creationId xmlns:p14="http://schemas.microsoft.com/office/powerpoint/2010/main" val="1950222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AED231-6F3E-96DC-CC39-44F994CAAD96}"/>
              </a:ext>
            </a:extLst>
          </p:cNvPr>
          <p:cNvSpPr>
            <a:spLocks noGrp="1"/>
          </p:cNvSpPr>
          <p:nvPr>
            <p:ph type="sldNum" sz="quarter" idx="4"/>
          </p:nvPr>
        </p:nvSpPr>
        <p:spPr/>
        <p:txBody>
          <a:bodyPr/>
          <a:lstStyle/>
          <a:p>
            <a:fld id="{407F7647-6CBB-4945-B48A-22BF8575EA14}" type="slidenum">
              <a:rPr lang="en-US" smtClean="0"/>
              <a:pPr/>
              <a:t>18</a:t>
            </a:fld>
            <a:endParaRPr lang="en-US" dirty="0"/>
          </a:p>
        </p:txBody>
      </p:sp>
      <p:sp>
        <p:nvSpPr>
          <p:cNvPr id="3" name="Content Placeholder 2">
            <a:extLst>
              <a:ext uri="{FF2B5EF4-FFF2-40B4-BE49-F238E27FC236}">
                <a16:creationId xmlns:a16="http://schemas.microsoft.com/office/drawing/2014/main" id="{7B9C713A-8E16-D635-424C-B8BE8681BFC3}"/>
              </a:ext>
            </a:extLst>
          </p:cNvPr>
          <p:cNvSpPr>
            <a:spLocks noGrp="1"/>
          </p:cNvSpPr>
          <p:nvPr>
            <p:ph idx="10"/>
          </p:nvPr>
        </p:nvSpPr>
        <p:spPr/>
        <p:txBody>
          <a:bodyPr/>
          <a:lstStyle/>
          <a:p>
            <a:pPr marL="0" indent="0">
              <a:buNone/>
            </a:pPr>
            <a:r>
              <a:rPr lang="en-US" sz="3200" b="1" dirty="0">
                <a:solidFill>
                  <a:schemeClr val="accent1"/>
                </a:solidFill>
              </a:rPr>
              <a:t>S.C. Supreme Court – Civil Conspiracy Claim and Effects</a:t>
            </a:r>
          </a:p>
          <a:p>
            <a:pPr marL="0" indent="0">
              <a:buNone/>
            </a:pPr>
            <a:endParaRPr lang="en-US" dirty="0"/>
          </a:p>
        </p:txBody>
      </p:sp>
    </p:spTree>
    <p:extLst>
      <p:ext uri="{BB962C8B-B14F-4D97-AF65-F5344CB8AC3E}">
        <p14:creationId xmlns:p14="http://schemas.microsoft.com/office/powerpoint/2010/main" val="150159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1CB634-007B-45B5-A3FC-7EDD89337C74}"/>
              </a:ext>
            </a:extLst>
          </p:cNvPr>
          <p:cNvSpPr>
            <a:spLocks noGrp="1"/>
          </p:cNvSpPr>
          <p:nvPr>
            <p:ph type="sldNum" sz="quarter" idx="4"/>
          </p:nvPr>
        </p:nvSpPr>
        <p:spPr/>
        <p:txBody>
          <a:bodyPr/>
          <a:lstStyle/>
          <a:p>
            <a:fld id="{407F7647-6CBB-4945-B48A-22BF8575EA14}" type="slidenum">
              <a:rPr lang="en-US" smtClean="0"/>
              <a:pPr/>
              <a:t>19</a:t>
            </a:fld>
            <a:endParaRPr lang="en-US" dirty="0"/>
          </a:p>
        </p:txBody>
      </p:sp>
      <p:sp>
        <p:nvSpPr>
          <p:cNvPr id="3" name="Content Placeholder 2">
            <a:extLst>
              <a:ext uri="{FF2B5EF4-FFF2-40B4-BE49-F238E27FC236}">
                <a16:creationId xmlns:a16="http://schemas.microsoft.com/office/drawing/2014/main" id="{A3C6EA39-A2E9-4CD3-9290-C91E3836DFB5}"/>
              </a:ext>
            </a:extLst>
          </p:cNvPr>
          <p:cNvSpPr>
            <a:spLocks noGrp="1"/>
          </p:cNvSpPr>
          <p:nvPr>
            <p:ph idx="10"/>
          </p:nvPr>
        </p:nvSpPr>
        <p:spPr/>
        <p:txBody>
          <a:bodyPr/>
          <a:lstStyle/>
          <a:p>
            <a:r>
              <a:rPr lang="en-US" dirty="0"/>
              <a:t>Prior to </a:t>
            </a:r>
            <a:r>
              <a:rPr lang="en-US" i="1" dirty="0"/>
              <a:t>Paradis, </a:t>
            </a:r>
            <a:r>
              <a:rPr lang="en-US" dirty="0"/>
              <a:t>SC follows the </a:t>
            </a:r>
            <a:r>
              <a:rPr lang="en-US" i="1" dirty="0"/>
              <a:t>Todd </a:t>
            </a:r>
            <a:r>
              <a:rPr lang="en-US" dirty="0"/>
              <a:t>Rule which requires a Plaintiff to plead special damages to assert a civil conspiracy claim</a:t>
            </a:r>
          </a:p>
          <a:p>
            <a:pPr marL="0" indent="0">
              <a:buNone/>
            </a:pPr>
            <a:endParaRPr lang="en-US" dirty="0"/>
          </a:p>
          <a:p>
            <a:r>
              <a:rPr lang="en-US" dirty="0"/>
              <a:t>Supreme Court clarifies that “the essential principal Todd intended to address was the need to plead an overt act in furtherance of the agreement, not special damages.” </a:t>
            </a:r>
          </a:p>
          <a:p>
            <a:pPr marL="0" indent="0">
              <a:buNone/>
            </a:pPr>
            <a:endParaRPr lang="en-US" dirty="0"/>
          </a:p>
          <a:p>
            <a:r>
              <a:rPr lang="en-US" dirty="0"/>
              <a:t>Effect: lower bar for pleading civil conspiracy</a:t>
            </a:r>
          </a:p>
          <a:p>
            <a:endParaRPr lang="en-US" dirty="0"/>
          </a:p>
        </p:txBody>
      </p:sp>
      <p:sp>
        <p:nvSpPr>
          <p:cNvPr id="4" name="Title 3">
            <a:extLst>
              <a:ext uri="{FF2B5EF4-FFF2-40B4-BE49-F238E27FC236}">
                <a16:creationId xmlns:a16="http://schemas.microsoft.com/office/drawing/2014/main" id="{08D1CE65-2682-4B85-B20D-A5BEADE0089E}"/>
              </a:ext>
            </a:extLst>
          </p:cNvPr>
          <p:cNvSpPr>
            <a:spLocks noGrp="1"/>
          </p:cNvSpPr>
          <p:nvPr>
            <p:ph type="title"/>
          </p:nvPr>
        </p:nvSpPr>
        <p:spPr/>
        <p:txBody>
          <a:bodyPr/>
          <a:lstStyle/>
          <a:p>
            <a:r>
              <a:rPr lang="en-US" dirty="0"/>
              <a:t>Paradis v. Charleston Cty. Sch. Dist. 2021</a:t>
            </a:r>
          </a:p>
        </p:txBody>
      </p:sp>
    </p:spTree>
    <p:extLst>
      <p:ext uri="{BB962C8B-B14F-4D97-AF65-F5344CB8AC3E}">
        <p14:creationId xmlns:p14="http://schemas.microsoft.com/office/powerpoint/2010/main" val="1929364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E339DCA-D10D-AF4F-97CD-6EFD3324A804}"/>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4">
            <a:extLst>
              <a:ext uri="{FF2B5EF4-FFF2-40B4-BE49-F238E27FC236}">
                <a16:creationId xmlns:a16="http://schemas.microsoft.com/office/drawing/2014/main" id="{A67991B4-B518-6A45-BA52-2C3F39A10467}"/>
              </a:ext>
            </a:extLst>
          </p:cNvPr>
          <p:cNvSpPr txBox="1">
            <a:spLocks/>
          </p:cNvSpPr>
          <p:nvPr/>
        </p:nvSpPr>
        <p:spPr>
          <a:xfrm>
            <a:off x="620304" y="2217090"/>
            <a:ext cx="11164212" cy="3131127"/>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buFont typeface="Arial" panose="020B0604020202020204" pitchFamily="34" charset="0"/>
              <a:buNone/>
            </a:pPr>
            <a:r>
              <a:rPr lang="en-US" sz="3200" dirty="0">
                <a:solidFill>
                  <a:schemeClr val="accent1"/>
                </a:solidFill>
              </a:rPr>
              <a:t>The presenters have prepared the materials contained in this presentation for the participants’ reference and general information in connection with education seminars. Attendees should consult with counsel before taking any actions that could affect their legal rights and should not consider these materials or discussions about these materials to be legal or other advice regarding any specific matter.</a:t>
            </a:r>
          </a:p>
        </p:txBody>
      </p:sp>
      <p:sp>
        <p:nvSpPr>
          <p:cNvPr id="9" name="Title 1">
            <a:extLst>
              <a:ext uri="{FF2B5EF4-FFF2-40B4-BE49-F238E27FC236}">
                <a16:creationId xmlns:a16="http://schemas.microsoft.com/office/drawing/2014/main" id="{2FB29380-42F5-264A-8D2E-8B01CB405203}"/>
              </a:ext>
            </a:extLst>
          </p:cNvPr>
          <p:cNvSpPr txBox="1">
            <a:spLocks/>
          </p:cNvSpPr>
          <p:nvPr/>
        </p:nvSpPr>
        <p:spPr>
          <a:xfrm>
            <a:off x="723335" y="834272"/>
            <a:ext cx="10376443" cy="11114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i="0" kern="1200">
                <a:solidFill>
                  <a:schemeClr val="accent2"/>
                </a:solidFill>
                <a:latin typeface="Arial" panose="020B0604020202020204" pitchFamily="34" charset="0"/>
                <a:ea typeface="+mj-ea"/>
                <a:cs typeface="Arial" panose="020B0604020202020204" pitchFamily="34" charset="0"/>
              </a:defRPr>
            </a:lvl1pPr>
          </a:lstStyle>
          <a:p>
            <a:r>
              <a:rPr lang="en-US" sz="7200" b="0" dirty="0">
                <a:solidFill>
                  <a:schemeClr val="bg1"/>
                </a:solidFill>
                <a:latin typeface="Georgia" panose="02040502050405020303" pitchFamily="18" charset="0"/>
              </a:rPr>
              <a:t>Disclaimer</a:t>
            </a:r>
          </a:p>
        </p:txBody>
      </p:sp>
    </p:spTree>
    <p:extLst>
      <p:ext uri="{BB962C8B-B14F-4D97-AF65-F5344CB8AC3E}">
        <p14:creationId xmlns:p14="http://schemas.microsoft.com/office/powerpoint/2010/main" val="2361089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BC1597-59E0-4685-AE20-C98D09A7ECC2}"/>
              </a:ext>
            </a:extLst>
          </p:cNvPr>
          <p:cNvSpPr>
            <a:spLocks noGrp="1"/>
          </p:cNvSpPr>
          <p:nvPr>
            <p:ph type="ftr" sz="quarter" idx="3"/>
          </p:nvPr>
        </p:nvSpPr>
        <p:spPr/>
        <p:txBody>
          <a:bodyPr/>
          <a:lstStyle/>
          <a:p>
            <a:r>
              <a:rPr lang="en-US" b="1" dirty="0"/>
              <a:t>Jackson Lewis P.C.</a:t>
            </a:r>
            <a:endParaRPr lang="en-US" dirty="0"/>
          </a:p>
        </p:txBody>
      </p:sp>
      <p:sp>
        <p:nvSpPr>
          <p:cNvPr id="3" name="Slide Number Placeholder 2">
            <a:extLst>
              <a:ext uri="{FF2B5EF4-FFF2-40B4-BE49-F238E27FC236}">
                <a16:creationId xmlns:a16="http://schemas.microsoft.com/office/drawing/2014/main" id="{E046E5C7-CFE3-4543-B598-A41D2D016D14}"/>
              </a:ext>
            </a:extLst>
          </p:cNvPr>
          <p:cNvSpPr>
            <a:spLocks noGrp="1"/>
          </p:cNvSpPr>
          <p:nvPr>
            <p:ph type="sldNum" sz="quarter" idx="4"/>
          </p:nvPr>
        </p:nvSpPr>
        <p:spPr/>
        <p:txBody>
          <a:bodyPr/>
          <a:lstStyle/>
          <a:p>
            <a:fld id="{407F7647-6CBB-4945-B48A-22BF8575EA14}" type="slidenum">
              <a:rPr lang="en-US" smtClean="0"/>
              <a:pPr/>
              <a:t>20</a:t>
            </a:fld>
            <a:endParaRPr lang="en-US" dirty="0"/>
          </a:p>
        </p:txBody>
      </p:sp>
      <p:pic>
        <p:nvPicPr>
          <p:cNvPr id="18" name="Content Placeholder 17">
            <a:extLst>
              <a:ext uri="{FF2B5EF4-FFF2-40B4-BE49-F238E27FC236}">
                <a16:creationId xmlns:a16="http://schemas.microsoft.com/office/drawing/2014/main" id="{7BBA2401-8B29-473D-92A8-EA65A264214F}"/>
              </a:ext>
            </a:extLst>
          </p:cNvPr>
          <p:cNvPicPr>
            <a:picLocks noGrp="1" noChangeAspect="1"/>
          </p:cNvPicPr>
          <p:nvPr>
            <p:ph sz="half" idx="13"/>
          </p:nvPr>
        </p:nvPicPr>
        <p:blipFill>
          <a:blip r:embed="rId3"/>
          <a:stretch>
            <a:fillRect/>
          </a:stretch>
        </p:blipFill>
        <p:spPr>
          <a:xfrm>
            <a:off x="6348412" y="2096294"/>
            <a:ext cx="5057775" cy="3857625"/>
          </a:xfrm>
        </p:spPr>
      </p:pic>
      <p:sp>
        <p:nvSpPr>
          <p:cNvPr id="6" name="Text Placeholder 5">
            <a:extLst>
              <a:ext uri="{FF2B5EF4-FFF2-40B4-BE49-F238E27FC236}">
                <a16:creationId xmlns:a16="http://schemas.microsoft.com/office/drawing/2014/main" id="{73FE381F-610A-4C37-8F5B-964B2FD05839}"/>
              </a:ext>
            </a:extLst>
          </p:cNvPr>
          <p:cNvSpPr>
            <a:spLocks noGrp="1"/>
          </p:cNvSpPr>
          <p:nvPr>
            <p:ph type="body" idx="10"/>
          </p:nvPr>
        </p:nvSpPr>
        <p:spPr>
          <a:xfrm>
            <a:off x="681990" y="1184525"/>
            <a:ext cx="5257800" cy="526093"/>
          </a:xfrm>
        </p:spPr>
        <p:txBody>
          <a:bodyPr/>
          <a:lstStyle/>
          <a:p>
            <a:r>
              <a:rPr lang="en-US" dirty="0"/>
              <a:t>Defamation</a:t>
            </a:r>
          </a:p>
        </p:txBody>
      </p:sp>
      <p:sp>
        <p:nvSpPr>
          <p:cNvPr id="7" name="Text Placeholder 6">
            <a:extLst>
              <a:ext uri="{FF2B5EF4-FFF2-40B4-BE49-F238E27FC236}">
                <a16:creationId xmlns:a16="http://schemas.microsoft.com/office/drawing/2014/main" id="{7ABF568B-F628-44B0-9480-3EB3D29E6202}"/>
              </a:ext>
            </a:extLst>
          </p:cNvPr>
          <p:cNvSpPr>
            <a:spLocks noGrp="1"/>
          </p:cNvSpPr>
          <p:nvPr>
            <p:ph type="body" idx="14"/>
          </p:nvPr>
        </p:nvSpPr>
        <p:spPr/>
        <p:txBody>
          <a:bodyPr/>
          <a:lstStyle/>
          <a:p>
            <a:r>
              <a:rPr lang="en-US" dirty="0"/>
              <a:t>Civil Conspiracy</a:t>
            </a:r>
          </a:p>
        </p:txBody>
      </p:sp>
      <p:sp>
        <p:nvSpPr>
          <p:cNvPr id="8" name="Title 7">
            <a:extLst>
              <a:ext uri="{FF2B5EF4-FFF2-40B4-BE49-F238E27FC236}">
                <a16:creationId xmlns:a16="http://schemas.microsoft.com/office/drawing/2014/main" id="{95539569-6286-4139-B69D-B64CAA69C4CB}"/>
              </a:ext>
            </a:extLst>
          </p:cNvPr>
          <p:cNvSpPr>
            <a:spLocks noGrp="1"/>
          </p:cNvSpPr>
          <p:nvPr>
            <p:ph type="title"/>
          </p:nvPr>
        </p:nvSpPr>
        <p:spPr/>
        <p:txBody>
          <a:bodyPr/>
          <a:lstStyle/>
          <a:p>
            <a:r>
              <a:rPr lang="en-US" i="1" dirty="0"/>
              <a:t>Paradis </a:t>
            </a:r>
            <a:r>
              <a:rPr lang="en-US" dirty="0"/>
              <a:t>in Action: Pampu v. Wingo &amp; Cahagan 2022</a:t>
            </a:r>
            <a:endParaRPr lang="en-US" i="1" dirty="0"/>
          </a:p>
        </p:txBody>
      </p:sp>
      <p:pic>
        <p:nvPicPr>
          <p:cNvPr id="14" name="Content Placeholder 13">
            <a:extLst>
              <a:ext uri="{FF2B5EF4-FFF2-40B4-BE49-F238E27FC236}">
                <a16:creationId xmlns:a16="http://schemas.microsoft.com/office/drawing/2014/main" id="{7341CF5C-EC08-4BD9-AF26-7230BEAB98B2}"/>
              </a:ext>
            </a:extLst>
          </p:cNvPr>
          <p:cNvPicPr>
            <a:picLocks noGrp="1" noChangeAspect="1"/>
          </p:cNvPicPr>
          <p:nvPr>
            <p:ph sz="half" idx="2"/>
          </p:nvPr>
        </p:nvPicPr>
        <p:blipFill>
          <a:blip r:embed="rId4"/>
          <a:stretch>
            <a:fillRect/>
          </a:stretch>
        </p:blipFill>
        <p:spPr>
          <a:xfrm>
            <a:off x="835342" y="1710618"/>
            <a:ext cx="4981814" cy="3191028"/>
          </a:xfrm>
        </p:spPr>
      </p:pic>
      <p:pic>
        <p:nvPicPr>
          <p:cNvPr id="16" name="Picture 15">
            <a:extLst>
              <a:ext uri="{FF2B5EF4-FFF2-40B4-BE49-F238E27FC236}">
                <a16:creationId xmlns:a16="http://schemas.microsoft.com/office/drawing/2014/main" id="{D84F826F-1776-4DAF-A948-6A0CC42091B7}"/>
              </a:ext>
            </a:extLst>
          </p:cNvPr>
          <p:cNvPicPr>
            <a:picLocks noChangeAspect="1"/>
          </p:cNvPicPr>
          <p:nvPr/>
        </p:nvPicPr>
        <p:blipFill>
          <a:blip r:embed="rId5"/>
          <a:stretch>
            <a:fillRect/>
          </a:stretch>
        </p:blipFill>
        <p:spPr>
          <a:xfrm>
            <a:off x="959406" y="4897755"/>
            <a:ext cx="4857750" cy="1457325"/>
          </a:xfrm>
          <a:prstGeom prst="rect">
            <a:avLst/>
          </a:prstGeom>
        </p:spPr>
      </p:pic>
    </p:spTree>
    <p:extLst>
      <p:ext uri="{BB962C8B-B14F-4D97-AF65-F5344CB8AC3E}">
        <p14:creationId xmlns:p14="http://schemas.microsoft.com/office/powerpoint/2010/main" val="2343143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DEF407-FFA9-DD5E-EDB1-5D61C9A3EDC1}"/>
              </a:ext>
            </a:extLst>
          </p:cNvPr>
          <p:cNvSpPr>
            <a:spLocks noGrp="1"/>
          </p:cNvSpPr>
          <p:nvPr>
            <p:ph type="sldNum" sz="quarter" idx="4"/>
          </p:nvPr>
        </p:nvSpPr>
        <p:spPr/>
        <p:txBody>
          <a:bodyPr/>
          <a:lstStyle/>
          <a:p>
            <a:fld id="{407F7647-6CBB-4945-B48A-22BF8575EA14}" type="slidenum">
              <a:rPr lang="en-US" smtClean="0"/>
              <a:pPr/>
              <a:t>21</a:t>
            </a:fld>
            <a:endParaRPr lang="en-US" dirty="0"/>
          </a:p>
        </p:txBody>
      </p:sp>
      <p:sp>
        <p:nvSpPr>
          <p:cNvPr id="3" name="Content Placeholder 2">
            <a:extLst>
              <a:ext uri="{FF2B5EF4-FFF2-40B4-BE49-F238E27FC236}">
                <a16:creationId xmlns:a16="http://schemas.microsoft.com/office/drawing/2014/main" id="{ED7FE704-1A6A-693F-806B-3AB02681D980}"/>
              </a:ext>
            </a:extLst>
          </p:cNvPr>
          <p:cNvSpPr>
            <a:spLocks noGrp="1"/>
          </p:cNvSpPr>
          <p:nvPr>
            <p:ph idx="10"/>
          </p:nvPr>
        </p:nvSpPr>
        <p:spPr/>
        <p:txBody>
          <a:bodyPr/>
          <a:lstStyle/>
          <a:p>
            <a:pPr marL="0" indent="0">
              <a:buNone/>
            </a:pPr>
            <a:r>
              <a:rPr lang="en-US" sz="3200" b="1" dirty="0">
                <a:solidFill>
                  <a:schemeClr val="accent1"/>
                </a:solidFill>
              </a:rPr>
              <a:t>Pay Transparency Laws</a:t>
            </a:r>
          </a:p>
        </p:txBody>
      </p:sp>
    </p:spTree>
    <p:extLst>
      <p:ext uri="{BB962C8B-B14F-4D97-AF65-F5344CB8AC3E}">
        <p14:creationId xmlns:p14="http://schemas.microsoft.com/office/powerpoint/2010/main" val="786785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9AE58C10-F60B-4855-9D7E-31726B422F22}"/>
              </a:ext>
            </a:extLst>
          </p:cNvPr>
          <p:cNvSpPr>
            <a:spLocks noGrp="1"/>
          </p:cNvSpPr>
          <p:nvPr>
            <p:ph idx="10"/>
          </p:nvPr>
        </p:nvSpPr>
        <p:spPr/>
        <p:txBody>
          <a:bodyPr/>
          <a:lstStyle/>
          <a:p>
            <a:pPr lvl="0"/>
            <a:r>
              <a:rPr lang="en-US" sz="2800" dirty="0">
                <a:latin typeface="Arial" panose="020B0604020202020204" pitchFamily="34" charset="0"/>
                <a:cs typeface="Arial" panose="020B0604020202020204" pitchFamily="34" charset="0"/>
              </a:rPr>
              <a:t>Eight states passed and/or expanded pay transparency requirements  </a:t>
            </a:r>
          </a:p>
          <a:p>
            <a:pPr lvl="1"/>
            <a:r>
              <a:rPr lang="en-US" sz="2400" dirty="0">
                <a:latin typeface="Arial" panose="020B0604020202020204" pitchFamily="34" charset="0"/>
                <a:cs typeface="Arial" panose="020B0604020202020204" pitchFamily="34" charset="0"/>
              </a:rPr>
              <a:t>(CA, CO, CT, MD, NV, NY, RI, WA)</a:t>
            </a:r>
          </a:p>
          <a:p>
            <a:pPr lvl="0"/>
            <a:r>
              <a:rPr lang="en-US" sz="2800" dirty="0"/>
              <a:t>President Biden issued an executive order in March 2022, promoting pay transparency for federal contractors</a:t>
            </a:r>
          </a:p>
          <a:p>
            <a:pPr marL="0" indent="0">
              <a:buNone/>
            </a:pPr>
            <a:endParaRPr lang="en-US" dirty="0"/>
          </a:p>
        </p:txBody>
      </p:sp>
      <p:sp>
        <p:nvSpPr>
          <p:cNvPr id="6" name="Title 5">
            <a:extLst>
              <a:ext uri="{FF2B5EF4-FFF2-40B4-BE49-F238E27FC236}">
                <a16:creationId xmlns:a16="http://schemas.microsoft.com/office/drawing/2014/main" id="{3306DB87-221F-4860-9448-79D69154E479}"/>
              </a:ext>
            </a:extLst>
          </p:cNvPr>
          <p:cNvSpPr>
            <a:spLocks noGrp="1"/>
          </p:cNvSpPr>
          <p:nvPr>
            <p:ph type="title"/>
          </p:nvPr>
        </p:nvSpPr>
        <p:spPr>
          <a:xfrm>
            <a:off x="609600" y="209796"/>
            <a:ext cx="6664452" cy="1085604"/>
          </a:xfrm>
        </p:spPr>
        <p:txBody>
          <a:bodyPr/>
          <a:lstStyle/>
          <a:p>
            <a:r>
              <a:rPr lang="en-US" dirty="0"/>
              <a:t>Pay Transparency Laws</a:t>
            </a:r>
          </a:p>
        </p:txBody>
      </p:sp>
      <p:pic>
        <p:nvPicPr>
          <p:cNvPr id="15" name="Picture Placeholder 14" descr="Graphical user interface, application&#10;&#10;Description automatically generated">
            <a:extLst>
              <a:ext uri="{FF2B5EF4-FFF2-40B4-BE49-F238E27FC236}">
                <a16:creationId xmlns:a16="http://schemas.microsoft.com/office/drawing/2014/main" id="{6BB33AAE-E9A6-4A2C-BABC-6AA3E973EE6B}"/>
              </a:ext>
            </a:extLst>
          </p:cNvPr>
          <p:cNvPicPr>
            <a:picLocks noGrp="1" noChangeAspect="1"/>
          </p:cNvPicPr>
          <p:nvPr>
            <p:ph type="pic" idx="15"/>
          </p:nvPr>
        </p:nvPicPr>
        <p:blipFill>
          <a:blip r:embed="rId3" cstate="email">
            <a:extLst>
              <a:ext uri="{28A0092B-C50C-407E-A947-70E740481C1C}">
                <a14:useLocalDpi xmlns:a14="http://schemas.microsoft.com/office/drawing/2010/main"/>
              </a:ext>
            </a:extLst>
          </a:blip>
          <a:srcRect t="6223" b="6223"/>
          <a:stretch>
            <a:fillRect/>
          </a:stretch>
        </p:blipFill>
        <p:spPr/>
      </p:pic>
      <p:sp>
        <p:nvSpPr>
          <p:cNvPr id="2" name="Slide Number Placeholder 1">
            <a:extLst>
              <a:ext uri="{FF2B5EF4-FFF2-40B4-BE49-F238E27FC236}">
                <a16:creationId xmlns:a16="http://schemas.microsoft.com/office/drawing/2014/main" id="{A1E93B68-0B51-41EF-A1DB-161D3D4846F1}"/>
              </a:ext>
            </a:extLst>
          </p:cNvPr>
          <p:cNvSpPr>
            <a:spLocks noGrp="1"/>
          </p:cNvSpPr>
          <p:nvPr>
            <p:ph type="sldNum" sz="quarter" idx="4294967295"/>
          </p:nvPr>
        </p:nvSpPr>
        <p:spPr>
          <a:xfrm>
            <a:off x="9448800" y="6354763"/>
            <a:ext cx="2743200" cy="365125"/>
          </a:xfrm>
        </p:spPr>
        <p:txBody>
          <a:bodyPr/>
          <a:lstStyle/>
          <a:p>
            <a:fld id="{407F7647-6CBB-4945-B48A-22BF8575EA14}" type="slidenum">
              <a:rPr lang="en-US" smtClean="0"/>
              <a:pPr/>
              <a:t>22</a:t>
            </a:fld>
            <a:endParaRPr lang="en-US" dirty="0"/>
          </a:p>
        </p:txBody>
      </p:sp>
    </p:spTree>
    <p:extLst>
      <p:ext uri="{BB962C8B-B14F-4D97-AF65-F5344CB8AC3E}">
        <p14:creationId xmlns:p14="http://schemas.microsoft.com/office/powerpoint/2010/main" val="3787314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328D13-BB10-E455-115E-435B47DC8C94}"/>
              </a:ext>
            </a:extLst>
          </p:cNvPr>
          <p:cNvSpPr>
            <a:spLocks noGrp="1"/>
          </p:cNvSpPr>
          <p:nvPr>
            <p:ph type="sldNum" sz="quarter" idx="4"/>
          </p:nvPr>
        </p:nvSpPr>
        <p:spPr/>
        <p:txBody>
          <a:bodyPr/>
          <a:lstStyle/>
          <a:p>
            <a:fld id="{407F7647-6CBB-4945-B48A-22BF8575EA14}" type="slidenum">
              <a:rPr lang="en-US" smtClean="0"/>
              <a:pPr/>
              <a:t>23</a:t>
            </a:fld>
            <a:endParaRPr lang="en-US" dirty="0"/>
          </a:p>
        </p:txBody>
      </p:sp>
      <p:sp>
        <p:nvSpPr>
          <p:cNvPr id="3" name="Content Placeholder 2">
            <a:extLst>
              <a:ext uri="{FF2B5EF4-FFF2-40B4-BE49-F238E27FC236}">
                <a16:creationId xmlns:a16="http://schemas.microsoft.com/office/drawing/2014/main" id="{D4630595-05D4-4B37-8728-DEADAB3515DB}"/>
              </a:ext>
            </a:extLst>
          </p:cNvPr>
          <p:cNvSpPr>
            <a:spLocks noGrp="1"/>
          </p:cNvSpPr>
          <p:nvPr>
            <p:ph idx="10"/>
          </p:nvPr>
        </p:nvSpPr>
        <p:spPr/>
        <p:txBody>
          <a:bodyPr/>
          <a:lstStyle/>
          <a:p>
            <a:pPr marL="0" indent="0">
              <a:buNone/>
            </a:pPr>
            <a:r>
              <a:rPr lang="en-US" sz="3200" b="1" dirty="0">
                <a:solidFill>
                  <a:schemeClr val="accent1"/>
                </a:solidFill>
              </a:rPr>
              <a:t>Regulating the Use of Artificial Intelligence (A.I.)</a:t>
            </a:r>
          </a:p>
        </p:txBody>
      </p:sp>
    </p:spTree>
    <p:extLst>
      <p:ext uri="{BB962C8B-B14F-4D97-AF65-F5344CB8AC3E}">
        <p14:creationId xmlns:p14="http://schemas.microsoft.com/office/powerpoint/2010/main" val="2946758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D847F8-3157-415B-B45E-CEA801466142}"/>
              </a:ext>
            </a:extLst>
          </p:cNvPr>
          <p:cNvSpPr>
            <a:spLocks noGrp="1"/>
          </p:cNvSpPr>
          <p:nvPr>
            <p:ph type="sldNum" sz="quarter" idx="4"/>
          </p:nvPr>
        </p:nvSpPr>
        <p:spPr/>
        <p:txBody>
          <a:bodyPr/>
          <a:lstStyle/>
          <a:p>
            <a:fld id="{407F7647-6CBB-4945-B48A-22BF8575EA14}" type="slidenum">
              <a:rPr lang="en-US" smtClean="0"/>
              <a:pPr/>
              <a:t>24</a:t>
            </a:fld>
            <a:endParaRPr lang="en-US" dirty="0"/>
          </a:p>
        </p:txBody>
      </p:sp>
      <p:sp>
        <p:nvSpPr>
          <p:cNvPr id="18" name="Content Placeholder 17">
            <a:extLst>
              <a:ext uri="{FF2B5EF4-FFF2-40B4-BE49-F238E27FC236}">
                <a16:creationId xmlns:a16="http://schemas.microsoft.com/office/drawing/2014/main" id="{7FDFF866-E289-4468-8B1D-51A4486D97A8}"/>
              </a:ext>
            </a:extLst>
          </p:cNvPr>
          <p:cNvSpPr>
            <a:spLocks noGrp="1"/>
          </p:cNvSpPr>
          <p:nvPr>
            <p:ph idx="10"/>
          </p:nvPr>
        </p:nvSpPr>
        <p:spPr/>
        <p:txBody>
          <a:bodyPr/>
          <a:lstStyle/>
          <a:p>
            <a:pPr lvl="0"/>
            <a:r>
              <a:rPr lang="en-US" sz="2000" b="1" dirty="0"/>
              <a:t>Over 80% </a:t>
            </a:r>
            <a:r>
              <a:rPr lang="en-US" sz="2000" dirty="0"/>
              <a:t>of employers use A.I. for employment decision-making</a:t>
            </a:r>
          </a:p>
          <a:p>
            <a:pPr lvl="0"/>
            <a:r>
              <a:rPr lang="en-US" sz="2000" dirty="0"/>
              <a:t>A.I. potentially violates the </a:t>
            </a:r>
            <a:r>
              <a:rPr lang="en-US" sz="2000" b="1" dirty="0"/>
              <a:t>Americans with Disabilities Act</a:t>
            </a:r>
            <a:r>
              <a:rPr lang="en-US" sz="2000" dirty="0"/>
              <a:t> (ADA)</a:t>
            </a:r>
          </a:p>
          <a:p>
            <a:pPr lvl="1"/>
            <a:r>
              <a:rPr lang="en-US" sz="1200" dirty="0"/>
              <a:t>Applies even if discrimination is intentional</a:t>
            </a:r>
          </a:p>
          <a:p>
            <a:pPr lvl="0"/>
            <a:r>
              <a:rPr lang="en-US" sz="2000" dirty="0"/>
              <a:t>The Equal Employment Opportunity Commission (EEOC) issued guidance in May 2022 to help employers follow the ADA when using A.I.</a:t>
            </a:r>
            <a:endParaRPr lang="en-US" sz="2000" dirty="0">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0CE12A33-B670-4D95-BF72-FFE8B20B7AF8}"/>
              </a:ext>
            </a:extLst>
          </p:cNvPr>
          <p:cNvSpPr>
            <a:spLocks noGrp="1"/>
          </p:cNvSpPr>
          <p:nvPr>
            <p:ph type="title"/>
          </p:nvPr>
        </p:nvSpPr>
        <p:spPr>
          <a:ln>
            <a:solidFill>
              <a:schemeClr val="bg1"/>
            </a:solidFill>
          </a:ln>
        </p:spPr>
        <p:txBody>
          <a:bodyPr/>
          <a:lstStyle/>
          <a:p>
            <a:r>
              <a:rPr lang="en-US" dirty="0"/>
              <a:t>A.I. in Employment</a:t>
            </a:r>
          </a:p>
        </p:txBody>
      </p:sp>
      <p:pic>
        <p:nvPicPr>
          <p:cNvPr id="7" name="Picture Placeholder 6" descr="A group of people standing in a bus stop&#10;&#10;Description automatically generated with low confidence">
            <a:extLst>
              <a:ext uri="{FF2B5EF4-FFF2-40B4-BE49-F238E27FC236}">
                <a16:creationId xmlns:a16="http://schemas.microsoft.com/office/drawing/2014/main" id="{488DE022-7510-6C0B-2090-892DEEFAE37E}"/>
              </a:ext>
            </a:extLst>
          </p:cNvPr>
          <p:cNvPicPr>
            <a:picLocks noGrp="1" noChangeAspect="1"/>
          </p:cNvPicPr>
          <p:nvPr>
            <p:ph type="pic" idx="11"/>
          </p:nvPr>
        </p:nvPicPr>
        <p:blipFill>
          <a:blip r:embed="rId3"/>
          <a:srcRect/>
          <a:stretch>
            <a:fillRect/>
          </a:stretch>
        </p:blipFill>
        <p:spPr/>
      </p:pic>
    </p:spTree>
    <p:extLst>
      <p:ext uri="{BB962C8B-B14F-4D97-AF65-F5344CB8AC3E}">
        <p14:creationId xmlns:p14="http://schemas.microsoft.com/office/powerpoint/2010/main" val="3978864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BC648A-F052-4C4F-BB89-DB163AF507E3}"/>
              </a:ext>
            </a:extLst>
          </p:cNvPr>
          <p:cNvSpPr>
            <a:spLocks noGrp="1"/>
          </p:cNvSpPr>
          <p:nvPr>
            <p:ph type="title"/>
          </p:nvPr>
        </p:nvSpPr>
        <p:spPr>
          <a:xfrm>
            <a:off x="685800" y="285996"/>
            <a:ext cx="10817352" cy="1085604"/>
          </a:xfrm>
        </p:spPr>
        <p:txBody>
          <a:bodyPr/>
          <a:lstStyle/>
          <a:p>
            <a:r>
              <a:rPr lang="en-US" dirty="0"/>
              <a:t>Tips for Using A.I. in Compliance with the Americans with Disabilities Act</a:t>
            </a:r>
          </a:p>
        </p:txBody>
      </p:sp>
      <p:sp>
        <p:nvSpPr>
          <p:cNvPr id="6" name="Text Placeholder 5">
            <a:extLst>
              <a:ext uri="{FF2B5EF4-FFF2-40B4-BE49-F238E27FC236}">
                <a16:creationId xmlns:a16="http://schemas.microsoft.com/office/drawing/2014/main" id="{B42C9E70-E340-4587-BFF5-1509567D4E94}"/>
              </a:ext>
            </a:extLst>
          </p:cNvPr>
          <p:cNvSpPr>
            <a:spLocks noGrp="1"/>
          </p:cNvSpPr>
          <p:nvPr>
            <p:ph type="body" idx="13"/>
          </p:nvPr>
        </p:nvSpPr>
        <p:spPr/>
        <p:txBody>
          <a:bodyPr/>
          <a:lstStyle/>
          <a:p>
            <a:r>
              <a:rPr lang="en-US" dirty="0"/>
              <a:t>Tell applicants about the type of technology being used before conducting an evaluation</a:t>
            </a:r>
          </a:p>
        </p:txBody>
      </p:sp>
      <p:sp>
        <p:nvSpPr>
          <p:cNvPr id="7" name="Text Placeholder 6">
            <a:extLst>
              <a:ext uri="{FF2B5EF4-FFF2-40B4-BE49-F238E27FC236}">
                <a16:creationId xmlns:a16="http://schemas.microsoft.com/office/drawing/2014/main" id="{319DCD4D-4210-49C3-9DA7-C76A3EBCAB95}"/>
              </a:ext>
            </a:extLst>
          </p:cNvPr>
          <p:cNvSpPr>
            <a:spLocks noGrp="1"/>
          </p:cNvSpPr>
          <p:nvPr>
            <p:ph type="body" idx="14"/>
          </p:nvPr>
        </p:nvSpPr>
        <p:spPr/>
        <p:txBody>
          <a:bodyPr/>
          <a:lstStyle/>
          <a:p>
            <a:r>
              <a:rPr lang="en-US" dirty="0"/>
              <a:t>Provide clear instructions for requesting a reasonable accommodation</a:t>
            </a:r>
          </a:p>
        </p:txBody>
      </p:sp>
      <p:sp>
        <p:nvSpPr>
          <p:cNvPr id="8" name="Text Placeholder 7">
            <a:extLst>
              <a:ext uri="{FF2B5EF4-FFF2-40B4-BE49-F238E27FC236}">
                <a16:creationId xmlns:a16="http://schemas.microsoft.com/office/drawing/2014/main" id="{F1B22E74-6340-4DE0-9B49-6C39D7222B49}"/>
              </a:ext>
            </a:extLst>
          </p:cNvPr>
          <p:cNvSpPr>
            <a:spLocks noGrp="1"/>
          </p:cNvSpPr>
          <p:nvPr>
            <p:ph type="body" idx="15"/>
          </p:nvPr>
        </p:nvSpPr>
        <p:spPr/>
        <p:txBody>
          <a:bodyPr/>
          <a:lstStyle/>
          <a:p>
            <a:r>
              <a:rPr lang="en-US" dirty="0"/>
              <a:t>Do not screen out applicants unless they are unable to perform the job, even when given reasonable accommodations</a:t>
            </a:r>
          </a:p>
        </p:txBody>
      </p:sp>
      <p:sp>
        <p:nvSpPr>
          <p:cNvPr id="2" name="Footer Placeholder 1">
            <a:extLst>
              <a:ext uri="{FF2B5EF4-FFF2-40B4-BE49-F238E27FC236}">
                <a16:creationId xmlns:a16="http://schemas.microsoft.com/office/drawing/2014/main" id="{33F1809B-B97F-462F-8F6E-CAB3057D316F}"/>
              </a:ext>
            </a:extLst>
          </p:cNvPr>
          <p:cNvSpPr>
            <a:spLocks noGrp="1"/>
          </p:cNvSpPr>
          <p:nvPr>
            <p:ph type="ftr" sz="quarter" idx="12"/>
          </p:nvPr>
        </p:nvSpPr>
        <p:spPr/>
        <p:txBody>
          <a:bodyPr/>
          <a:lstStyle/>
          <a:p>
            <a:r>
              <a:rPr lang="en-US" b="1" dirty="0"/>
              <a:t>Jackson Lewis P.C.</a:t>
            </a:r>
            <a:endParaRPr lang="en-US" dirty="0"/>
          </a:p>
        </p:txBody>
      </p:sp>
      <p:sp>
        <p:nvSpPr>
          <p:cNvPr id="3" name="Slide Number Placeholder 2">
            <a:extLst>
              <a:ext uri="{FF2B5EF4-FFF2-40B4-BE49-F238E27FC236}">
                <a16:creationId xmlns:a16="http://schemas.microsoft.com/office/drawing/2014/main" id="{A4F38106-2D40-4EA0-A125-99397FB9C836}"/>
              </a:ext>
            </a:extLst>
          </p:cNvPr>
          <p:cNvSpPr>
            <a:spLocks noGrp="1"/>
          </p:cNvSpPr>
          <p:nvPr>
            <p:ph type="sldNum" sz="quarter" idx="4"/>
          </p:nvPr>
        </p:nvSpPr>
        <p:spPr/>
        <p:txBody>
          <a:bodyPr/>
          <a:lstStyle/>
          <a:p>
            <a:fld id="{407F7647-6CBB-4945-B48A-22BF8575EA14}" type="slidenum">
              <a:rPr lang="en-US" smtClean="0"/>
              <a:pPr/>
              <a:t>25</a:t>
            </a:fld>
            <a:endParaRPr lang="en-US" dirty="0"/>
          </a:p>
        </p:txBody>
      </p:sp>
    </p:spTree>
    <p:extLst>
      <p:ext uri="{BB962C8B-B14F-4D97-AF65-F5344CB8AC3E}">
        <p14:creationId xmlns:p14="http://schemas.microsoft.com/office/powerpoint/2010/main" val="465426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ACA0208-33F3-4C72-865C-0CB598A8A9D5}"/>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3B1365"/>
                </a:solidFill>
                <a:effectLst/>
                <a:uLnTx/>
                <a:uFillTx/>
                <a:latin typeface="Arial" panose="020B0604020202020204" pitchFamily="34" charset="0"/>
                <a:ea typeface="+mn-ea"/>
                <a:cs typeface="Arial" panose="020B0604020202020204" pitchFamily="34" charset="0"/>
              </a:rPr>
              <a:t>Jackson Lewis P.C.  </a:t>
            </a:r>
            <a:endParaRPr kumimoji="0" lang="en-US" sz="1000" b="0" i="0" u="none" strike="noStrike" kern="1200" cap="none" spc="0" normalizeH="0" baseline="0" noProof="0" dirty="0">
              <a:ln>
                <a:noFill/>
              </a:ln>
              <a:solidFill>
                <a:srgbClr val="3B1365"/>
              </a:solidFill>
              <a:effectLst/>
              <a:uLnTx/>
              <a:uFillTx/>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9D5490EA-AEAD-4BF7-A6E6-6B89C6F1EB3B}"/>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7F7647-6CBB-4945-B48A-22BF8575EA14}" type="slidenum">
              <a:rPr kumimoji="0" lang="en-US" sz="1000" b="1" i="0" u="none" strike="noStrike" kern="1200" cap="none" spc="0" normalizeH="0" baseline="0" noProof="0" smtClean="0">
                <a:ln>
                  <a:noFill/>
                </a:ln>
                <a:solidFill>
                  <a:srgbClr val="3B136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1" i="0" u="none" strike="noStrike" kern="1200" cap="none" spc="0" normalizeH="0" baseline="0" noProof="0" dirty="0">
              <a:ln>
                <a:noFill/>
              </a:ln>
              <a:solidFill>
                <a:srgbClr val="3B1365"/>
              </a:solidFill>
              <a:effectLst/>
              <a:uLnTx/>
              <a:uFillTx/>
              <a:latin typeface="Arial" panose="020B0604020202020204" pitchFamily="34" charset="0"/>
              <a:ea typeface="+mn-ea"/>
              <a:cs typeface="Arial" panose="020B0604020202020204" pitchFamily="34" charset="0"/>
            </a:endParaRPr>
          </a:p>
        </p:txBody>
      </p:sp>
      <p:sp>
        <p:nvSpPr>
          <p:cNvPr id="9" name="Content Placeholder 8">
            <a:extLst>
              <a:ext uri="{FF2B5EF4-FFF2-40B4-BE49-F238E27FC236}">
                <a16:creationId xmlns:a16="http://schemas.microsoft.com/office/drawing/2014/main" id="{5889E7B7-2F4B-4F63-95DD-3013798BECCA}"/>
              </a:ext>
            </a:extLst>
          </p:cNvPr>
          <p:cNvSpPr>
            <a:spLocks noGrp="1"/>
          </p:cNvSpPr>
          <p:nvPr>
            <p:ph sz="quarter" idx="12"/>
          </p:nvPr>
        </p:nvSpPr>
        <p:spPr/>
        <p:txBody>
          <a:bodyPr/>
          <a:lstStyle/>
          <a:p>
            <a:r>
              <a:rPr lang="en-US" dirty="0"/>
              <a:t>New York City’s groundbreaking law in effect January 2, 2023</a:t>
            </a:r>
          </a:p>
          <a:p>
            <a:pPr lvl="1"/>
            <a:r>
              <a:rPr lang="en-US" dirty="0"/>
              <a:t>Illinois and Maryland have more limited laws requiring consent to use A.I. in the job application process</a:t>
            </a:r>
          </a:p>
          <a:p>
            <a:r>
              <a:rPr lang="en-US" dirty="0"/>
              <a:t>The law defines “automated employment decision tools” as any computational process that</a:t>
            </a:r>
          </a:p>
          <a:p>
            <a:pPr lvl="1"/>
            <a:r>
              <a:rPr lang="en-US" dirty="0"/>
              <a:t>Implements machine learning, statistical modeling, data analytics, or artificial intelligence</a:t>
            </a:r>
          </a:p>
          <a:p>
            <a:pPr lvl="1"/>
            <a:r>
              <a:rPr lang="en-US" dirty="0"/>
              <a:t>Issues a score, classification, or recommendation</a:t>
            </a:r>
          </a:p>
          <a:p>
            <a:r>
              <a:rPr lang="en-US" dirty="0"/>
              <a:t>NOT included in the law: junk email filters, firewalls, antivirus software, data sets</a:t>
            </a:r>
          </a:p>
        </p:txBody>
      </p:sp>
      <p:sp>
        <p:nvSpPr>
          <p:cNvPr id="8" name="Title 7">
            <a:extLst>
              <a:ext uri="{FF2B5EF4-FFF2-40B4-BE49-F238E27FC236}">
                <a16:creationId xmlns:a16="http://schemas.microsoft.com/office/drawing/2014/main" id="{F7608DF1-2AF4-4B11-B762-44DEA0829480}"/>
              </a:ext>
            </a:extLst>
          </p:cNvPr>
          <p:cNvSpPr>
            <a:spLocks noGrp="1"/>
          </p:cNvSpPr>
          <p:nvPr>
            <p:ph type="title"/>
          </p:nvPr>
        </p:nvSpPr>
        <p:spPr/>
        <p:txBody>
          <a:bodyPr/>
          <a:lstStyle/>
          <a:p>
            <a:r>
              <a:rPr lang="en-US" dirty="0"/>
              <a:t>Regulations on the Use of Artificial Intelligence</a:t>
            </a:r>
          </a:p>
        </p:txBody>
      </p:sp>
    </p:spTree>
    <p:extLst>
      <p:ext uri="{BB962C8B-B14F-4D97-AF65-F5344CB8AC3E}">
        <p14:creationId xmlns:p14="http://schemas.microsoft.com/office/powerpoint/2010/main" val="1498984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E83141-2E9D-46F9-3CA8-9DA3E07C6070}"/>
              </a:ext>
            </a:extLst>
          </p:cNvPr>
          <p:cNvSpPr>
            <a:spLocks noGrp="1"/>
          </p:cNvSpPr>
          <p:nvPr>
            <p:ph type="sldNum" sz="quarter" idx="4"/>
          </p:nvPr>
        </p:nvSpPr>
        <p:spPr/>
        <p:txBody>
          <a:bodyPr/>
          <a:lstStyle/>
          <a:p>
            <a:fld id="{407F7647-6CBB-4945-B48A-22BF8575EA14}" type="slidenum">
              <a:rPr lang="en-US" smtClean="0"/>
              <a:pPr/>
              <a:t>27</a:t>
            </a:fld>
            <a:endParaRPr lang="en-US" dirty="0"/>
          </a:p>
        </p:txBody>
      </p:sp>
      <p:sp>
        <p:nvSpPr>
          <p:cNvPr id="3" name="Content Placeholder 2">
            <a:extLst>
              <a:ext uri="{FF2B5EF4-FFF2-40B4-BE49-F238E27FC236}">
                <a16:creationId xmlns:a16="http://schemas.microsoft.com/office/drawing/2014/main" id="{88F3299B-DE8B-AB5A-B5EE-2BE87B286211}"/>
              </a:ext>
            </a:extLst>
          </p:cNvPr>
          <p:cNvSpPr>
            <a:spLocks noGrp="1"/>
          </p:cNvSpPr>
          <p:nvPr>
            <p:ph idx="10"/>
          </p:nvPr>
        </p:nvSpPr>
        <p:spPr/>
        <p:txBody>
          <a:bodyPr/>
          <a:lstStyle/>
          <a:p>
            <a:pPr marL="0" indent="0">
              <a:buNone/>
            </a:pPr>
            <a:r>
              <a:rPr lang="en-US" sz="3200" b="1" dirty="0">
                <a:solidFill>
                  <a:schemeClr val="accent1"/>
                </a:solidFill>
              </a:rPr>
              <a:t>Expanded Federal Protections for Pregnant and Nursing Mothers &amp; Paid Family Medical Leave</a:t>
            </a:r>
          </a:p>
        </p:txBody>
      </p:sp>
    </p:spTree>
    <p:extLst>
      <p:ext uri="{BB962C8B-B14F-4D97-AF65-F5344CB8AC3E}">
        <p14:creationId xmlns:p14="http://schemas.microsoft.com/office/powerpoint/2010/main" val="1555944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954E3-EC4F-9118-26DC-0A279A2E31F8}"/>
              </a:ext>
            </a:extLst>
          </p:cNvPr>
          <p:cNvSpPr>
            <a:spLocks noGrp="1"/>
          </p:cNvSpPr>
          <p:nvPr>
            <p:ph type="title"/>
          </p:nvPr>
        </p:nvSpPr>
        <p:spPr>
          <a:xfrm>
            <a:off x="573024" y="295399"/>
            <a:ext cx="5943600" cy="1085604"/>
          </a:xfrm>
        </p:spPr>
        <p:txBody>
          <a:bodyPr/>
          <a:lstStyle/>
          <a:p>
            <a:r>
              <a:rPr lang="en-US" dirty="0"/>
              <a:t>Expanded Federal Protections for Pregnant and Nursing Mothers</a:t>
            </a:r>
          </a:p>
        </p:txBody>
      </p:sp>
      <p:sp>
        <p:nvSpPr>
          <p:cNvPr id="3" name="Footer Placeholder 2">
            <a:extLst>
              <a:ext uri="{FF2B5EF4-FFF2-40B4-BE49-F238E27FC236}">
                <a16:creationId xmlns:a16="http://schemas.microsoft.com/office/drawing/2014/main" id="{0355448C-D5EF-6A01-1794-6B6D2E0D9120}"/>
              </a:ext>
            </a:extLst>
          </p:cNvPr>
          <p:cNvSpPr>
            <a:spLocks noGrp="1"/>
          </p:cNvSpPr>
          <p:nvPr>
            <p:ph type="ftr" sz="quarter" idx="12"/>
          </p:nvPr>
        </p:nvSpPr>
        <p:spPr/>
        <p:txBody>
          <a:bodyPr/>
          <a:lstStyle/>
          <a:p>
            <a:r>
              <a:rPr lang="en-US" b="1" dirty="0"/>
              <a:t>Jackson Lewis P.C.</a:t>
            </a:r>
            <a:endParaRPr lang="en-US" dirty="0"/>
          </a:p>
        </p:txBody>
      </p:sp>
      <p:sp>
        <p:nvSpPr>
          <p:cNvPr id="4" name="Content Placeholder 3">
            <a:extLst>
              <a:ext uri="{FF2B5EF4-FFF2-40B4-BE49-F238E27FC236}">
                <a16:creationId xmlns:a16="http://schemas.microsoft.com/office/drawing/2014/main" id="{876CA8B8-3FDC-3749-9BBF-2FFC0C84364A}"/>
              </a:ext>
            </a:extLst>
          </p:cNvPr>
          <p:cNvSpPr>
            <a:spLocks noGrp="1"/>
          </p:cNvSpPr>
          <p:nvPr>
            <p:ph idx="10"/>
          </p:nvPr>
        </p:nvSpPr>
        <p:spPr>
          <a:xfrm>
            <a:off x="573024" y="1828800"/>
            <a:ext cx="5711952" cy="4190999"/>
          </a:xfrm>
        </p:spPr>
        <p:txBody>
          <a:bodyPr/>
          <a:lstStyle/>
          <a:p>
            <a:r>
              <a:rPr lang="en-US" sz="2800" dirty="0"/>
              <a:t>Pregnant Workers Fairness Act (PWFA)  	   effective June 27, 2023</a:t>
            </a:r>
          </a:p>
          <a:p>
            <a:r>
              <a:rPr lang="en-US" sz="2800" dirty="0"/>
              <a:t>Providing Urgent Maternal Protections for Nursing Mothers Act (PUMP For Nursing Mothers Act)        effective April 28, 2023</a:t>
            </a:r>
          </a:p>
          <a:p>
            <a:r>
              <a:rPr lang="en-US" sz="2800" dirty="0"/>
              <a:t>Pregnancy bias was already illegal</a:t>
            </a:r>
          </a:p>
          <a:p>
            <a:endParaRPr lang="en-US" dirty="0"/>
          </a:p>
        </p:txBody>
      </p:sp>
      <p:sp>
        <p:nvSpPr>
          <p:cNvPr id="8" name="Arrow: Right 7">
            <a:extLst>
              <a:ext uri="{FF2B5EF4-FFF2-40B4-BE49-F238E27FC236}">
                <a16:creationId xmlns:a16="http://schemas.microsoft.com/office/drawing/2014/main" id="{2B29C296-00A2-83E5-A9AE-C727B4525520}"/>
              </a:ext>
            </a:extLst>
          </p:cNvPr>
          <p:cNvSpPr/>
          <p:nvPr/>
        </p:nvSpPr>
        <p:spPr>
          <a:xfrm>
            <a:off x="2077452" y="2358356"/>
            <a:ext cx="533400" cy="209550"/>
          </a:xfrm>
          <a:prstGeom prst="rightArrow">
            <a:avLst/>
          </a:prstGeom>
          <a:solidFill>
            <a:srgbClr val="9D89B2"/>
          </a:solidFill>
          <a:ln>
            <a:solidFill>
              <a:srgbClr val="9D89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461D7757-4160-435A-9969-3025B9A0EBB5}"/>
              </a:ext>
            </a:extLst>
          </p:cNvPr>
          <p:cNvSpPr/>
          <p:nvPr/>
        </p:nvSpPr>
        <p:spPr>
          <a:xfrm>
            <a:off x="1544052" y="4622974"/>
            <a:ext cx="533400" cy="209550"/>
          </a:xfrm>
          <a:prstGeom prst="rightArrow">
            <a:avLst/>
          </a:prstGeom>
          <a:solidFill>
            <a:srgbClr val="9D89B2"/>
          </a:solidFill>
          <a:ln>
            <a:solidFill>
              <a:srgbClr val="9D89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Placeholder 6" descr="A picture containing indoor, laying&#10;&#10;Description automatically generated">
            <a:extLst>
              <a:ext uri="{FF2B5EF4-FFF2-40B4-BE49-F238E27FC236}">
                <a16:creationId xmlns:a16="http://schemas.microsoft.com/office/drawing/2014/main" id="{EB8D19BF-A521-70EC-71A9-7B78FA55B2E7}"/>
              </a:ext>
            </a:extLst>
          </p:cNvPr>
          <p:cNvPicPr>
            <a:picLocks noGrp="1" noChangeAspect="1"/>
          </p:cNvPicPr>
          <p:nvPr>
            <p:ph type="pic" idx="11"/>
          </p:nvPr>
        </p:nvPicPr>
        <p:blipFill>
          <a:blip r:embed="rId3"/>
          <a:srcRect/>
          <a:stretch>
            <a:fillRect/>
          </a:stretch>
        </p:blipFill>
        <p:spPr/>
      </p:pic>
    </p:spTree>
    <p:extLst>
      <p:ext uri="{BB962C8B-B14F-4D97-AF65-F5344CB8AC3E}">
        <p14:creationId xmlns:p14="http://schemas.microsoft.com/office/powerpoint/2010/main" val="960615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E42F036C-6241-4A5F-B772-627FA076A8C8}"/>
              </a:ext>
            </a:extLst>
          </p:cNvPr>
          <p:cNvSpPr>
            <a:spLocks noGrp="1"/>
          </p:cNvSpPr>
          <p:nvPr>
            <p:ph sz="quarter" idx="12"/>
          </p:nvPr>
        </p:nvSpPr>
        <p:spPr>
          <a:xfrm>
            <a:off x="685800" y="1447800"/>
            <a:ext cx="10817352" cy="4876800"/>
          </a:xfrm>
        </p:spPr>
        <p:txBody>
          <a:bodyPr/>
          <a:lstStyle/>
          <a:p>
            <a:r>
              <a:rPr lang="en-US" dirty="0"/>
              <a:t>Train HR and managers </a:t>
            </a:r>
          </a:p>
          <a:p>
            <a:r>
              <a:rPr lang="en-US" dirty="0"/>
              <a:t>Create a process for requesting a reasonable accommodation.</a:t>
            </a:r>
          </a:p>
          <a:p>
            <a:pPr lvl="1"/>
            <a:r>
              <a:rPr lang="en-US" dirty="0"/>
              <a:t>Think: “How can we make this work?” </a:t>
            </a:r>
            <a:r>
              <a:rPr lang="en-US" i="1" dirty="0"/>
              <a:t>instead of </a:t>
            </a:r>
            <a:r>
              <a:rPr lang="en-US" dirty="0"/>
              <a:t>“This will never work!”</a:t>
            </a:r>
          </a:p>
          <a:p>
            <a:r>
              <a:rPr lang="en-US" dirty="0"/>
              <a:t>Creativity is key for staffing solutions and private spaces for nursing mothers to express breast milk</a:t>
            </a:r>
          </a:p>
        </p:txBody>
      </p:sp>
      <p:sp>
        <p:nvSpPr>
          <p:cNvPr id="14" name="Title 13">
            <a:extLst>
              <a:ext uri="{FF2B5EF4-FFF2-40B4-BE49-F238E27FC236}">
                <a16:creationId xmlns:a16="http://schemas.microsoft.com/office/drawing/2014/main" id="{BCA7A3BD-0A50-4B1D-A1C3-89009FFF42BF}"/>
              </a:ext>
            </a:extLst>
          </p:cNvPr>
          <p:cNvSpPr>
            <a:spLocks noGrp="1"/>
          </p:cNvSpPr>
          <p:nvPr>
            <p:ph type="title"/>
          </p:nvPr>
        </p:nvSpPr>
        <p:spPr>
          <a:xfrm>
            <a:off x="685800" y="209796"/>
            <a:ext cx="10820400" cy="1085604"/>
          </a:xfrm>
        </p:spPr>
        <p:txBody>
          <a:bodyPr/>
          <a:lstStyle/>
          <a:p>
            <a:r>
              <a:rPr lang="en-US"/>
              <a:t>Practical Tips: Complying </a:t>
            </a:r>
            <a:r>
              <a:rPr lang="en-US" dirty="0"/>
              <a:t>with New Federal Protections for Pregnant and Nursing Mothers</a:t>
            </a:r>
          </a:p>
        </p:txBody>
      </p:sp>
      <p:sp>
        <p:nvSpPr>
          <p:cNvPr id="2" name="Footer Placeholder 1">
            <a:extLst>
              <a:ext uri="{FF2B5EF4-FFF2-40B4-BE49-F238E27FC236}">
                <a16:creationId xmlns:a16="http://schemas.microsoft.com/office/drawing/2014/main" id="{A2C6F370-BDA9-4A2B-89AD-B6E4C0E9E0D5}"/>
              </a:ext>
            </a:extLst>
          </p:cNvPr>
          <p:cNvSpPr>
            <a:spLocks noGrp="1"/>
          </p:cNvSpPr>
          <p:nvPr>
            <p:ph type="ftr" sz="quarter" idx="10"/>
          </p:nvPr>
        </p:nvSpPr>
        <p:spPr/>
        <p:txBody>
          <a:bodyPr/>
          <a:lstStyle/>
          <a:p>
            <a:r>
              <a:rPr lang="en-US" b="1" dirty="0"/>
              <a:t>Jackson Lewis P.C.</a:t>
            </a:r>
            <a:endParaRPr lang="en-US" dirty="0"/>
          </a:p>
        </p:txBody>
      </p:sp>
      <p:sp>
        <p:nvSpPr>
          <p:cNvPr id="3" name="Slide Number Placeholder 2">
            <a:extLst>
              <a:ext uri="{FF2B5EF4-FFF2-40B4-BE49-F238E27FC236}">
                <a16:creationId xmlns:a16="http://schemas.microsoft.com/office/drawing/2014/main" id="{F30DFE78-F0A6-40D4-858E-6BC7EF90EFBB}"/>
              </a:ext>
            </a:extLst>
          </p:cNvPr>
          <p:cNvSpPr>
            <a:spLocks noGrp="1"/>
          </p:cNvSpPr>
          <p:nvPr>
            <p:ph type="sldNum" sz="quarter" idx="11"/>
          </p:nvPr>
        </p:nvSpPr>
        <p:spPr/>
        <p:txBody>
          <a:bodyPr/>
          <a:lstStyle/>
          <a:p>
            <a:fld id="{407F7647-6CBB-4945-B48A-22BF8575EA14}" type="slidenum">
              <a:rPr lang="en-US" smtClean="0"/>
              <a:pPr/>
              <a:t>29</a:t>
            </a:fld>
            <a:endParaRPr lang="en-US" dirty="0"/>
          </a:p>
        </p:txBody>
      </p:sp>
    </p:spTree>
    <p:extLst>
      <p:ext uri="{BB962C8B-B14F-4D97-AF65-F5344CB8AC3E}">
        <p14:creationId xmlns:p14="http://schemas.microsoft.com/office/powerpoint/2010/main" val="512770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9F6964-D143-419D-4684-4630E9FC504F}"/>
              </a:ext>
            </a:extLst>
          </p:cNvPr>
          <p:cNvSpPr>
            <a:spLocks noGrp="1"/>
          </p:cNvSpPr>
          <p:nvPr>
            <p:ph type="body" sz="quarter" idx="10"/>
          </p:nvPr>
        </p:nvSpPr>
        <p:spPr>
          <a:xfrm>
            <a:off x="5715000" y="800100"/>
            <a:ext cx="5992368" cy="5257800"/>
          </a:xfrm>
        </p:spPr>
        <p:txBody>
          <a:bodyPr/>
          <a:lstStyle/>
          <a:p>
            <a:endParaRPr lang="en-US" dirty="0"/>
          </a:p>
          <a:p>
            <a:r>
              <a:rPr lang="en-US" dirty="0"/>
              <a:t>Vaccination and the Accommodation Duty</a:t>
            </a:r>
          </a:p>
          <a:p>
            <a:r>
              <a:rPr lang="en-US" dirty="0"/>
              <a:t>Has the Fourth Circuit Expanded the Definition of “Hostile Work Environment”?</a:t>
            </a:r>
          </a:p>
          <a:p>
            <a:r>
              <a:rPr lang="en-US" dirty="0"/>
              <a:t>What can we expect from the DOL?</a:t>
            </a:r>
          </a:p>
          <a:p>
            <a:r>
              <a:rPr lang="en-US" dirty="0"/>
              <a:t>NLRB Activism</a:t>
            </a:r>
          </a:p>
          <a:p>
            <a:r>
              <a:rPr lang="en-US" dirty="0"/>
              <a:t>More Mischief from the S.C. Supreme Court?</a:t>
            </a:r>
          </a:p>
          <a:p>
            <a:r>
              <a:rPr lang="en-US" dirty="0"/>
              <a:t>Pay Transparency Laws</a:t>
            </a:r>
          </a:p>
          <a:p>
            <a:r>
              <a:rPr lang="en-US" dirty="0"/>
              <a:t>Regulating the Use of Artificial Intelligence</a:t>
            </a:r>
          </a:p>
          <a:p>
            <a:r>
              <a:rPr lang="en-US" dirty="0"/>
              <a:t>Expanded Federal Protection for Pregnant and Nursing Mothers and Paid Family Medical Leave</a:t>
            </a:r>
          </a:p>
          <a:p>
            <a:r>
              <a:rPr lang="en-US" dirty="0"/>
              <a:t>Cannabis Use Protections</a:t>
            </a:r>
          </a:p>
          <a:p>
            <a:r>
              <a:rPr lang="en-US" dirty="0"/>
              <a:t>FTC’s Proposed Ban on Noncompete Agreements</a:t>
            </a:r>
          </a:p>
          <a:p>
            <a:pPr marL="573087" indent="0">
              <a:buNone/>
            </a:pPr>
            <a:endParaRPr lang="en-US" dirty="0"/>
          </a:p>
        </p:txBody>
      </p:sp>
      <p:sp>
        <p:nvSpPr>
          <p:cNvPr id="5" name="Title 2">
            <a:extLst>
              <a:ext uri="{FF2B5EF4-FFF2-40B4-BE49-F238E27FC236}">
                <a16:creationId xmlns:a16="http://schemas.microsoft.com/office/drawing/2014/main" id="{631DF396-8796-43D2-969B-F7084E7D75BC}"/>
              </a:ext>
            </a:extLst>
          </p:cNvPr>
          <p:cNvSpPr>
            <a:spLocks noGrp="1"/>
          </p:cNvSpPr>
          <p:nvPr>
            <p:ph type="title"/>
          </p:nvPr>
        </p:nvSpPr>
        <p:spPr>
          <a:xfrm>
            <a:off x="694392" y="2816352"/>
            <a:ext cx="4487208" cy="777240"/>
          </a:xfrm>
        </p:spPr>
        <p:txBody>
          <a:bodyPr/>
          <a:lstStyle/>
          <a:p>
            <a:r>
              <a:rPr lang="en-US" dirty="0"/>
              <a:t>Agenda</a:t>
            </a:r>
          </a:p>
        </p:txBody>
      </p:sp>
    </p:spTree>
    <p:extLst>
      <p:ext uri="{BB962C8B-B14F-4D97-AF65-F5344CB8AC3E}">
        <p14:creationId xmlns:p14="http://schemas.microsoft.com/office/powerpoint/2010/main" val="875268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4BE42B-F633-106B-92D0-8BCA6680CCC4}"/>
              </a:ext>
            </a:extLst>
          </p:cNvPr>
          <p:cNvSpPr>
            <a:spLocks noGrp="1"/>
          </p:cNvSpPr>
          <p:nvPr>
            <p:ph type="sldNum" sz="quarter" idx="4"/>
          </p:nvPr>
        </p:nvSpPr>
        <p:spPr/>
        <p:txBody>
          <a:bodyPr/>
          <a:lstStyle/>
          <a:p>
            <a:fld id="{407F7647-6CBB-4945-B48A-22BF8575EA14}" type="slidenum">
              <a:rPr lang="en-US" smtClean="0"/>
              <a:pPr/>
              <a:t>30</a:t>
            </a:fld>
            <a:endParaRPr lang="en-US" dirty="0"/>
          </a:p>
        </p:txBody>
      </p:sp>
      <p:sp>
        <p:nvSpPr>
          <p:cNvPr id="3" name="Content Placeholder 2">
            <a:extLst>
              <a:ext uri="{FF2B5EF4-FFF2-40B4-BE49-F238E27FC236}">
                <a16:creationId xmlns:a16="http://schemas.microsoft.com/office/drawing/2014/main" id="{1D393369-45D9-AFA6-6E34-17AB11698BBF}"/>
              </a:ext>
            </a:extLst>
          </p:cNvPr>
          <p:cNvSpPr>
            <a:spLocks noGrp="1"/>
          </p:cNvSpPr>
          <p:nvPr>
            <p:ph idx="10"/>
          </p:nvPr>
        </p:nvSpPr>
        <p:spPr/>
        <p:txBody>
          <a:bodyPr/>
          <a:lstStyle/>
          <a:p>
            <a:pPr marL="0" indent="0">
              <a:buNone/>
            </a:pPr>
            <a:r>
              <a:rPr lang="en-US" sz="3200" b="1" dirty="0">
                <a:solidFill>
                  <a:schemeClr val="accent1"/>
                </a:solidFill>
              </a:rPr>
              <a:t>More Cannabis Use Protections</a:t>
            </a:r>
          </a:p>
        </p:txBody>
      </p:sp>
    </p:spTree>
    <p:extLst>
      <p:ext uri="{BB962C8B-B14F-4D97-AF65-F5344CB8AC3E}">
        <p14:creationId xmlns:p14="http://schemas.microsoft.com/office/powerpoint/2010/main" val="762118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C2E6A1-12F4-4358-A416-344128CC6136}"/>
              </a:ext>
            </a:extLst>
          </p:cNvPr>
          <p:cNvSpPr>
            <a:spLocks noGrp="1"/>
          </p:cNvSpPr>
          <p:nvPr>
            <p:ph type="title"/>
          </p:nvPr>
        </p:nvSpPr>
        <p:spPr>
          <a:xfrm>
            <a:off x="685800" y="285996"/>
            <a:ext cx="6664452" cy="1085604"/>
          </a:xfrm>
        </p:spPr>
        <p:txBody>
          <a:bodyPr/>
          <a:lstStyle/>
          <a:p>
            <a:r>
              <a:rPr lang="en-US" dirty="0"/>
              <a:t>Cannabis Use Protections </a:t>
            </a:r>
          </a:p>
        </p:txBody>
      </p:sp>
      <p:sp>
        <p:nvSpPr>
          <p:cNvPr id="15" name="Content Placeholder 14">
            <a:extLst>
              <a:ext uri="{FF2B5EF4-FFF2-40B4-BE49-F238E27FC236}">
                <a16:creationId xmlns:a16="http://schemas.microsoft.com/office/drawing/2014/main" id="{952582DA-B10B-4352-A2F4-57C36777C348}"/>
              </a:ext>
            </a:extLst>
          </p:cNvPr>
          <p:cNvSpPr>
            <a:spLocks noGrp="1"/>
          </p:cNvSpPr>
          <p:nvPr>
            <p:ph idx="10"/>
          </p:nvPr>
        </p:nvSpPr>
        <p:spPr/>
        <p:txBody>
          <a:bodyPr/>
          <a:lstStyle/>
          <a:p>
            <a:pPr lvl="0"/>
            <a:r>
              <a:rPr lang="en-US" dirty="0"/>
              <a:t>States that legalized or expanded legalized marijuana use in 2022</a:t>
            </a:r>
          </a:p>
          <a:p>
            <a:pPr lvl="1"/>
            <a:r>
              <a:rPr lang="en-US" sz="1800" dirty="0"/>
              <a:t>Maryland, Mississippi, Missouri, Puerto Rico, Rhode Island </a:t>
            </a:r>
          </a:p>
          <a:p>
            <a:pPr lvl="0"/>
            <a:r>
              <a:rPr lang="en-US" dirty="0"/>
              <a:t>Federal Government takes steps toward decriminalizing marijuana </a:t>
            </a:r>
          </a:p>
          <a:p>
            <a:pPr lvl="0"/>
            <a:r>
              <a:rPr lang="en-US" dirty="0"/>
              <a:t>California passes legislation prohibiting discrimination of employees and applicants’ use of cannabis outside of work </a:t>
            </a:r>
          </a:p>
        </p:txBody>
      </p:sp>
      <p:pic>
        <p:nvPicPr>
          <p:cNvPr id="9" name="Picture Placeholder 8" descr="Close up of a plant&#10;&#10;Description automatically generated with medium confidence">
            <a:extLst>
              <a:ext uri="{FF2B5EF4-FFF2-40B4-BE49-F238E27FC236}">
                <a16:creationId xmlns:a16="http://schemas.microsoft.com/office/drawing/2014/main" id="{26220A65-A1A1-4F98-8F3E-277A6DA5D6CC}"/>
              </a:ext>
            </a:extLst>
          </p:cNvPr>
          <p:cNvPicPr>
            <a:picLocks noGrp="1" noChangeAspect="1"/>
          </p:cNvPicPr>
          <p:nvPr>
            <p:ph type="pic" idx="11"/>
          </p:nvPr>
        </p:nvPicPr>
        <p:blipFill>
          <a:blip r:embed="rId3"/>
          <a:srcRect/>
          <a:stretch>
            <a:fillRect/>
          </a:stretch>
        </p:blipFill>
        <p:spPr/>
      </p:pic>
      <p:sp>
        <p:nvSpPr>
          <p:cNvPr id="3" name="Slide Number Placeholder 2">
            <a:extLst>
              <a:ext uri="{FF2B5EF4-FFF2-40B4-BE49-F238E27FC236}">
                <a16:creationId xmlns:a16="http://schemas.microsoft.com/office/drawing/2014/main" id="{CC6070D0-3FC1-42F1-BEAE-3FFC17989C59}"/>
              </a:ext>
            </a:extLst>
          </p:cNvPr>
          <p:cNvSpPr>
            <a:spLocks noGrp="1"/>
          </p:cNvSpPr>
          <p:nvPr>
            <p:ph type="sldNum" sz="quarter" idx="4294967295"/>
          </p:nvPr>
        </p:nvSpPr>
        <p:spPr>
          <a:xfrm>
            <a:off x="9448800" y="6354763"/>
            <a:ext cx="2743200" cy="365125"/>
          </a:xfrm>
        </p:spPr>
        <p:txBody>
          <a:bodyPr/>
          <a:lstStyle/>
          <a:p>
            <a:fld id="{407F7647-6CBB-4945-B48A-22BF8575EA14}" type="slidenum">
              <a:rPr lang="en-US" smtClean="0"/>
              <a:pPr/>
              <a:t>31</a:t>
            </a:fld>
            <a:endParaRPr lang="en-US" dirty="0"/>
          </a:p>
        </p:txBody>
      </p:sp>
      <p:sp>
        <p:nvSpPr>
          <p:cNvPr id="2" name="Footer Placeholder 1">
            <a:extLst>
              <a:ext uri="{FF2B5EF4-FFF2-40B4-BE49-F238E27FC236}">
                <a16:creationId xmlns:a16="http://schemas.microsoft.com/office/drawing/2014/main" id="{A5B23DD9-F391-4BBE-B3E3-62BB6939BB77}"/>
              </a:ext>
            </a:extLst>
          </p:cNvPr>
          <p:cNvSpPr>
            <a:spLocks noGrp="1"/>
          </p:cNvSpPr>
          <p:nvPr>
            <p:ph type="ftr" sz="quarter" idx="12"/>
          </p:nvPr>
        </p:nvSpPr>
        <p:spPr/>
        <p:txBody>
          <a:bodyPr/>
          <a:lstStyle/>
          <a:p>
            <a:r>
              <a:rPr lang="en-US" b="1" dirty="0"/>
              <a:t>Jackson Lewis P.C.</a:t>
            </a:r>
            <a:endParaRPr lang="en-US" dirty="0"/>
          </a:p>
        </p:txBody>
      </p:sp>
    </p:spTree>
    <p:extLst>
      <p:ext uri="{BB962C8B-B14F-4D97-AF65-F5344CB8AC3E}">
        <p14:creationId xmlns:p14="http://schemas.microsoft.com/office/powerpoint/2010/main" val="34579323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FCA06E74-1802-4BBA-ACD8-B333FF13F244}"/>
              </a:ext>
            </a:extLst>
          </p:cNvPr>
          <p:cNvPicPr>
            <a:picLocks noChangeAspect="1"/>
          </p:cNvPicPr>
          <p:nvPr/>
        </p:nvPicPr>
        <p:blipFill rotWithShape="1">
          <a:blip r:embed="rId3" cstate="email">
            <a:alphaModFix amt="15000"/>
            <a:extLst>
              <a:ext uri="{28A0092B-C50C-407E-A947-70E740481C1C}">
                <a14:useLocalDpi xmlns:a14="http://schemas.microsoft.com/office/drawing/2010/main"/>
              </a:ext>
            </a:extLst>
          </a:blip>
          <a:srcRect r="35625"/>
          <a:stretch/>
        </p:blipFill>
        <p:spPr>
          <a:xfrm>
            <a:off x="4343400" y="0"/>
            <a:ext cx="7848600" cy="6858000"/>
          </a:xfrm>
          <a:prstGeom prst="rect">
            <a:avLst/>
          </a:prstGeom>
          <a:ln>
            <a:noFill/>
          </a:ln>
        </p:spPr>
      </p:pic>
      <p:sp>
        <p:nvSpPr>
          <p:cNvPr id="2" name="Slide Number Placeholder 1">
            <a:extLst>
              <a:ext uri="{FF2B5EF4-FFF2-40B4-BE49-F238E27FC236}">
                <a16:creationId xmlns:a16="http://schemas.microsoft.com/office/drawing/2014/main" id="{BA8736E2-A6B8-43CA-B259-C4CFDFE000B2}"/>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7F7647-6CBB-4945-B48A-22BF8575EA14}" type="slidenum">
              <a:rPr kumimoji="0" lang="en-US" sz="1000" b="1" i="0" u="none" strike="noStrike" kern="1200" cap="none" spc="0" normalizeH="0" baseline="0" noProof="0" smtClean="0">
                <a:ln>
                  <a:noFill/>
                </a:ln>
                <a:solidFill>
                  <a:srgbClr val="3B1365"/>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000" b="1" i="0" u="none" strike="noStrike" kern="1200" cap="none" spc="0" normalizeH="0" baseline="0" noProof="0" dirty="0">
              <a:ln>
                <a:noFill/>
              </a:ln>
              <a:solidFill>
                <a:srgbClr val="3B1365"/>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EC4798D4-69C6-435B-BB7A-638E87FD0F26}"/>
              </a:ext>
            </a:extLst>
          </p:cNvPr>
          <p:cNvSpPr>
            <a:spLocks noGrp="1"/>
          </p:cNvSpPr>
          <p:nvPr>
            <p:ph idx="10"/>
          </p:nvPr>
        </p:nvSpPr>
        <p:spPr/>
        <p:txBody>
          <a:bodyPr/>
          <a:lstStyle/>
          <a:p>
            <a:pPr marL="0" indent="0">
              <a:buNone/>
            </a:pPr>
            <a:r>
              <a:rPr lang="en-US" sz="3200" b="1" dirty="0">
                <a:solidFill>
                  <a:schemeClr val="accent1"/>
                </a:solidFill>
              </a:rPr>
              <a:t>Federal Trade Commission’s Proposed Rule Banning Non-Compete Agreements</a:t>
            </a:r>
          </a:p>
        </p:txBody>
      </p:sp>
    </p:spTree>
    <p:extLst>
      <p:ext uri="{BB962C8B-B14F-4D97-AF65-F5344CB8AC3E}">
        <p14:creationId xmlns:p14="http://schemas.microsoft.com/office/powerpoint/2010/main" val="1154953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E062CE-EF26-470F-A3BF-F51E2523FE96}"/>
              </a:ext>
            </a:extLst>
          </p:cNvPr>
          <p:cNvSpPr>
            <a:spLocks noGrp="1"/>
          </p:cNvSpPr>
          <p:nvPr>
            <p:ph idx="10"/>
          </p:nvPr>
        </p:nvSpPr>
        <p:spPr/>
        <p:txBody>
          <a:bodyPr/>
          <a:lstStyle/>
          <a:p>
            <a:r>
              <a:rPr lang="en-US" dirty="0"/>
              <a:t>What is in the proposed rule?</a:t>
            </a:r>
          </a:p>
          <a:p>
            <a:pPr lvl="1"/>
            <a:r>
              <a:rPr lang="en-US" dirty="0"/>
              <a:t>Contract terms that prohibit workers from seeking or accepting employment or operating a business after the worker’s current employment concludes</a:t>
            </a:r>
          </a:p>
          <a:p>
            <a:pPr lvl="1"/>
            <a:r>
              <a:rPr lang="en-US" dirty="0"/>
              <a:t>Includes non-disclosure of confidential information terms and training cost repayment terms</a:t>
            </a:r>
          </a:p>
          <a:p>
            <a:pPr lvl="1"/>
            <a:r>
              <a:rPr lang="en-US" dirty="0"/>
              <a:t>Requires employers to rescinds all non-compete clauses</a:t>
            </a:r>
          </a:p>
          <a:p>
            <a:r>
              <a:rPr lang="en-US" dirty="0"/>
              <a:t>Why does the proposed rule matter? Non-competes protect:</a:t>
            </a:r>
          </a:p>
          <a:p>
            <a:pPr lvl="1"/>
            <a:r>
              <a:rPr lang="en-US" dirty="0"/>
              <a:t>Trade secrets, confidentiality, data</a:t>
            </a:r>
          </a:p>
          <a:p>
            <a:pPr lvl="1"/>
            <a:r>
              <a:rPr lang="en-US" dirty="0"/>
              <a:t>Contracts and customers</a:t>
            </a:r>
          </a:p>
          <a:p>
            <a:pPr lvl="1"/>
            <a:r>
              <a:rPr lang="en-US" dirty="0"/>
              <a:t>Prospects, opportunities, pursuits</a:t>
            </a:r>
          </a:p>
          <a:p>
            <a:pPr lvl="1"/>
            <a:r>
              <a:rPr lang="en-US" dirty="0"/>
              <a:t>Physical property and work product</a:t>
            </a:r>
          </a:p>
          <a:p>
            <a:pPr lvl="1"/>
            <a:endParaRPr lang="en-US" dirty="0"/>
          </a:p>
        </p:txBody>
      </p:sp>
      <p:sp>
        <p:nvSpPr>
          <p:cNvPr id="3" name="Title 2">
            <a:extLst>
              <a:ext uri="{FF2B5EF4-FFF2-40B4-BE49-F238E27FC236}">
                <a16:creationId xmlns:a16="http://schemas.microsoft.com/office/drawing/2014/main" id="{378B81DA-3536-4B9E-913F-7FFD7BE35212}"/>
              </a:ext>
            </a:extLst>
          </p:cNvPr>
          <p:cNvSpPr>
            <a:spLocks noGrp="1"/>
          </p:cNvSpPr>
          <p:nvPr>
            <p:ph type="title"/>
          </p:nvPr>
        </p:nvSpPr>
        <p:spPr>
          <a:xfrm>
            <a:off x="609600" y="285996"/>
            <a:ext cx="6934200" cy="1085604"/>
          </a:xfrm>
        </p:spPr>
        <p:txBody>
          <a:bodyPr/>
          <a:lstStyle/>
          <a:p>
            <a:r>
              <a:rPr lang="en-US" dirty="0"/>
              <a:t>Federal Trade Commission Banning Non-Compete Agreements</a:t>
            </a:r>
          </a:p>
        </p:txBody>
      </p:sp>
      <p:pic>
        <p:nvPicPr>
          <p:cNvPr id="10" name="Picture Placeholder 9">
            <a:extLst>
              <a:ext uri="{FF2B5EF4-FFF2-40B4-BE49-F238E27FC236}">
                <a16:creationId xmlns:a16="http://schemas.microsoft.com/office/drawing/2014/main" id="{6A199603-43B5-4015-9F58-7D7C56B76D9F}"/>
              </a:ext>
            </a:extLst>
          </p:cNvPr>
          <p:cNvPicPr>
            <a:picLocks noGrp="1" noChangeAspect="1"/>
          </p:cNvPicPr>
          <p:nvPr>
            <p:ph type="pic" idx="15"/>
          </p:nvPr>
        </p:nvPicPr>
        <p:blipFill>
          <a:blip r:embed="rId3"/>
          <a:srcRect t="6223" b="6223"/>
          <a:stretch>
            <a:fillRect/>
          </a:stretch>
        </p:blipFill>
        <p:spPr/>
      </p:pic>
    </p:spTree>
    <p:extLst>
      <p:ext uri="{BB962C8B-B14F-4D97-AF65-F5344CB8AC3E}">
        <p14:creationId xmlns:p14="http://schemas.microsoft.com/office/powerpoint/2010/main" val="3521885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E42F036C-6241-4A5F-B772-627FA076A8C8}"/>
              </a:ext>
            </a:extLst>
          </p:cNvPr>
          <p:cNvSpPr>
            <a:spLocks noGrp="1"/>
          </p:cNvSpPr>
          <p:nvPr>
            <p:ph sz="quarter" idx="12"/>
          </p:nvPr>
        </p:nvSpPr>
        <p:spPr>
          <a:xfrm>
            <a:off x="685800" y="1447800"/>
            <a:ext cx="10817352" cy="4876800"/>
          </a:xfrm>
        </p:spPr>
        <p:txBody>
          <a:bodyPr/>
          <a:lstStyle/>
          <a:p>
            <a:r>
              <a:rPr lang="en-US" sz="2800" dirty="0"/>
              <a:t>Remember that Antitrust Law Prohibits:</a:t>
            </a:r>
          </a:p>
          <a:p>
            <a:pPr lvl="1"/>
            <a:r>
              <a:rPr lang="en-US" sz="2400" dirty="0"/>
              <a:t>“No Poach” Agreements</a:t>
            </a:r>
          </a:p>
          <a:p>
            <a:pPr lvl="1"/>
            <a:r>
              <a:rPr lang="en-US" sz="2400" dirty="0"/>
              <a:t>Agreement to Fix Wages</a:t>
            </a:r>
          </a:p>
          <a:p>
            <a:pPr lvl="1"/>
            <a:r>
              <a:rPr lang="en-US" sz="2400" dirty="0"/>
              <a:t>Surveys of Wage, Benefit, or Other Dates (Except for Surveys Conducted by a Third Party under Strict Standards)</a:t>
            </a:r>
          </a:p>
        </p:txBody>
      </p:sp>
      <p:sp>
        <p:nvSpPr>
          <p:cNvPr id="14" name="Title 13">
            <a:extLst>
              <a:ext uri="{FF2B5EF4-FFF2-40B4-BE49-F238E27FC236}">
                <a16:creationId xmlns:a16="http://schemas.microsoft.com/office/drawing/2014/main" id="{BCA7A3BD-0A50-4B1D-A1C3-89009FFF42BF}"/>
              </a:ext>
            </a:extLst>
          </p:cNvPr>
          <p:cNvSpPr>
            <a:spLocks noGrp="1"/>
          </p:cNvSpPr>
          <p:nvPr>
            <p:ph type="title"/>
          </p:nvPr>
        </p:nvSpPr>
        <p:spPr>
          <a:xfrm>
            <a:off x="685800" y="209796"/>
            <a:ext cx="10820400" cy="1085604"/>
          </a:xfrm>
        </p:spPr>
        <p:txBody>
          <a:bodyPr/>
          <a:lstStyle/>
          <a:p>
            <a:r>
              <a:rPr lang="en-US" dirty="0"/>
              <a:t>Labor Market Challenges</a:t>
            </a:r>
          </a:p>
        </p:txBody>
      </p:sp>
      <p:sp>
        <p:nvSpPr>
          <p:cNvPr id="2" name="Footer Placeholder 1">
            <a:extLst>
              <a:ext uri="{FF2B5EF4-FFF2-40B4-BE49-F238E27FC236}">
                <a16:creationId xmlns:a16="http://schemas.microsoft.com/office/drawing/2014/main" id="{A2C6F370-BDA9-4A2B-89AD-B6E4C0E9E0D5}"/>
              </a:ext>
            </a:extLst>
          </p:cNvPr>
          <p:cNvSpPr>
            <a:spLocks noGrp="1"/>
          </p:cNvSpPr>
          <p:nvPr>
            <p:ph type="ftr" sz="quarter" idx="10"/>
          </p:nvPr>
        </p:nvSpPr>
        <p:spPr/>
        <p:txBody>
          <a:bodyPr/>
          <a:lstStyle/>
          <a:p>
            <a:r>
              <a:rPr lang="en-US" b="1" dirty="0"/>
              <a:t>Jackson Lewis P.C.</a:t>
            </a:r>
            <a:endParaRPr lang="en-US" dirty="0"/>
          </a:p>
        </p:txBody>
      </p:sp>
      <p:sp>
        <p:nvSpPr>
          <p:cNvPr id="3" name="Slide Number Placeholder 2">
            <a:extLst>
              <a:ext uri="{FF2B5EF4-FFF2-40B4-BE49-F238E27FC236}">
                <a16:creationId xmlns:a16="http://schemas.microsoft.com/office/drawing/2014/main" id="{F30DFE78-F0A6-40D4-858E-6BC7EF90EFBB}"/>
              </a:ext>
            </a:extLst>
          </p:cNvPr>
          <p:cNvSpPr>
            <a:spLocks noGrp="1"/>
          </p:cNvSpPr>
          <p:nvPr>
            <p:ph type="sldNum" sz="quarter" idx="11"/>
          </p:nvPr>
        </p:nvSpPr>
        <p:spPr/>
        <p:txBody>
          <a:bodyPr/>
          <a:lstStyle/>
          <a:p>
            <a:fld id="{407F7647-6CBB-4945-B48A-22BF8575EA14}" type="slidenum">
              <a:rPr lang="en-US" smtClean="0"/>
              <a:pPr/>
              <a:t>34</a:t>
            </a:fld>
            <a:endParaRPr lang="en-US" dirty="0"/>
          </a:p>
        </p:txBody>
      </p:sp>
    </p:spTree>
    <p:extLst>
      <p:ext uri="{BB962C8B-B14F-4D97-AF65-F5344CB8AC3E}">
        <p14:creationId xmlns:p14="http://schemas.microsoft.com/office/powerpoint/2010/main" val="16578452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1125362-ADF2-4CAD-D457-1269104DB53C}"/>
              </a:ext>
            </a:extLst>
          </p:cNvPr>
          <p:cNvSpPr>
            <a:spLocks noGrp="1"/>
          </p:cNvSpPr>
          <p:nvPr>
            <p:ph type="ftr" sz="quarter" idx="10"/>
          </p:nvPr>
        </p:nvSpPr>
        <p:spPr/>
        <p:txBody>
          <a:bodyPr/>
          <a:lstStyle/>
          <a:p>
            <a:r>
              <a:rPr lang="en-US" b="1"/>
              <a:t>Jackson Lewis P.C.</a:t>
            </a:r>
            <a:endParaRPr lang="en-US" dirty="0"/>
          </a:p>
        </p:txBody>
      </p:sp>
      <p:sp>
        <p:nvSpPr>
          <p:cNvPr id="3" name="Slide Number Placeholder 2">
            <a:extLst>
              <a:ext uri="{FF2B5EF4-FFF2-40B4-BE49-F238E27FC236}">
                <a16:creationId xmlns:a16="http://schemas.microsoft.com/office/drawing/2014/main" id="{EC638D31-0ADD-C2C0-3784-34FF5F265BDD}"/>
              </a:ext>
            </a:extLst>
          </p:cNvPr>
          <p:cNvSpPr>
            <a:spLocks noGrp="1"/>
          </p:cNvSpPr>
          <p:nvPr>
            <p:ph type="sldNum" sz="quarter" idx="11"/>
          </p:nvPr>
        </p:nvSpPr>
        <p:spPr/>
        <p:txBody>
          <a:bodyPr/>
          <a:lstStyle/>
          <a:p>
            <a:fld id="{407F7647-6CBB-4945-B48A-22BF8575EA14}" type="slidenum">
              <a:rPr lang="en-US" smtClean="0"/>
              <a:pPr/>
              <a:t>35</a:t>
            </a:fld>
            <a:endParaRPr lang="en-US" dirty="0"/>
          </a:p>
        </p:txBody>
      </p:sp>
      <p:pic>
        <p:nvPicPr>
          <p:cNvPr id="5" name="Picture 4">
            <a:extLst>
              <a:ext uri="{FF2B5EF4-FFF2-40B4-BE49-F238E27FC236}">
                <a16:creationId xmlns:a16="http://schemas.microsoft.com/office/drawing/2014/main" id="{CB86406D-9B60-B646-A2EC-D88AF7A82CF9}"/>
              </a:ext>
            </a:extLst>
          </p:cNvPr>
          <p:cNvPicPr>
            <a:picLocks noChangeAspect="1"/>
          </p:cNvPicPr>
          <p:nvPr/>
        </p:nvPicPr>
        <p:blipFill>
          <a:blip r:embed="rId2"/>
          <a:stretch>
            <a:fillRect/>
          </a:stretch>
        </p:blipFill>
        <p:spPr>
          <a:xfrm>
            <a:off x="2590800" y="304800"/>
            <a:ext cx="6688016" cy="5867400"/>
          </a:xfrm>
          <a:prstGeom prst="rect">
            <a:avLst/>
          </a:prstGeom>
          <a:ln w="25400">
            <a:solidFill>
              <a:schemeClr val="accent1"/>
            </a:solidFill>
          </a:ln>
        </p:spPr>
      </p:pic>
    </p:spTree>
    <p:extLst>
      <p:ext uri="{BB962C8B-B14F-4D97-AF65-F5344CB8AC3E}">
        <p14:creationId xmlns:p14="http://schemas.microsoft.com/office/powerpoint/2010/main" val="1108440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7ACC92D-5C38-C81D-B0FB-2766E0AF6627}"/>
              </a:ext>
            </a:extLst>
          </p:cNvPr>
          <p:cNvSpPr>
            <a:spLocks noGrp="1"/>
          </p:cNvSpPr>
          <p:nvPr>
            <p:ph type="ftr" sz="quarter" idx="10"/>
          </p:nvPr>
        </p:nvSpPr>
        <p:spPr/>
        <p:txBody>
          <a:bodyPr/>
          <a:lstStyle/>
          <a:p>
            <a:r>
              <a:rPr lang="en-US" b="1" dirty="0"/>
              <a:t>Jackson Lewis P.C.</a:t>
            </a:r>
            <a:endParaRPr lang="en-US" dirty="0"/>
          </a:p>
        </p:txBody>
      </p:sp>
      <p:sp>
        <p:nvSpPr>
          <p:cNvPr id="3" name="Slide Number Placeholder 2">
            <a:extLst>
              <a:ext uri="{FF2B5EF4-FFF2-40B4-BE49-F238E27FC236}">
                <a16:creationId xmlns:a16="http://schemas.microsoft.com/office/drawing/2014/main" id="{636B70EE-C0FD-1864-D4BE-1877452FFE20}"/>
              </a:ext>
            </a:extLst>
          </p:cNvPr>
          <p:cNvSpPr>
            <a:spLocks noGrp="1"/>
          </p:cNvSpPr>
          <p:nvPr>
            <p:ph type="sldNum" sz="quarter" idx="11"/>
          </p:nvPr>
        </p:nvSpPr>
        <p:spPr/>
        <p:txBody>
          <a:bodyPr/>
          <a:lstStyle/>
          <a:p>
            <a:fld id="{407F7647-6CBB-4945-B48A-22BF8575EA14}" type="slidenum">
              <a:rPr lang="en-US" smtClean="0"/>
              <a:pPr/>
              <a:t>36</a:t>
            </a:fld>
            <a:endParaRPr lang="en-US" dirty="0"/>
          </a:p>
        </p:txBody>
      </p:sp>
      <p:sp>
        <p:nvSpPr>
          <p:cNvPr id="4" name="Content Placeholder 3">
            <a:extLst>
              <a:ext uri="{FF2B5EF4-FFF2-40B4-BE49-F238E27FC236}">
                <a16:creationId xmlns:a16="http://schemas.microsoft.com/office/drawing/2014/main" id="{C12B17B8-E651-DF5F-07D9-A956F29D02B7}"/>
              </a:ext>
            </a:extLst>
          </p:cNvPr>
          <p:cNvSpPr>
            <a:spLocks noGrp="1"/>
          </p:cNvSpPr>
          <p:nvPr>
            <p:ph sz="quarter" idx="12"/>
          </p:nvPr>
        </p:nvSpPr>
        <p:spPr/>
        <p:txBody>
          <a:bodyPr/>
          <a:lstStyle/>
          <a:p>
            <a:r>
              <a:rPr lang="en-US" sz="2300" dirty="0"/>
              <a:t>Long Service Employees</a:t>
            </a:r>
          </a:p>
          <a:p>
            <a:r>
              <a:rPr lang="en-US" sz="2300" dirty="0"/>
              <a:t>Sympathetic Plaintiffs</a:t>
            </a:r>
          </a:p>
          <a:p>
            <a:r>
              <a:rPr lang="en-US" sz="2300" dirty="0"/>
              <a:t>Negative or Defamatory Comments</a:t>
            </a:r>
          </a:p>
          <a:p>
            <a:r>
              <a:rPr lang="en-US" sz="2300" dirty="0"/>
              <a:t>Insufficient Documentation of Performance Issues</a:t>
            </a:r>
          </a:p>
          <a:p>
            <a:r>
              <a:rPr lang="en-US" sz="2300" dirty="0"/>
              <a:t>Favorable Performance Evaluations</a:t>
            </a:r>
          </a:p>
          <a:p>
            <a:r>
              <a:rPr lang="en-US" sz="2300" dirty="0"/>
              <a:t>Inconsistent Comparators</a:t>
            </a:r>
          </a:p>
          <a:p>
            <a:r>
              <a:rPr lang="en-US" sz="2300" dirty="0"/>
              <a:t>Prior Complaints or Reports by Employees</a:t>
            </a:r>
          </a:p>
          <a:p>
            <a:r>
              <a:rPr lang="en-US" sz="2300" dirty="0"/>
              <a:t>Prior Workers’ Compensation Claim</a:t>
            </a:r>
          </a:p>
          <a:p>
            <a:r>
              <a:rPr lang="en-US" sz="2300" dirty="0"/>
              <a:t>“Bridge to Retirement” Plaintiff</a:t>
            </a:r>
          </a:p>
          <a:p>
            <a:pPr marL="0" indent="0" algn="ctr">
              <a:buNone/>
            </a:pPr>
            <a:r>
              <a:rPr lang="en-US" b="1" dirty="0"/>
              <a:t>Your Case is Never Better Than Your Reason!</a:t>
            </a:r>
          </a:p>
        </p:txBody>
      </p:sp>
      <p:sp>
        <p:nvSpPr>
          <p:cNvPr id="5" name="Title 4">
            <a:extLst>
              <a:ext uri="{FF2B5EF4-FFF2-40B4-BE49-F238E27FC236}">
                <a16:creationId xmlns:a16="http://schemas.microsoft.com/office/drawing/2014/main" id="{97A9BCF2-96B3-DF74-7999-50EF22E2EB2D}"/>
              </a:ext>
            </a:extLst>
          </p:cNvPr>
          <p:cNvSpPr>
            <a:spLocks noGrp="1"/>
          </p:cNvSpPr>
          <p:nvPr>
            <p:ph type="title"/>
          </p:nvPr>
        </p:nvSpPr>
        <p:spPr/>
        <p:txBody>
          <a:bodyPr/>
          <a:lstStyle/>
          <a:p>
            <a:r>
              <a:rPr lang="en-US" dirty="0"/>
              <a:t>Avoiding the Problem Employment Claim</a:t>
            </a:r>
          </a:p>
        </p:txBody>
      </p:sp>
    </p:spTree>
    <p:extLst>
      <p:ext uri="{BB962C8B-B14F-4D97-AF65-F5344CB8AC3E}">
        <p14:creationId xmlns:p14="http://schemas.microsoft.com/office/powerpoint/2010/main" val="5955872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683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5576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FCE119-37BB-6BAF-5173-9A9B6EF29923}"/>
              </a:ext>
            </a:extLst>
          </p:cNvPr>
          <p:cNvSpPr>
            <a:spLocks noGrp="1"/>
          </p:cNvSpPr>
          <p:nvPr>
            <p:ph type="sldNum" sz="quarter" idx="4"/>
          </p:nvPr>
        </p:nvSpPr>
        <p:spPr/>
        <p:txBody>
          <a:bodyPr/>
          <a:lstStyle/>
          <a:p>
            <a:fld id="{407F7647-6CBB-4945-B48A-22BF8575EA14}" type="slidenum">
              <a:rPr lang="en-US" smtClean="0"/>
              <a:pPr/>
              <a:t>4</a:t>
            </a:fld>
            <a:endParaRPr lang="en-US" dirty="0"/>
          </a:p>
        </p:txBody>
      </p:sp>
      <p:sp>
        <p:nvSpPr>
          <p:cNvPr id="4" name="Title 3">
            <a:extLst>
              <a:ext uri="{FF2B5EF4-FFF2-40B4-BE49-F238E27FC236}">
                <a16:creationId xmlns:a16="http://schemas.microsoft.com/office/drawing/2014/main" id="{C9874F75-0C77-BAC2-4A0F-DA1796FE1132}"/>
              </a:ext>
            </a:extLst>
          </p:cNvPr>
          <p:cNvSpPr>
            <a:spLocks noGrp="1"/>
          </p:cNvSpPr>
          <p:nvPr>
            <p:ph type="title"/>
          </p:nvPr>
        </p:nvSpPr>
        <p:spPr>
          <a:xfrm>
            <a:off x="4841748" y="2209800"/>
            <a:ext cx="6664452" cy="1085604"/>
          </a:xfrm>
        </p:spPr>
        <p:txBody>
          <a:bodyPr/>
          <a:lstStyle/>
          <a:p>
            <a:r>
              <a:rPr lang="en-US" dirty="0">
                <a:solidFill>
                  <a:schemeClr val="accent1"/>
                </a:solidFill>
              </a:rPr>
              <a:t>Vaccines and the Accommodation Duty</a:t>
            </a:r>
          </a:p>
        </p:txBody>
      </p:sp>
    </p:spTree>
    <p:extLst>
      <p:ext uri="{BB962C8B-B14F-4D97-AF65-F5344CB8AC3E}">
        <p14:creationId xmlns:p14="http://schemas.microsoft.com/office/powerpoint/2010/main" val="1815901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F02E3AD-37AF-5001-567E-691C69EBCCCB}"/>
              </a:ext>
            </a:extLst>
          </p:cNvPr>
          <p:cNvSpPr>
            <a:spLocks noGrp="1"/>
          </p:cNvSpPr>
          <p:nvPr>
            <p:ph type="sldNum" sz="quarter" idx="4"/>
          </p:nvPr>
        </p:nvSpPr>
        <p:spPr/>
        <p:txBody>
          <a:bodyPr/>
          <a:lstStyle/>
          <a:p>
            <a:fld id="{407F7647-6CBB-4945-B48A-22BF8575EA14}" type="slidenum">
              <a:rPr lang="en-US" smtClean="0"/>
              <a:pPr/>
              <a:t>5</a:t>
            </a:fld>
            <a:endParaRPr lang="en-US" dirty="0"/>
          </a:p>
        </p:txBody>
      </p:sp>
      <p:sp>
        <p:nvSpPr>
          <p:cNvPr id="4" name="Content Placeholder 3">
            <a:extLst>
              <a:ext uri="{FF2B5EF4-FFF2-40B4-BE49-F238E27FC236}">
                <a16:creationId xmlns:a16="http://schemas.microsoft.com/office/drawing/2014/main" id="{A74A091A-8AFC-3154-649A-C95993524A0A}"/>
              </a:ext>
            </a:extLst>
          </p:cNvPr>
          <p:cNvSpPr>
            <a:spLocks noGrp="1"/>
          </p:cNvSpPr>
          <p:nvPr>
            <p:ph idx="10"/>
          </p:nvPr>
        </p:nvSpPr>
        <p:spPr/>
        <p:txBody>
          <a:bodyPr/>
          <a:lstStyle/>
          <a:p>
            <a:r>
              <a:rPr lang="en-US" dirty="0"/>
              <a:t>Religious Accommodation:</a:t>
            </a:r>
          </a:p>
          <a:p>
            <a:pPr marL="914400" lvl="1" indent="-457200">
              <a:buFont typeface="+mj-lt"/>
              <a:buAutoNum type="arabicParenR"/>
            </a:pPr>
            <a:r>
              <a:rPr lang="en-US" dirty="0"/>
              <a:t>Sincere religious belief?</a:t>
            </a:r>
          </a:p>
          <a:p>
            <a:pPr marL="914400" lvl="1" indent="-457200">
              <a:buFont typeface="+mj-lt"/>
              <a:buAutoNum type="arabicParenR"/>
            </a:pPr>
            <a:endParaRPr lang="en-US" dirty="0"/>
          </a:p>
          <a:p>
            <a:pPr marL="914400" lvl="1" indent="-457200">
              <a:buFont typeface="+mj-lt"/>
              <a:buAutoNum type="arabicParenR"/>
            </a:pPr>
            <a:r>
              <a:rPr lang="en-US" dirty="0"/>
              <a:t>Undue hardship?</a:t>
            </a:r>
          </a:p>
          <a:p>
            <a:pPr marL="0" lvl="1" indent="0" algn="ctr">
              <a:buNone/>
            </a:pPr>
            <a:r>
              <a:rPr lang="en-US" b="1" i="1" dirty="0" err="1"/>
              <a:t>Sambrano</a:t>
            </a:r>
            <a:r>
              <a:rPr lang="en-US" b="1" i="1" dirty="0"/>
              <a:t>, et al. v. United Airlines Inc. </a:t>
            </a:r>
            <a:r>
              <a:rPr lang="en-US" b="1" dirty="0"/>
              <a:t>(5</a:t>
            </a:r>
            <a:r>
              <a:rPr lang="en-US" b="1" baseline="30000" dirty="0"/>
              <a:t>th</a:t>
            </a:r>
            <a:r>
              <a:rPr lang="en-US" b="1" dirty="0"/>
              <a:t> Cir., February 17, 2022)</a:t>
            </a:r>
          </a:p>
          <a:p>
            <a:pPr marL="0" lvl="1" indent="0" algn="ctr">
              <a:buNone/>
            </a:pPr>
            <a:endParaRPr lang="en-US" sz="1050" b="1" dirty="0"/>
          </a:p>
          <a:p>
            <a:pPr marL="0" lvl="1" indent="0" algn="ctr">
              <a:buNone/>
            </a:pPr>
            <a:r>
              <a:rPr lang="en-US" b="1" i="1" dirty="0"/>
              <a:t>Doster, et al. v. Kendall </a:t>
            </a:r>
            <a:r>
              <a:rPr lang="en-US" b="1" dirty="0"/>
              <a:t>(6</a:t>
            </a:r>
            <a:r>
              <a:rPr lang="en-US" b="1" baseline="30000" dirty="0"/>
              <a:t>th</a:t>
            </a:r>
            <a:r>
              <a:rPr lang="en-US" b="1" dirty="0"/>
              <a:t> Cir., November 29, 2022)</a:t>
            </a:r>
          </a:p>
          <a:p>
            <a:pPr marL="0" lvl="1" indent="0" algn="ctr">
              <a:buNone/>
            </a:pPr>
            <a:endParaRPr lang="en-US" sz="1050" b="1" dirty="0"/>
          </a:p>
          <a:p>
            <a:pPr marL="0" lvl="1" indent="0" algn="ctr">
              <a:buNone/>
            </a:pPr>
            <a:r>
              <a:rPr lang="en-US" b="1" i="1" dirty="0"/>
              <a:t>Groff v. </a:t>
            </a:r>
            <a:r>
              <a:rPr lang="en-US" b="1" i="1" dirty="0" err="1"/>
              <a:t>DeJoy</a:t>
            </a:r>
            <a:r>
              <a:rPr lang="en-US" b="1" i="1" dirty="0"/>
              <a:t> – Oral Argument – April 18, 2023</a:t>
            </a:r>
          </a:p>
          <a:p>
            <a:pPr marL="0" lvl="1" indent="0" algn="ctr">
              <a:buNone/>
            </a:pPr>
            <a:endParaRPr lang="en-US" i="1" dirty="0"/>
          </a:p>
          <a:p>
            <a:pPr marL="0" lvl="1" indent="0" algn="ctr">
              <a:buNone/>
            </a:pPr>
            <a:endParaRPr lang="en-US" i="1" dirty="0"/>
          </a:p>
        </p:txBody>
      </p:sp>
      <p:pic>
        <p:nvPicPr>
          <p:cNvPr id="8" name="Picture Placeholder 7" descr="A picture containing text, outdoor, sign&#10;&#10;Description automatically generated">
            <a:extLst>
              <a:ext uri="{FF2B5EF4-FFF2-40B4-BE49-F238E27FC236}">
                <a16:creationId xmlns:a16="http://schemas.microsoft.com/office/drawing/2014/main" id="{F81AC438-2046-603B-8E5C-D8E580FE317D}"/>
              </a:ext>
            </a:extLst>
          </p:cNvPr>
          <p:cNvPicPr>
            <a:picLocks noGrp="1" noChangeAspect="1"/>
          </p:cNvPicPr>
          <p:nvPr>
            <p:ph type="pic" idx="11"/>
          </p:nvPr>
        </p:nvPicPr>
        <p:blipFill>
          <a:blip r:embed="rId2"/>
          <a:srcRect/>
          <a:stretch>
            <a:fillRect/>
          </a:stretch>
        </p:blipFill>
        <p:spPr/>
      </p:pic>
      <p:sp>
        <p:nvSpPr>
          <p:cNvPr id="5" name="Title 4">
            <a:extLst>
              <a:ext uri="{FF2B5EF4-FFF2-40B4-BE49-F238E27FC236}">
                <a16:creationId xmlns:a16="http://schemas.microsoft.com/office/drawing/2014/main" id="{6C24012A-61F4-8F12-B9E5-3BA13B45563F}"/>
              </a:ext>
            </a:extLst>
          </p:cNvPr>
          <p:cNvSpPr>
            <a:spLocks noGrp="1"/>
          </p:cNvSpPr>
          <p:nvPr>
            <p:ph type="title"/>
          </p:nvPr>
        </p:nvSpPr>
        <p:spPr/>
        <p:txBody>
          <a:bodyPr/>
          <a:lstStyle/>
          <a:p>
            <a:r>
              <a:rPr lang="en-US" dirty="0"/>
              <a:t>Vaccination &amp; Accommodation</a:t>
            </a:r>
          </a:p>
        </p:txBody>
      </p:sp>
    </p:spTree>
    <p:extLst>
      <p:ext uri="{BB962C8B-B14F-4D97-AF65-F5344CB8AC3E}">
        <p14:creationId xmlns:p14="http://schemas.microsoft.com/office/powerpoint/2010/main" val="1865830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7CAC2A1-31DF-905C-E3AE-21FF4542329E}"/>
              </a:ext>
            </a:extLst>
          </p:cNvPr>
          <p:cNvSpPr>
            <a:spLocks noGrp="1"/>
          </p:cNvSpPr>
          <p:nvPr>
            <p:ph type="ftr" sz="quarter" idx="10"/>
          </p:nvPr>
        </p:nvSpPr>
        <p:spPr/>
        <p:txBody>
          <a:bodyPr/>
          <a:lstStyle/>
          <a:p>
            <a:r>
              <a:rPr lang="en-US" b="1"/>
              <a:t>Jackson Lewis P.C.</a:t>
            </a:r>
            <a:endParaRPr lang="en-US" dirty="0"/>
          </a:p>
        </p:txBody>
      </p:sp>
      <p:sp>
        <p:nvSpPr>
          <p:cNvPr id="3" name="Slide Number Placeholder 2">
            <a:extLst>
              <a:ext uri="{FF2B5EF4-FFF2-40B4-BE49-F238E27FC236}">
                <a16:creationId xmlns:a16="http://schemas.microsoft.com/office/drawing/2014/main" id="{513007F3-6D6B-FF90-3EA3-FBE48C72740E}"/>
              </a:ext>
            </a:extLst>
          </p:cNvPr>
          <p:cNvSpPr>
            <a:spLocks noGrp="1"/>
          </p:cNvSpPr>
          <p:nvPr>
            <p:ph type="sldNum" sz="quarter" idx="11"/>
          </p:nvPr>
        </p:nvSpPr>
        <p:spPr/>
        <p:txBody>
          <a:bodyPr/>
          <a:lstStyle/>
          <a:p>
            <a:fld id="{407F7647-6CBB-4945-B48A-22BF8575EA14}" type="slidenum">
              <a:rPr lang="en-US" smtClean="0"/>
              <a:pPr/>
              <a:t>6</a:t>
            </a:fld>
            <a:endParaRPr lang="en-US" dirty="0"/>
          </a:p>
        </p:txBody>
      </p:sp>
      <p:sp>
        <p:nvSpPr>
          <p:cNvPr id="4" name="Content Placeholder 3">
            <a:extLst>
              <a:ext uri="{FF2B5EF4-FFF2-40B4-BE49-F238E27FC236}">
                <a16:creationId xmlns:a16="http://schemas.microsoft.com/office/drawing/2014/main" id="{3EA68DC1-E961-E3B7-6B61-562BED5D4858}"/>
              </a:ext>
            </a:extLst>
          </p:cNvPr>
          <p:cNvSpPr>
            <a:spLocks noGrp="1"/>
          </p:cNvSpPr>
          <p:nvPr>
            <p:ph sz="quarter" idx="12"/>
          </p:nvPr>
        </p:nvSpPr>
        <p:spPr>
          <a:xfrm>
            <a:off x="685800" y="1362456"/>
            <a:ext cx="10591800" cy="4876800"/>
          </a:xfrm>
        </p:spPr>
        <p:txBody>
          <a:bodyPr/>
          <a:lstStyle/>
          <a:p>
            <a:r>
              <a:rPr lang="en-US" dirty="0"/>
              <a:t>Disability Accommodation:</a:t>
            </a:r>
          </a:p>
          <a:p>
            <a:pPr marL="914400" lvl="1" indent="-457200">
              <a:buFont typeface="+mj-lt"/>
              <a:buAutoNum type="arabicParenR"/>
            </a:pPr>
            <a:r>
              <a:rPr lang="en-US" dirty="0"/>
              <a:t>Individual with a Disability</a:t>
            </a:r>
          </a:p>
          <a:p>
            <a:pPr marL="0" lvl="1" indent="0" algn="ctr">
              <a:buNone/>
            </a:pPr>
            <a:r>
              <a:rPr lang="en-US" b="1" i="1" dirty="0"/>
              <a:t>Jorgensen v. Conduent Transp. Sols., Inc. </a:t>
            </a:r>
            <a:r>
              <a:rPr lang="en-US" b="1" dirty="0"/>
              <a:t>(D. Md., Feb. 2, 2023) </a:t>
            </a:r>
            <a:r>
              <a:rPr lang="en-US" dirty="0"/>
              <a:t>(requiring adherence to Covid safety policy does not support inference that plaintiff was regarded as disabled).</a:t>
            </a:r>
          </a:p>
          <a:p>
            <a:pPr marL="0" lvl="1" indent="0" algn="ctr">
              <a:buNone/>
            </a:pPr>
            <a:endParaRPr lang="en-US" dirty="0"/>
          </a:p>
          <a:p>
            <a:pPr marL="914400" lvl="1" indent="-457200">
              <a:buFont typeface="+mj-lt"/>
              <a:buAutoNum type="arabicParenR" startAt="2"/>
            </a:pPr>
            <a:r>
              <a:rPr lang="en-US" dirty="0"/>
              <a:t>Notice of the Disability</a:t>
            </a:r>
          </a:p>
          <a:p>
            <a:pPr marL="914400" lvl="1" indent="-457200">
              <a:buFont typeface="+mj-lt"/>
              <a:buAutoNum type="arabicParenR" startAt="2"/>
            </a:pPr>
            <a:endParaRPr lang="en-US" dirty="0"/>
          </a:p>
          <a:p>
            <a:pPr marL="914400" lvl="1" indent="-457200">
              <a:buFont typeface="+mj-lt"/>
              <a:buAutoNum type="arabicParenR" startAt="2"/>
            </a:pPr>
            <a:r>
              <a:rPr lang="en-US" dirty="0"/>
              <a:t>Able to perform the essential functions with reasonable accommodation</a:t>
            </a:r>
          </a:p>
          <a:p>
            <a:pPr marL="457200" lvl="1" indent="0" algn="ctr">
              <a:buNone/>
            </a:pPr>
            <a:r>
              <a:rPr lang="en-US" b="1" i="1" dirty="0" err="1"/>
              <a:t>Kumagah</a:t>
            </a:r>
            <a:r>
              <a:rPr lang="en-US" b="1" i="1" dirty="0"/>
              <a:t> v. </a:t>
            </a:r>
            <a:r>
              <a:rPr lang="en-US" b="1" i="1" dirty="0" err="1"/>
              <a:t>Aldersgate</a:t>
            </a:r>
            <a:r>
              <a:rPr lang="en-US" b="1" i="1" dirty="0"/>
              <a:t> United Methodist Retirement Community, Inc. </a:t>
            </a:r>
            <a:r>
              <a:rPr lang="en-US" b="1" dirty="0"/>
              <a:t>(W.D.N.C, Dec. 27, 2022)</a:t>
            </a:r>
          </a:p>
          <a:p>
            <a:pPr marL="457200" lvl="1" indent="0" algn="ctr">
              <a:buNone/>
            </a:pPr>
            <a:endParaRPr lang="en-US" dirty="0"/>
          </a:p>
          <a:p>
            <a:pPr marL="228600" lvl="1">
              <a:buFont typeface="Arial" panose="020B0604020202020204" pitchFamily="34" charset="0"/>
              <a:buChar char="•"/>
            </a:pPr>
            <a:r>
              <a:rPr lang="en-US" dirty="0"/>
              <a:t>“Work from Home” Accommodations</a:t>
            </a:r>
          </a:p>
          <a:p>
            <a:pPr marL="0" lvl="1" indent="0">
              <a:buNone/>
            </a:pPr>
            <a:endParaRPr lang="en-US" i="1" dirty="0"/>
          </a:p>
          <a:p>
            <a:pPr marL="0" lvl="1" indent="0">
              <a:buNone/>
            </a:pPr>
            <a:endParaRPr lang="en-US" i="1" dirty="0"/>
          </a:p>
          <a:p>
            <a:pPr marL="0" lvl="1" indent="0">
              <a:buNone/>
            </a:pPr>
            <a:endParaRPr lang="en-US" i="1" dirty="0"/>
          </a:p>
        </p:txBody>
      </p:sp>
      <p:sp>
        <p:nvSpPr>
          <p:cNvPr id="5" name="Title 4">
            <a:extLst>
              <a:ext uri="{FF2B5EF4-FFF2-40B4-BE49-F238E27FC236}">
                <a16:creationId xmlns:a16="http://schemas.microsoft.com/office/drawing/2014/main" id="{45E47334-D6D3-E409-E2DB-8EF2A0CD9F4A}"/>
              </a:ext>
            </a:extLst>
          </p:cNvPr>
          <p:cNvSpPr>
            <a:spLocks noGrp="1"/>
          </p:cNvSpPr>
          <p:nvPr>
            <p:ph type="title"/>
          </p:nvPr>
        </p:nvSpPr>
        <p:spPr/>
        <p:txBody>
          <a:bodyPr/>
          <a:lstStyle/>
          <a:p>
            <a:r>
              <a:rPr lang="en-US" dirty="0"/>
              <a:t>Vaccination &amp; Accommodation </a:t>
            </a:r>
            <a:r>
              <a:rPr lang="en-US" sz="2000" dirty="0"/>
              <a:t>(cont’d)</a:t>
            </a:r>
            <a:endParaRPr lang="en-US" dirty="0"/>
          </a:p>
        </p:txBody>
      </p:sp>
    </p:spTree>
    <p:extLst>
      <p:ext uri="{BB962C8B-B14F-4D97-AF65-F5344CB8AC3E}">
        <p14:creationId xmlns:p14="http://schemas.microsoft.com/office/powerpoint/2010/main" val="2182624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B9E899-22CA-3DEA-C667-1778EFC7A62E}"/>
              </a:ext>
            </a:extLst>
          </p:cNvPr>
          <p:cNvSpPr>
            <a:spLocks noGrp="1"/>
          </p:cNvSpPr>
          <p:nvPr>
            <p:ph type="sldNum" sz="quarter" idx="4"/>
          </p:nvPr>
        </p:nvSpPr>
        <p:spPr/>
        <p:txBody>
          <a:bodyPr/>
          <a:lstStyle/>
          <a:p>
            <a:fld id="{407F7647-6CBB-4945-B48A-22BF8575EA14}" type="slidenum">
              <a:rPr lang="en-US" smtClean="0"/>
              <a:pPr/>
              <a:t>7</a:t>
            </a:fld>
            <a:endParaRPr lang="en-US" dirty="0"/>
          </a:p>
        </p:txBody>
      </p:sp>
      <p:sp>
        <p:nvSpPr>
          <p:cNvPr id="3" name="Content Placeholder 2">
            <a:extLst>
              <a:ext uri="{FF2B5EF4-FFF2-40B4-BE49-F238E27FC236}">
                <a16:creationId xmlns:a16="http://schemas.microsoft.com/office/drawing/2014/main" id="{873C4CEB-ACD5-29DC-CC11-AF8330F0DF43}"/>
              </a:ext>
            </a:extLst>
          </p:cNvPr>
          <p:cNvSpPr>
            <a:spLocks noGrp="1"/>
          </p:cNvSpPr>
          <p:nvPr>
            <p:ph idx="10"/>
          </p:nvPr>
        </p:nvSpPr>
        <p:spPr/>
        <p:txBody>
          <a:bodyPr/>
          <a:lstStyle/>
          <a:p>
            <a:pPr marL="0" indent="0">
              <a:buNone/>
            </a:pPr>
            <a:r>
              <a:rPr lang="en-US" sz="3200" b="1" dirty="0">
                <a:solidFill>
                  <a:schemeClr val="accent1"/>
                </a:solidFill>
              </a:rPr>
              <a:t>Fourth Circuit Definition of Hostile Work Environment</a:t>
            </a:r>
          </a:p>
        </p:txBody>
      </p:sp>
    </p:spTree>
    <p:extLst>
      <p:ext uri="{BB962C8B-B14F-4D97-AF65-F5344CB8AC3E}">
        <p14:creationId xmlns:p14="http://schemas.microsoft.com/office/powerpoint/2010/main" val="1160071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ED3B977-C998-20B2-665D-997699E4F5F7}"/>
              </a:ext>
            </a:extLst>
          </p:cNvPr>
          <p:cNvSpPr>
            <a:spLocks noGrp="1"/>
          </p:cNvSpPr>
          <p:nvPr>
            <p:ph type="ftr" sz="quarter" idx="10"/>
          </p:nvPr>
        </p:nvSpPr>
        <p:spPr/>
        <p:txBody>
          <a:bodyPr/>
          <a:lstStyle/>
          <a:p>
            <a:r>
              <a:rPr lang="en-US" b="1" dirty="0"/>
              <a:t>Jackson Lewis P.C.</a:t>
            </a:r>
            <a:endParaRPr lang="en-US" dirty="0"/>
          </a:p>
        </p:txBody>
      </p:sp>
      <p:sp>
        <p:nvSpPr>
          <p:cNvPr id="3" name="Slide Number Placeholder 2">
            <a:extLst>
              <a:ext uri="{FF2B5EF4-FFF2-40B4-BE49-F238E27FC236}">
                <a16:creationId xmlns:a16="http://schemas.microsoft.com/office/drawing/2014/main" id="{A00700A7-332A-8C0C-E098-52B8F12FEE5B}"/>
              </a:ext>
            </a:extLst>
          </p:cNvPr>
          <p:cNvSpPr>
            <a:spLocks noGrp="1"/>
          </p:cNvSpPr>
          <p:nvPr>
            <p:ph type="sldNum" sz="quarter" idx="11"/>
          </p:nvPr>
        </p:nvSpPr>
        <p:spPr/>
        <p:txBody>
          <a:bodyPr/>
          <a:lstStyle/>
          <a:p>
            <a:fld id="{407F7647-6CBB-4945-B48A-22BF8575EA14}" type="slidenum">
              <a:rPr lang="en-US" smtClean="0"/>
              <a:pPr/>
              <a:t>8</a:t>
            </a:fld>
            <a:endParaRPr lang="en-US" dirty="0"/>
          </a:p>
        </p:txBody>
      </p:sp>
      <p:sp>
        <p:nvSpPr>
          <p:cNvPr id="4" name="Content Placeholder 3">
            <a:extLst>
              <a:ext uri="{FF2B5EF4-FFF2-40B4-BE49-F238E27FC236}">
                <a16:creationId xmlns:a16="http://schemas.microsoft.com/office/drawing/2014/main" id="{1AB810C7-4247-AF0A-B185-1DAAF85D7F57}"/>
              </a:ext>
            </a:extLst>
          </p:cNvPr>
          <p:cNvSpPr>
            <a:spLocks noGrp="1"/>
          </p:cNvSpPr>
          <p:nvPr>
            <p:ph sz="quarter" idx="12"/>
          </p:nvPr>
        </p:nvSpPr>
        <p:spPr/>
        <p:txBody>
          <a:bodyPr/>
          <a:lstStyle/>
          <a:p>
            <a:r>
              <a:rPr lang="en-US" dirty="0"/>
              <a:t>Three years of employment</a:t>
            </a:r>
          </a:p>
          <a:p>
            <a:r>
              <a:rPr lang="en-US" dirty="0"/>
              <a:t>Five comments by one supervisor</a:t>
            </a:r>
          </a:p>
          <a:p>
            <a:r>
              <a:rPr lang="en-US" dirty="0"/>
              <a:t>One very egregious comment by a second supervisor</a:t>
            </a:r>
          </a:p>
          <a:p>
            <a:r>
              <a:rPr lang="en-US" dirty="0"/>
              <a:t>District Court – “too sporadic”</a:t>
            </a:r>
          </a:p>
          <a:p>
            <a:r>
              <a:rPr lang="en-US" dirty="0"/>
              <a:t>Fourth Circuit reversed summary judgment on hostile environment claims</a:t>
            </a:r>
          </a:p>
          <a:p>
            <a:r>
              <a:rPr lang="en-US" dirty="0"/>
              <a:t>“Repeated invectives of an overtly racial tenor”  </a:t>
            </a:r>
          </a:p>
        </p:txBody>
      </p:sp>
      <p:sp>
        <p:nvSpPr>
          <p:cNvPr id="5" name="Title 4">
            <a:extLst>
              <a:ext uri="{FF2B5EF4-FFF2-40B4-BE49-F238E27FC236}">
                <a16:creationId xmlns:a16="http://schemas.microsoft.com/office/drawing/2014/main" id="{F5282A2E-D589-DB88-94C4-D5F612DAA606}"/>
              </a:ext>
            </a:extLst>
          </p:cNvPr>
          <p:cNvSpPr>
            <a:spLocks noGrp="1"/>
          </p:cNvSpPr>
          <p:nvPr>
            <p:ph type="title"/>
          </p:nvPr>
        </p:nvSpPr>
        <p:spPr/>
        <p:txBody>
          <a:bodyPr/>
          <a:lstStyle/>
          <a:p>
            <a:r>
              <a:rPr lang="en-US" i="1" dirty="0"/>
              <a:t>Laurent-Workman v. Wormuth</a:t>
            </a:r>
            <a:r>
              <a:rPr lang="en-US" dirty="0"/>
              <a:t>, 54 F.4</a:t>
            </a:r>
            <a:r>
              <a:rPr lang="en-US" baseline="30000" dirty="0"/>
              <a:t>th</a:t>
            </a:r>
            <a:r>
              <a:rPr lang="en-US" dirty="0"/>
              <a:t> 201 (4</a:t>
            </a:r>
            <a:r>
              <a:rPr lang="en-US" baseline="30000" dirty="0"/>
              <a:t>th</a:t>
            </a:r>
            <a:r>
              <a:rPr lang="en-US" dirty="0"/>
              <a:t> Cir. 2022)</a:t>
            </a:r>
          </a:p>
        </p:txBody>
      </p:sp>
    </p:spTree>
    <p:extLst>
      <p:ext uri="{BB962C8B-B14F-4D97-AF65-F5344CB8AC3E}">
        <p14:creationId xmlns:p14="http://schemas.microsoft.com/office/powerpoint/2010/main" val="3061408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6076DD-5818-146B-33F1-F8C692A960BB}"/>
              </a:ext>
            </a:extLst>
          </p:cNvPr>
          <p:cNvSpPr>
            <a:spLocks noGrp="1"/>
          </p:cNvSpPr>
          <p:nvPr>
            <p:ph type="sldNum" sz="quarter" idx="4"/>
          </p:nvPr>
        </p:nvSpPr>
        <p:spPr/>
        <p:txBody>
          <a:bodyPr/>
          <a:lstStyle/>
          <a:p>
            <a:fld id="{407F7647-6CBB-4945-B48A-22BF8575EA14}" type="slidenum">
              <a:rPr lang="en-US" smtClean="0"/>
              <a:pPr/>
              <a:t>9</a:t>
            </a:fld>
            <a:endParaRPr lang="en-US" dirty="0"/>
          </a:p>
        </p:txBody>
      </p:sp>
      <p:sp>
        <p:nvSpPr>
          <p:cNvPr id="3" name="Content Placeholder 2">
            <a:extLst>
              <a:ext uri="{FF2B5EF4-FFF2-40B4-BE49-F238E27FC236}">
                <a16:creationId xmlns:a16="http://schemas.microsoft.com/office/drawing/2014/main" id="{CF7DAC9C-CE9D-3FC4-F386-73F50DBEACA4}"/>
              </a:ext>
            </a:extLst>
          </p:cNvPr>
          <p:cNvSpPr>
            <a:spLocks noGrp="1"/>
          </p:cNvSpPr>
          <p:nvPr>
            <p:ph idx="10"/>
          </p:nvPr>
        </p:nvSpPr>
        <p:spPr/>
        <p:txBody>
          <a:bodyPr/>
          <a:lstStyle/>
          <a:p>
            <a:pPr marL="0" indent="0">
              <a:buNone/>
            </a:pPr>
            <a:r>
              <a:rPr lang="en-US" sz="3200" b="1" dirty="0">
                <a:solidFill>
                  <a:schemeClr val="accent1"/>
                </a:solidFill>
              </a:rPr>
              <a:t>Developments by the U.S. Department of Labor</a:t>
            </a:r>
          </a:p>
        </p:txBody>
      </p:sp>
    </p:spTree>
    <p:extLst>
      <p:ext uri="{BB962C8B-B14F-4D97-AF65-F5344CB8AC3E}">
        <p14:creationId xmlns:p14="http://schemas.microsoft.com/office/powerpoint/2010/main" val="3247540743"/>
      </p:ext>
    </p:extLst>
  </p:cSld>
  <p:clrMapOvr>
    <a:masterClrMapping/>
  </p:clrMapOvr>
</p:sld>
</file>

<file path=ppt/theme/theme1.xml><?xml version="1.0" encoding="utf-8"?>
<a:theme xmlns:a="http://schemas.openxmlformats.org/drawingml/2006/main" name="Graphic slides">
  <a:themeElements>
    <a:clrScheme name="Custom 3">
      <a:dk1>
        <a:srgbClr val="000000"/>
      </a:dk1>
      <a:lt1>
        <a:srgbClr val="FFFFFF"/>
      </a:lt1>
      <a:dk2>
        <a:srgbClr val="44546A"/>
      </a:dk2>
      <a:lt2>
        <a:srgbClr val="E7E6E6"/>
      </a:lt2>
      <a:accent1>
        <a:srgbClr val="3B1365"/>
      </a:accent1>
      <a:accent2>
        <a:srgbClr val="FF5750"/>
      </a:accent2>
      <a:accent3>
        <a:srgbClr val="91D2F2"/>
      </a:accent3>
      <a:accent4>
        <a:srgbClr val="00A87E"/>
      </a:accent4>
      <a:accent5>
        <a:srgbClr val="BC3D95"/>
      </a:accent5>
      <a:accent6>
        <a:srgbClr val="FDF385"/>
      </a:accent6>
      <a:hlink>
        <a:srgbClr val="3B1264"/>
      </a:hlink>
      <a:folHlink>
        <a:srgbClr val="3B12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L_PPT_Template_20231Q.pptx" id="{5CBFED93-14CA-4FDB-9E1B-A428EE3EACF6}" vid="{BA813868-8161-40D1-B32B-D85856A33381}"/>
    </a:ext>
  </a:extLst>
</a:theme>
</file>

<file path=ppt/theme/theme2.xml><?xml version="1.0" encoding="utf-8"?>
<a:theme xmlns:a="http://schemas.openxmlformats.org/drawingml/2006/main" name="1_Graphic slides">
  <a:themeElements>
    <a:clrScheme name="Custom 3">
      <a:dk1>
        <a:srgbClr val="000000"/>
      </a:dk1>
      <a:lt1>
        <a:srgbClr val="FFFFFF"/>
      </a:lt1>
      <a:dk2>
        <a:srgbClr val="44546A"/>
      </a:dk2>
      <a:lt2>
        <a:srgbClr val="E7E6E6"/>
      </a:lt2>
      <a:accent1>
        <a:srgbClr val="3B1365"/>
      </a:accent1>
      <a:accent2>
        <a:srgbClr val="FF5750"/>
      </a:accent2>
      <a:accent3>
        <a:srgbClr val="91D2F2"/>
      </a:accent3>
      <a:accent4>
        <a:srgbClr val="00A87E"/>
      </a:accent4>
      <a:accent5>
        <a:srgbClr val="BC3D95"/>
      </a:accent5>
      <a:accent6>
        <a:srgbClr val="FDF385"/>
      </a:accent6>
      <a:hlink>
        <a:srgbClr val="3B1264"/>
      </a:hlink>
      <a:folHlink>
        <a:srgbClr val="3B12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L_PPT_Template_20231Q.pptx" id="{5CBFED93-14CA-4FDB-9E1B-A428EE3EACF6}" vid="{BA813868-8161-40D1-B32B-D85856A3338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2925</TotalTime>
  <Words>3737</Words>
  <Application>Microsoft Office PowerPoint</Application>
  <PresentationFormat>Widescreen</PresentationFormat>
  <Paragraphs>330</Paragraphs>
  <Slides>38</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38</vt:i4>
      </vt:variant>
    </vt:vector>
  </HeadingPairs>
  <TitlesOfParts>
    <vt:vector size="48" baseType="lpstr">
      <vt:lpstr>Arial</vt:lpstr>
      <vt:lpstr>Calibri</vt:lpstr>
      <vt:lpstr>Georgia</vt:lpstr>
      <vt:lpstr>Helvetica Light</vt:lpstr>
      <vt:lpstr>Source Sans Pro Web</vt:lpstr>
      <vt:lpstr>System Font Regular</vt:lpstr>
      <vt:lpstr>Times New Roman</vt:lpstr>
      <vt:lpstr>visuelt-regular</vt:lpstr>
      <vt:lpstr>Graphic slides</vt:lpstr>
      <vt:lpstr>1_Graphic slides</vt:lpstr>
      <vt:lpstr>Emerging Issues in Labor and Employment Law</vt:lpstr>
      <vt:lpstr>PowerPoint Presentation</vt:lpstr>
      <vt:lpstr>Agenda</vt:lpstr>
      <vt:lpstr>Vaccines and the Accommodation Duty</vt:lpstr>
      <vt:lpstr>Vaccination &amp; Accommodation</vt:lpstr>
      <vt:lpstr>Vaccination &amp; Accommodation (cont’d)</vt:lpstr>
      <vt:lpstr>PowerPoint Presentation</vt:lpstr>
      <vt:lpstr>Laurent-Workman v. Wormuth, 54 F.4th 201 (4th Cir. 2022)</vt:lpstr>
      <vt:lpstr>PowerPoint Presentation</vt:lpstr>
      <vt:lpstr>OVERTIME RULE</vt:lpstr>
      <vt:lpstr>INDEPENDENT CONTRACTOR RULE</vt:lpstr>
      <vt:lpstr>PowerPoint Presentation</vt:lpstr>
      <vt:lpstr>Current NLRB Initiatives</vt:lpstr>
      <vt:lpstr>New Organizing Tactics</vt:lpstr>
      <vt:lpstr>Protected Concerted Activity: Affects All Employers</vt:lpstr>
      <vt:lpstr>What Has Changed?</vt:lpstr>
      <vt:lpstr>How to Stay Union Free</vt:lpstr>
      <vt:lpstr>PowerPoint Presentation</vt:lpstr>
      <vt:lpstr>Paradis v. Charleston Cty. Sch. Dist. 2021</vt:lpstr>
      <vt:lpstr>Paradis in Action: Pampu v. Wingo &amp; Cahagan 2022</vt:lpstr>
      <vt:lpstr>PowerPoint Presentation</vt:lpstr>
      <vt:lpstr>Pay Transparency Laws</vt:lpstr>
      <vt:lpstr>PowerPoint Presentation</vt:lpstr>
      <vt:lpstr>A.I. in Employment</vt:lpstr>
      <vt:lpstr>Tips for Using A.I. in Compliance with the Americans with Disabilities Act</vt:lpstr>
      <vt:lpstr>Regulations on the Use of Artificial Intelligence</vt:lpstr>
      <vt:lpstr>PowerPoint Presentation</vt:lpstr>
      <vt:lpstr>Expanded Federal Protections for Pregnant and Nursing Mothers</vt:lpstr>
      <vt:lpstr>Practical Tips: Complying with New Federal Protections for Pregnant and Nursing Mothers</vt:lpstr>
      <vt:lpstr>PowerPoint Presentation</vt:lpstr>
      <vt:lpstr>Cannabis Use Protections </vt:lpstr>
      <vt:lpstr>PowerPoint Presentation</vt:lpstr>
      <vt:lpstr>Federal Trade Commission Banning Non-Compete Agreements</vt:lpstr>
      <vt:lpstr>Labor Market Challenges</vt:lpstr>
      <vt:lpstr>PowerPoint Presentation</vt:lpstr>
      <vt:lpstr>Avoiding the Problem Employment Claim</vt:lpstr>
      <vt:lpstr>PowerPoint Presentation</vt:lpstr>
      <vt:lpstr>PowerPoint Presentation</vt:lpstr>
    </vt:vector>
  </TitlesOfParts>
  <Company>Jackson Lewis 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Employment Law Landscape 2023</dc:title>
  <dc:creator>Stanek, Kaylyn (Minneapolis)</dc:creator>
  <cp:lastModifiedBy>Bari, Ramlah (Marketing and BD)</cp:lastModifiedBy>
  <cp:revision>18</cp:revision>
  <cp:lastPrinted>2023-02-07T21:01:28Z</cp:lastPrinted>
  <dcterms:created xsi:type="dcterms:W3CDTF">2023-01-12T15:05:55Z</dcterms:created>
  <dcterms:modified xsi:type="dcterms:W3CDTF">2023-02-08T19:40:57Z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dDocumentId">
    <vt:lpwstr>4875-5933-6010</vt:lpwstr>
  </property>
</Properties>
</file>