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svg" ContentType="image/sv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removePersonalInfoOnSave="1" saveSubsetFonts="1" autoCompressPictures="0">
  <p:sldMasterIdLst>
    <p:sldMasterId id="2147483648" r:id="rId1"/>
  </p:sldMasterIdLst>
  <p:notesMasterIdLst>
    <p:notesMasterId r:id="rId2"/>
  </p:notesMasterIdLst>
  <p:handoutMasterIdLst>
    <p:handoutMasterId r:id="rId3"/>
  </p:handoutMasterIdLst>
  <p:sldIdLst>
    <p:sldId id="256" r:id="rId4"/>
    <p:sldId id="257" r:id="rId5"/>
    <p:sldId id="358" r:id="rId6"/>
    <p:sldId id="378" r:id="rId7"/>
    <p:sldId id="380" r:id="rId8"/>
    <p:sldId id="381" r:id="rId9"/>
    <p:sldId id="383" r:id="rId10"/>
    <p:sldId id="384" r:id="rId11"/>
    <p:sldId id="258" r:id="rId12"/>
    <p:sldId id="259" r:id="rId13"/>
    <p:sldId id="260" r:id="rId14"/>
    <p:sldId id="389" r:id="rId15"/>
    <p:sldId id="387" r:id="rId16"/>
    <p:sldId id="399" r:id="rId17"/>
    <p:sldId id="398" r:id="rId18"/>
    <p:sldId id="390" r:id="rId19"/>
    <p:sldId id="355" r:id="rId20"/>
    <p:sldId id="388" r:id="rId21"/>
    <p:sldId id="386" r:id="rId22"/>
    <p:sldId id="343" r:id="rId23"/>
    <p:sldId id="392" r:id="rId24"/>
    <p:sldId id="393" r:id="rId25"/>
    <p:sldId id="394" r:id="rId26"/>
    <p:sldId id="395" r:id="rId27"/>
    <p:sldId id="396" r:id="rId28"/>
    <p:sldId id="397" r:id="rId29"/>
    <p:sldId id="391" r:id="rId30"/>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DC364F-BBD0-440D-B90F-C71B279F6570}">
          <p14:sldIdLst>
            <p14:sldId id="256"/>
            <p14:sldId id="257"/>
          </p14:sldIdLst>
        </p14:section>
        <p14:section name="Ethical Rules" id="{8D383660-3764-4D8E-AB2F-157A68922EC1}">
          <p14:sldIdLst>
            <p14:sldId id="358"/>
            <p14:sldId id="378"/>
            <p14:sldId id="380"/>
            <p14:sldId id="381"/>
            <p14:sldId id="383"/>
            <p14:sldId id="384"/>
          </p14:sldIdLst>
        </p14:section>
        <p14:section name="New Data Sources" id="{42B5A6D1-CCA3-428C-9FAC-CF3DECAB22E1}">
          <p14:sldIdLst>
            <p14:sldId id="258"/>
            <p14:sldId id="259"/>
            <p14:sldId id="260"/>
            <p14:sldId id="389"/>
            <p14:sldId id="387"/>
            <p14:sldId id="399"/>
            <p14:sldId id="398"/>
          </p14:sldIdLst>
        </p14:section>
        <p14:section name="New Tech" id="{437842D9-101D-4FBF-BF15-9868CF83A23B}">
          <p14:sldIdLst>
            <p14:sldId id="390"/>
            <p14:sldId id="355"/>
            <p14:sldId id="388"/>
            <p14:sldId id="386"/>
            <p14:sldId id="343"/>
            <p14:sldId id="392"/>
            <p14:sldId id="393"/>
            <p14:sldId id="394"/>
            <p14:sldId id="395"/>
            <p14:sldId id="396"/>
          </p14:sldIdLst>
        </p14:section>
        <p14:section name="Wrap Up" id="{DF87D541-1C93-40C8-9F9E-24F6217A2EE7}">
          <p14:sldIdLst>
            <p14:sldId id="397"/>
            <p14:sldId id="39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65903" autoAdjust="0"/>
  </p:normalViewPr>
  <p:slideViewPr>
    <p:cSldViewPr snapToGrid="0">
      <p:cViewPr varScale="1">
        <p:scale>
          <a:sx n="41" d="100"/>
          <a:sy n="41" d="100"/>
        </p:scale>
        <p:origin x="1440" y="24"/>
      </p:cViewPr>
      <p:guideLst/>
    </p:cSldViewPr>
  </p:slideViewPr>
  <p:notesTextViewPr>
    <p:cViewPr>
      <p:scale>
        <a:sx n="1" d="1"/>
        <a:sy n="1" d="1"/>
      </p:scale>
      <p:origin x="0" y="0"/>
    </p:cViewPr>
  </p:notesTextViewPr>
  <p:notesViewPr>
    <p:cSldViewPr snapToGrid="0">
      <p:cViewPr varScale="1">
        <p:scale>
          <a:sx n="80" d="100"/>
          <a:sy n="80" d="100"/>
        </p:scale>
        <p:origin x="3282" y="96"/>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tags" Target="tags/tag1.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iagrams/_rels/data1.xml.rels>&#65279;<?xml version="1.0" encoding="utf-8" standalone="yes"?><Relationships xmlns="http://schemas.openxmlformats.org/package/2006/relationships"><Relationship Id="rId1" Type="http://schemas.openxmlformats.org/officeDocument/2006/relationships/image" Target="../media/image7.png" /><Relationship Id="rId10" Type="http://schemas.openxmlformats.org/officeDocument/2006/relationships/image" Target="../media/image16.svg" /><Relationship Id="rId11" Type="http://schemas.openxmlformats.org/officeDocument/2006/relationships/image" Target="../media/image17.png" /><Relationship Id="rId12" Type="http://schemas.openxmlformats.org/officeDocument/2006/relationships/image" Target="../media/image18.svg" /><Relationship Id="rId13" Type="http://schemas.openxmlformats.org/officeDocument/2006/relationships/image" Target="../media/image19.png" /><Relationship Id="rId14" Type="http://schemas.openxmlformats.org/officeDocument/2006/relationships/image" Target="../media/image20.svg" /><Relationship Id="rId2" Type="http://schemas.openxmlformats.org/officeDocument/2006/relationships/image" Target="../media/image8.svg" /><Relationship Id="rId3" Type="http://schemas.openxmlformats.org/officeDocument/2006/relationships/image" Target="../media/image9.png" /><Relationship Id="rId4" Type="http://schemas.openxmlformats.org/officeDocument/2006/relationships/image" Target="../media/image10.svg" /><Relationship Id="rId5" Type="http://schemas.openxmlformats.org/officeDocument/2006/relationships/image" Target="../media/image11.png" /><Relationship Id="rId6" Type="http://schemas.openxmlformats.org/officeDocument/2006/relationships/image" Target="../media/image12.svg" /><Relationship Id="rId7" Type="http://schemas.openxmlformats.org/officeDocument/2006/relationships/image" Target="../media/image13.png" /><Relationship Id="rId8" Type="http://schemas.openxmlformats.org/officeDocument/2006/relationships/image" Target="../media/image14.svg" /><Relationship Id="rId9" Type="http://schemas.openxmlformats.org/officeDocument/2006/relationships/image" Target="../media/image15.png" /></Relationships>
</file>

<file path=ppt/diagrams/_rels/drawing1.xml.rels>&#65279;<?xml version="1.0" encoding="utf-8" standalone="yes"?><Relationships xmlns="http://schemas.openxmlformats.org/package/2006/relationships"><Relationship Id="rId1" Type="http://schemas.openxmlformats.org/officeDocument/2006/relationships/image" Target="../media/image7.png" /><Relationship Id="rId10" Type="http://schemas.openxmlformats.org/officeDocument/2006/relationships/image" Target="../media/image16.svg" /><Relationship Id="rId11" Type="http://schemas.openxmlformats.org/officeDocument/2006/relationships/image" Target="../media/image17.png" /><Relationship Id="rId12" Type="http://schemas.openxmlformats.org/officeDocument/2006/relationships/image" Target="../media/image18.svg" /><Relationship Id="rId13" Type="http://schemas.openxmlformats.org/officeDocument/2006/relationships/image" Target="../media/image19.png" /><Relationship Id="rId14" Type="http://schemas.openxmlformats.org/officeDocument/2006/relationships/image" Target="../media/image20.svg" /><Relationship Id="rId2" Type="http://schemas.openxmlformats.org/officeDocument/2006/relationships/image" Target="../media/image8.svg" /><Relationship Id="rId3" Type="http://schemas.openxmlformats.org/officeDocument/2006/relationships/image" Target="../media/image9.png" /><Relationship Id="rId4" Type="http://schemas.openxmlformats.org/officeDocument/2006/relationships/image" Target="../media/image10.svg" /><Relationship Id="rId5" Type="http://schemas.openxmlformats.org/officeDocument/2006/relationships/image" Target="../media/image11.png" /><Relationship Id="rId6" Type="http://schemas.openxmlformats.org/officeDocument/2006/relationships/image" Target="../media/image12.svg" /><Relationship Id="rId7" Type="http://schemas.openxmlformats.org/officeDocument/2006/relationships/image" Target="../media/image13.png" /><Relationship Id="rId8" Type="http://schemas.openxmlformats.org/officeDocument/2006/relationships/image" Target="../media/image14.svg" /><Relationship Id="rId9" Type="http://schemas.openxmlformats.org/officeDocument/2006/relationships/image" Target="../media/image15.png" /></Relationships>
</file>

<file path=ppt/diagrams/colors1.xml><?xml version="1.0" encoding="utf-8"?>
<dgm:colorsDef xmlns:a="http://schemas.openxmlformats.org/drawingml/2006/main" xmlns:dgm="http://schemas.openxmlformats.org/drawingml/2006/diagram"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54F8C943-D2C4-4537-BCAB-DE324AC5BFD3}" type="doc">
      <dgm:prSet loTypeId="urn:microsoft.com/office/officeart/2018/2/layout/IconCircleList" loCatId="icon" qsTypeId="urn:microsoft.com/office/officeart/2005/8/quickstyle/simple1" qsCatId="simple" csTypeId="urn:microsoft.com/office/officeart/2018/5/colors/Iconchunking_neutralbg_colorful2" csCatId="colorful" phldr="1"/>
      <dgm:spPr/>
      <dgm:t>
        <a:bodyPr/>
        <a:lstStyle/>
        <a:p>
          <a:endParaRPr lang="en-US"/>
        </a:p>
      </dgm:t>
    </dgm:pt>
    <dgm:pt modelId="{989A891D-1EDD-4808-A76D-BB2666577586}" type="parTrans" cxnId="{D049FA80-3710-451A-BB78-D1F740CD42B4}">
      <dgm:prSet/>
      <dgm:spPr/>
      <dgm:t>
        <a:bodyPr/>
        <a:lstStyle/>
        <a:p>
          <a:endParaRPr lang="en-US"/>
        </a:p>
      </dgm:t>
    </dgm:pt>
    <dgm:pt modelId="{F866F2F1-33A7-4CC4-955D-573E967BB8D7}">
      <dgm:prSet/>
      <dgm:spPr/>
      <dgm:t>
        <a:bodyPr/>
        <a:lstStyle/>
        <a:p>
          <a:pPr>
            <a:lnSpc>
              <a:spcPct val="100000"/>
            </a:lnSpc>
          </a:pPr>
          <a:r>
            <a:rPr lang="en-US"/>
            <a:t>Email</a:t>
          </a:r>
        </a:p>
      </dgm:t>
    </dgm:pt>
    <dgm:pt modelId="{461ABC69-50F8-41B7-ABF5-479983E7DBA0}" type="sibTrans" cxnId="{D049FA80-3710-451A-BB78-D1F740CD42B4}">
      <dgm:prSet/>
      <dgm:spPr/>
      <dgm:t>
        <a:bodyPr/>
        <a:lstStyle/>
        <a:p>
          <a:pPr>
            <a:lnSpc>
              <a:spcPct val="100000"/>
            </a:lnSpc>
          </a:pPr>
          <a:endParaRPr lang="en-US"/>
        </a:p>
      </dgm:t>
    </dgm:pt>
    <dgm:pt modelId="{F9995071-7BEA-4FCA-B9D4-130780EBBCCF}" type="parTrans" cxnId="{A33E45B0-9683-43C1-A9E9-A34232579BC1}">
      <dgm:prSet/>
      <dgm:spPr/>
      <dgm:t>
        <a:bodyPr/>
        <a:lstStyle/>
        <a:p>
          <a:endParaRPr lang="en-US"/>
        </a:p>
      </dgm:t>
    </dgm:pt>
    <dgm:pt modelId="{73FD8040-781D-4DB8-8BF1-526E7B3C8E65}">
      <dgm:prSet/>
      <dgm:spPr/>
      <dgm:t>
        <a:bodyPr/>
        <a:lstStyle/>
        <a:p>
          <a:pPr>
            <a:lnSpc>
              <a:spcPct val="100000"/>
            </a:lnSpc>
          </a:pPr>
          <a:r>
            <a:rPr lang="en-US"/>
            <a:t>Computers</a:t>
          </a:r>
        </a:p>
      </dgm:t>
    </dgm:pt>
    <dgm:pt modelId="{BC8B4E04-5BE6-46FA-9EE4-A2F396F12C9B}" type="sibTrans" cxnId="{A33E45B0-9683-43C1-A9E9-A34232579BC1}">
      <dgm:prSet/>
      <dgm:spPr/>
      <dgm:t>
        <a:bodyPr/>
        <a:lstStyle/>
        <a:p>
          <a:pPr>
            <a:lnSpc>
              <a:spcPct val="100000"/>
            </a:lnSpc>
          </a:pPr>
          <a:endParaRPr lang="en-US"/>
        </a:p>
      </dgm:t>
    </dgm:pt>
    <dgm:pt modelId="{320FAAE6-B31B-41AF-91F0-73802EFB0134}" type="parTrans" cxnId="{CDE79F1D-1EF6-4288-B030-F6659A5CDDEA}">
      <dgm:prSet/>
      <dgm:spPr/>
      <dgm:t>
        <a:bodyPr/>
        <a:lstStyle/>
        <a:p>
          <a:endParaRPr lang="en-US"/>
        </a:p>
      </dgm:t>
    </dgm:pt>
    <dgm:pt modelId="{764A7B50-A6FB-40EB-B936-DCD5F1DB9440}">
      <dgm:prSet/>
      <dgm:spPr/>
      <dgm:t>
        <a:bodyPr/>
        <a:lstStyle/>
        <a:p>
          <a:pPr>
            <a:lnSpc>
              <a:spcPct val="100000"/>
            </a:lnSpc>
          </a:pPr>
          <a:r>
            <a:rPr lang="en-US"/>
            <a:t>Cloud storage</a:t>
          </a:r>
        </a:p>
      </dgm:t>
    </dgm:pt>
    <dgm:pt modelId="{88D24C5E-1D86-43B4-A73C-CB48306F1197}" type="sibTrans" cxnId="{CDE79F1D-1EF6-4288-B030-F6659A5CDDEA}">
      <dgm:prSet/>
      <dgm:spPr/>
      <dgm:t>
        <a:bodyPr/>
        <a:lstStyle/>
        <a:p>
          <a:pPr>
            <a:lnSpc>
              <a:spcPct val="100000"/>
            </a:lnSpc>
          </a:pPr>
          <a:endParaRPr lang="en-US"/>
        </a:p>
      </dgm:t>
    </dgm:pt>
    <dgm:pt modelId="{43B9CCE3-9B32-471E-9EAF-D6D220FE0006}" type="parTrans" cxnId="{34206E1B-9583-4911-AB37-1FC54C21614E}">
      <dgm:prSet/>
      <dgm:spPr/>
      <dgm:t>
        <a:bodyPr/>
        <a:lstStyle/>
        <a:p>
          <a:endParaRPr lang="en-US"/>
        </a:p>
      </dgm:t>
    </dgm:pt>
    <dgm:pt modelId="{9B76D69D-6934-4690-9BE5-1AF2B0A12B5C}">
      <dgm:prSet/>
      <dgm:spPr/>
      <dgm:t>
        <a:bodyPr/>
        <a:lstStyle/>
        <a:p>
          <a:pPr>
            <a:lnSpc>
              <a:spcPct val="100000"/>
            </a:lnSpc>
          </a:pPr>
          <a:r>
            <a:rPr lang="en-US"/>
            <a:t>Network </a:t>
          </a:r>
        </a:p>
      </dgm:t>
    </dgm:pt>
    <dgm:pt modelId="{C0AD4DB7-CCCE-4813-B0E9-3EA2E71DD316}" type="sibTrans" cxnId="{34206E1B-9583-4911-AB37-1FC54C21614E}">
      <dgm:prSet/>
      <dgm:spPr/>
      <dgm:t>
        <a:bodyPr/>
        <a:lstStyle/>
        <a:p>
          <a:pPr>
            <a:lnSpc>
              <a:spcPct val="100000"/>
            </a:lnSpc>
          </a:pPr>
          <a:endParaRPr lang="en-US"/>
        </a:p>
      </dgm:t>
    </dgm:pt>
    <dgm:pt modelId="{24A23A0C-7638-4749-B2A6-0B81D012EC40}" type="parTrans" cxnId="{8A788713-8BA5-4906-86B0-4C9D5EB93861}">
      <dgm:prSet/>
      <dgm:spPr/>
      <dgm:t>
        <a:bodyPr/>
        <a:lstStyle/>
        <a:p>
          <a:endParaRPr lang="en-US"/>
        </a:p>
      </dgm:t>
    </dgm:pt>
    <dgm:pt modelId="{F58A1ED2-9147-4E4D-A001-81058CC8491B}">
      <dgm:prSet/>
      <dgm:spPr/>
      <dgm:t>
        <a:bodyPr/>
        <a:lstStyle/>
        <a:p>
          <a:pPr>
            <a:lnSpc>
              <a:spcPct val="100000"/>
            </a:lnSpc>
          </a:pPr>
          <a:r>
            <a:rPr lang="en-US"/>
            <a:t>Structured data </a:t>
          </a:r>
        </a:p>
      </dgm:t>
    </dgm:pt>
    <dgm:pt modelId="{7F0E6074-1831-4467-8FDD-B9CD20BF6FDA}" type="sibTrans" cxnId="{8A788713-8BA5-4906-86B0-4C9D5EB93861}">
      <dgm:prSet/>
      <dgm:spPr/>
      <dgm:t>
        <a:bodyPr/>
        <a:lstStyle/>
        <a:p>
          <a:pPr>
            <a:lnSpc>
              <a:spcPct val="100000"/>
            </a:lnSpc>
          </a:pPr>
          <a:endParaRPr lang="en-US"/>
        </a:p>
      </dgm:t>
    </dgm:pt>
    <dgm:pt modelId="{108BAD95-FF8F-4B97-A69B-C92496A1704B}" type="parTrans" cxnId="{34061639-2315-4488-9EB1-203BF56866DA}">
      <dgm:prSet/>
      <dgm:spPr/>
      <dgm:t>
        <a:bodyPr/>
        <a:lstStyle/>
        <a:p>
          <a:endParaRPr lang="en-US"/>
        </a:p>
      </dgm:t>
    </dgm:pt>
    <dgm:pt modelId="{2724F502-6F8A-4C6D-94CE-938B011E698E}">
      <dgm:prSet/>
      <dgm:spPr/>
      <dgm:t>
        <a:bodyPr/>
        <a:lstStyle/>
        <a:p>
          <a:pPr>
            <a:lnSpc>
              <a:spcPct val="100000"/>
            </a:lnSpc>
          </a:pPr>
          <a:r>
            <a:rPr lang="en-US"/>
            <a:t>Other shared locations</a:t>
          </a:r>
        </a:p>
      </dgm:t>
    </dgm:pt>
    <dgm:pt modelId="{0372DC94-D97F-4ED6-ADE1-402DB2BACFB7}" type="sibTrans" cxnId="{34061639-2315-4488-9EB1-203BF56866DA}">
      <dgm:prSet/>
      <dgm:spPr/>
      <dgm:t>
        <a:bodyPr/>
        <a:lstStyle/>
        <a:p>
          <a:pPr>
            <a:lnSpc>
              <a:spcPct val="100000"/>
            </a:lnSpc>
          </a:pPr>
          <a:endParaRPr lang="en-US"/>
        </a:p>
      </dgm:t>
    </dgm:pt>
    <dgm:pt modelId="{30DC2C78-18BC-4047-B92E-B5D82BEF5F9F}" type="parTrans" cxnId="{F7AD4C07-B39B-4766-B1A2-249B04C29C5D}">
      <dgm:prSet/>
      <dgm:spPr/>
      <dgm:t>
        <a:bodyPr/>
        <a:lstStyle/>
        <a:p>
          <a:endParaRPr lang="en-US"/>
        </a:p>
      </dgm:t>
    </dgm:pt>
    <dgm:pt modelId="{462AE30C-6C10-4B29-9CDA-330E3C22B25F}">
      <dgm:prSet/>
      <dgm:spPr/>
      <dgm:t>
        <a:bodyPr/>
        <a:lstStyle/>
        <a:p>
          <a:pPr>
            <a:lnSpc>
              <a:spcPct val="100000"/>
            </a:lnSpc>
          </a:pPr>
          <a:r>
            <a:rPr lang="en-US"/>
            <a:t>Hard Copy Scanning </a:t>
          </a:r>
        </a:p>
      </dgm:t>
    </dgm:pt>
    <dgm:pt modelId="{2E23AC66-FBE1-499E-9905-E8670D1EFD30}" type="sibTrans" cxnId="{F7AD4C07-B39B-4766-B1A2-249B04C29C5D}">
      <dgm:prSet/>
      <dgm:spPr/>
      <dgm:t>
        <a:bodyPr/>
        <a:lstStyle/>
        <a:p>
          <a:endParaRPr lang="en-US"/>
        </a:p>
      </dgm:t>
    </dgm:pt>
    <dgm:pt modelId="{E55F98D2-C4C2-4E0B-BB2E-64ECC39DDFFE}" type="pres">
      <dgm:prSet presAssocID="{54F8C943-D2C4-4537-BCAB-DE324AC5BFD3}" presName="root">
        <dgm:presLayoutVars>
          <dgm:dir/>
          <dgm:resizeHandles val="exact"/>
        </dgm:presLayoutVars>
      </dgm:prSet>
      <dgm:spPr/>
      <dgm:t>
        <a:bodyPr/>
        <a:lstStyle/>
        <a:p/>
      </dgm:t>
    </dgm:pt>
    <dgm:pt modelId="{FBDC1BDC-5C26-4836-9755-2A6F8DB62CE3}" type="pres">
      <dgm:prSet presAssocID="{54F8C943-D2C4-4537-BCAB-DE324AC5BFD3}" presName="container">
        <dgm:presLayoutVars>
          <dgm:dir/>
          <dgm:resizeHandles val="exact"/>
        </dgm:presLayoutVars>
      </dgm:prSet>
      <dgm:spPr/>
      <dgm:t>
        <a:bodyPr/>
        <a:lstStyle/>
        <a:p/>
      </dgm:t>
    </dgm:pt>
    <dgm:pt modelId="{19C302D7-2500-48BF-98BC-1A485623232D}" type="pres">
      <dgm:prSet presAssocID="{F866F2F1-33A7-4CC4-955D-573E967BB8D7}" presName="compNode"/>
      <dgm:spPr/>
      <dgm:t>
        <a:bodyPr/>
        <a:lstStyle/>
        <a:p/>
      </dgm:t>
    </dgm:pt>
    <dgm:pt modelId="{F4118409-8CCB-455D-B63C-525A11930A36}" type="pres">
      <dgm:prSet presAssocID="{F866F2F1-33A7-4CC4-955D-573E967BB8D7}" presName="iconBgRect" presStyleLbl="bgShp" presStyleCnt="7"/>
      <dgm:spPr/>
      <dgm:t>
        <a:bodyPr/>
        <a:lstStyle/>
        <a:p/>
      </dgm:t>
    </dgm:pt>
    <dgm:pt modelId="{7D634A69-6EE7-4A41-A43D-4D286AECD40C}" type="pres">
      <dgm:prSet presAssocID="{F866F2F1-33A7-4CC4-955D-573E967BB8D7}" presName="iconRect" presStyleLbl="node1" presStyleCnt="7"/>
      <dgm:spPr>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t>
        <a:bodyPr/>
        <a:lstStyle/>
        <a:p/>
      </dgm:t>
      <dgm:extLst>
        <a:ext uri="{E40237B7-FDA0-4F09-8148-C483321AD2D9}">
          <dgm14:cNvPr xmlns:dgm14="http://schemas.microsoft.com/office/drawing/2010/diagram" id="0" name="" descr="Email"/>
        </a:ext>
      </dgm:extLst>
    </dgm:pt>
    <dgm:pt modelId="{8754699D-E255-41D3-99FC-1149AD6920B4}" type="pres">
      <dgm:prSet presAssocID="{F866F2F1-33A7-4CC4-955D-573E967BB8D7}" presName="spaceRect"/>
      <dgm:spPr/>
      <dgm:t>
        <a:bodyPr/>
        <a:lstStyle/>
        <a:p/>
      </dgm:t>
    </dgm:pt>
    <dgm:pt modelId="{B89D6B98-24CB-499A-B2E4-C68991705D98}" type="pres">
      <dgm:prSet presAssocID="{F866F2F1-33A7-4CC4-955D-573E967BB8D7}" presName="textRect" presStyleLbl="revTx" presStyleCnt="7">
        <dgm:presLayoutVars>
          <dgm:chMax val="1"/>
          <dgm:chPref val="1"/>
        </dgm:presLayoutVars>
      </dgm:prSet>
      <dgm:spPr/>
      <dgm:t>
        <a:bodyPr/>
        <a:lstStyle/>
        <a:p/>
      </dgm:t>
    </dgm:pt>
    <dgm:pt modelId="{67D9FA4A-6F15-4579-B38D-C22CF6C18B13}" type="pres">
      <dgm:prSet presAssocID="{461ABC69-50F8-41B7-ABF5-479983E7DBA0}" presName="sibTrans" presStyleLbl="sibTrans2D1" presStyleCnt="6"/>
      <dgm:spPr/>
      <dgm:t>
        <a:bodyPr/>
        <a:lstStyle/>
        <a:p/>
      </dgm:t>
    </dgm:pt>
    <dgm:pt modelId="{38C59FA5-CF88-4BC6-A5C3-E38AB7659258}" type="pres">
      <dgm:prSet presAssocID="{73FD8040-781D-4DB8-8BF1-526E7B3C8E65}" presName="compNode"/>
      <dgm:spPr/>
      <dgm:t>
        <a:bodyPr/>
        <a:lstStyle/>
        <a:p/>
      </dgm:t>
    </dgm:pt>
    <dgm:pt modelId="{24803196-84B7-4E85-8E6E-11E510E0E9DF}" type="pres">
      <dgm:prSet presAssocID="{73FD8040-781D-4DB8-8BF1-526E7B3C8E65}" presName="iconBgRect" presStyleLbl="bgShp" presStyleIdx="1" presStyleCnt="7"/>
      <dgm:spPr/>
      <dgm:t>
        <a:bodyPr/>
        <a:lstStyle/>
        <a:p/>
      </dgm:t>
    </dgm:pt>
    <dgm:pt modelId="{D12B11F4-3868-4592-B013-7ACDB86A529F}" type="pres">
      <dgm:prSet presAssocID="{73FD8040-781D-4DB8-8BF1-526E7B3C8E65}" presName="iconRect" presStyleLbl="node1" presStyleIdx="1" presStyleCnt="7"/>
      <dgm:spPr>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t>
        <a:bodyPr/>
        <a:lstStyle/>
        <a:p/>
      </dgm:t>
      <dgm:extLst>
        <a:ext uri="{E40237B7-FDA0-4F09-8148-C483321AD2D9}">
          <dgm14:cNvPr xmlns:dgm14="http://schemas.microsoft.com/office/drawing/2010/diagram" id="0" name="" descr="Laptop"/>
        </a:ext>
      </dgm:extLst>
    </dgm:pt>
    <dgm:pt modelId="{D16FE1F3-B741-403E-AA3F-2D0BFDA732A3}" type="pres">
      <dgm:prSet presAssocID="{73FD8040-781D-4DB8-8BF1-526E7B3C8E65}" presName="spaceRect"/>
      <dgm:spPr/>
      <dgm:t>
        <a:bodyPr/>
        <a:lstStyle/>
        <a:p/>
      </dgm:t>
    </dgm:pt>
    <dgm:pt modelId="{58BC9D63-57A2-42EF-B477-774D88B31327}" type="pres">
      <dgm:prSet presAssocID="{73FD8040-781D-4DB8-8BF1-526E7B3C8E65}" presName="textRect" presStyleLbl="revTx" presStyleIdx="1" presStyleCnt="7">
        <dgm:presLayoutVars>
          <dgm:chMax val="1"/>
          <dgm:chPref val="1"/>
        </dgm:presLayoutVars>
      </dgm:prSet>
      <dgm:spPr/>
      <dgm:t>
        <a:bodyPr/>
        <a:lstStyle/>
        <a:p/>
      </dgm:t>
    </dgm:pt>
    <dgm:pt modelId="{21F679A9-DA85-401A-8030-3A763EE22D5A}" type="pres">
      <dgm:prSet presAssocID="{BC8B4E04-5BE6-46FA-9EE4-A2F396F12C9B}" presName="sibTrans" presStyleLbl="sibTrans2D1" presStyleIdx="1" presStyleCnt="6"/>
      <dgm:spPr/>
      <dgm:t>
        <a:bodyPr/>
        <a:lstStyle/>
        <a:p/>
      </dgm:t>
    </dgm:pt>
    <dgm:pt modelId="{1F297CC4-1EF9-4F4A-93D7-449D403CA366}" type="pres">
      <dgm:prSet presAssocID="{764A7B50-A6FB-40EB-B936-DCD5F1DB9440}" presName="compNode"/>
      <dgm:spPr/>
      <dgm:t>
        <a:bodyPr/>
        <a:lstStyle/>
        <a:p/>
      </dgm:t>
    </dgm:pt>
    <dgm:pt modelId="{1899254B-D3EF-4189-BDEB-78AEB8C9F13F}" type="pres">
      <dgm:prSet presAssocID="{764A7B50-A6FB-40EB-B936-DCD5F1DB9440}" presName="iconBgRect" presStyleLbl="bgShp" presStyleIdx="2" presStyleCnt="7"/>
      <dgm:spPr/>
      <dgm:t>
        <a:bodyPr/>
        <a:lstStyle/>
        <a:p/>
      </dgm:t>
    </dgm:pt>
    <dgm:pt modelId="{497D1332-F53E-4091-A86D-37AF19D51CE0}" type="pres">
      <dgm:prSet presAssocID="{764A7B50-A6FB-40EB-B936-DCD5F1DB9440}" presName="iconRect" presStyleLbl="node1" presStyleIdx="2" presStyleCnt="7"/>
      <dgm:spPr>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t>
        <a:bodyPr/>
        <a:lstStyle/>
        <a:p/>
      </dgm:t>
      <dgm:extLst>
        <a:ext uri="{E40237B7-FDA0-4F09-8148-C483321AD2D9}">
          <dgm14:cNvPr xmlns:dgm14="http://schemas.microsoft.com/office/drawing/2010/diagram" id="0" name="" descr="Cloud"/>
        </a:ext>
      </dgm:extLst>
    </dgm:pt>
    <dgm:pt modelId="{D4EB6EF8-9CC0-4EA0-BC0D-3AD08B0CCE88}" type="pres">
      <dgm:prSet presAssocID="{764A7B50-A6FB-40EB-B936-DCD5F1DB9440}" presName="spaceRect"/>
      <dgm:spPr/>
      <dgm:t>
        <a:bodyPr/>
        <a:lstStyle/>
        <a:p/>
      </dgm:t>
    </dgm:pt>
    <dgm:pt modelId="{54D92E4F-61B0-434B-9826-36F2CF815A2E}" type="pres">
      <dgm:prSet presAssocID="{764A7B50-A6FB-40EB-B936-DCD5F1DB9440}" presName="textRect" presStyleLbl="revTx" presStyleIdx="2" presStyleCnt="7">
        <dgm:presLayoutVars>
          <dgm:chMax val="1"/>
          <dgm:chPref val="1"/>
        </dgm:presLayoutVars>
      </dgm:prSet>
      <dgm:spPr/>
      <dgm:t>
        <a:bodyPr/>
        <a:lstStyle/>
        <a:p/>
      </dgm:t>
    </dgm:pt>
    <dgm:pt modelId="{F8CFF014-CC7B-404C-946F-ADA70823325E}" type="pres">
      <dgm:prSet presAssocID="{88D24C5E-1D86-43B4-A73C-CB48306F1197}" presName="sibTrans" presStyleLbl="sibTrans2D1" presStyleIdx="2" presStyleCnt="6"/>
      <dgm:spPr/>
      <dgm:t>
        <a:bodyPr/>
        <a:lstStyle/>
        <a:p/>
      </dgm:t>
    </dgm:pt>
    <dgm:pt modelId="{ACA27DAA-F2AA-4C49-9F13-332AAA59175E}" type="pres">
      <dgm:prSet presAssocID="{9B76D69D-6934-4690-9BE5-1AF2B0A12B5C}" presName="compNode"/>
      <dgm:spPr/>
      <dgm:t>
        <a:bodyPr/>
        <a:lstStyle/>
        <a:p/>
      </dgm:t>
    </dgm:pt>
    <dgm:pt modelId="{70309491-8CA0-41B9-ABE8-C64B1C68BC66}" type="pres">
      <dgm:prSet presAssocID="{9B76D69D-6934-4690-9BE5-1AF2B0A12B5C}" presName="iconBgRect" presStyleLbl="bgShp" presStyleIdx="3" presStyleCnt="7"/>
      <dgm:spPr/>
      <dgm:t>
        <a:bodyPr/>
        <a:lstStyle/>
        <a:p/>
      </dgm:t>
    </dgm:pt>
    <dgm:pt modelId="{66759DCF-853C-4EA3-ACEB-53D0FC7DC116}" type="pres">
      <dgm:prSet presAssocID="{9B76D69D-6934-4690-9BE5-1AF2B0A12B5C}" presName="iconRect" presStyleLbl="node1" presStyleIdx="3" presStyleCnt="7"/>
      <dgm:spPr>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t>
        <a:bodyPr/>
        <a:lstStyle/>
        <a:p/>
      </dgm:t>
      <dgm:extLst>
        <a:ext uri="{E40237B7-FDA0-4F09-8148-C483321AD2D9}">
          <dgm14:cNvPr xmlns:dgm14="http://schemas.microsoft.com/office/drawing/2010/diagram" id="0" name="" descr="Social Network"/>
        </a:ext>
      </dgm:extLst>
    </dgm:pt>
    <dgm:pt modelId="{E5CE017C-7654-47F7-AEB2-4A97CB30361B}" type="pres">
      <dgm:prSet presAssocID="{9B76D69D-6934-4690-9BE5-1AF2B0A12B5C}" presName="spaceRect"/>
      <dgm:spPr/>
      <dgm:t>
        <a:bodyPr/>
        <a:lstStyle/>
        <a:p/>
      </dgm:t>
    </dgm:pt>
    <dgm:pt modelId="{A24711B5-DA34-4489-8E7D-E8F33F390A2F}" type="pres">
      <dgm:prSet presAssocID="{9B76D69D-6934-4690-9BE5-1AF2B0A12B5C}" presName="textRect" presStyleLbl="revTx" presStyleIdx="3" presStyleCnt="7">
        <dgm:presLayoutVars>
          <dgm:chMax val="1"/>
          <dgm:chPref val="1"/>
        </dgm:presLayoutVars>
      </dgm:prSet>
      <dgm:spPr/>
      <dgm:t>
        <a:bodyPr/>
        <a:lstStyle/>
        <a:p/>
      </dgm:t>
    </dgm:pt>
    <dgm:pt modelId="{75D4AEB0-45C2-4EC9-AC6B-3EDB4D12EAA9}" type="pres">
      <dgm:prSet presAssocID="{C0AD4DB7-CCCE-4813-B0E9-3EA2E71DD316}" presName="sibTrans" presStyleLbl="sibTrans2D1" presStyleIdx="3" presStyleCnt="6"/>
      <dgm:spPr/>
      <dgm:t>
        <a:bodyPr/>
        <a:lstStyle/>
        <a:p/>
      </dgm:t>
    </dgm:pt>
    <dgm:pt modelId="{7370FC7F-4F7B-4E4E-BFFD-E78BE4EC02FA}" type="pres">
      <dgm:prSet presAssocID="{F58A1ED2-9147-4E4D-A001-81058CC8491B}" presName="compNode"/>
      <dgm:spPr/>
      <dgm:t>
        <a:bodyPr/>
        <a:lstStyle/>
        <a:p/>
      </dgm:t>
    </dgm:pt>
    <dgm:pt modelId="{76B55400-98C8-4D6A-BE15-6726B1A54F19}" type="pres">
      <dgm:prSet presAssocID="{F58A1ED2-9147-4E4D-A001-81058CC8491B}" presName="iconBgRect" presStyleLbl="bgShp" presStyleIdx="4" presStyleCnt="7"/>
      <dgm:spPr/>
      <dgm:t>
        <a:bodyPr/>
        <a:lstStyle/>
        <a:p/>
      </dgm:t>
    </dgm:pt>
    <dgm:pt modelId="{1AF042C9-2C9F-4D34-B4D2-448C4E690AB9}" type="pres">
      <dgm:prSet presAssocID="{F58A1ED2-9147-4E4D-A001-81058CC8491B}" presName="iconRect" presStyleLbl="node1" presStyleIdx="4" presStyleCnt="7"/>
      <dgm:spPr>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t>
        <a:bodyPr/>
        <a:lstStyle/>
        <a:p/>
      </dgm:t>
      <dgm:extLst>
        <a:ext uri="{E40237B7-FDA0-4F09-8148-C483321AD2D9}">
          <dgm14:cNvPr xmlns:dgm14="http://schemas.microsoft.com/office/drawing/2010/diagram" id="0" name="" descr="Database"/>
        </a:ext>
      </dgm:extLst>
    </dgm:pt>
    <dgm:pt modelId="{CBE57C15-5493-413C-8B20-991D595859BF}" type="pres">
      <dgm:prSet presAssocID="{F58A1ED2-9147-4E4D-A001-81058CC8491B}" presName="spaceRect"/>
      <dgm:spPr/>
      <dgm:t>
        <a:bodyPr/>
        <a:lstStyle/>
        <a:p/>
      </dgm:t>
    </dgm:pt>
    <dgm:pt modelId="{9250680A-12AA-4531-9FDD-D22DB62A9FB6}" type="pres">
      <dgm:prSet presAssocID="{F58A1ED2-9147-4E4D-A001-81058CC8491B}" presName="textRect" presStyleLbl="revTx" presStyleIdx="4" presStyleCnt="7">
        <dgm:presLayoutVars>
          <dgm:chMax val="1"/>
          <dgm:chPref val="1"/>
        </dgm:presLayoutVars>
      </dgm:prSet>
      <dgm:spPr/>
      <dgm:t>
        <a:bodyPr/>
        <a:lstStyle/>
        <a:p/>
      </dgm:t>
    </dgm:pt>
    <dgm:pt modelId="{43223D1A-E7E0-4A0B-873D-FFD328BD6F2F}" type="pres">
      <dgm:prSet presAssocID="{7F0E6074-1831-4467-8FDD-B9CD20BF6FDA}" presName="sibTrans" presStyleLbl="sibTrans2D1" presStyleIdx="4" presStyleCnt="6"/>
      <dgm:spPr/>
      <dgm:t>
        <a:bodyPr/>
        <a:lstStyle/>
        <a:p/>
      </dgm:t>
    </dgm:pt>
    <dgm:pt modelId="{F58B4DC2-A94F-41FD-9707-9DEEC008BC1D}" type="pres">
      <dgm:prSet presAssocID="{2724F502-6F8A-4C6D-94CE-938B011E698E}" presName="compNode"/>
      <dgm:spPr/>
      <dgm:t>
        <a:bodyPr/>
        <a:lstStyle/>
        <a:p/>
      </dgm:t>
    </dgm:pt>
    <dgm:pt modelId="{035AFE3A-7B30-472A-B40D-57322BCF89B5}" type="pres">
      <dgm:prSet presAssocID="{2724F502-6F8A-4C6D-94CE-938B011E698E}" presName="iconBgRect" presStyleLbl="bgShp" presStyleIdx="5" presStyleCnt="7"/>
      <dgm:spPr/>
      <dgm:t>
        <a:bodyPr/>
        <a:lstStyle/>
        <a:p/>
      </dgm:t>
    </dgm:pt>
    <dgm:pt modelId="{AD6CFFF5-72F1-4BBA-B819-213312EBD705}" type="pres">
      <dgm:prSet presAssocID="{2724F502-6F8A-4C6D-94CE-938B011E698E}" presName="iconRect" presStyleLbl="node1" presStyleIdx="5" presStyleCnt="7"/>
      <dgm:spPr>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t>
        <a:bodyPr/>
        <a:lstStyle/>
        <a:p/>
      </dgm:t>
      <dgm:extLst>
        <a:ext uri="{E40237B7-FDA0-4F09-8148-C483321AD2D9}">
          <dgm14:cNvPr xmlns:dgm14="http://schemas.microsoft.com/office/drawing/2010/diagram" id="0" name="" descr="Board Room"/>
        </a:ext>
      </dgm:extLst>
    </dgm:pt>
    <dgm:pt modelId="{E84B4689-D934-4AAC-B2F7-B68251A2F82E}" type="pres">
      <dgm:prSet presAssocID="{2724F502-6F8A-4C6D-94CE-938B011E698E}" presName="spaceRect"/>
      <dgm:spPr/>
      <dgm:t>
        <a:bodyPr/>
        <a:lstStyle/>
        <a:p/>
      </dgm:t>
    </dgm:pt>
    <dgm:pt modelId="{8D08D30C-9426-475C-85FC-2ABB6D78DD2F}" type="pres">
      <dgm:prSet presAssocID="{2724F502-6F8A-4C6D-94CE-938B011E698E}" presName="textRect" presStyleLbl="revTx" presStyleIdx="5" presStyleCnt="7">
        <dgm:presLayoutVars>
          <dgm:chMax val="1"/>
          <dgm:chPref val="1"/>
        </dgm:presLayoutVars>
      </dgm:prSet>
      <dgm:spPr/>
      <dgm:t>
        <a:bodyPr/>
        <a:lstStyle/>
        <a:p/>
      </dgm:t>
    </dgm:pt>
    <dgm:pt modelId="{C8977FAC-D639-4557-9F44-576A1BEFAF01}" type="pres">
      <dgm:prSet presAssocID="{0372DC94-D97F-4ED6-ADE1-402DB2BACFB7}" presName="sibTrans" presStyleLbl="sibTrans2D1" presStyleIdx="5" presStyleCnt="6"/>
      <dgm:spPr/>
      <dgm:t>
        <a:bodyPr/>
        <a:lstStyle/>
        <a:p/>
      </dgm:t>
    </dgm:pt>
    <dgm:pt modelId="{A5F08D44-25BF-4FCC-A8C9-48AB0BBBBE6A}" type="pres">
      <dgm:prSet presAssocID="{462AE30C-6C10-4B29-9CDA-330E3C22B25F}" presName="compNode"/>
      <dgm:spPr/>
      <dgm:t>
        <a:bodyPr/>
        <a:lstStyle/>
        <a:p/>
      </dgm:t>
    </dgm:pt>
    <dgm:pt modelId="{018BE736-85F4-41E1-BB15-FE7275E08FE5}" type="pres">
      <dgm:prSet presAssocID="{462AE30C-6C10-4B29-9CDA-330E3C22B25F}" presName="iconBgRect" presStyleLbl="bgShp" presStyleIdx="6" presStyleCnt="7" custLinFactX="196578" custLinFactNeighborX="200000" custLinFactNeighborY="-14755"/>
      <dgm:spPr/>
      <dgm:t>
        <a:bodyPr/>
        <a:lstStyle/>
        <a:p/>
      </dgm:t>
    </dgm:pt>
    <dgm:pt modelId="{576D0C83-5252-468A-9922-D4253E391E22}" type="pres">
      <dgm:prSet presAssocID="{462AE30C-6C10-4B29-9CDA-330E3C22B25F}" presName="iconRect" presStyleLbl="node1" presStyleIdx="6" presStyleCnt="7" custLinFactX="300000" custLinFactNeighborX="392349" custLinFactNeighborY="-25747"/>
      <dgm:spPr>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t>
        <a:bodyPr/>
        <a:lstStyle/>
        <a:p/>
      </dgm:t>
      <dgm:extLst>
        <a:ext uri="{E40237B7-FDA0-4F09-8148-C483321AD2D9}">
          <dgm14:cNvPr xmlns:dgm14="http://schemas.microsoft.com/office/drawing/2010/diagram" id="0" name="" descr="Document"/>
        </a:ext>
      </dgm:extLst>
    </dgm:pt>
    <dgm:pt modelId="{6683042F-82E6-48CB-AB46-20A63740ABA5}" type="pres">
      <dgm:prSet presAssocID="{462AE30C-6C10-4B29-9CDA-330E3C22B25F}" presName="spaceRect"/>
      <dgm:spPr/>
      <dgm:t>
        <a:bodyPr/>
        <a:lstStyle/>
        <a:p/>
      </dgm:t>
    </dgm:pt>
    <dgm:pt modelId="{73D160D1-6630-4D6D-AC9A-6CB12FFC5F63}" type="pres">
      <dgm:prSet presAssocID="{462AE30C-6C10-4B29-9CDA-330E3C22B25F}" presName="textRect" presStyleLbl="revTx" presStyleIdx="6" presStyleCnt="7" custScaleX="149797" custLinFactX="89649" custLinFactNeighborX="100000" custLinFactNeighborY="-11619">
        <dgm:presLayoutVars>
          <dgm:chMax val="1"/>
          <dgm:chPref val="1"/>
        </dgm:presLayoutVars>
      </dgm:prSet>
      <dgm:spPr/>
      <dgm:t>
        <a:bodyPr/>
        <a:lstStyle/>
        <a:p/>
      </dgm:t>
    </dgm:pt>
  </dgm:ptLst>
  <dgm:cxnLst>
    <dgm:cxn modelId="{D049FA80-3710-451A-BB78-D1F740CD42B4}" srcId="{54F8C943-D2C4-4537-BCAB-DE324AC5BFD3}" destId="{F866F2F1-33A7-4CC4-955D-573E967BB8D7}" srcOrd="0" destOrd="0" parTransId="{989A891D-1EDD-4808-A76D-BB2666577586}" sibTransId="{461ABC69-50F8-41B7-ABF5-479983E7DBA0}"/>
    <dgm:cxn modelId="{A33E45B0-9683-43C1-A9E9-A34232579BC1}" srcId="{54F8C943-D2C4-4537-BCAB-DE324AC5BFD3}" destId="{73FD8040-781D-4DB8-8BF1-526E7B3C8E65}" srcOrd="1" destOrd="0" parTransId="{F9995071-7BEA-4FCA-B9D4-130780EBBCCF}" sibTransId="{BC8B4E04-5BE6-46FA-9EE4-A2F396F12C9B}"/>
    <dgm:cxn modelId="{CDE79F1D-1EF6-4288-B030-F6659A5CDDEA}" srcId="{54F8C943-D2C4-4537-BCAB-DE324AC5BFD3}" destId="{764A7B50-A6FB-40EB-B936-DCD5F1DB9440}" srcOrd="2" destOrd="0" parTransId="{320FAAE6-B31B-41AF-91F0-73802EFB0134}" sibTransId="{88D24C5E-1D86-43B4-A73C-CB48306F1197}"/>
    <dgm:cxn modelId="{34206E1B-9583-4911-AB37-1FC54C21614E}" srcId="{54F8C943-D2C4-4537-BCAB-DE324AC5BFD3}" destId="{9B76D69D-6934-4690-9BE5-1AF2B0A12B5C}" srcOrd="3" destOrd="0" parTransId="{43B9CCE3-9B32-471E-9EAF-D6D220FE0006}" sibTransId="{C0AD4DB7-CCCE-4813-B0E9-3EA2E71DD316}"/>
    <dgm:cxn modelId="{8A788713-8BA5-4906-86B0-4C9D5EB93861}" srcId="{54F8C943-D2C4-4537-BCAB-DE324AC5BFD3}" destId="{F58A1ED2-9147-4E4D-A001-81058CC8491B}" srcOrd="4" destOrd="0" parTransId="{24A23A0C-7638-4749-B2A6-0B81D012EC40}" sibTransId="{7F0E6074-1831-4467-8FDD-B9CD20BF6FDA}"/>
    <dgm:cxn modelId="{34061639-2315-4488-9EB1-203BF56866DA}" srcId="{54F8C943-D2C4-4537-BCAB-DE324AC5BFD3}" destId="{2724F502-6F8A-4C6D-94CE-938B011E698E}" srcOrd="5" destOrd="0" parTransId="{108BAD95-FF8F-4B97-A69B-C92496A1704B}" sibTransId="{0372DC94-D97F-4ED6-ADE1-402DB2BACFB7}"/>
    <dgm:cxn modelId="{F7AD4C07-B39B-4766-B1A2-249B04C29C5D}" srcId="{54F8C943-D2C4-4537-BCAB-DE324AC5BFD3}" destId="{462AE30C-6C10-4B29-9CDA-330E3C22B25F}" srcOrd="6" destOrd="0" parTransId="{30DC2C78-18BC-4047-B92E-B5D82BEF5F9F}" sibTransId="{2E23AC66-FBE1-499E-9905-E8670D1EFD30}"/>
    <dgm:cxn modelId="{F3F8E7DC-8107-4F47-A734-020AE1A29673}" type="presOf" srcId="{54F8C943-D2C4-4537-BCAB-DE324AC5BFD3}" destId="{E55F98D2-C4C2-4E0B-BB2E-64ECC39DDFFE}" srcOrd="0" destOrd="0" presId="urn:microsoft.com/office/officeart/2018/2/layout/IconCircleList"/>
    <dgm:cxn modelId="{35E2C877-C30E-40B2-A3F7-0677355E7977}" type="presParOf" srcId="{E55F98D2-C4C2-4E0B-BB2E-64ECC39DDFFE}" destId="{FBDC1BDC-5C26-4836-9755-2A6F8DB62CE3}" srcOrd="0" destOrd="0" presId="urn:microsoft.com/office/officeart/2018/2/layout/IconCircleList"/>
    <dgm:cxn modelId="{C86AFDF0-E516-4F9F-9921-6E20AE1DEBDE}" type="presParOf" srcId="{FBDC1BDC-5C26-4836-9755-2A6F8DB62CE3}" destId="{19C302D7-2500-48BF-98BC-1A485623232D}" srcOrd="0" destOrd="0" presId="urn:microsoft.com/office/officeart/2018/2/layout/IconCircleList"/>
    <dgm:cxn modelId="{64B07992-4FE2-44F4-ACCB-988A66752237}" type="presParOf" srcId="{19C302D7-2500-48BF-98BC-1A485623232D}" destId="{F4118409-8CCB-455D-B63C-525A11930A36}" srcOrd="0" destOrd="0" presId="urn:microsoft.com/office/officeart/2018/2/layout/IconCircleList"/>
    <dgm:cxn modelId="{40DC22CF-241B-4A0E-BC37-B12EC9262361}" type="presParOf" srcId="{19C302D7-2500-48BF-98BC-1A485623232D}" destId="{7D634A69-6EE7-4A41-A43D-4D286AECD40C}" srcOrd="1" destOrd="0" presId="urn:microsoft.com/office/officeart/2018/2/layout/IconCircleList"/>
    <dgm:cxn modelId="{96E8BBEB-3117-461D-A017-1A8D17658BA5}" type="presParOf" srcId="{19C302D7-2500-48BF-98BC-1A485623232D}" destId="{8754699D-E255-41D3-99FC-1149AD6920B4}" srcOrd="2" destOrd="0" presId="urn:microsoft.com/office/officeart/2018/2/layout/IconCircleList"/>
    <dgm:cxn modelId="{5E701897-E8C2-435D-AB37-4FE687B69F48}" type="presParOf" srcId="{19C302D7-2500-48BF-98BC-1A485623232D}" destId="{B89D6B98-24CB-499A-B2E4-C68991705D98}" srcOrd="3" destOrd="0" presId="urn:microsoft.com/office/officeart/2018/2/layout/IconCircleList"/>
    <dgm:cxn modelId="{5DFAB2C7-F12F-412B-A118-AA68ED7BD664}" type="presOf" srcId="{F866F2F1-33A7-4CC4-955D-573E967BB8D7}" destId="{B89D6B98-24CB-499A-B2E4-C68991705D98}" srcOrd="0" destOrd="0" presId="urn:microsoft.com/office/officeart/2018/2/layout/IconCircleList"/>
    <dgm:cxn modelId="{192356DC-9C90-4607-ADA0-6BCCDF9BC097}" type="presParOf" srcId="{FBDC1BDC-5C26-4836-9755-2A6F8DB62CE3}" destId="{67D9FA4A-6F15-4579-B38D-C22CF6C18B13}" srcOrd="1" destOrd="0" presId="urn:microsoft.com/office/officeart/2018/2/layout/IconCircleList"/>
    <dgm:cxn modelId="{DC367D23-3289-4D4F-9C16-687491E337D5}" type="presOf" srcId="{461ABC69-50F8-41B7-ABF5-479983E7DBA0}" destId="{67D9FA4A-6F15-4579-B38D-C22CF6C18B13}" srcOrd="0" destOrd="0" presId="urn:microsoft.com/office/officeart/2018/2/layout/IconCircleList"/>
    <dgm:cxn modelId="{A1E95A63-7803-4B99-B124-B61C9F18DCEA}" type="presParOf" srcId="{FBDC1BDC-5C26-4836-9755-2A6F8DB62CE3}" destId="{38C59FA5-CF88-4BC6-A5C3-E38AB7659258}" srcOrd="2" destOrd="0" presId="urn:microsoft.com/office/officeart/2018/2/layout/IconCircleList"/>
    <dgm:cxn modelId="{9E7A857F-EE9E-4A8D-99C7-211AFC293494}" type="presParOf" srcId="{38C59FA5-CF88-4BC6-A5C3-E38AB7659258}" destId="{24803196-84B7-4E85-8E6E-11E510E0E9DF}" srcOrd="0" destOrd="0" presId="urn:microsoft.com/office/officeart/2018/2/layout/IconCircleList"/>
    <dgm:cxn modelId="{FDED8ABD-D3EC-49A7-BB89-7CBBE628E5C2}" type="presParOf" srcId="{38C59FA5-CF88-4BC6-A5C3-E38AB7659258}" destId="{D12B11F4-3868-4592-B013-7ACDB86A529F}" srcOrd="1" destOrd="0" presId="urn:microsoft.com/office/officeart/2018/2/layout/IconCircleList"/>
    <dgm:cxn modelId="{A9A02FD3-04AA-4C2E-BA04-11F9DFF3E83C}" type="presParOf" srcId="{38C59FA5-CF88-4BC6-A5C3-E38AB7659258}" destId="{D16FE1F3-B741-403E-AA3F-2D0BFDA732A3}" srcOrd="2" destOrd="0" presId="urn:microsoft.com/office/officeart/2018/2/layout/IconCircleList"/>
    <dgm:cxn modelId="{E03E1F50-2E26-433D-BC9A-E186E716E7A8}" type="presParOf" srcId="{38C59FA5-CF88-4BC6-A5C3-E38AB7659258}" destId="{58BC9D63-57A2-42EF-B477-774D88B31327}" srcOrd="3" destOrd="0" presId="urn:microsoft.com/office/officeart/2018/2/layout/IconCircleList"/>
    <dgm:cxn modelId="{3CF4FBAE-2676-4FC3-B640-89D2D5C5577A}" type="presOf" srcId="{73FD8040-781D-4DB8-8BF1-526E7B3C8E65}" destId="{58BC9D63-57A2-42EF-B477-774D88B31327}" srcOrd="0" destOrd="0" presId="urn:microsoft.com/office/officeart/2018/2/layout/IconCircleList"/>
    <dgm:cxn modelId="{1926B38E-DB9C-4A68-BFF5-6CDB614FB234}" type="presParOf" srcId="{FBDC1BDC-5C26-4836-9755-2A6F8DB62CE3}" destId="{21F679A9-DA85-401A-8030-3A763EE22D5A}" srcOrd="3" destOrd="0" presId="urn:microsoft.com/office/officeart/2018/2/layout/IconCircleList"/>
    <dgm:cxn modelId="{4F04CFB8-EF08-4006-B4D5-0770D22A14D5}" type="presOf" srcId="{BC8B4E04-5BE6-46FA-9EE4-A2F396F12C9B}" destId="{21F679A9-DA85-401A-8030-3A763EE22D5A}" srcOrd="0" destOrd="0" presId="urn:microsoft.com/office/officeart/2018/2/layout/IconCircleList"/>
    <dgm:cxn modelId="{2B13F6C1-6D3D-4402-9C17-2F40F0D5CBD8}" type="presParOf" srcId="{FBDC1BDC-5C26-4836-9755-2A6F8DB62CE3}" destId="{1F297CC4-1EF9-4F4A-93D7-449D403CA366}" srcOrd="4" destOrd="0" presId="urn:microsoft.com/office/officeart/2018/2/layout/IconCircleList"/>
    <dgm:cxn modelId="{E0D6C7DC-425D-46FF-A3B7-6A2ED0A34870}" type="presParOf" srcId="{1F297CC4-1EF9-4F4A-93D7-449D403CA366}" destId="{1899254B-D3EF-4189-BDEB-78AEB8C9F13F}" srcOrd="0" destOrd="0" presId="urn:microsoft.com/office/officeart/2018/2/layout/IconCircleList"/>
    <dgm:cxn modelId="{0B936992-70C5-4873-99B1-47E04AD756B9}" type="presParOf" srcId="{1F297CC4-1EF9-4F4A-93D7-449D403CA366}" destId="{497D1332-F53E-4091-A86D-37AF19D51CE0}" srcOrd="1" destOrd="0" presId="urn:microsoft.com/office/officeart/2018/2/layout/IconCircleList"/>
    <dgm:cxn modelId="{EA92EB3B-88FA-4C51-8D1B-6CBC9DB01E42}" type="presParOf" srcId="{1F297CC4-1EF9-4F4A-93D7-449D403CA366}" destId="{D4EB6EF8-9CC0-4EA0-BC0D-3AD08B0CCE88}" srcOrd="2" destOrd="0" presId="urn:microsoft.com/office/officeart/2018/2/layout/IconCircleList"/>
    <dgm:cxn modelId="{92D09FAF-BDF2-4061-834A-EC9F5CDC0262}" type="presParOf" srcId="{1F297CC4-1EF9-4F4A-93D7-449D403CA366}" destId="{54D92E4F-61B0-434B-9826-36F2CF815A2E}" srcOrd="3" destOrd="0" presId="urn:microsoft.com/office/officeart/2018/2/layout/IconCircleList"/>
    <dgm:cxn modelId="{FB4079DD-8723-442B-AC8C-DDF6E0BE3D48}" type="presOf" srcId="{764A7B50-A6FB-40EB-B936-DCD5F1DB9440}" destId="{54D92E4F-61B0-434B-9826-36F2CF815A2E}" srcOrd="0" destOrd="0" presId="urn:microsoft.com/office/officeart/2018/2/layout/IconCircleList"/>
    <dgm:cxn modelId="{57FAF300-AF47-479C-94D9-7E222AF09072}" type="presParOf" srcId="{FBDC1BDC-5C26-4836-9755-2A6F8DB62CE3}" destId="{F8CFF014-CC7B-404C-946F-ADA70823325E}" srcOrd="5" destOrd="0" presId="urn:microsoft.com/office/officeart/2018/2/layout/IconCircleList"/>
    <dgm:cxn modelId="{7194DB7F-8D21-4F6E-A6BB-E4D55D3E4CA3}" type="presOf" srcId="{88D24C5E-1D86-43B4-A73C-CB48306F1197}" destId="{F8CFF014-CC7B-404C-946F-ADA70823325E}" srcOrd="0" destOrd="0" presId="urn:microsoft.com/office/officeart/2018/2/layout/IconCircleList"/>
    <dgm:cxn modelId="{1BA5AE90-3692-4410-BED4-60742B90350E}" type="presParOf" srcId="{FBDC1BDC-5C26-4836-9755-2A6F8DB62CE3}" destId="{ACA27DAA-F2AA-4C49-9F13-332AAA59175E}" srcOrd="6" destOrd="0" presId="urn:microsoft.com/office/officeart/2018/2/layout/IconCircleList"/>
    <dgm:cxn modelId="{848DA6EB-DE9B-406C-9236-D5463B4DA3C2}" type="presParOf" srcId="{ACA27DAA-F2AA-4C49-9F13-332AAA59175E}" destId="{70309491-8CA0-41B9-ABE8-C64B1C68BC66}" srcOrd="0" destOrd="0" presId="urn:microsoft.com/office/officeart/2018/2/layout/IconCircleList"/>
    <dgm:cxn modelId="{6BD78631-6D7F-499B-980D-418652C257B7}" type="presParOf" srcId="{ACA27DAA-F2AA-4C49-9F13-332AAA59175E}" destId="{66759DCF-853C-4EA3-ACEB-53D0FC7DC116}" srcOrd="1" destOrd="0" presId="urn:microsoft.com/office/officeart/2018/2/layout/IconCircleList"/>
    <dgm:cxn modelId="{0111636F-5C14-44A9-909A-370B3DA9792D}" type="presParOf" srcId="{ACA27DAA-F2AA-4C49-9F13-332AAA59175E}" destId="{E5CE017C-7654-47F7-AEB2-4A97CB30361B}" srcOrd="2" destOrd="0" presId="urn:microsoft.com/office/officeart/2018/2/layout/IconCircleList"/>
    <dgm:cxn modelId="{2A6056DE-565C-408A-97B5-ACA62EF89EED}" type="presParOf" srcId="{ACA27DAA-F2AA-4C49-9F13-332AAA59175E}" destId="{A24711B5-DA34-4489-8E7D-E8F33F390A2F}" srcOrd="3" destOrd="0" presId="urn:microsoft.com/office/officeart/2018/2/layout/IconCircleList"/>
    <dgm:cxn modelId="{8DEDAF85-2634-4617-AF03-238C9ADF729A}" type="presOf" srcId="{9B76D69D-6934-4690-9BE5-1AF2B0A12B5C}" destId="{A24711B5-DA34-4489-8E7D-E8F33F390A2F}" srcOrd="0" destOrd="0" presId="urn:microsoft.com/office/officeart/2018/2/layout/IconCircleList"/>
    <dgm:cxn modelId="{7BAF8A5B-FB72-45A7-A59B-406E7EA1CF22}" type="presParOf" srcId="{FBDC1BDC-5C26-4836-9755-2A6F8DB62CE3}" destId="{75D4AEB0-45C2-4EC9-AC6B-3EDB4D12EAA9}" srcOrd="7" destOrd="0" presId="urn:microsoft.com/office/officeart/2018/2/layout/IconCircleList"/>
    <dgm:cxn modelId="{EE157C01-2426-4E68-9E7E-63A672F6388E}" type="presOf" srcId="{C0AD4DB7-CCCE-4813-B0E9-3EA2E71DD316}" destId="{75D4AEB0-45C2-4EC9-AC6B-3EDB4D12EAA9}" srcOrd="0" destOrd="0" presId="urn:microsoft.com/office/officeart/2018/2/layout/IconCircleList"/>
    <dgm:cxn modelId="{355148F6-0968-44B0-AC64-F1889777F3BE}" type="presParOf" srcId="{FBDC1BDC-5C26-4836-9755-2A6F8DB62CE3}" destId="{7370FC7F-4F7B-4E4E-BFFD-E78BE4EC02FA}" srcOrd="8" destOrd="0" presId="urn:microsoft.com/office/officeart/2018/2/layout/IconCircleList"/>
    <dgm:cxn modelId="{646897C8-2065-4702-A2FD-FF2ACFCAAE2C}" type="presParOf" srcId="{7370FC7F-4F7B-4E4E-BFFD-E78BE4EC02FA}" destId="{76B55400-98C8-4D6A-BE15-6726B1A54F19}" srcOrd="0" destOrd="0" presId="urn:microsoft.com/office/officeart/2018/2/layout/IconCircleList"/>
    <dgm:cxn modelId="{F219F571-0393-4391-BCA7-BAA20D7A7E00}" type="presParOf" srcId="{7370FC7F-4F7B-4E4E-BFFD-E78BE4EC02FA}" destId="{1AF042C9-2C9F-4D34-B4D2-448C4E690AB9}" srcOrd="1" destOrd="0" presId="urn:microsoft.com/office/officeart/2018/2/layout/IconCircleList"/>
    <dgm:cxn modelId="{F06C2690-B98D-4C6A-973C-0EAB2C922C7B}" type="presParOf" srcId="{7370FC7F-4F7B-4E4E-BFFD-E78BE4EC02FA}" destId="{CBE57C15-5493-413C-8B20-991D595859BF}" srcOrd="2" destOrd="0" presId="urn:microsoft.com/office/officeart/2018/2/layout/IconCircleList"/>
    <dgm:cxn modelId="{8BBC7986-FBED-4A59-93C7-7F4860978EB5}" type="presParOf" srcId="{7370FC7F-4F7B-4E4E-BFFD-E78BE4EC02FA}" destId="{9250680A-12AA-4531-9FDD-D22DB62A9FB6}" srcOrd="3" destOrd="0" presId="urn:microsoft.com/office/officeart/2018/2/layout/IconCircleList"/>
    <dgm:cxn modelId="{D460F821-7D7C-489C-BE11-7085EF119083}" type="presOf" srcId="{F58A1ED2-9147-4E4D-A001-81058CC8491B}" destId="{9250680A-12AA-4531-9FDD-D22DB62A9FB6}" srcOrd="0" destOrd="0" presId="urn:microsoft.com/office/officeart/2018/2/layout/IconCircleList"/>
    <dgm:cxn modelId="{EE9CFB14-8817-4DE1-8ADC-5F3BE972C05D}" type="presParOf" srcId="{FBDC1BDC-5C26-4836-9755-2A6F8DB62CE3}" destId="{43223D1A-E7E0-4A0B-873D-FFD328BD6F2F}" srcOrd="9" destOrd="0" presId="urn:microsoft.com/office/officeart/2018/2/layout/IconCircleList"/>
    <dgm:cxn modelId="{B4AE4228-204C-4F84-94FC-033F54C23261}" type="presOf" srcId="{7F0E6074-1831-4467-8FDD-B9CD20BF6FDA}" destId="{43223D1A-E7E0-4A0B-873D-FFD328BD6F2F}" srcOrd="0" destOrd="0" presId="urn:microsoft.com/office/officeart/2018/2/layout/IconCircleList"/>
    <dgm:cxn modelId="{02F621B3-FF11-4558-B309-7344AB7E9121}" type="presParOf" srcId="{FBDC1BDC-5C26-4836-9755-2A6F8DB62CE3}" destId="{F58B4DC2-A94F-41FD-9707-9DEEC008BC1D}" srcOrd="10" destOrd="0" presId="urn:microsoft.com/office/officeart/2018/2/layout/IconCircleList"/>
    <dgm:cxn modelId="{94110AC0-ABC0-4E3B-BDEC-498BECA09B9F}" type="presParOf" srcId="{F58B4DC2-A94F-41FD-9707-9DEEC008BC1D}" destId="{035AFE3A-7B30-472A-B40D-57322BCF89B5}" srcOrd="0" destOrd="0" presId="urn:microsoft.com/office/officeart/2018/2/layout/IconCircleList"/>
    <dgm:cxn modelId="{D7B82705-5099-46A0-9540-41726AA82F85}" type="presParOf" srcId="{F58B4DC2-A94F-41FD-9707-9DEEC008BC1D}" destId="{AD6CFFF5-72F1-4BBA-B819-213312EBD705}" srcOrd="1" destOrd="0" presId="urn:microsoft.com/office/officeart/2018/2/layout/IconCircleList"/>
    <dgm:cxn modelId="{C5A70C05-0513-4100-BD56-D079D8CD7FF7}" type="presParOf" srcId="{F58B4DC2-A94F-41FD-9707-9DEEC008BC1D}" destId="{E84B4689-D934-4AAC-B2F7-B68251A2F82E}" srcOrd="2" destOrd="0" presId="urn:microsoft.com/office/officeart/2018/2/layout/IconCircleList"/>
    <dgm:cxn modelId="{B1AB5CF4-425F-4A60-AD3D-4A787E4520D0}" type="presParOf" srcId="{F58B4DC2-A94F-41FD-9707-9DEEC008BC1D}" destId="{8D08D30C-9426-475C-85FC-2ABB6D78DD2F}" srcOrd="3" destOrd="0" presId="urn:microsoft.com/office/officeart/2018/2/layout/IconCircleList"/>
    <dgm:cxn modelId="{20E3D76D-8768-48C0-918E-CFD4ED7E928F}" type="presOf" srcId="{2724F502-6F8A-4C6D-94CE-938B011E698E}" destId="{8D08D30C-9426-475C-85FC-2ABB6D78DD2F}" srcOrd="0" destOrd="0" presId="urn:microsoft.com/office/officeart/2018/2/layout/IconCircleList"/>
    <dgm:cxn modelId="{74FE190C-F4E0-4D91-B8F9-42D4FFEB9034}" type="presParOf" srcId="{FBDC1BDC-5C26-4836-9755-2A6F8DB62CE3}" destId="{C8977FAC-D639-4557-9F44-576A1BEFAF01}" srcOrd="11" destOrd="0" presId="urn:microsoft.com/office/officeart/2018/2/layout/IconCircleList"/>
    <dgm:cxn modelId="{85AD0ED2-B08F-4CC9-914C-B18340E9CDCF}" type="presOf" srcId="{0372DC94-D97F-4ED6-ADE1-402DB2BACFB7}" destId="{C8977FAC-D639-4557-9F44-576A1BEFAF01}" srcOrd="0" destOrd="0" presId="urn:microsoft.com/office/officeart/2018/2/layout/IconCircleList"/>
    <dgm:cxn modelId="{CC98C594-24EB-43D8-8F4A-C707B4355F1C}" type="presParOf" srcId="{FBDC1BDC-5C26-4836-9755-2A6F8DB62CE3}" destId="{A5F08D44-25BF-4FCC-A8C9-48AB0BBBBE6A}" srcOrd="12" destOrd="0" presId="urn:microsoft.com/office/officeart/2018/2/layout/IconCircleList"/>
    <dgm:cxn modelId="{387CA8B2-2E12-4958-AAAC-F2082BDF1820}" type="presParOf" srcId="{A5F08D44-25BF-4FCC-A8C9-48AB0BBBBE6A}" destId="{018BE736-85F4-41E1-BB15-FE7275E08FE5}" srcOrd="0" destOrd="0" presId="urn:microsoft.com/office/officeart/2018/2/layout/IconCircleList"/>
    <dgm:cxn modelId="{23DF5E8F-5E3F-4EAE-9EAE-C4C6E4CFAEE8}" type="presParOf" srcId="{A5F08D44-25BF-4FCC-A8C9-48AB0BBBBE6A}" destId="{576D0C83-5252-468A-9922-D4253E391E22}" srcOrd="1" destOrd="0" presId="urn:microsoft.com/office/officeart/2018/2/layout/IconCircleList"/>
    <dgm:cxn modelId="{B48BDDBC-63AB-4D35-BED5-74D379326C47}" type="presParOf" srcId="{A5F08D44-25BF-4FCC-A8C9-48AB0BBBBE6A}" destId="{6683042F-82E6-48CB-AB46-20A63740ABA5}" srcOrd="2" destOrd="0" presId="urn:microsoft.com/office/officeart/2018/2/layout/IconCircleList"/>
    <dgm:cxn modelId="{F1FF0B3A-D3D5-4C3B-9F72-3A10FDF3CA0D}" type="presParOf" srcId="{A5F08D44-25BF-4FCC-A8C9-48AB0BBBBE6A}" destId="{73D160D1-6630-4D6D-AC9A-6CB12FFC5F63}" srcOrd="3" destOrd="0" presId="urn:microsoft.com/office/officeart/2018/2/layout/IconCircleList"/>
    <dgm:cxn modelId="{E73B6E81-6466-48A5-BCF7-7051854A5F4E}" type="presOf" srcId="{462AE30C-6C10-4B29-9CDA-330E3C22B25F}" destId="{73D160D1-6630-4D6D-AC9A-6CB12FFC5F63}" srcOrd="0" destOrd="0" presId="urn:microsoft.com/office/officeart/2018/2/layout/IconCircleLis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99DAD74E-E0B1-4B68-B212-0614C96E4DEC}"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C7BFE64F-1B79-404D-9F39-244637F08080}" type="parTrans" cxnId="{F2B916CA-C49B-449E-B18C-98EF1C50CF15}">
      <dgm:prSet/>
      <dgm:spPr/>
      <dgm:t>
        <a:bodyPr/>
        <a:lstStyle/>
        <a:p>
          <a:endParaRPr lang="en-US"/>
        </a:p>
      </dgm:t>
    </dgm:pt>
    <dgm:pt modelId="{1BA42B42-341D-48F5-952C-88958287190F}">
      <dgm:prSet/>
      <dgm:spPr>
        <a:noFill/>
        <a:ln>
          <a:noFill/>
        </a:ln>
      </dgm:spPr>
      <dgm:t>
        <a:bodyPr/>
        <a:lstStyle/>
        <a:p>
          <a:r>
            <a:rPr lang="en-US"/>
            <a:t>Identification</a:t>
          </a:r>
        </a:p>
      </dgm:t>
    </dgm:pt>
    <dgm:pt modelId="{7038001A-83AE-484E-91D9-7F4D24D77A41}" type="sibTrans" cxnId="{F2B916CA-C49B-449E-B18C-98EF1C50CF15}">
      <dgm:prSet/>
      <dgm:spPr/>
      <dgm:t>
        <a:bodyPr/>
        <a:lstStyle/>
        <a:p>
          <a:endParaRPr lang="en-US"/>
        </a:p>
      </dgm:t>
    </dgm:pt>
    <dgm:pt modelId="{E2DECDCD-3233-45AE-A7D1-C3AA95E2A7F9}" type="parTrans" cxnId="{AE8AAC80-3038-4230-8595-9297C8B41357}">
      <dgm:prSet/>
      <dgm:spPr/>
      <dgm:t>
        <a:bodyPr/>
        <a:lstStyle/>
        <a:p>
          <a:endParaRPr lang="en-US"/>
        </a:p>
      </dgm:t>
    </dgm:pt>
    <dgm:pt modelId="{D82942B2-35EF-49B5-8687-64E5DC4F0D77}">
      <dgm:prSet/>
      <dgm:spPr>
        <a:noFill/>
        <a:ln>
          <a:noFill/>
        </a:ln>
      </dgm:spPr>
      <dgm:t>
        <a:bodyPr/>
        <a:lstStyle/>
        <a:p>
          <a:r>
            <a:rPr lang="en-US"/>
            <a:t>De-Identification</a:t>
          </a:r>
        </a:p>
      </dgm:t>
    </dgm:pt>
    <dgm:pt modelId="{981E6B2A-5A80-43FD-8B45-AB1CF215E23E}" type="sibTrans" cxnId="{AE8AAC80-3038-4230-8595-9297C8B41357}">
      <dgm:prSet/>
      <dgm:spPr/>
      <dgm:t>
        <a:bodyPr/>
        <a:lstStyle/>
        <a:p>
          <a:endParaRPr lang="en-US"/>
        </a:p>
      </dgm:t>
    </dgm:pt>
    <dgm:pt modelId="{9BED75CD-30C6-48BA-8383-6612AC914A53}" type="parTrans" cxnId="{96D4DCBC-DE53-48B1-A8C6-5510FACAF698}">
      <dgm:prSet/>
      <dgm:spPr/>
      <dgm:t>
        <a:bodyPr/>
        <a:lstStyle/>
        <a:p>
          <a:endParaRPr lang="en-US"/>
        </a:p>
      </dgm:t>
    </dgm:pt>
    <dgm:pt modelId="{E1FD3C8F-3518-4834-88A8-28420F630946}">
      <dgm:prSet/>
      <dgm:spPr>
        <a:noFill/>
        <a:ln>
          <a:noFill/>
        </a:ln>
      </dgm:spPr>
      <dgm:t>
        <a:bodyPr/>
        <a:lstStyle/>
        <a:p>
          <a:r>
            <a:rPr lang="en-US"/>
            <a:t>Normalization</a:t>
          </a:r>
        </a:p>
      </dgm:t>
    </dgm:pt>
    <dgm:pt modelId="{2335E6E6-9100-429C-81AD-790A800CEB80}" type="sibTrans" cxnId="{96D4DCBC-DE53-48B1-A8C6-5510FACAF698}">
      <dgm:prSet/>
      <dgm:spPr/>
      <dgm:t>
        <a:bodyPr/>
        <a:lstStyle/>
        <a:p>
          <a:endParaRPr lang="en-US"/>
        </a:p>
      </dgm:t>
    </dgm:pt>
    <dgm:pt modelId="{36E0E98C-F8F6-4213-9CD1-AABFFBE1CC76}" type="pres">
      <dgm:prSet presAssocID="{99DAD74E-E0B1-4B68-B212-0614C96E4DEC}" presName="vert0">
        <dgm:presLayoutVars>
          <dgm:dir/>
          <dgm:animOne val="branch"/>
          <dgm:animLvl val="lvl"/>
        </dgm:presLayoutVars>
      </dgm:prSet>
      <dgm:spPr/>
      <dgm:t>
        <a:bodyPr/>
        <a:lstStyle/>
        <a:p/>
      </dgm:t>
    </dgm:pt>
    <dgm:pt modelId="{2E6137C4-0E28-42AF-BF2E-B81D102C90FE}" type="pres">
      <dgm:prSet presAssocID="{1BA42B42-341D-48F5-952C-88958287190F}" presName="thickLine" presStyleLbl="alignNode1" presStyleCnt="3"/>
      <dgm:spPr>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dgm:spPr>
      <dgm:t>
        <a:bodyPr/>
        <a:lstStyle/>
        <a:p/>
      </dgm:t>
    </dgm:pt>
    <dgm:pt modelId="{32F500A0-10CA-48A6-BF59-A1B63BD49DEB}" type="pres">
      <dgm:prSet presAssocID="{1BA42B42-341D-48F5-952C-88958287190F}" presName="horz1"/>
      <dgm:spPr/>
      <dgm:t>
        <a:bodyPr/>
        <a:lstStyle/>
        <a:p/>
      </dgm:t>
    </dgm:pt>
    <dgm:pt modelId="{1569007E-3589-4A84-80D9-783D9038686A}" type="pres">
      <dgm:prSet presAssocID="{1BA42B42-341D-48F5-952C-88958287190F}" presName="tx1" presStyleLbl="revTx" presStyleCnt="3"/>
      <dgm:spPr/>
      <dgm:t>
        <a:bodyPr/>
        <a:lstStyle/>
        <a:p/>
      </dgm:t>
    </dgm:pt>
    <dgm:pt modelId="{A6120D71-D4AA-48D2-B0C4-4F5B0B8D9D8D}" type="pres">
      <dgm:prSet presAssocID="{1BA42B42-341D-48F5-952C-88958287190F}" presName="vert1"/>
      <dgm:spPr/>
      <dgm:t>
        <a:bodyPr/>
        <a:lstStyle/>
        <a:p/>
      </dgm:t>
    </dgm:pt>
    <dgm:pt modelId="{63995504-F67C-46C3-8922-468FE5A3D07F}" type="pres">
      <dgm:prSet presAssocID="{D82942B2-35EF-49B5-8687-64E5DC4F0D77}" presName="thickLine" presStyleLbl="alignNode1" presStyleIdx="1" presStyleCnt="3"/>
      <dgm:spPr>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dgm:spPr>
      <dgm:t>
        <a:bodyPr/>
        <a:lstStyle/>
        <a:p/>
      </dgm:t>
    </dgm:pt>
    <dgm:pt modelId="{4061F5F6-ABE0-4F3B-B5E2-F0142D228D69}" type="pres">
      <dgm:prSet presAssocID="{D82942B2-35EF-49B5-8687-64E5DC4F0D77}" presName="horz1"/>
      <dgm:spPr/>
      <dgm:t>
        <a:bodyPr/>
        <a:lstStyle/>
        <a:p/>
      </dgm:t>
    </dgm:pt>
    <dgm:pt modelId="{0ED2BC7E-02FA-4C9D-B657-630B009351A7}" type="pres">
      <dgm:prSet presAssocID="{D82942B2-35EF-49B5-8687-64E5DC4F0D77}" presName="tx1" presStyleLbl="revTx" presStyleIdx="1" presStyleCnt="3"/>
      <dgm:spPr/>
      <dgm:t>
        <a:bodyPr/>
        <a:lstStyle/>
        <a:p/>
      </dgm:t>
    </dgm:pt>
    <dgm:pt modelId="{A0816720-CFF4-4B1F-9E0E-CE25E7E18D31}" type="pres">
      <dgm:prSet presAssocID="{D82942B2-35EF-49B5-8687-64E5DC4F0D77}" presName="vert1"/>
      <dgm:spPr/>
      <dgm:t>
        <a:bodyPr/>
        <a:lstStyle/>
        <a:p/>
      </dgm:t>
    </dgm:pt>
    <dgm:pt modelId="{C8E91675-85D8-494F-8952-C16A27E68463}" type="pres">
      <dgm:prSet presAssocID="{E1FD3C8F-3518-4834-88A8-28420F630946}" presName="thickLine" presStyleLbl="alignNode1" presStyleIdx="2" presStyleCnt="3"/>
      <dgm:spPr>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dgm:spPr>
      <dgm:t>
        <a:bodyPr/>
        <a:lstStyle/>
        <a:p/>
      </dgm:t>
    </dgm:pt>
    <dgm:pt modelId="{385D7937-6D84-4A65-8505-079ADA13D382}" type="pres">
      <dgm:prSet presAssocID="{E1FD3C8F-3518-4834-88A8-28420F630946}" presName="horz1"/>
      <dgm:spPr/>
      <dgm:t>
        <a:bodyPr/>
        <a:lstStyle/>
        <a:p/>
      </dgm:t>
    </dgm:pt>
    <dgm:pt modelId="{34279827-99BF-4568-A750-8CFACAE8E0F5}" type="pres">
      <dgm:prSet presAssocID="{E1FD3C8F-3518-4834-88A8-28420F630946}" presName="tx1" presStyleLbl="revTx" presStyleIdx="2" presStyleCnt="3"/>
      <dgm:spPr/>
      <dgm:t>
        <a:bodyPr/>
        <a:lstStyle/>
        <a:p/>
      </dgm:t>
    </dgm:pt>
    <dgm:pt modelId="{74367865-B123-4574-832A-618E659159B8}" type="pres">
      <dgm:prSet presAssocID="{E1FD3C8F-3518-4834-88A8-28420F630946}" presName="vert1"/>
      <dgm:spPr/>
      <dgm:t>
        <a:bodyPr/>
        <a:lstStyle/>
        <a:p/>
      </dgm:t>
    </dgm:pt>
  </dgm:ptLst>
  <dgm:cxnLst>
    <dgm:cxn modelId="{F2B916CA-C49B-449E-B18C-98EF1C50CF15}" srcId="{99DAD74E-E0B1-4B68-B212-0614C96E4DEC}" destId="{1BA42B42-341D-48F5-952C-88958287190F}" srcOrd="0" destOrd="0" parTransId="{C7BFE64F-1B79-404D-9F39-244637F08080}" sibTransId="{7038001A-83AE-484E-91D9-7F4D24D77A41}"/>
    <dgm:cxn modelId="{AE8AAC80-3038-4230-8595-9297C8B41357}" srcId="{99DAD74E-E0B1-4B68-B212-0614C96E4DEC}" destId="{D82942B2-35EF-49B5-8687-64E5DC4F0D77}" srcOrd="1" destOrd="0" parTransId="{E2DECDCD-3233-45AE-A7D1-C3AA95E2A7F9}" sibTransId="{981E6B2A-5A80-43FD-8B45-AB1CF215E23E}"/>
    <dgm:cxn modelId="{96D4DCBC-DE53-48B1-A8C6-5510FACAF698}" srcId="{99DAD74E-E0B1-4B68-B212-0614C96E4DEC}" destId="{E1FD3C8F-3518-4834-88A8-28420F630946}" srcOrd="2" destOrd="0" parTransId="{9BED75CD-30C6-48BA-8383-6612AC914A53}" sibTransId="{2335E6E6-9100-429C-81AD-790A800CEB80}"/>
    <dgm:cxn modelId="{EA99AB0C-0D92-4F00-8591-BDAE03ADAB93}" type="presOf" srcId="{99DAD74E-E0B1-4B68-B212-0614C96E4DEC}" destId="{36E0E98C-F8F6-4213-9CD1-AABFFBE1CC76}" srcOrd="0" destOrd="0" presId="urn:microsoft.com/office/officeart/2008/layout/LinedList"/>
    <dgm:cxn modelId="{1470C0FB-5B68-45D6-9DB2-0A2A6508A361}" type="presParOf" srcId="{36E0E98C-F8F6-4213-9CD1-AABFFBE1CC76}" destId="{2E6137C4-0E28-42AF-BF2E-B81D102C90FE}" srcOrd="0" destOrd="0" presId="urn:microsoft.com/office/officeart/2008/layout/LinedList"/>
    <dgm:cxn modelId="{2F92F523-B469-4540-94C7-EE3476CD0D28}" type="presParOf" srcId="{36E0E98C-F8F6-4213-9CD1-AABFFBE1CC76}" destId="{32F500A0-10CA-48A6-BF59-A1B63BD49DEB}" srcOrd="1" destOrd="0" presId="urn:microsoft.com/office/officeart/2008/layout/LinedList"/>
    <dgm:cxn modelId="{811DC5C2-7D09-45DF-ABAE-9F8CBB0ACDAD}" type="presParOf" srcId="{32F500A0-10CA-48A6-BF59-A1B63BD49DEB}" destId="{1569007E-3589-4A84-80D9-783D9038686A}" srcOrd="0" destOrd="0" presId="urn:microsoft.com/office/officeart/2008/layout/LinedList"/>
    <dgm:cxn modelId="{C164894A-80AF-42FA-B0CC-D37D886991EF}" type="presOf" srcId="{1BA42B42-341D-48F5-952C-88958287190F}" destId="{1569007E-3589-4A84-80D9-783D9038686A}" srcOrd="0" destOrd="0" presId="urn:microsoft.com/office/officeart/2008/layout/LinedList"/>
    <dgm:cxn modelId="{1F6B9DF7-E899-499F-A48A-A978F8314F3A}" type="presParOf" srcId="{32F500A0-10CA-48A6-BF59-A1B63BD49DEB}" destId="{A6120D71-D4AA-48D2-B0C4-4F5B0B8D9D8D}" srcOrd="1" destOrd="0" presId="urn:microsoft.com/office/officeart/2008/layout/LinedList"/>
    <dgm:cxn modelId="{65F72F18-49CC-4A68-A60B-57F88AD1011D}" type="presParOf" srcId="{36E0E98C-F8F6-4213-9CD1-AABFFBE1CC76}" destId="{63995504-F67C-46C3-8922-468FE5A3D07F}" srcOrd="2" destOrd="0" presId="urn:microsoft.com/office/officeart/2008/layout/LinedList"/>
    <dgm:cxn modelId="{C8472ECD-A087-43E5-9289-4E577271F405}" type="presParOf" srcId="{36E0E98C-F8F6-4213-9CD1-AABFFBE1CC76}" destId="{4061F5F6-ABE0-4F3B-B5E2-F0142D228D69}" srcOrd="3" destOrd="0" presId="urn:microsoft.com/office/officeart/2008/layout/LinedList"/>
    <dgm:cxn modelId="{412ED24F-8251-43D7-9B95-BA7DEA3BDA66}" type="presParOf" srcId="{4061F5F6-ABE0-4F3B-B5E2-F0142D228D69}" destId="{0ED2BC7E-02FA-4C9D-B657-630B009351A7}" srcOrd="0" destOrd="0" presId="urn:microsoft.com/office/officeart/2008/layout/LinedList"/>
    <dgm:cxn modelId="{177C9E70-808C-4CBB-90DF-404F90A107AE}" type="presOf" srcId="{D82942B2-35EF-49B5-8687-64E5DC4F0D77}" destId="{0ED2BC7E-02FA-4C9D-B657-630B009351A7}" srcOrd="0" destOrd="0" presId="urn:microsoft.com/office/officeart/2008/layout/LinedList"/>
    <dgm:cxn modelId="{9FE46D95-61A2-4CAF-B688-1DD63C3B9740}" type="presParOf" srcId="{4061F5F6-ABE0-4F3B-B5E2-F0142D228D69}" destId="{A0816720-CFF4-4B1F-9E0E-CE25E7E18D31}" srcOrd="1" destOrd="0" presId="urn:microsoft.com/office/officeart/2008/layout/LinedList"/>
    <dgm:cxn modelId="{0DEBB48A-BA69-4B13-B4E9-B615949AAB49}" type="presParOf" srcId="{36E0E98C-F8F6-4213-9CD1-AABFFBE1CC76}" destId="{C8E91675-85D8-494F-8952-C16A27E68463}" srcOrd="4" destOrd="0" presId="urn:microsoft.com/office/officeart/2008/layout/LinedList"/>
    <dgm:cxn modelId="{319E8704-6683-4199-B924-C009DE69AA24}" type="presParOf" srcId="{36E0E98C-F8F6-4213-9CD1-AABFFBE1CC76}" destId="{385D7937-6D84-4A65-8505-079ADA13D382}" srcOrd="5" destOrd="0" presId="urn:microsoft.com/office/officeart/2008/layout/LinedList"/>
    <dgm:cxn modelId="{B48BEA78-ECBE-4C3B-8E9D-64A4740C9131}" type="presParOf" srcId="{385D7937-6D84-4A65-8505-079ADA13D382}" destId="{34279827-99BF-4568-A750-8CFACAE8E0F5}" srcOrd="0" destOrd="0" presId="urn:microsoft.com/office/officeart/2008/layout/LinedList"/>
    <dgm:cxn modelId="{A91625C3-4875-4BCF-B119-4BB81FDFA813}" type="presOf" srcId="{E1FD3C8F-3518-4834-88A8-28420F630946}" destId="{34279827-99BF-4568-A750-8CFACAE8E0F5}" srcOrd="0" destOrd="0" presId="urn:microsoft.com/office/officeart/2008/layout/LinedList"/>
    <dgm:cxn modelId="{07F46057-70DA-41A3-A034-3EB5D50A9AF2}" type="presParOf" srcId="{385D7937-6D84-4A65-8505-079ADA13D382}" destId="{74367865-B123-4574-832A-618E659159B8}" srcOrd="1" destOrd="0" presId="urn:microsoft.com/office/officeart/2008/layout/LinedLis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6" name=""/>
      <dsp:cNvGrpSpPr/>
    </dsp:nvGrpSpPr>
    <dsp:grpSpPr/>
    <dsp:sp modelId="{F4118409-8CCB-455D-B63C-525A11930A36}">
      <dsp:nvSpPr>
        <dsp:cNvPr id="27" name=""/>
        <dsp:cNvSpPr/>
      </dsp:nvSpPr>
      <dsp:spPr>
        <a:xfrm>
          <a:off x="648010" y="98517"/>
          <a:ext cx="834955" cy="83495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7D634A69-6EE7-4A41-A43D-4D286AECD40C}">
      <dsp:nvSpPr>
        <dsp:cNvPr id="28" name=""/>
        <dsp:cNvSpPr/>
      </dsp:nvSpPr>
      <dsp:spPr>
        <a:xfrm>
          <a:off x="823351" y="273858"/>
          <a:ext cx="484274" cy="484274"/>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B89D6B98-24CB-499A-B2E4-C68991705D98}">
      <dsp:nvSpPr>
        <dsp:cNvPr id="29" name=""/>
        <dsp:cNvSpPr/>
      </dsp:nvSpPr>
      <dsp:spPr>
        <a:xfrm>
          <a:off x="1661884" y="98517"/>
          <a:ext cx="1968109" cy="83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Email</a:t>
          </a:r>
        </a:p>
      </dsp:txBody>
      <dsp:txXfrm>
        <a:off x="1661884" y="98517"/>
        <a:ext cx="1968109" cy="834955"/>
      </dsp:txXfrm>
    </dsp:sp>
    <dsp:sp modelId="{24803196-84B7-4E85-8E6E-11E510E0E9DF}">
      <dsp:nvSpPr>
        <dsp:cNvPr id="30" name=""/>
        <dsp:cNvSpPr/>
      </dsp:nvSpPr>
      <dsp:spPr>
        <a:xfrm>
          <a:off x="3972922" y="98517"/>
          <a:ext cx="834955" cy="83495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D12B11F4-3868-4592-B013-7ACDB86A529F}">
      <dsp:nvSpPr>
        <dsp:cNvPr id="31" name=""/>
        <dsp:cNvSpPr/>
      </dsp:nvSpPr>
      <dsp:spPr>
        <a:xfrm>
          <a:off x="4148263" y="273858"/>
          <a:ext cx="484274" cy="484274"/>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58BC9D63-57A2-42EF-B477-774D88B31327}">
      <dsp:nvSpPr>
        <dsp:cNvPr id="32" name=""/>
        <dsp:cNvSpPr/>
      </dsp:nvSpPr>
      <dsp:spPr>
        <a:xfrm>
          <a:off x="4986797" y="98517"/>
          <a:ext cx="1968109" cy="83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Computers</a:t>
          </a:r>
        </a:p>
      </dsp:txBody>
      <dsp:txXfrm>
        <a:off x="4986797" y="98517"/>
        <a:ext cx="1968109" cy="834955"/>
      </dsp:txXfrm>
    </dsp:sp>
    <dsp:sp modelId="{1899254B-D3EF-4189-BDEB-78AEB8C9F13F}">
      <dsp:nvSpPr>
        <dsp:cNvPr id="33" name=""/>
        <dsp:cNvSpPr/>
      </dsp:nvSpPr>
      <dsp:spPr>
        <a:xfrm>
          <a:off x="7297834" y="98517"/>
          <a:ext cx="834955" cy="83495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497D1332-F53E-4091-A86D-37AF19D51CE0}">
      <dsp:nvSpPr>
        <dsp:cNvPr id="34" name=""/>
        <dsp:cNvSpPr/>
      </dsp:nvSpPr>
      <dsp:spPr>
        <a:xfrm>
          <a:off x="7473175" y="273858"/>
          <a:ext cx="484274" cy="484274"/>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54D92E4F-61B0-434B-9826-36F2CF815A2E}">
      <dsp:nvSpPr>
        <dsp:cNvPr id="35" name=""/>
        <dsp:cNvSpPr/>
      </dsp:nvSpPr>
      <dsp:spPr>
        <a:xfrm>
          <a:off x="8311709" y="98517"/>
          <a:ext cx="1968109" cy="83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Cloud storage</a:t>
          </a:r>
        </a:p>
      </dsp:txBody>
      <dsp:txXfrm>
        <a:off x="8311709" y="98517"/>
        <a:ext cx="1968109" cy="834955"/>
      </dsp:txXfrm>
    </dsp:sp>
    <dsp:sp modelId="{70309491-8CA0-41B9-ABE8-C64B1C68BC66}">
      <dsp:nvSpPr>
        <dsp:cNvPr id="36" name=""/>
        <dsp:cNvSpPr/>
      </dsp:nvSpPr>
      <dsp:spPr>
        <a:xfrm>
          <a:off x="648010" y="1629417"/>
          <a:ext cx="834955" cy="83495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66759DCF-853C-4EA3-ACEB-53D0FC7DC116}">
      <dsp:nvSpPr>
        <dsp:cNvPr id="37" name=""/>
        <dsp:cNvSpPr/>
      </dsp:nvSpPr>
      <dsp:spPr>
        <a:xfrm>
          <a:off x="823351" y="1804757"/>
          <a:ext cx="484274" cy="484274"/>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A24711B5-DA34-4489-8E7D-E8F33F390A2F}">
      <dsp:nvSpPr>
        <dsp:cNvPr id="38" name=""/>
        <dsp:cNvSpPr/>
      </dsp:nvSpPr>
      <dsp:spPr>
        <a:xfrm>
          <a:off x="1661884" y="1629417"/>
          <a:ext cx="1968109" cy="83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Network </a:t>
          </a:r>
        </a:p>
      </dsp:txBody>
      <dsp:txXfrm>
        <a:off x="1661884" y="1629417"/>
        <a:ext cx="1968109" cy="834955"/>
      </dsp:txXfrm>
    </dsp:sp>
    <dsp:sp modelId="{76B55400-98C8-4D6A-BE15-6726B1A54F19}">
      <dsp:nvSpPr>
        <dsp:cNvPr id="39" name=""/>
        <dsp:cNvSpPr/>
      </dsp:nvSpPr>
      <dsp:spPr>
        <a:xfrm>
          <a:off x="3972922" y="1629417"/>
          <a:ext cx="834955" cy="83495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1AF042C9-2C9F-4D34-B4D2-448C4E690AB9}">
      <dsp:nvSpPr>
        <dsp:cNvPr id="40" name=""/>
        <dsp:cNvSpPr/>
      </dsp:nvSpPr>
      <dsp:spPr>
        <a:xfrm>
          <a:off x="4148263" y="1804757"/>
          <a:ext cx="484274" cy="484274"/>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9250680A-12AA-4531-9FDD-D22DB62A9FB6}">
      <dsp:nvSpPr>
        <dsp:cNvPr id="41" name=""/>
        <dsp:cNvSpPr/>
      </dsp:nvSpPr>
      <dsp:spPr>
        <a:xfrm>
          <a:off x="4986797" y="1629417"/>
          <a:ext cx="1968109" cy="83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Structured data </a:t>
          </a:r>
        </a:p>
      </dsp:txBody>
      <dsp:txXfrm>
        <a:off x="4986797" y="1629417"/>
        <a:ext cx="1968109" cy="834955"/>
      </dsp:txXfrm>
    </dsp:sp>
    <dsp:sp modelId="{035AFE3A-7B30-472A-B40D-57322BCF89B5}">
      <dsp:nvSpPr>
        <dsp:cNvPr id="42" name=""/>
        <dsp:cNvSpPr/>
      </dsp:nvSpPr>
      <dsp:spPr>
        <a:xfrm>
          <a:off x="7297834" y="1629417"/>
          <a:ext cx="834955" cy="83495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AD6CFFF5-72F1-4BBA-B819-213312EBD705}">
      <dsp:nvSpPr>
        <dsp:cNvPr id="43" name=""/>
        <dsp:cNvSpPr/>
      </dsp:nvSpPr>
      <dsp:spPr>
        <a:xfrm>
          <a:off x="7473175" y="1804757"/>
          <a:ext cx="484274" cy="484274"/>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8D08D30C-9426-475C-85FC-2ABB6D78DD2F}">
      <dsp:nvSpPr>
        <dsp:cNvPr id="44" name=""/>
        <dsp:cNvSpPr/>
      </dsp:nvSpPr>
      <dsp:spPr>
        <a:xfrm>
          <a:off x="8311709" y="1629417"/>
          <a:ext cx="1968109" cy="83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Other shared locations</a:t>
          </a:r>
        </a:p>
      </dsp:txBody>
      <dsp:txXfrm>
        <a:off x="8311709" y="1629417"/>
        <a:ext cx="1968109" cy="834955"/>
      </dsp:txXfrm>
    </dsp:sp>
    <dsp:sp modelId="{018BE736-85F4-41E1-BB15-FE7275E08FE5}">
      <dsp:nvSpPr>
        <dsp:cNvPr id="45" name=""/>
        <dsp:cNvSpPr/>
      </dsp:nvSpPr>
      <dsp:spPr>
        <a:xfrm>
          <a:off x="3959260" y="3037119"/>
          <a:ext cx="834955" cy="83495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576D0C83-5252-468A-9922-D4253E391E22}">
      <dsp:nvSpPr>
        <dsp:cNvPr id="46" name=""/>
        <dsp:cNvSpPr/>
      </dsp:nvSpPr>
      <dsp:spPr>
        <a:xfrm>
          <a:off x="4176218" y="3210971"/>
          <a:ext cx="484274" cy="484274"/>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73D160D1-6630-4D6D-AC9A-6CB12FFC5F63}">
      <dsp:nvSpPr>
        <dsp:cNvPr id="47" name=""/>
        <dsp:cNvSpPr/>
      </dsp:nvSpPr>
      <dsp:spPr>
        <a:xfrm>
          <a:off x="4904355" y="3063303"/>
          <a:ext cx="2948168" cy="83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Hard Copy Scanning </a:t>
          </a:r>
        </a:p>
      </dsp:txBody>
      <dsp:txXfrm>
        <a:off x="4904355" y="3063303"/>
        <a:ext cx="2948168" cy="834955"/>
      </dsp:txXfrm>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41" name=""/>
      <dsp:cNvGrpSpPr/>
    </dsp:nvGrpSpPr>
    <dsp:grpSpPr/>
    <dsp:sp modelId="{2E6137C4-0E28-42AF-BF2E-B81D102C90FE}">
      <dsp:nvSpPr>
        <dsp:cNvPr id="42"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a:lstStyle/>
        <a:p/>
      </dsp:txBody>
    </dsp:sp>
    <dsp:sp modelId="{1569007E-3589-4A84-80D9-783D9038686A}">
      <dsp:nvSpPr>
        <dsp:cNvPr id="43"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Identification</a:t>
          </a:r>
        </a:p>
      </dsp:txBody>
      <dsp:txXfrm>
        <a:off x="0" y="2663"/>
        <a:ext cx="6666833" cy="1816197"/>
      </dsp:txXfrm>
    </dsp:sp>
    <dsp:sp modelId="{63995504-F67C-46C3-8922-468FE5A3D07F}">
      <dsp:nvSpPr>
        <dsp:cNvPr id="44" name=""/>
        <dsp:cNvSpPr/>
      </dsp:nvSpPr>
      <dsp:spPr>
        <a:xfrm>
          <a:off x="0" y="1818861"/>
          <a:ext cx="6666833" cy="0"/>
        </a:xfrm>
        <a:prstGeom prst="lin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a:lstStyle/>
        <a:p/>
      </dsp:txBody>
    </dsp:sp>
    <dsp:sp modelId="{0ED2BC7E-02FA-4C9D-B657-630B009351A7}">
      <dsp:nvSpPr>
        <dsp:cNvPr id="45"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De-Identification</a:t>
          </a:r>
        </a:p>
      </dsp:txBody>
      <dsp:txXfrm>
        <a:off x="0" y="1818861"/>
        <a:ext cx="6666833" cy="1816197"/>
      </dsp:txXfrm>
    </dsp:sp>
    <dsp:sp modelId="{C8E91675-85D8-494F-8952-C16A27E68463}">
      <dsp:nvSpPr>
        <dsp:cNvPr id="46" name=""/>
        <dsp:cNvSpPr/>
      </dsp:nvSpPr>
      <dsp:spPr>
        <a:xfrm>
          <a:off x="0" y="3635058"/>
          <a:ext cx="6666833"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a:lstStyle/>
        <a:p/>
      </dsp:txBody>
    </dsp:sp>
    <dsp:sp modelId="{34279827-99BF-4568-A750-8CFACAE8E0F5}">
      <dsp:nvSpPr>
        <dsp:cNvPr id="47"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Normalization</a:t>
          </a:r>
        </a:p>
      </dsp:txBody>
      <dsp:txXfrm>
        <a:off x="0" y="3635058"/>
        <a:ext cx="6666833" cy="1816197"/>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dgm:ruleLst>
      <dgm:forEach name="Name6" axis="ch" ptType="node">
        <dgm:layoutNode name="compNode">
          <dgm:alg type="composite"/>
          <dgm:shape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type="ellipse" r:blip="">
              <dgm:adjLst/>
            </dgm:shape>
            <dgm:presOf/>
            <dgm:constrLst/>
            <dgm:ruleLst/>
          </dgm:layoutNode>
          <dgm:layoutNode name="iconRect" styleLbl="node1">
            <dgm:alg type="sp"/>
            <dgm:shape type="rect" r:blip="" blipPhldr="1">
              <dgm:adjLst/>
            </dgm:shape>
            <dgm:presOf/>
            <dgm:constrLst/>
            <dgm:ruleLst/>
          </dgm:layoutNode>
          <dgm:layoutNode name="spaceRect">
            <dgm:alg type="sp"/>
            <dgm:shape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type="rect" r:blip="">
              <dgm:adjLst/>
            </dgm:shape>
            <dgm:presOf axis="self" ptType="node"/>
            <dgm:constrLst>
              <dgm:constr type="lMarg"/>
              <dgm:constr type="rMarg"/>
              <dgm:constr type="tMarg"/>
              <dgm:constr type="bMarg"/>
            </dgm:constrLst>
            <dgm:ruleLst>
              <dgm:rule type="primFontSz" val="11"/>
            </dgm:ruleLst>
          </dgm:layoutNode>
        </dgm:layoutNode>
        <dgm:forEach name="Name10" axis="followSib" ptType="sibTrans" cnt="1">
          <dgm:layoutNode name="sibTrans">
            <dgm:alg type="sp"/>
            <dgm:shape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r:blip="">
            <dgm:adjLst/>
          </dgm:shape>
          <dgm:presOf/>
          <dgm:forEach name="Name16" axis="ch" ptType="node">
            <dgm:choose name="Name17">
              <dgm:if name="Name18" axis="self" ptType="node" func="pos" op="equ" val="1">
                <dgm:layoutNode name="vertSpace2a">
                  <dgm:alg type="sp"/>
                  <dgm:shape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r:blip="">
                <dgm:adjLst/>
              </dgm:shape>
              <dgm:presOf/>
              <dgm:layoutNode name="horzSpace2">
                <dgm:alg type="sp"/>
                <dgm:shape r:blip="">
                  <dgm:adjLst/>
                </dgm:shape>
                <dgm:presOf/>
              </dgm:layoutNode>
              <dgm:layoutNode name="tx2" styleLbl="revTx">
                <dgm:alg type="tx">
                  <dgm:param type="parTxLTRAlign" val="l"/>
                  <dgm:param type="parTxRTLAlign" val="r"/>
                  <dgm:param type="txAnchorVert" val="t"/>
                </dgm:alg>
                <dgm:shape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r:blip="">
                      <dgm:adjLst/>
                    </dgm:shape>
                    <dgm:presOf/>
                    <dgm:layoutNode name="horzSpace3">
                      <dgm:alg type="sp"/>
                      <dgm:shape r:blip="">
                        <dgm:adjLst/>
                      </dgm:shape>
                      <dgm:presOf/>
                    </dgm:layoutNode>
                    <dgm:layoutNode name="tx3" styleLbl="revTx">
                      <dgm:alg type="tx">
                        <dgm:param type="parTxLTRAlign" val="l"/>
                        <dgm:param type="parTxRTLAlign" val="r"/>
                        <dgm:param type="txAnchorVert" val="t"/>
                      </dgm:alg>
                      <dgm:shape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r:blip="">
                            <dgm:adjLst/>
                          </dgm:shape>
                          <dgm:presOf/>
                          <dgm:layoutNode name="horzSpace4">
                            <dgm:alg type="sp"/>
                            <dgm:shape r:blip="">
                              <dgm:adjLst/>
                            </dgm:shape>
                            <dgm:presOf/>
                          </dgm:layoutNode>
                          <dgm:layoutNode name="tx4" styleLbl="revTx">
                            <dgm:varLst>
                              <dgm:bulletEnabled val="1"/>
                            </dgm:varLst>
                            <dgm:alg type="tx">
                              <dgm:param type="parTxLTRAlign" val="l"/>
                              <dgm:param type="parTxRTLAlign" val="r"/>
                              <dgm:param type="txAnchorVert" val="t"/>
                            </dgm:alg>
                            <dgm:shape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forEach>
                    </dgm:layoutNode>
                  </dgm:layoutNode>
                  <dgm:forEach name="Name37" axis="followSib" ptType="sibTrans" cnt="1">
                    <dgm:layoutNode name="thinLine3" styleLbl="callout">
                      <dgm:alg type="sp"/>
                      <dgm:shape type="line" r:blip="">
                        <dgm:adjLst/>
                      </dgm:shape>
                      <dgm:presOf/>
                    </dgm:layoutNode>
                  </dgm:forEach>
                </dgm:forEach>
              </dgm:layoutNode>
            </dgm:layoutNode>
            <dgm:layoutNode name="thinLine2b" styleLbl="callout">
              <dgm:alg type="sp"/>
              <dgm:shape type="line" r:blip="">
                <dgm:adjLst/>
              </dgm:shape>
              <dgm:presOf/>
            </dgm:layoutNode>
            <dgm:layoutNode name="vertSpace2b">
              <dgm:alg type="sp"/>
              <dgm:shape r:blip="">
                <dgm:adjLst/>
              </dgm:shape>
              <dgm:presOf/>
            </dgm:layoutNode>
          </dgm:forEach>
        </dgm:layoutNode>
      </dgm:layoutNod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BEDC2F9B-0C48-45E4-97FA-38B03541F6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8F736F0-8A74-4FEC-B502-3537EB7AB9B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8D4D6D-66C9-4018-AD98-17AC09136AF2}" type="datetimeFigureOut">
              <a:rPr lang="en-US" smtClean="0"/>
              <a:t>9/9/2022</a:t>
            </a:fld>
            <a:endParaRPr lang="en-US"/>
          </a:p>
        </p:txBody>
      </p:sp>
      <p:sp>
        <p:nvSpPr>
          <p:cNvPr id="4" name="Footer Placeholder 3">
            <a:extLst>
              <a:ext uri="{FF2B5EF4-FFF2-40B4-BE49-F238E27FC236}">
                <a16:creationId xmlns:a16="http://schemas.microsoft.com/office/drawing/2014/main" id="{982E8E8E-1DF2-4EFC-BAC0-ADE8D61BB2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4D838D-23AC-4862-94D8-7FB6C8611A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9E406E-794A-4C0E-A267-BBAA6D0C2B40}" type="slidenum">
              <a:rPr lang="en-US" smtClean="0"/>
              <a:t>‹#›</a:t>
            </a:fld>
            <a:endParaRPr lang="en-US"/>
          </a:p>
        </p:txBody>
      </p:sp>
    </p:spTree>
    <p:extLst>
      <p:ext uri="{BB962C8B-B14F-4D97-AF65-F5344CB8AC3E}">
        <p14:creationId xmlns:p14="http://schemas.microsoft.com/office/powerpoint/2010/main" val="2196926268"/>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DCB2B-6923-4346-81C8-99E774F62D62}" type="datetimeFigureOut">
              <a:rPr lang="en-US" smtClean="0"/>
              <a:t>9/9/2022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5EE68-66F6-461E-BA3D-83658C5EDA51}" type="slidenum">
              <a:rPr lang="en-US" smtClean="0"/>
              <a:t>‹#›</a:t>
            </a:fld>
            <a:endParaRPr lang="en-US"/>
          </a:p>
        </p:txBody>
      </p:sp>
    </p:spTree>
    <p:extLst>
      <p:ext uri="{BB962C8B-B14F-4D97-AF65-F5344CB8AC3E}">
        <p14:creationId xmlns:p14="http://schemas.microsoft.com/office/powerpoint/2010/main" val="2949916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E5EE68-66F6-461E-BA3D-83658C5EDA51}" type="slidenum">
              <a:rPr lang="en-US" smtClean="0"/>
              <a:t>1</a:t>
            </a:fld>
            <a:endParaRPr lang="en-US"/>
          </a:p>
        </p:txBody>
      </p:sp>
    </p:spTree>
    <p:extLst>
      <p:ext uri="{BB962C8B-B14F-4D97-AF65-F5344CB8AC3E}">
        <p14:creationId xmlns:p14="http://schemas.microsoft.com/office/powerpoint/2010/main" val="362703347"/>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E5EE68-66F6-461E-BA3D-83658C5EDA51}" type="slidenum">
              <a:rPr lang="en-US" smtClean="0"/>
              <a:t>10</a:t>
            </a:fld>
            <a:endParaRPr lang="en-US"/>
          </a:p>
        </p:txBody>
      </p:sp>
    </p:spTree>
    <p:extLst>
      <p:ext uri="{BB962C8B-B14F-4D97-AF65-F5344CB8AC3E}">
        <p14:creationId xmlns:p14="http://schemas.microsoft.com/office/powerpoint/2010/main" val="326108263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E5EE68-66F6-461E-BA3D-83658C5EDA51}" type="slidenum">
              <a:rPr lang="en-US" smtClean="0"/>
              <a:t>11</a:t>
            </a:fld>
            <a:endParaRPr lang="en-US"/>
          </a:p>
        </p:txBody>
      </p:sp>
    </p:spTree>
    <p:extLst>
      <p:ext uri="{BB962C8B-B14F-4D97-AF65-F5344CB8AC3E}">
        <p14:creationId xmlns:p14="http://schemas.microsoft.com/office/powerpoint/2010/main" val="263273657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E5EE68-66F6-461E-BA3D-83658C5EDA51}" type="slidenum">
              <a:rPr lang="en-US" smtClean="0"/>
              <a:t>12</a:t>
            </a:fld>
            <a:endParaRPr lang="en-US"/>
          </a:p>
        </p:txBody>
      </p:sp>
    </p:spTree>
    <p:extLst>
      <p:ext uri="{BB962C8B-B14F-4D97-AF65-F5344CB8AC3E}">
        <p14:creationId xmlns:p14="http://schemas.microsoft.com/office/powerpoint/2010/main" val="156111804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E5EE68-66F6-461E-BA3D-83658C5EDA51}" type="slidenum">
              <a:rPr lang="en-US" smtClean="0"/>
              <a:t>13</a:t>
            </a:fld>
            <a:endParaRPr lang="en-US"/>
          </a:p>
        </p:txBody>
      </p:sp>
    </p:spTree>
    <p:extLst>
      <p:ext uri="{BB962C8B-B14F-4D97-AF65-F5344CB8AC3E}">
        <p14:creationId xmlns:p14="http://schemas.microsoft.com/office/powerpoint/2010/main" val="189593630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E5EE68-66F6-461E-BA3D-83658C5EDA51}" type="slidenum">
              <a:rPr lang="en-US" smtClean="0"/>
              <a:t>14</a:t>
            </a:fld>
            <a:endParaRPr lang="en-US"/>
          </a:p>
        </p:txBody>
      </p:sp>
    </p:spTree>
    <p:extLst>
      <p:ext uri="{BB962C8B-B14F-4D97-AF65-F5344CB8AC3E}">
        <p14:creationId xmlns:p14="http://schemas.microsoft.com/office/powerpoint/2010/main" val="156860177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957286-74F5-427C-8EA1-B5DD972676DE}" type="slidenum">
              <a:rPr lang="en-US" smtClean="0"/>
              <a:t>15</a:t>
            </a:fld>
            <a:endParaRPr lang="en-US"/>
          </a:p>
        </p:txBody>
      </p:sp>
    </p:spTree>
    <p:extLst>
      <p:ext uri="{BB962C8B-B14F-4D97-AF65-F5344CB8AC3E}">
        <p14:creationId xmlns:p14="http://schemas.microsoft.com/office/powerpoint/2010/main" val="169864393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E5EE68-66F6-461E-BA3D-83658C5EDA51}" type="slidenum">
              <a:rPr lang="en-US" smtClean="0"/>
              <a:t>16</a:t>
            </a:fld>
            <a:endParaRPr lang="en-US"/>
          </a:p>
        </p:txBody>
      </p:sp>
    </p:spTree>
    <p:extLst>
      <p:ext uri="{BB962C8B-B14F-4D97-AF65-F5344CB8AC3E}">
        <p14:creationId xmlns:p14="http://schemas.microsoft.com/office/powerpoint/2010/main" val="357168195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B5AC587-9877-49C8-AEA2-0F1769FB1DC9}" type="slidenum">
              <a:rPr lang="en-US" smtClean="0"/>
              <a:t>17</a:t>
            </a:fld>
            <a:endParaRPr lang="en-US"/>
          </a:p>
        </p:txBody>
      </p:sp>
    </p:spTree>
    <p:extLst>
      <p:ext uri="{BB962C8B-B14F-4D97-AF65-F5344CB8AC3E}">
        <p14:creationId xmlns:p14="http://schemas.microsoft.com/office/powerpoint/2010/main" val="111938404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E5EE68-66F6-461E-BA3D-83658C5EDA51}" type="slidenum">
              <a:rPr lang="en-US" smtClean="0"/>
              <a:t>18</a:t>
            </a:fld>
            <a:endParaRPr lang="en-US"/>
          </a:p>
        </p:txBody>
      </p:sp>
    </p:spTree>
    <p:extLst>
      <p:ext uri="{BB962C8B-B14F-4D97-AF65-F5344CB8AC3E}">
        <p14:creationId xmlns:p14="http://schemas.microsoft.com/office/powerpoint/2010/main" val="296386162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E5EE68-66F6-461E-BA3D-83658C5EDA51}" type="slidenum">
              <a:rPr lang="en-US" smtClean="0"/>
              <a:t>19</a:t>
            </a:fld>
            <a:endParaRPr lang="en-US"/>
          </a:p>
        </p:txBody>
      </p:sp>
    </p:spTree>
    <p:extLst>
      <p:ext uri="{BB962C8B-B14F-4D97-AF65-F5344CB8AC3E}">
        <p14:creationId xmlns:p14="http://schemas.microsoft.com/office/powerpoint/2010/main" val="170604368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E5EE68-66F6-461E-BA3D-83658C5EDA51}" type="slidenum">
              <a:rPr lang="en-US" smtClean="0"/>
              <a:t>2</a:t>
            </a:fld>
            <a:endParaRPr lang="en-US"/>
          </a:p>
        </p:txBody>
      </p:sp>
    </p:spTree>
    <p:extLst>
      <p:ext uri="{BB962C8B-B14F-4D97-AF65-F5344CB8AC3E}">
        <p14:creationId xmlns:p14="http://schemas.microsoft.com/office/powerpoint/2010/main" val="53247460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B5AC587-9877-49C8-AEA2-0F1769FB1DC9}" type="slidenum">
              <a:rPr lang="en-US" smtClean="0"/>
              <a:t>20</a:t>
            </a:fld>
            <a:endParaRPr lang="en-US"/>
          </a:p>
        </p:txBody>
      </p:sp>
    </p:spTree>
    <p:extLst>
      <p:ext uri="{BB962C8B-B14F-4D97-AF65-F5344CB8AC3E}">
        <p14:creationId xmlns:p14="http://schemas.microsoft.com/office/powerpoint/2010/main" val="85041638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E5EE68-66F6-461E-BA3D-83658C5EDA51}" type="slidenum">
              <a:rPr lang="en-US" smtClean="0"/>
              <a:t>21</a:t>
            </a:fld>
            <a:endParaRPr lang="en-US"/>
          </a:p>
        </p:txBody>
      </p:sp>
    </p:spTree>
    <p:extLst>
      <p:ext uri="{BB962C8B-B14F-4D97-AF65-F5344CB8AC3E}">
        <p14:creationId xmlns:p14="http://schemas.microsoft.com/office/powerpoint/2010/main" val="124863055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E5EE68-66F6-461E-BA3D-83658C5EDA51}" type="slidenum">
              <a:rPr lang="en-US" smtClean="0"/>
              <a:t>22</a:t>
            </a:fld>
            <a:endParaRPr lang="en-US"/>
          </a:p>
        </p:txBody>
      </p:sp>
    </p:spTree>
    <p:extLst>
      <p:ext uri="{BB962C8B-B14F-4D97-AF65-F5344CB8AC3E}">
        <p14:creationId xmlns:p14="http://schemas.microsoft.com/office/powerpoint/2010/main" val="230518427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E5EE68-66F6-461E-BA3D-83658C5EDA51}" type="slidenum">
              <a:rPr lang="en-US" smtClean="0"/>
              <a:t>23</a:t>
            </a:fld>
            <a:endParaRPr lang="en-US"/>
          </a:p>
        </p:txBody>
      </p:sp>
    </p:spTree>
    <p:extLst>
      <p:ext uri="{BB962C8B-B14F-4D97-AF65-F5344CB8AC3E}">
        <p14:creationId xmlns:p14="http://schemas.microsoft.com/office/powerpoint/2010/main" val="247016978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US"/>
          </a:p>
        </p:txBody>
      </p:sp>
      <p:sp>
        <p:nvSpPr>
          <p:cNvPr id="4" name="Slide Number Placeholder 3"/>
          <p:cNvSpPr>
            <a:spLocks noGrp="1"/>
          </p:cNvSpPr>
          <p:nvPr>
            <p:ph type="sldNum" sz="quarter" idx="5"/>
          </p:nvPr>
        </p:nvSpPr>
        <p:spPr/>
        <p:txBody>
          <a:bodyPr/>
          <a:lstStyle/>
          <a:p>
            <a:fld id="{CEE5EE68-66F6-461E-BA3D-83658C5EDA51}" type="slidenum">
              <a:rPr lang="en-US" smtClean="0"/>
              <a:t>24</a:t>
            </a:fld>
            <a:endParaRPr lang="en-US"/>
          </a:p>
        </p:txBody>
      </p:sp>
    </p:spTree>
    <p:extLst>
      <p:ext uri="{BB962C8B-B14F-4D97-AF65-F5344CB8AC3E}">
        <p14:creationId xmlns:p14="http://schemas.microsoft.com/office/powerpoint/2010/main" val="195511618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E5EE68-66F6-461E-BA3D-83658C5EDA51}" type="slidenum">
              <a:rPr lang="en-US" smtClean="0"/>
              <a:t>25</a:t>
            </a:fld>
            <a:endParaRPr lang="en-US"/>
          </a:p>
        </p:txBody>
      </p:sp>
    </p:spTree>
    <p:extLst>
      <p:ext uri="{BB962C8B-B14F-4D97-AF65-F5344CB8AC3E}">
        <p14:creationId xmlns:p14="http://schemas.microsoft.com/office/powerpoint/2010/main" val="2132112814"/>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E5EE68-66F6-461E-BA3D-83658C5EDA51}" type="slidenum">
              <a:rPr lang="en-US" smtClean="0"/>
              <a:t>26</a:t>
            </a:fld>
            <a:endParaRPr lang="en-US"/>
          </a:p>
        </p:txBody>
      </p:sp>
    </p:spTree>
    <p:extLst>
      <p:ext uri="{BB962C8B-B14F-4D97-AF65-F5344CB8AC3E}">
        <p14:creationId xmlns:p14="http://schemas.microsoft.com/office/powerpoint/2010/main" val="1817718438"/>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E5EE68-66F6-461E-BA3D-83658C5EDA51}" type="slidenum">
              <a:rPr lang="en-US" smtClean="0"/>
              <a:t>27</a:t>
            </a:fld>
            <a:endParaRPr lang="en-US"/>
          </a:p>
        </p:txBody>
      </p:sp>
    </p:spTree>
    <p:extLst>
      <p:ext uri="{BB962C8B-B14F-4D97-AF65-F5344CB8AC3E}">
        <p14:creationId xmlns:p14="http://schemas.microsoft.com/office/powerpoint/2010/main" val="159182281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AC587-9877-49C8-AEA2-0F1769FB1DC9}" type="slidenum">
              <a:rPr lang="en-US" smtClean="0"/>
              <a:t>3</a:t>
            </a:fld>
            <a:endParaRPr lang="en-US"/>
          </a:p>
        </p:txBody>
      </p:sp>
    </p:spTree>
    <p:extLst>
      <p:ext uri="{BB962C8B-B14F-4D97-AF65-F5344CB8AC3E}">
        <p14:creationId xmlns:p14="http://schemas.microsoft.com/office/powerpoint/2010/main" val="136238003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10"/>
          </p:nvPr>
        </p:nvSpPr>
        <p:spPr/>
        <p:txBody>
          <a:bodyPr/>
          <a:lstStyle/>
          <a:p>
            <a:fld id="{0B5AC587-9877-49C8-AEA2-0F1769FB1DC9}" type="slidenum">
              <a:rPr lang="en-US" smtClean="0"/>
              <a:t>4</a:t>
            </a:fld>
            <a:endParaRPr lang="en-US"/>
          </a:p>
        </p:txBody>
      </p:sp>
    </p:spTree>
    <p:extLst>
      <p:ext uri="{BB962C8B-B14F-4D97-AF65-F5344CB8AC3E}">
        <p14:creationId xmlns:p14="http://schemas.microsoft.com/office/powerpoint/2010/main" val="336706110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AC587-9877-49C8-AEA2-0F1769FB1DC9}" type="slidenum">
              <a:rPr lang="en-US" smtClean="0"/>
              <a:t>5</a:t>
            </a:fld>
            <a:endParaRPr lang="en-US"/>
          </a:p>
        </p:txBody>
      </p:sp>
    </p:spTree>
    <p:extLst>
      <p:ext uri="{BB962C8B-B14F-4D97-AF65-F5344CB8AC3E}">
        <p14:creationId xmlns:p14="http://schemas.microsoft.com/office/powerpoint/2010/main" val="405169308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AC587-9877-49C8-AEA2-0F1769FB1DC9}" type="slidenum">
              <a:rPr lang="en-US" smtClean="0"/>
              <a:t>6</a:t>
            </a:fld>
            <a:endParaRPr lang="en-US"/>
          </a:p>
        </p:txBody>
      </p:sp>
    </p:spTree>
    <p:extLst>
      <p:ext uri="{BB962C8B-B14F-4D97-AF65-F5344CB8AC3E}">
        <p14:creationId xmlns:p14="http://schemas.microsoft.com/office/powerpoint/2010/main" val="115318516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AC587-9877-49C8-AEA2-0F1769FB1DC9}" type="slidenum">
              <a:rPr lang="en-US" smtClean="0"/>
              <a:t>7</a:t>
            </a:fld>
            <a:endParaRPr lang="en-US"/>
          </a:p>
        </p:txBody>
      </p:sp>
    </p:spTree>
    <p:extLst>
      <p:ext uri="{BB962C8B-B14F-4D97-AF65-F5344CB8AC3E}">
        <p14:creationId xmlns:p14="http://schemas.microsoft.com/office/powerpoint/2010/main" val="118145294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a:p>
        </p:txBody>
      </p:sp>
      <p:sp>
        <p:nvSpPr>
          <p:cNvPr id="4" name="Slide Number Placeholder 3"/>
          <p:cNvSpPr>
            <a:spLocks noGrp="1"/>
          </p:cNvSpPr>
          <p:nvPr>
            <p:ph type="sldNum" sz="quarter" idx="5"/>
          </p:nvPr>
        </p:nvSpPr>
        <p:spPr/>
        <p:txBody>
          <a:bodyPr/>
          <a:lstStyle/>
          <a:p>
            <a:fld id="{CEE5EE68-66F6-461E-BA3D-83658C5EDA51}" type="slidenum">
              <a:rPr lang="en-US" smtClean="0"/>
              <a:t>8</a:t>
            </a:fld>
            <a:endParaRPr lang="en-US"/>
          </a:p>
        </p:txBody>
      </p:sp>
    </p:spTree>
    <p:extLst>
      <p:ext uri="{BB962C8B-B14F-4D97-AF65-F5344CB8AC3E}">
        <p14:creationId xmlns:p14="http://schemas.microsoft.com/office/powerpoint/2010/main" val="97180995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E5EE68-66F6-461E-BA3D-83658C5EDA51}" type="slidenum">
              <a:rPr lang="en-US" smtClean="0"/>
              <a:t>9</a:t>
            </a:fld>
            <a:endParaRPr lang="en-US"/>
          </a:p>
        </p:txBody>
      </p:sp>
    </p:spTree>
    <p:extLst>
      <p:ext uri="{BB962C8B-B14F-4D97-AF65-F5344CB8AC3E}">
        <p14:creationId xmlns:p14="http://schemas.microsoft.com/office/powerpoint/2010/main" val="1124531512"/>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0CD8D4D5-6CC9-4923-9A1B-072FAFB276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88769E-154A-4A1E-B1DA-732A4578DA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A0E313-C829-430D-9386-C5CFCA828F51}"/>
              </a:ext>
            </a:extLst>
          </p:cNvPr>
          <p:cNvSpPr>
            <a:spLocks noGrp="1"/>
          </p:cNvSpPr>
          <p:nvPr>
            <p:ph type="dt" sz="half" idx="10"/>
          </p:nvPr>
        </p:nvSpPr>
        <p:spPr/>
        <p:txBody>
          <a:bodyPr/>
          <a:lstStyle/>
          <a:p>
            <a:fld id="{AF62B3BF-7A40-4439-AAF7-D9C487054959}" type="datetime1">
              <a:rPr lang="en-US" smtClean="0"/>
              <a:t>9/9/2022</a:t>
            </a:fld>
            <a:endParaRPr lang="en-US"/>
          </a:p>
        </p:txBody>
      </p:sp>
      <p:sp>
        <p:nvSpPr>
          <p:cNvPr id="5" name="Footer Placeholder 4">
            <a:extLst>
              <a:ext uri="{FF2B5EF4-FFF2-40B4-BE49-F238E27FC236}">
                <a16:creationId xmlns:a16="http://schemas.microsoft.com/office/drawing/2014/main" id="{77C3A4E7-09E9-4066-9247-E22689CDE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80C081-C830-495C-97E2-57247A49115C}"/>
              </a:ext>
            </a:extLst>
          </p:cNvPr>
          <p:cNvSpPr>
            <a:spLocks noGrp="1"/>
          </p:cNvSpPr>
          <p:nvPr>
            <p:ph type="sldNum" sz="quarter" idx="12"/>
          </p:nvPr>
        </p:nvSpPr>
        <p:spPr/>
        <p:txBody>
          <a:bodyPr/>
          <a:lstStyle/>
          <a:p>
            <a:fld id="{CF72039F-337E-45D5-9AD4-8AA9945C6D78}" type="slidenum">
              <a:rPr lang="en-US" smtClean="0"/>
              <a:t>‹#›</a:t>
            </a:fld>
            <a:endParaRPr lang="en-US"/>
          </a:p>
        </p:txBody>
      </p:sp>
    </p:spTree>
    <p:extLst>
      <p:ext uri="{BB962C8B-B14F-4D97-AF65-F5344CB8AC3E}">
        <p14:creationId xmlns:p14="http://schemas.microsoft.com/office/powerpoint/2010/main" val="293483326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DC972B0F-22FA-4444-9B43-B19BA18A5C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B6D878-2029-4918-82B2-8A58BF05D5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24A73-9DBA-4E50-84AD-E2C46D35BA9C}"/>
              </a:ext>
            </a:extLst>
          </p:cNvPr>
          <p:cNvSpPr>
            <a:spLocks noGrp="1"/>
          </p:cNvSpPr>
          <p:nvPr>
            <p:ph type="dt" sz="half" idx="10"/>
          </p:nvPr>
        </p:nvSpPr>
        <p:spPr/>
        <p:txBody>
          <a:bodyPr/>
          <a:lstStyle/>
          <a:p>
            <a:fld id="{BFB10CBF-4520-4BBF-8EEB-450F6A6BC988}" type="datetime1">
              <a:rPr lang="en-US" smtClean="0"/>
              <a:t>9/9/2022</a:t>
            </a:fld>
            <a:endParaRPr lang="en-US"/>
          </a:p>
        </p:txBody>
      </p:sp>
      <p:sp>
        <p:nvSpPr>
          <p:cNvPr id="5" name="Footer Placeholder 4">
            <a:extLst>
              <a:ext uri="{FF2B5EF4-FFF2-40B4-BE49-F238E27FC236}">
                <a16:creationId xmlns:a16="http://schemas.microsoft.com/office/drawing/2014/main" id="{A358FBB2-C936-4BC9-A199-75B0C26C5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43D915-FA31-4C58-9021-CAFB19C45483}"/>
              </a:ext>
            </a:extLst>
          </p:cNvPr>
          <p:cNvSpPr>
            <a:spLocks noGrp="1"/>
          </p:cNvSpPr>
          <p:nvPr>
            <p:ph type="sldNum" sz="quarter" idx="12"/>
          </p:nvPr>
        </p:nvSpPr>
        <p:spPr/>
        <p:txBody>
          <a:bodyPr/>
          <a:lstStyle/>
          <a:p>
            <a:fld id="{CF72039F-337E-45D5-9AD4-8AA9945C6D78}" type="slidenum">
              <a:rPr lang="en-US" smtClean="0"/>
              <a:t>‹#›</a:t>
            </a:fld>
            <a:endParaRPr lang="en-US"/>
          </a:p>
        </p:txBody>
      </p:sp>
    </p:spTree>
    <p:extLst>
      <p:ext uri="{BB962C8B-B14F-4D97-AF65-F5344CB8AC3E}">
        <p14:creationId xmlns:p14="http://schemas.microsoft.com/office/powerpoint/2010/main" val="45597703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3DB8AEBD-706B-41E1-8E97-EB4BAF0307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C7780A-1B9C-4242-A4D6-7191299C3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070EDA-54FB-4637-AB9E-E5FBA71E5567}"/>
              </a:ext>
            </a:extLst>
          </p:cNvPr>
          <p:cNvSpPr>
            <a:spLocks noGrp="1"/>
          </p:cNvSpPr>
          <p:nvPr>
            <p:ph type="dt" sz="half" idx="10"/>
          </p:nvPr>
        </p:nvSpPr>
        <p:spPr/>
        <p:txBody>
          <a:bodyPr/>
          <a:lstStyle/>
          <a:p>
            <a:fld id="{B9B5C195-BF4A-45F2-8350-5116D50B3E19}" type="datetime1">
              <a:rPr lang="en-US" smtClean="0"/>
              <a:t>9/9/2022</a:t>
            </a:fld>
            <a:endParaRPr lang="en-US"/>
          </a:p>
        </p:txBody>
      </p:sp>
      <p:sp>
        <p:nvSpPr>
          <p:cNvPr id="5" name="Footer Placeholder 4">
            <a:extLst>
              <a:ext uri="{FF2B5EF4-FFF2-40B4-BE49-F238E27FC236}">
                <a16:creationId xmlns:a16="http://schemas.microsoft.com/office/drawing/2014/main" id="{8E49F5B6-A01B-4AC3-B6B2-39410611D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E2C6A-C663-43DC-A954-A53DA6EEB498}"/>
              </a:ext>
            </a:extLst>
          </p:cNvPr>
          <p:cNvSpPr>
            <a:spLocks noGrp="1"/>
          </p:cNvSpPr>
          <p:nvPr>
            <p:ph type="sldNum" sz="quarter" idx="12"/>
          </p:nvPr>
        </p:nvSpPr>
        <p:spPr/>
        <p:txBody>
          <a:bodyPr/>
          <a:lstStyle/>
          <a:p>
            <a:fld id="{CF72039F-337E-45D5-9AD4-8AA9945C6D78}" type="slidenum">
              <a:rPr lang="en-US" smtClean="0"/>
              <a:t>‹#›</a:t>
            </a:fld>
            <a:endParaRPr lang="en-US"/>
          </a:p>
        </p:txBody>
      </p:sp>
    </p:spTree>
    <p:extLst>
      <p:ext uri="{BB962C8B-B14F-4D97-AF65-F5344CB8AC3E}">
        <p14:creationId xmlns:p14="http://schemas.microsoft.com/office/powerpoint/2010/main" val="258816494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F794B421-CA56-4AD7-8568-61AF03CF74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A80AB4-FA8A-4604-A9DC-543B1FF3A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3A29F-5B23-4677-9392-8936E8C3AD52}"/>
              </a:ext>
            </a:extLst>
          </p:cNvPr>
          <p:cNvSpPr>
            <a:spLocks noGrp="1"/>
          </p:cNvSpPr>
          <p:nvPr>
            <p:ph type="dt" sz="half" idx="10"/>
          </p:nvPr>
        </p:nvSpPr>
        <p:spPr/>
        <p:txBody>
          <a:bodyPr/>
          <a:lstStyle/>
          <a:p>
            <a:fld id="{7B459284-B950-48DE-B1FB-53FAFF0CDBE2}" type="datetime1">
              <a:rPr lang="en-US" smtClean="0"/>
              <a:t>9/9/2022</a:t>
            </a:fld>
            <a:endParaRPr lang="en-US"/>
          </a:p>
        </p:txBody>
      </p:sp>
      <p:sp>
        <p:nvSpPr>
          <p:cNvPr id="5" name="Footer Placeholder 4">
            <a:extLst>
              <a:ext uri="{FF2B5EF4-FFF2-40B4-BE49-F238E27FC236}">
                <a16:creationId xmlns:a16="http://schemas.microsoft.com/office/drawing/2014/main" id="{33201EAD-3B5F-4FCF-A5B1-A247BD27E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13751-B47A-43A9-99AC-E770CAD145DC}"/>
              </a:ext>
            </a:extLst>
          </p:cNvPr>
          <p:cNvSpPr>
            <a:spLocks noGrp="1"/>
          </p:cNvSpPr>
          <p:nvPr>
            <p:ph type="sldNum" sz="quarter" idx="12"/>
          </p:nvPr>
        </p:nvSpPr>
        <p:spPr/>
        <p:txBody>
          <a:bodyPr/>
          <a:lstStyle/>
          <a:p>
            <a:fld id="{CF72039F-337E-45D5-9AD4-8AA9945C6D78}" type="slidenum">
              <a:rPr lang="en-US" smtClean="0"/>
              <a:t>‹#›</a:t>
            </a:fld>
            <a:endParaRPr lang="en-US"/>
          </a:p>
        </p:txBody>
      </p:sp>
    </p:spTree>
    <p:extLst>
      <p:ext uri="{BB962C8B-B14F-4D97-AF65-F5344CB8AC3E}">
        <p14:creationId xmlns:p14="http://schemas.microsoft.com/office/powerpoint/2010/main" val="200314245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B41B49B3-F714-4B58-B070-D457D7E224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291926-1E7F-43CE-8883-49614C4087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39DEF5-573E-4920-A310-8CE9A5ECF98C}"/>
              </a:ext>
            </a:extLst>
          </p:cNvPr>
          <p:cNvSpPr>
            <a:spLocks noGrp="1"/>
          </p:cNvSpPr>
          <p:nvPr>
            <p:ph type="dt" sz="half" idx="10"/>
          </p:nvPr>
        </p:nvSpPr>
        <p:spPr/>
        <p:txBody>
          <a:bodyPr/>
          <a:lstStyle/>
          <a:p>
            <a:fld id="{1FA5D789-40EA-4035-9C81-E320C1502C77}" type="datetime1">
              <a:rPr lang="en-US" smtClean="0"/>
              <a:t>9/9/2022</a:t>
            </a:fld>
            <a:endParaRPr lang="en-US"/>
          </a:p>
        </p:txBody>
      </p:sp>
      <p:sp>
        <p:nvSpPr>
          <p:cNvPr id="5" name="Footer Placeholder 4">
            <a:extLst>
              <a:ext uri="{FF2B5EF4-FFF2-40B4-BE49-F238E27FC236}">
                <a16:creationId xmlns:a16="http://schemas.microsoft.com/office/drawing/2014/main" id="{1848741E-2A68-4A20-BAFA-80943DD61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61794-D3A4-49EE-82C4-2E90097718B4}"/>
              </a:ext>
            </a:extLst>
          </p:cNvPr>
          <p:cNvSpPr>
            <a:spLocks noGrp="1"/>
          </p:cNvSpPr>
          <p:nvPr>
            <p:ph type="sldNum" sz="quarter" idx="12"/>
          </p:nvPr>
        </p:nvSpPr>
        <p:spPr/>
        <p:txBody>
          <a:bodyPr/>
          <a:lstStyle/>
          <a:p>
            <a:fld id="{CF72039F-337E-45D5-9AD4-8AA9945C6D78}" type="slidenum">
              <a:rPr lang="en-US" smtClean="0"/>
              <a:t>‹#›</a:t>
            </a:fld>
            <a:endParaRPr lang="en-US"/>
          </a:p>
        </p:txBody>
      </p:sp>
    </p:spTree>
    <p:extLst>
      <p:ext uri="{BB962C8B-B14F-4D97-AF65-F5344CB8AC3E}">
        <p14:creationId xmlns:p14="http://schemas.microsoft.com/office/powerpoint/2010/main" val="23598242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D4334552-3064-4D9F-99D6-3840648E33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95A8BE-BD66-4627-860D-D5F124A508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AAA065-C5FC-4CE3-8DD6-705C44B856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E97F1D-D9B8-4AB4-9C5A-39B2FC42BA3A}"/>
              </a:ext>
            </a:extLst>
          </p:cNvPr>
          <p:cNvSpPr>
            <a:spLocks noGrp="1"/>
          </p:cNvSpPr>
          <p:nvPr>
            <p:ph type="dt" sz="half" idx="10"/>
          </p:nvPr>
        </p:nvSpPr>
        <p:spPr/>
        <p:txBody>
          <a:bodyPr/>
          <a:lstStyle/>
          <a:p>
            <a:fld id="{529B208C-E32C-4507-8B29-82F4B08188CA}" type="datetime1">
              <a:rPr lang="en-US" smtClean="0"/>
              <a:t>9/9/2022</a:t>
            </a:fld>
            <a:endParaRPr lang="en-US"/>
          </a:p>
        </p:txBody>
      </p:sp>
      <p:sp>
        <p:nvSpPr>
          <p:cNvPr id="6" name="Footer Placeholder 5">
            <a:extLst>
              <a:ext uri="{FF2B5EF4-FFF2-40B4-BE49-F238E27FC236}">
                <a16:creationId xmlns:a16="http://schemas.microsoft.com/office/drawing/2014/main" id="{0812C734-708C-4909-AAFE-1C5CA7FBE5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588AA-9AAA-49B9-B027-8D66B794E753}"/>
              </a:ext>
            </a:extLst>
          </p:cNvPr>
          <p:cNvSpPr>
            <a:spLocks noGrp="1"/>
          </p:cNvSpPr>
          <p:nvPr>
            <p:ph type="sldNum" sz="quarter" idx="12"/>
          </p:nvPr>
        </p:nvSpPr>
        <p:spPr/>
        <p:txBody>
          <a:bodyPr/>
          <a:lstStyle/>
          <a:p>
            <a:fld id="{CF72039F-337E-45D5-9AD4-8AA9945C6D78}" type="slidenum">
              <a:rPr lang="en-US" smtClean="0"/>
              <a:t>‹#›</a:t>
            </a:fld>
            <a:endParaRPr lang="en-US"/>
          </a:p>
        </p:txBody>
      </p:sp>
    </p:spTree>
    <p:extLst>
      <p:ext uri="{BB962C8B-B14F-4D97-AF65-F5344CB8AC3E}">
        <p14:creationId xmlns:p14="http://schemas.microsoft.com/office/powerpoint/2010/main" val="334952421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85507137-1D0B-4434-9A8F-D14F1C1C8A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3C4893-A056-4A1B-8E74-D0994C3EAB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479A88-2C68-49E1-92AF-6FC47A1DB5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139A42-C8EC-4CA7-8031-C64557A906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1797AA-2624-4B89-AA18-D028521C1C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2E78BA-5C40-4DFC-87D8-58F76E3A9684}"/>
              </a:ext>
            </a:extLst>
          </p:cNvPr>
          <p:cNvSpPr>
            <a:spLocks noGrp="1"/>
          </p:cNvSpPr>
          <p:nvPr>
            <p:ph type="dt" sz="half" idx="10"/>
          </p:nvPr>
        </p:nvSpPr>
        <p:spPr/>
        <p:txBody>
          <a:bodyPr/>
          <a:lstStyle/>
          <a:p>
            <a:fld id="{8C9329BB-A7DB-40C7-BAE7-AF0C99198E79}" type="datetime1">
              <a:rPr lang="en-US" smtClean="0"/>
              <a:t>9/9/2022</a:t>
            </a:fld>
            <a:endParaRPr lang="en-US"/>
          </a:p>
        </p:txBody>
      </p:sp>
      <p:sp>
        <p:nvSpPr>
          <p:cNvPr id="8" name="Footer Placeholder 7">
            <a:extLst>
              <a:ext uri="{FF2B5EF4-FFF2-40B4-BE49-F238E27FC236}">
                <a16:creationId xmlns:a16="http://schemas.microsoft.com/office/drawing/2014/main" id="{11D58BF5-4264-400C-9DDE-DB2660E3E0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184575-9E9C-4F20-988A-1BF7FFF67309}"/>
              </a:ext>
            </a:extLst>
          </p:cNvPr>
          <p:cNvSpPr>
            <a:spLocks noGrp="1"/>
          </p:cNvSpPr>
          <p:nvPr>
            <p:ph type="sldNum" sz="quarter" idx="12"/>
          </p:nvPr>
        </p:nvSpPr>
        <p:spPr/>
        <p:txBody>
          <a:bodyPr/>
          <a:lstStyle/>
          <a:p>
            <a:fld id="{CF72039F-337E-45D5-9AD4-8AA9945C6D78}" type="slidenum">
              <a:rPr lang="en-US" smtClean="0"/>
              <a:t>‹#›</a:t>
            </a:fld>
            <a:endParaRPr lang="en-US"/>
          </a:p>
        </p:txBody>
      </p:sp>
    </p:spTree>
    <p:extLst>
      <p:ext uri="{BB962C8B-B14F-4D97-AF65-F5344CB8AC3E}">
        <p14:creationId xmlns:p14="http://schemas.microsoft.com/office/powerpoint/2010/main" val="258637779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A429B82C-70DE-455A-9825-DE1424A69C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E17DF-3C96-46F1-ACE3-5B3D1B6F9F01}"/>
              </a:ext>
            </a:extLst>
          </p:cNvPr>
          <p:cNvSpPr>
            <a:spLocks noGrp="1"/>
          </p:cNvSpPr>
          <p:nvPr>
            <p:ph type="dt" sz="half" idx="10"/>
          </p:nvPr>
        </p:nvSpPr>
        <p:spPr/>
        <p:txBody>
          <a:bodyPr/>
          <a:lstStyle/>
          <a:p>
            <a:fld id="{C17C41A8-363F-4D08-8BE1-6BAF2995A657}" type="datetime1">
              <a:rPr lang="en-US" smtClean="0"/>
              <a:t>9/9/2022</a:t>
            </a:fld>
            <a:endParaRPr lang="en-US"/>
          </a:p>
        </p:txBody>
      </p:sp>
      <p:sp>
        <p:nvSpPr>
          <p:cNvPr id="4" name="Footer Placeholder 3">
            <a:extLst>
              <a:ext uri="{FF2B5EF4-FFF2-40B4-BE49-F238E27FC236}">
                <a16:creationId xmlns:a16="http://schemas.microsoft.com/office/drawing/2014/main" id="{D93B6D60-46A5-4CBD-A8E9-0EF50C7470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9DD981-853F-4B30-BEC8-08C2AB94ECA1}"/>
              </a:ext>
            </a:extLst>
          </p:cNvPr>
          <p:cNvSpPr>
            <a:spLocks noGrp="1"/>
          </p:cNvSpPr>
          <p:nvPr>
            <p:ph type="sldNum" sz="quarter" idx="12"/>
          </p:nvPr>
        </p:nvSpPr>
        <p:spPr/>
        <p:txBody>
          <a:bodyPr/>
          <a:lstStyle/>
          <a:p>
            <a:fld id="{CF72039F-337E-45D5-9AD4-8AA9945C6D78}" type="slidenum">
              <a:rPr lang="en-US" smtClean="0"/>
              <a:t>‹#›</a:t>
            </a:fld>
            <a:endParaRPr lang="en-US"/>
          </a:p>
        </p:txBody>
      </p:sp>
    </p:spTree>
    <p:extLst>
      <p:ext uri="{BB962C8B-B14F-4D97-AF65-F5344CB8AC3E}">
        <p14:creationId xmlns:p14="http://schemas.microsoft.com/office/powerpoint/2010/main" val="152099800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B50D09C8-5EC0-478B-8962-205DD0C0DB26}"/>
              </a:ext>
            </a:extLst>
          </p:cNvPr>
          <p:cNvSpPr>
            <a:spLocks noGrp="1"/>
          </p:cNvSpPr>
          <p:nvPr>
            <p:ph type="dt" sz="half" idx="10"/>
          </p:nvPr>
        </p:nvSpPr>
        <p:spPr/>
        <p:txBody>
          <a:bodyPr/>
          <a:lstStyle/>
          <a:p>
            <a:fld id="{C276A760-6A83-46E3-84FA-AC0B15389395}" type="datetime1">
              <a:rPr lang="en-US" smtClean="0"/>
              <a:t>9/9/2022</a:t>
            </a:fld>
            <a:endParaRPr lang="en-US"/>
          </a:p>
        </p:txBody>
      </p:sp>
      <p:sp>
        <p:nvSpPr>
          <p:cNvPr id="3" name="Footer Placeholder 2">
            <a:extLst>
              <a:ext uri="{FF2B5EF4-FFF2-40B4-BE49-F238E27FC236}">
                <a16:creationId xmlns:a16="http://schemas.microsoft.com/office/drawing/2014/main" id="{E4D9AE97-49CD-4BA1-9220-A9811EF4B0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FD387E-76D3-45D1-993A-BBE3A54E5330}"/>
              </a:ext>
            </a:extLst>
          </p:cNvPr>
          <p:cNvSpPr>
            <a:spLocks noGrp="1"/>
          </p:cNvSpPr>
          <p:nvPr>
            <p:ph type="sldNum" sz="quarter" idx="12"/>
          </p:nvPr>
        </p:nvSpPr>
        <p:spPr/>
        <p:txBody>
          <a:bodyPr/>
          <a:lstStyle/>
          <a:p>
            <a:fld id="{CF72039F-337E-45D5-9AD4-8AA9945C6D78}" type="slidenum">
              <a:rPr lang="en-US" smtClean="0"/>
              <a:t>‹#›</a:t>
            </a:fld>
            <a:endParaRPr lang="en-US"/>
          </a:p>
        </p:txBody>
      </p:sp>
    </p:spTree>
    <p:extLst>
      <p:ext uri="{BB962C8B-B14F-4D97-AF65-F5344CB8AC3E}">
        <p14:creationId xmlns:p14="http://schemas.microsoft.com/office/powerpoint/2010/main" val="335381095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ACBEE2DA-5A72-4E0A-A3F7-F37DD340CA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3C3E5B-153E-4517-9B12-5A24B1C0A3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D7D4CE-91AC-411A-951B-A6566FB9F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D8322E-468F-4079-9F2C-57026C2BF131}"/>
              </a:ext>
            </a:extLst>
          </p:cNvPr>
          <p:cNvSpPr>
            <a:spLocks noGrp="1"/>
          </p:cNvSpPr>
          <p:nvPr>
            <p:ph type="dt" sz="half" idx="10"/>
          </p:nvPr>
        </p:nvSpPr>
        <p:spPr/>
        <p:txBody>
          <a:bodyPr/>
          <a:lstStyle/>
          <a:p>
            <a:fld id="{B4881B68-EC0E-4D89-B238-22EBFBC6950C}" type="datetime1">
              <a:rPr lang="en-US" smtClean="0"/>
              <a:t>9/9/2022</a:t>
            </a:fld>
            <a:endParaRPr lang="en-US"/>
          </a:p>
        </p:txBody>
      </p:sp>
      <p:sp>
        <p:nvSpPr>
          <p:cNvPr id="6" name="Footer Placeholder 5">
            <a:extLst>
              <a:ext uri="{FF2B5EF4-FFF2-40B4-BE49-F238E27FC236}">
                <a16:creationId xmlns:a16="http://schemas.microsoft.com/office/drawing/2014/main" id="{3F8804A3-35AB-4B7A-8893-03AC7948DD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8B461-ED1E-4D4A-9702-6C236973DD0D}"/>
              </a:ext>
            </a:extLst>
          </p:cNvPr>
          <p:cNvSpPr>
            <a:spLocks noGrp="1"/>
          </p:cNvSpPr>
          <p:nvPr>
            <p:ph type="sldNum" sz="quarter" idx="12"/>
          </p:nvPr>
        </p:nvSpPr>
        <p:spPr/>
        <p:txBody>
          <a:bodyPr/>
          <a:lstStyle/>
          <a:p>
            <a:fld id="{CF72039F-337E-45D5-9AD4-8AA9945C6D78}" type="slidenum">
              <a:rPr lang="en-US" smtClean="0"/>
              <a:t>‹#›</a:t>
            </a:fld>
            <a:endParaRPr lang="en-US"/>
          </a:p>
        </p:txBody>
      </p:sp>
    </p:spTree>
    <p:extLst>
      <p:ext uri="{BB962C8B-B14F-4D97-AF65-F5344CB8AC3E}">
        <p14:creationId xmlns:p14="http://schemas.microsoft.com/office/powerpoint/2010/main" val="326405763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4A4571E6-D5DC-4591-AF5E-6F7E42E8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98F665-A1CA-4CCC-A378-CF3B546641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03F129-3E65-4903-B7AC-1808F0273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68BF7D-9715-48A9-90E2-4F422221622B}"/>
              </a:ext>
            </a:extLst>
          </p:cNvPr>
          <p:cNvSpPr>
            <a:spLocks noGrp="1"/>
          </p:cNvSpPr>
          <p:nvPr>
            <p:ph type="dt" sz="half" idx="10"/>
          </p:nvPr>
        </p:nvSpPr>
        <p:spPr/>
        <p:txBody>
          <a:bodyPr/>
          <a:lstStyle/>
          <a:p>
            <a:fld id="{E7D36A5A-13D5-4EE9-99FE-923D68E1135A}" type="datetime1">
              <a:rPr lang="en-US" smtClean="0"/>
              <a:t>9/9/2022</a:t>
            </a:fld>
            <a:endParaRPr lang="en-US"/>
          </a:p>
        </p:txBody>
      </p:sp>
      <p:sp>
        <p:nvSpPr>
          <p:cNvPr id="6" name="Footer Placeholder 5">
            <a:extLst>
              <a:ext uri="{FF2B5EF4-FFF2-40B4-BE49-F238E27FC236}">
                <a16:creationId xmlns:a16="http://schemas.microsoft.com/office/drawing/2014/main" id="{07472E86-262D-48A8-AE29-89E6F452FF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EF5BF9-B865-41AA-9C2A-B2858859F8F9}"/>
              </a:ext>
            </a:extLst>
          </p:cNvPr>
          <p:cNvSpPr>
            <a:spLocks noGrp="1"/>
          </p:cNvSpPr>
          <p:nvPr>
            <p:ph type="sldNum" sz="quarter" idx="12"/>
          </p:nvPr>
        </p:nvSpPr>
        <p:spPr/>
        <p:txBody>
          <a:bodyPr/>
          <a:lstStyle/>
          <a:p>
            <a:fld id="{CF72039F-337E-45D5-9AD4-8AA9945C6D78}" type="slidenum">
              <a:rPr lang="en-US" smtClean="0"/>
              <a:t>‹#›</a:t>
            </a:fld>
            <a:endParaRPr lang="en-US"/>
          </a:p>
        </p:txBody>
      </p:sp>
    </p:spTree>
    <p:extLst>
      <p:ext uri="{BB962C8B-B14F-4D97-AF65-F5344CB8AC3E}">
        <p14:creationId xmlns:p14="http://schemas.microsoft.com/office/powerpoint/2010/main" val="342636437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38E34547-B76B-49F0-9196-EE3509FD25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0DABD2-F970-4C99-832A-004BF85F20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69E1E-814C-4F93-BAE3-99458AF04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4F610-CBF6-46BE-A024-93ADD8962FD6}" type="datetime1">
              <a:rPr lang="en-US" smtClean="0"/>
              <a:t>9/9/2022</a:t>
            </a:fld>
            <a:endParaRPr lang="en-US"/>
          </a:p>
        </p:txBody>
      </p:sp>
      <p:sp>
        <p:nvSpPr>
          <p:cNvPr id="5" name="Footer Placeholder 4">
            <a:extLst>
              <a:ext uri="{FF2B5EF4-FFF2-40B4-BE49-F238E27FC236}">
                <a16:creationId xmlns:a16="http://schemas.microsoft.com/office/drawing/2014/main" id="{92DB8557-3082-4E18-8072-3A66FAD31C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64FB8E-AED8-4500-9CE6-88506863C3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2039F-337E-45D5-9AD4-8AA9945C6D78}" type="slidenum">
              <a:rPr lang="en-US" smtClean="0"/>
              <a:t>‹#›</a:t>
            </a:fld>
            <a:endParaRPr lang="en-US"/>
          </a:p>
        </p:txBody>
      </p:sp>
    </p:spTree>
    <p:extLst>
      <p:ext uri="{BB962C8B-B14F-4D97-AF65-F5344CB8AC3E}">
        <p14:creationId xmlns:p14="http://schemas.microsoft.com/office/powerpoint/2010/main" val="3779858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21.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22.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23.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24.png" /><Relationship Id="rId4" Type="http://schemas.openxmlformats.org/officeDocument/2006/relationships/image" Target="../media/image25.sv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3.png" /><Relationship Id="rId6" Type="http://schemas.openxmlformats.org/officeDocument/2006/relationships/image" Target="../media/image4.svg" /><Relationship Id="rId7" Type="http://schemas.openxmlformats.org/officeDocument/2006/relationships/image" Target="../media/image5.png" /><Relationship Id="rId8" Type="http://schemas.openxmlformats.org/officeDocument/2006/relationships/image" Target="../media/image6.sv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microsoft.com/office/2007/relationships/diagramDrawing" Target="../diagrams/drawing2.xml" /><Relationship Id="rId4" Type="http://schemas.openxmlformats.org/officeDocument/2006/relationships/diagramData" Target="../diagrams/data2.xml" /><Relationship Id="rId5" Type="http://schemas.openxmlformats.org/officeDocument/2006/relationships/diagramLayout" Target="../diagrams/layout2.xml" /><Relationship Id="rId6" Type="http://schemas.openxmlformats.org/officeDocument/2006/relationships/diagramQuickStyle" Target="../diagrams/quickStyle2.xml" /><Relationship Id="rId7" Type="http://schemas.openxmlformats.org/officeDocument/2006/relationships/diagramColors" Target="../diagrams/colors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 Id="rId3" Type="http://schemas.openxmlformats.org/officeDocument/2006/relationships/image" Target="../media/image26.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image" Target="../media/image27.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 Id="rId3" Type="http://schemas.openxmlformats.org/officeDocument/2006/relationships/image" Target="http://www.nelsonmullins.com/img/ecard-logo.png" TargetMode="External" /><Relationship Id="rId4" Type="http://schemas.openxmlformats.org/officeDocument/2006/relationships/image" Target="../media/image28.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21" name="Rectangle 2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58AD73-5EA0-42C1-AC1A-7BE2A19D52DE}"/>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Looking Ahead – E-Discovery Trends and the Ethical use of Emerging Tools</a:t>
            </a:r>
            <a:endParaRPr lang="en-US" sz="4800">
              <a:solidFill>
                <a:srgbClr val="FFFFFF"/>
              </a:solidFill>
            </a:endParaRPr>
          </a:p>
        </p:txBody>
      </p:sp>
      <p:sp>
        <p:nvSpPr>
          <p:cNvPr id="3" name="Subtitle 2">
            <a:extLst>
              <a:ext uri="{FF2B5EF4-FFF2-40B4-BE49-F238E27FC236}">
                <a16:creationId xmlns:a16="http://schemas.microsoft.com/office/drawing/2014/main" id="{7CBA07AF-439D-4239-84A4-BEB0FD5B37DF}"/>
              </a:ext>
            </a:extLst>
          </p:cNvPr>
          <p:cNvSpPr>
            <a:spLocks noGrp="1"/>
          </p:cNvSpPr>
          <p:nvPr>
            <p:ph type="subTitle" idx="1"/>
          </p:nvPr>
        </p:nvSpPr>
        <p:spPr>
          <a:xfrm>
            <a:off x="1350682" y="4870824"/>
            <a:ext cx="10005951" cy="1458258"/>
          </a:xfrm>
        </p:spPr>
        <p:txBody>
          <a:bodyPr anchor="ctr">
            <a:normAutofit/>
          </a:bodyPr>
          <a:lstStyle/>
          <a:p>
            <a:pPr algn="l"/>
            <a:r>
              <a:rPr lang="en-US"/>
              <a:t>September 16, 2022 </a:t>
            </a:r>
            <a:endParaRPr lang="en-US">
              <a:highlight>
                <a:srgbClr val="FFFF00"/>
              </a:highlight>
            </a:endParaRPr>
          </a:p>
          <a:p>
            <a:pPr algn="l"/>
            <a:r>
              <a:rPr lang="en-US"/>
              <a:t>Anne Marie Hanson, Blue Cross and Blue Shield of SC</a:t>
            </a:r>
          </a:p>
          <a:p>
            <a:pPr algn="l"/>
            <a:r>
              <a:rPr lang="en-US"/>
              <a:t>Jarrett Coco, Nelson Mullins </a:t>
            </a:r>
          </a:p>
        </p:txBody>
      </p:sp>
    </p:spTree>
    <p:extLst>
      <p:ext uri="{BB962C8B-B14F-4D97-AF65-F5344CB8AC3E}">
        <p14:creationId xmlns:p14="http://schemas.microsoft.com/office/powerpoint/2010/main" val="1946026315"/>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3215C2-E52B-4928-86C5-B3BDBA220765}"/>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Traditional Data Sources</a:t>
            </a:r>
          </a:p>
        </p:txBody>
      </p:sp>
      <p:sp>
        <p:nvSpPr>
          <p:cNvPr id="4" name="Slide Number Placeholder 3">
            <a:extLst>
              <a:ext uri="{FF2B5EF4-FFF2-40B4-BE49-F238E27FC236}">
                <a16:creationId xmlns:a16="http://schemas.microsoft.com/office/drawing/2014/main" id="{8A218428-B7FD-4C0E-8D99-2B5586C32C4E}"/>
              </a:ext>
            </a:extLst>
          </p:cNvPr>
          <p:cNvSpPr>
            <a:spLocks noGrp="1"/>
          </p:cNvSpPr>
          <p:nvPr>
            <p:ph type="sldNum" sz="quarter" idx="12"/>
          </p:nvPr>
        </p:nvSpPr>
        <p:spPr>
          <a:xfrm>
            <a:off x="11704320" y="6455664"/>
            <a:ext cx="448056" cy="365125"/>
          </a:xfrm>
        </p:spPr>
        <p:txBody>
          <a:bodyPr>
            <a:normAutofit/>
          </a:bodyPr>
          <a:lstStyle/>
          <a:p>
            <a:pPr>
              <a:spcAft>
                <a:spcPts val="600"/>
              </a:spcAft>
            </a:pPr>
            <a:fld id="{CF72039F-337E-45D5-9AD4-8AA9945C6D78}" type="slidenum">
              <a:rPr lang="en-US" sz="1100">
                <a:solidFill>
                  <a:schemeClr val="tx1">
                    <a:lumMod val="50000"/>
                    <a:lumOff val="50000"/>
                  </a:schemeClr>
                </a:solidFill>
              </a:rPr>
              <a:pPr>
                <a:spcAft>
                  <a:spcPts val="600"/>
                </a:spcAft>
              </a:pPr>
              <a:t>10</a:t>
            </a:fld>
            <a:endParaRPr lang="en-US" sz="1100">
              <a:solidFill>
                <a:schemeClr val="tx1">
                  <a:lumMod val="50000"/>
                  <a:lumOff val="50000"/>
                </a:schemeClr>
              </a:solidFill>
            </a:endParaRPr>
          </a:p>
        </p:txBody>
      </p:sp>
      <p:graphicFrame>
        <p:nvGraphicFramePr>
          <p:cNvPr id="15" name="Content Placeholder 2">
            <a:extLst>
              <a:ext uri="{FF2B5EF4-FFF2-40B4-BE49-F238E27FC236}">
                <a16:creationId xmlns:a16="http://schemas.microsoft.com/office/drawing/2014/main" id="{A75D0680-B497-A485-FE54-A08FEC093F7E}"/>
              </a:ext>
            </a:extLst>
          </p:cNvPr>
          <p:cNvGraphicFramePr>
            <a:graphicFrameLocks noGrp="1"/>
          </p:cNvGraphicFramePr>
          <p:nvPr>
            <p:ph idx="1"/>
            <p:extLst>
              <p:ext uri="{D42A27DB-BD31-4B8C-83A1-F6EECF244321}">
                <p14:modId xmlns:p14="http://schemas.microsoft.com/office/powerpoint/2010/main" val="1835126914"/>
              </p:ext>
            </p:extLst>
          </p:nvPr>
        </p:nvGraphicFramePr>
        <p:xfrm>
          <a:off x="632085" y="2336286"/>
          <a:ext cx="10927829" cy="4093790"/>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232924270"/>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15" name="Rectangle 14">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23CF40-8DAE-4B00-A460-47711FE3E3BC}"/>
              </a:ext>
            </a:extLst>
          </p:cNvPr>
          <p:cNvSpPr>
            <a:spLocks noGrp="1"/>
          </p:cNvSpPr>
          <p:nvPr>
            <p:ph type="title"/>
          </p:nvPr>
        </p:nvSpPr>
        <p:spPr>
          <a:xfrm>
            <a:off x="1136396" y="502021"/>
            <a:ext cx="6173262" cy="1655483"/>
          </a:xfrm>
        </p:spPr>
        <p:txBody>
          <a:bodyPr anchor="b">
            <a:normAutofit/>
          </a:bodyPr>
          <a:lstStyle/>
          <a:p>
            <a:r>
              <a:rPr lang="en-US" sz="4000"/>
              <a:t>New Data Sources</a:t>
            </a:r>
          </a:p>
        </p:txBody>
      </p:sp>
      <p:sp>
        <p:nvSpPr>
          <p:cNvPr id="3" name="Content Placeholder 2">
            <a:extLst>
              <a:ext uri="{FF2B5EF4-FFF2-40B4-BE49-F238E27FC236}">
                <a16:creationId xmlns:a16="http://schemas.microsoft.com/office/drawing/2014/main" id="{BA0B3772-32C9-46F7-B0A1-0E7E64617E48}"/>
              </a:ext>
            </a:extLst>
          </p:cNvPr>
          <p:cNvSpPr>
            <a:spLocks noGrp="1"/>
          </p:cNvSpPr>
          <p:nvPr>
            <p:ph idx="1"/>
          </p:nvPr>
        </p:nvSpPr>
        <p:spPr>
          <a:xfrm>
            <a:off x="1136397" y="2408518"/>
            <a:ext cx="6173262" cy="3535083"/>
          </a:xfrm>
        </p:spPr>
        <p:txBody>
          <a:bodyPr>
            <a:normAutofit/>
          </a:bodyPr>
          <a:lstStyle/>
          <a:p>
            <a:r>
              <a:rPr lang="en-US"/>
              <a:t>Microsoft 365, Teams, Slack</a:t>
            </a:r>
          </a:p>
          <a:p>
            <a:r>
              <a:rPr lang="en-US"/>
              <a:t>Zoom, GoTo, Webex, BlueJeans, etc.</a:t>
            </a:r>
          </a:p>
          <a:p>
            <a:r>
              <a:rPr lang="en-US"/>
              <a:t>Mobile Devices</a:t>
            </a:r>
          </a:p>
          <a:p>
            <a:r>
              <a:rPr lang="en-US"/>
              <a:t>Social Media</a:t>
            </a:r>
          </a:p>
          <a:p>
            <a:r>
              <a:rPr lang="en-US"/>
              <a:t>Internet of Things (IoT)</a:t>
            </a:r>
          </a:p>
        </p:txBody>
      </p:sp>
      <p:sp>
        <p:nvSpPr>
          <p:cNvPr id="4" name="Slide Number Placeholder 3">
            <a:extLst>
              <a:ext uri="{FF2B5EF4-FFF2-40B4-BE49-F238E27FC236}">
                <a16:creationId xmlns:a16="http://schemas.microsoft.com/office/drawing/2014/main" id="{3DD6121E-1435-4A3B-98D1-FC1BBFB49823}"/>
              </a:ext>
            </a:extLst>
          </p:cNvPr>
          <p:cNvSpPr>
            <a:spLocks noGrp="1"/>
          </p:cNvSpPr>
          <p:nvPr>
            <p:ph type="sldNum" sz="quarter" idx="12"/>
          </p:nvPr>
        </p:nvSpPr>
        <p:spPr>
          <a:xfrm>
            <a:off x="11704320" y="6455431"/>
            <a:ext cx="445913" cy="365125"/>
          </a:xfrm>
        </p:spPr>
        <p:txBody>
          <a:bodyPr>
            <a:normAutofit/>
          </a:bodyPr>
          <a:lstStyle/>
          <a:p>
            <a:pPr>
              <a:spcAft>
                <a:spcPts val="600"/>
              </a:spcAft>
            </a:pPr>
            <a:fld id="{CF72039F-337E-45D5-9AD4-8AA9945C6D78}" type="slidenum">
              <a:rPr lang="en-US" sz="1100">
                <a:solidFill>
                  <a:srgbClr val="FFFFFF"/>
                </a:solidFill>
              </a:rPr>
              <a:pPr>
                <a:spcAft>
                  <a:spcPts val="600"/>
                </a:spcAft>
              </a:pPr>
              <a:t>11</a:t>
            </a:fld>
            <a:endParaRPr lang="en-US" sz="1100">
              <a:solidFill>
                <a:srgbClr val="FFFFFF"/>
              </a:solidFill>
            </a:endParaRPr>
          </a:p>
        </p:txBody>
      </p:sp>
    </p:spTree>
    <p:extLst>
      <p:ext uri="{BB962C8B-B14F-4D97-AF65-F5344CB8AC3E}">
        <p14:creationId xmlns:p14="http://schemas.microsoft.com/office/powerpoint/2010/main" val="1649758070"/>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125254-4CD0-498E-B820-C754BC617F60}"/>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New Sources Increasingly At Issue </a:t>
            </a:r>
          </a:p>
        </p:txBody>
      </p:sp>
      <p:sp>
        <p:nvSpPr>
          <p:cNvPr id="3" name="Content Placeholder 2">
            <a:extLst>
              <a:ext uri="{FF2B5EF4-FFF2-40B4-BE49-F238E27FC236}">
                <a16:creationId xmlns:a16="http://schemas.microsoft.com/office/drawing/2014/main" id="{73F9D2D7-3FAE-4BFF-A2A1-85317F067ECB}"/>
              </a:ext>
            </a:extLst>
          </p:cNvPr>
          <p:cNvSpPr>
            <a:spLocks noGrp="1"/>
          </p:cNvSpPr>
          <p:nvPr>
            <p:ph idx="1"/>
          </p:nvPr>
        </p:nvSpPr>
        <p:spPr>
          <a:xfrm>
            <a:off x="4810259" y="649480"/>
            <a:ext cx="6555347" cy="5546047"/>
          </a:xfrm>
        </p:spPr>
        <p:txBody>
          <a:bodyPr anchor="ctr">
            <a:normAutofit/>
          </a:bodyPr>
          <a:lstStyle/>
          <a:p>
            <a:r>
              <a:rPr lang="en-US" sz="3200"/>
              <a:t>Requests for Production in Litigation</a:t>
            </a:r>
          </a:p>
          <a:p>
            <a:r>
              <a:rPr lang="en-US" sz="3200"/>
              <a:t>Courts Granting Discovery  </a:t>
            </a:r>
          </a:p>
          <a:p>
            <a:r>
              <a:rPr lang="en-US" sz="3200"/>
              <a:t>Regulators Seeking Discovery</a:t>
            </a:r>
          </a:p>
          <a:p>
            <a:r>
              <a:rPr lang="en-US" sz="3200"/>
              <a:t>Analysis re Discoverability</a:t>
            </a:r>
          </a:p>
        </p:txBody>
      </p:sp>
      <p:sp>
        <p:nvSpPr>
          <p:cNvPr id="4" name="Slide Number Placeholder 3">
            <a:extLst>
              <a:ext uri="{FF2B5EF4-FFF2-40B4-BE49-F238E27FC236}">
                <a16:creationId xmlns:a16="http://schemas.microsoft.com/office/drawing/2014/main" id="{725CC61E-F5BF-4D68-BE87-FC9B6312FA0B}"/>
              </a:ext>
            </a:extLst>
          </p:cNvPr>
          <p:cNvSpPr>
            <a:spLocks noGrp="1"/>
          </p:cNvSpPr>
          <p:nvPr>
            <p:ph type="sldNum" sz="quarter" idx="12"/>
          </p:nvPr>
        </p:nvSpPr>
        <p:spPr>
          <a:xfrm>
            <a:off x="11704320" y="6455664"/>
            <a:ext cx="448056" cy="365125"/>
          </a:xfrm>
        </p:spPr>
        <p:txBody>
          <a:bodyPr>
            <a:normAutofit/>
          </a:bodyPr>
          <a:lstStyle/>
          <a:p>
            <a:pPr>
              <a:spcAft>
                <a:spcPts val="600"/>
              </a:spcAft>
            </a:pPr>
            <a:fld id="{CF72039F-337E-45D5-9AD4-8AA9945C6D78}" type="slidenum">
              <a:rPr lang="en-US" sz="1100">
                <a:solidFill>
                  <a:schemeClr val="tx1">
                    <a:lumMod val="50000"/>
                    <a:lumOff val="50000"/>
                  </a:schemeClr>
                </a:solidFill>
              </a:rPr>
              <a:pPr>
                <a:spcAft>
                  <a:spcPts val="600"/>
                </a:spcAft>
              </a:pPr>
              <a:t>12</a:t>
            </a:fld>
            <a:endParaRPr lang="en-US" sz="1100">
              <a:solidFill>
                <a:schemeClr val="tx1">
                  <a:lumMod val="50000"/>
                  <a:lumOff val="50000"/>
                </a:schemeClr>
              </a:solidFill>
            </a:endParaRPr>
          </a:p>
        </p:txBody>
      </p:sp>
    </p:spTree>
    <p:extLst>
      <p:ext uri="{BB962C8B-B14F-4D97-AF65-F5344CB8AC3E}">
        <p14:creationId xmlns:p14="http://schemas.microsoft.com/office/powerpoint/2010/main" val="2076131870"/>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8A7CDF-EF65-499E-A04B-2266C3704863}"/>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New Sources, New Challenges</a:t>
            </a:r>
          </a:p>
        </p:txBody>
      </p:sp>
      <p:sp>
        <p:nvSpPr>
          <p:cNvPr id="3" name="Content Placeholder 2">
            <a:extLst>
              <a:ext uri="{FF2B5EF4-FFF2-40B4-BE49-F238E27FC236}">
                <a16:creationId xmlns:a16="http://schemas.microsoft.com/office/drawing/2014/main" id="{C46731BF-03EE-48E1-AE77-1C6046E96073}"/>
              </a:ext>
            </a:extLst>
          </p:cNvPr>
          <p:cNvSpPr>
            <a:spLocks noGrp="1"/>
          </p:cNvSpPr>
          <p:nvPr>
            <p:ph idx="1"/>
          </p:nvPr>
        </p:nvSpPr>
        <p:spPr>
          <a:xfrm>
            <a:off x="955963" y="2567578"/>
            <a:ext cx="9724031" cy="3683358"/>
          </a:xfrm>
        </p:spPr>
        <p:txBody>
          <a:bodyPr anchor="ctr">
            <a:normAutofit/>
          </a:bodyPr>
          <a:lstStyle/>
          <a:p>
            <a:r>
              <a:rPr lang="en-US"/>
              <a:t>Collection </a:t>
            </a:r>
          </a:p>
          <a:p>
            <a:r>
              <a:rPr lang="en-US"/>
              <a:t>Security/Encryption</a:t>
            </a:r>
          </a:p>
          <a:p>
            <a:r>
              <a:rPr lang="en-US"/>
              <a:t>Privacy</a:t>
            </a:r>
          </a:p>
          <a:p>
            <a:r>
              <a:rPr lang="en-US"/>
              <a:t>Possession/Custody/Control</a:t>
            </a:r>
          </a:p>
          <a:p>
            <a:r>
              <a:rPr lang="en-US"/>
              <a:t>Analysis/review</a:t>
            </a:r>
          </a:p>
          <a:p>
            <a:r>
              <a:rPr lang="en-US"/>
              <a:t>Chasing Technology</a:t>
            </a:r>
          </a:p>
          <a:p>
            <a:r>
              <a:rPr lang="en-US"/>
              <a:t>Production</a:t>
            </a:r>
          </a:p>
          <a:p>
            <a:pPr lvl="1"/>
            <a:endParaRPr lang="en-US" sz="2000"/>
          </a:p>
          <a:p>
            <a:pPr lvl="1"/>
            <a:endParaRPr lang="en-US" sz="2000"/>
          </a:p>
          <a:p>
            <a:pPr lvl="1"/>
            <a:endParaRPr lang="en-US" sz="2000"/>
          </a:p>
        </p:txBody>
      </p:sp>
      <p:sp>
        <p:nvSpPr>
          <p:cNvPr id="4" name="Slide Number Placeholder 3">
            <a:extLst>
              <a:ext uri="{FF2B5EF4-FFF2-40B4-BE49-F238E27FC236}">
                <a16:creationId xmlns:a16="http://schemas.microsoft.com/office/drawing/2014/main" id="{25D94B22-E79E-48C6-BC69-5B259F18CDC3}"/>
              </a:ext>
            </a:extLst>
          </p:cNvPr>
          <p:cNvSpPr>
            <a:spLocks noGrp="1"/>
          </p:cNvSpPr>
          <p:nvPr>
            <p:ph type="sldNum" sz="quarter" idx="12"/>
          </p:nvPr>
        </p:nvSpPr>
        <p:spPr>
          <a:xfrm>
            <a:off x="11704320" y="6455431"/>
            <a:ext cx="445913" cy="365125"/>
          </a:xfrm>
        </p:spPr>
        <p:txBody>
          <a:bodyPr>
            <a:normAutofit/>
          </a:bodyPr>
          <a:lstStyle/>
          <a:p>
            <a:pPr>
              <a:spcAft>
                <a:spcPts val="600"/>
              </a:spcAft>
            </a:pPr>
            <a:fld id="{CF72039F-337E-45D5-9AD4-8AA9945C6D78}" type="slidenum">
              <a:rPr lang="en-US" sz="1100" smtClean="0">
                <a:solidFill>
                  <a:schemeClr val="tx1">
                    <a:lumMod val="50000"/>
                    <a:lumOff val="50000"/>
                  </a:schemeClr>
                </a:solidFill>
              </a:rPr>
              <a:pPr>
                <a:spcAft>
                  <a:spcPts val="600"/>
                </a:spcAft>
              </a:pPr>
              <a:t>13</a:t>
            </a:fld>
            <a:endParaRPr lang="en-US" sz="1100">
              <a:solidFill>
                <a:schemeClr val="tx1">
                  <a:lumMod val="50000"/>
                  <a:lumOff val="50000"/>
                </a:schemeClr>
              </a:solidFill>
            </a:endParaRPr>
          </a:p>
        </p:txBody>
      </p:sp>
      <p:pic>
        <p:nvPicPr>
          <p:cNvPr id="6" name="Picture 5">
            <a:extLst>
              <a:ext uri="{FF2B5EF4-FFF2-40B4-BE49-F238E27FC236}">
                <a16:creationId xmlns:a16="http://schemas.microsoft.com/office/drawing/2014/main" id="{863BE13C-31D2-4BB7-8189-EA208339431D}"/>
              </a:ext>
            </a:extLst>
          </p:cNvPr>
          <p:cNvPicPr>
            <a:picLocks noChangeAspect="1"/>
          </p:cNvPicPr>
          <p:nvPr/>
        </p:nvPicPr>
        <p:blipFill>
          <a:blip r:embed="rId3"/>
          <a:stretch>
            <a:fillRect/>
          </a:stretch>
        </p:blipFill>
        <p:spPr>
          <a:xfrm>
            <a:off x="6749972" y="2298353"/>
            <a:ext cx="4796997" cy="3201902"/>
          </a:xfrm>
          <a:prstGeom prst="rect">
            <a:avLst/>
          </a:prstGeom>
        </p:spPr>
      </p:pic>
    </p:spTree>
    <p:extLst>
      <p:ext uri="{BB962C8B-B14F-4D97-AF65-F5344CB8AC3E}">
        <p14:creationId xmlns:p14="http://schemas.microsoft.com/office/powerpoint/2010/main" val="336885365"/>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12" name="Rectangle 1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A8760A1-0EA7-4A19-9843-36E6A9EC2C97}"/>
              </a:ext>
            </a:extLst>
          </p:cNvPr>
          <p:cNvSpPr>
            <a:spLocks noGrp="1"/>
          </p:cNvSpPr>
          <p:nvPr>
            <p:ph type="sldNum" sz="quarter" idx="12"/>
          </p:nvPr>
        </p:nvSpPr>
        <p:spPr>
          <a:xfrm>
            <a:off x="11704320" y="6459376"/>
            <a:ext cx="448056" cy="365125"/>
          </a:xfrm>
        </p:spPr>
        <p:txBody>
          <a:bodyPr>
            <a:normAutofit/>
          </a:bodyPr>
          <a:lstStyle/>
          <a:p>
            <a:pPr>
              <a:spcAft>
                <a:spcPts val="600"/>
              </a:spcAft>
            </a:pPr>
            <a:fld id="{CF72039F-337E-45D5-9AD4-8AA9945C6D78}" type="slidenum">
              <a:rPr lang="en-US" sz="1100">
                <a:solidFill>
                  <a:srgbClr val="FFFFFF"/>
                </a:solidFill>
              </a:rPr>
              <a:pPr>
                <a:spcAft>
                  <a:spcPts val="600"/>
                </a:spcAft>
              </a:pPr>
              <a:t>14</a:t>
            </a:fld>
            <a:endParaRPr lang="en-US" sz="1100">
              <a:solidFill>
                <a:srgbClr val="FFFFFF"/>
              </a:solidFill>
            </a:endParaRPr>
          </a:p>
        </p:txBody>
      </p:sp>
      <p:pic>
        <p:nvPicPr>
          <p:cNvPr id="10" name="Content Placeholder 7">
            <a:extLst>
              <a:ext uri="{FF2B5EF4-FFF2-40B4-BE49-F238E27FC236}">
                <a16:creationId xmlns:a16="http://schemas.microsoft.com/office/drawing/2014/main" id="{5FE0B389-C634-4831-B278-6B3EAFD1D00C}"/>
              </a:ext>
            </a:extLst>
          </p:cNvPr>
          <p:cNvPicPr>
            <a:picLocks noChangeAspect="1"/>
          </p:cNvPicPr>
          <p:nvPr/>
        </p:nvPicPr>
        <p:blipFill>
          <a:blip r:embed="rId3"/>
          <a:stretch>
            <a:fillRect/>
          </a:stretch>
        </p:blipFill>
        <p:spPr>
          <a:xfrm>
            <a:off x="838200" y="268044"/>
            <a:ext cx="10515601" cy="6127942"/>
          </a:xfrm>
          <a:prstGeom prst="rect">
            <a:avLst/>
          </a:prstGeom>
        </p:spPr>
      </p:pic>
    </p:spTree>
    <p:extLst>
      <p:ext uri="{BB962C8B-B14F-4D97-AF65-F5344CB8AC3E}">
        <p14:creationId xmlns:p14="http://schemas.microsoft.com/office/powerpoint/2010/main" val="4183315235"/>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C69660E-2109-468F-8391-C5F7FD15C6C8}"/>
              </a:ext>
            </a:extLst>
          </p:cNvPr>
          <p:cNvSpPr>
            <a:spLocks noGrp="1"/>
          </p:cNvSpPr>
          <p:nvPr>
            <p:ph type="title"/>
          </p:nvPr>
        </p:nvSpPr>
        <p:spPr/>
        <p:txBody>
          <a:bodyPr/>
          <a:lstStyle/>
          <a:p>
            <a:r>
              <a:rPr lang="en-US"/>
              <a:t>Gap / Comparative Analyses</a:t>
            </a:r>
          </a:p>
        </p:txBody>
      </p:sp>
      <p:sp>
        <p:nvSpPr>
          <p:cNvPr id="4" name="Slide Number Placeholder 3">
            <a:extLst>
              <a:ext uri="{FF2B5EF4-FFF2-40B4-BE49-F238E27FC236}">
                <a16:creationId xmlns:a16="http://schemas.microsoft.com/office/drawing/2014/main" id="{64550945-C428-4E54-876F-4880A12AB151}"/>
              </a:ext>
            </a:extLst>
          </p:cNvPr>
          <p:cNvSpPr>
            <a:spLocks noGrp="1"/>
          </p:cNvSpPr>
          <p:nvPr>
            <p:ph type="sldNum" sz="quarter" idx="4"/>
          </p:nvPr>
        </p:nvSpPr>
        <p:spPr>
          <a:xfrm>
            <a:off x="4724400" y="6586653"/>
            <a:ext cx="2743200" cy="271348"/>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0BEA78-8F01-4CF4-BA7F-1779BE85B204}" type="slidenum">
              <a:rPr lang="en-US" smtClean="0"/>
              <a:t>15</a:t>
            </a:fld>
            <a:endParaRPr lang="en-US"/>
          </a:p>
        </p:txBody>
      </p:sp>
      <p:pic>
        <p:nvPicPr>
          <p:cNvPr id="8" name="Picture 7">
            <a:extLst>
              <a:ext uri="{FF2B5EF4-FFF2-40B4-BE49-F238E27FC236}">
                <a16:creationId xmlns:a16="http://schemas.microsoft.com/office/drawing/2014/main" id="{C70FE424-E013-4ABD-BDE7-88201C7FEC0F}"/>
              </a:ext>
            </a:extLst>
          </p:cNvPr>
          <p:cNvPicPr>
            <a:picLocks noChangeAspect="1"/>
          </p:cNvPicPr>
          <p:nvPr/>
        </p:nvPicPr>
        <p:blipFill>
          <a:blip r:embed="rId3"/>
          <a:stretch>
            <a:fillRect/>
          </a:stretch>
        </p:blipFill>
        <p:spPr>
          <a:xfrm>
            <a:off x="1830842" y="1398494"/>
            <a:ext cx="8506482" cy="4985021"/>
          </a:xfrm>
          <a:prstGeom prst="rect">
            <a:avLst/>
          </a:prstGeom>
        </p:spPr>
      </p:pic>
    </p:spTree>
    <p:extLst>
      <p:ext uri="{BB962C8B-B14F-4D97-AF65-F5344CB8AC3E}">
        <p14:creationId xmlns:p14="http://schemas.microsoft.com/office/powerpoint/2010/main" val="2123805599"/>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9" name="Rectangle 8">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D80EFD-EA27-4C03-BA2F-7DEE2B8F5905}"/>
              </a:ext>
            </a:extLst>
          </p:cNvPr>
          <p:cNvSpPr>
            <a:spLocks noGrp="1"/>
          </p:cNvSpPr>
          <p:nvPr>
            <p:ph type="title"/>
          </p:nvPr>
        </p:nvSpPr>
        <p:spPr>
          <a:xfrm>
            <a:off x="1166650" y="1332952"/>
            <a:ext cx="3926898" cy="3921176"/>
          </a:xfrm>
        </p:spPr>
        <p:txBody>
          <a:bodyPr anchor="ctr">
            <a:normAutofit/>
          </a:bodyPr>
          <a:lstStyle/>
          <a:p>
            <a:r>
              <a:rPr lang="en-US" sz="5400"/>
              <a:t>New Legal Tech Examples</a:t>
            </a:r>
          </a:p>
        </p:txBody>
      </p:sp>
      <p:grpSp>
        <p:nvGrpSpPr>
          <p:cNvPr id="17" name="Group 16">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FA2B7FF3-3052-4B94-AD33-B24E91C216FB}"/>
              </a:ext>
            </a:extLst>
          </p:cNvPr>
          <p:cNvSpPr>
            <a:spLocks noGrp="1"/>
          </p:cNvSpPr>
          <p:nvPr>
            <p:ph type="sldNum" sz="quarter" idx="12"/>
          </p:nvPr>
        </p:nvSpPr>
        <p:spPr>
          <a:xfrm>
            <a:off x="73152" y="3379979"/>
            <a:ext cx="457200" cy="365125"/>
          </a:xfrm>
        </p:spPr>
        <p:txBody>
          <a:bodyPr>
            <a:normAutofit/>
          </a:bodyPr>
          <a:lstStyle/>
          <a:p>
            <a:pPr algn="ctr">
              <a:spcAft>
                <a:spcPts val="600"/>
              </a:spcAft>
            </a:pPr>
            <a:fld id="{CF72039F-337E-45D5-9AD4-8AA9945C6D78}" type="slidenum">
              <a:rPr lang="en-US">
                <a:solidFill>
                  <a:srgbClr val="FFFFFF"/>
                </a:solidFill>
              </a:rPr>
              <a:pPr algn="ctr">
                <a:spcAft>
                  <a:spcPts val="600"/>
                </a:spcAft>
              </a:pPr>
              <a:t>16</a:t>
            </a:fld>
            <a:endParaRPr lang="en-US">
              <a:solidFill>
                <a:srgbClr val="FFFFFF"/>
              </a:solidFill>
            </a:endParaRPr>
          </a:p>
        </p:txBody>
      </p:sp>
      <p:sp>
        <p:nvSpPr>
          <p:cNvPr id="3" name="Content Placeholder 2">
            <a:extLst>
              <a:ext uri="{FF2B5EF4-FFF2-40B4-BE49-F238E27FC236}">
                <a16:creationId xmlns:a16="http://schemas.microsoft.com/office/drawing/2014/main" id="{243D0ECE-0CB0-45E3-B5DC-356856E07387}"/>
              </a:ext>
            </a:extLst>
          </p:cNvPr>
          <p:cNvSpPr>
            <a:spLocks noGrp="1"/>
          </p:cNvSpPr>
          <p:nvPr>
            <p:ph idx="1"/>
          </p:nvPr>
        </p:nvSpPr>
        <p:spPr>
          <a:xfrm>
            <a:off x="6421120" y="499833"/>
            <a:ext cx="5100320" cy="5581226"/>
          </a:xfrm>
        </p:spPr>
        <p:txBody>
          <a:bodyPr anchor="ctr">
            <a:normAutofit/>
          </a:bodyPr>
          <a:lstStyle/>
          <a:p>
            <a:r>
              <a:rPr lang="en-US"/>
              <a:t>Processing Tools</a:t>
            </a:r>
          </a:p>
          <a:p>
            <a:r>
              <a:rPr lang="en-US"/>
              <a:t>Contextual Tools</a:t>
            </a:r>
          </a:p>
          <a:p>
            <a:r>
              <a:rPr lang="en-US"/>
              <a:t>Active AI Tools </a:t>
            </a:r>
          </a:p>
          <a:p>
            <a:r>
              <a:rPr lang="en-US"/>
              <a:t>Emerging AI Tools</a:t>
            </a:r>
          </a:p>
        </p:txBody>
      </p:sp>
    </p:spTree>
    <p:extLst>
      <p:ext uri="{BB962C8B-B14F-4D97-AF65-F5344CB8AC3E}">
        <p14:creationId xmlns:p14="http://schemas.microsoft.com/office/powerpoint/2010/main" val="1544272991"/>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149716" y="499397"/>
            <a:ext cx="5929422" cy="1640180"/>
          </a:xfrm>
        </p:spPr>
        <p:txBody>
          <a:bodyPr vert="horz" lIns="91440" tIns="45720" rIns="91440" bIns="45720" rtlCol="0" anchor="b">
            <a:normAutofit/>
          </a:bodyPr>
          <a:lstStyle/>
          <a:p>
            <a:r>
              <a:rPr lang="en-US" sz="4000" kern="1200">
                <a:solidFill>
                  <a:schemeClr val="tx1"/>
                </a:solidFill>
                <a:latin typeface="+mj-lt"/>
                <a:ea typeface="+mj-ea"/>
                <a:cs typeface="+mj-cs"/>
              </a:rPr>
              <a:t>Artificial Intelligence</a:t>
            </a:r>
          </a:p>
        </p:txBody>
      </p:sp>
      <p:sp>
        <p:nvSpPr>
          <p:cNvPr id="2" name="TextBox 1">
            <a:extLst>
              <a:ext uri="{FF2B5EF4-FFF2-40B4-BE49-F238E27FC236}">
                <a16:creationId xmlns:a16="http://schemas.microsoft.com/office/drawing/2014/main" id="{BAAB1558-5EA3-44DE-B073-449D9E0F93FE}"/>
              </a:ext>
            </a:extLst>
          </p:cNvPr>
          <p:cNvSpPr txBox="1"/>
          <p:nvPr/>
        </p:nvSpPr>
        <p:spPr>
          <a:xfrm>
            <a:off x="1149717" y="2423821"/>
            <a:ext cx="5929422" cy="351978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Artificial Intelligence (“AI”) is the is the simulation of human intelligence processes by machines, especially a computer system.  We consider this to include any automated process that classifies, categorizes, summarizes, makes decisions, or provides guidance regarding data and information using statistical, rule-based, or other algorithmic means. </a:t>
            </a:r>
          </a:p>
        </p:txBody>
      </p:sp>
      <p:pic>
        <p:nvPicPr>
          <p:cNvPr id="9" name="Graphic 8">
            <a:extLst>
              <a:ext uri="{FF2B5EF4-FFF2-40B4-BE49-F238E27FC236}">
                <a16:creationId xmlns:a16="http://schemas.microsoft.com/office/drawing/2014/main" id="{7D320D4C-A212-0B95-AFD5-421A45C2FE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5506" y="1492624"/>
            <a:ext cx="3765176" cy="3765176"/>
          </a:xfrm>
          <a:prstGeom prst="rect">
            <a:avLst/>
          </a:prstGeom>
        </p:spPr>
      </p:pic>
      <p:sp>
        <p:nvSpPr>
          <p:cNvPr id="4" name="Slide Number Placeholder 3"/>
          <p:cNvSpPr>
            <a:spLocks noGrp="1"/>
          </p:cNvSpPr>
          <p:nvPr>
            <p:ph type="sldNum" idx="12"/>
          </p:nvPr>
        </p:nvSpPr>
        <p:spPr>
          <a:xfrm>
            <a:off x="11704320" y="6455431"/>
            <a:ext cx="445913" cy="365125"/>
          </a:xfrm>
        </p:spPr>
        <p:txBody>
          <a:bodyPr vert="horz" lIns="91440" tIns="45720" rIns="91440" bIns="45720" rtlCol="0" anchor="ctr">
            <a:normAutofit/>
          </a:bodyPr>
          <a:lstStyle/>
          <a:p>
            <a:pPr>
              <a:spcAft>
                <a:spcPts val="600"/>
              </a:spcAft>
            </a:pPr>
            <a:fld id="{850BEA78-8F01-4CF4-BA7F-1779BE85B204}" type="slidenum">
              <a:rPr lang="en-US" sz="1100">
                <a:solidFill>
                  <a:srgbClr val="FFFFFF"/>
                </a:solidFill>
              </a:rPr>
              <a:pPr>
                <a:spcAft>
                  <a:spcPts val="600"/>
                </a:spcAft>
              </a:pPr>
              <a:t>17</a:t>
            </a:fld>
            <a:endParaRPr lang="en-US" sz="1100">
              <a:solidFill>
                <a:srgbClr val="FFFFFF"/>
              </a:solidFill>
            </a:endParaRPr>
          </a:p>
        </p:txBody>
      </p:sp>
    </p:spTree>
    <p:extLst>
      <p:ext uri="{BB962C8B-B14F-4D97-AF65-F5344CB8AC3E}">
        <p14:creationId xmlns:p14="http://schemas.microsoft.com/office/powerpoint/2010/main" val="256510257"/>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E717B8-9A93-4A66-9C46-341CB77879AB}"/>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How AI is being used in Legal Applications</a:t>
            </a:r>
          </a:p>
        </p:txBody>
      </p:sp>
      <p:sp>
        <p:nvSpPr>
          <p:cNvPr id="3" name="Content Placeholder 2">
            <a:extLst>
              <a:ext uri="{FF2B5EF4-FFF2-40B4-BE49-F238E27FC236}">
                <a16:creationId xmlns:a16="http://schemas.microsoft.com/office/drawing/2014/main" id="{5587ED92-00D5-44A9-AC10-99382C503167}"/>
              </a:ext>
            </a:extLst>
          </p:cNvPr>
          <p:cNvSpPr>
            <a:spLocks noGrp="1"/>
          </p:cNvSpPr>
          <p:nvPr>
            <p:ph idx="1"/>
          </p:nvPr>
        </p:nvSpPr>
        <p:spPr>
          <a:xfrm>
            <a:off x="1371599" y="2318197"/>
            <a:ext cx="9724031" cy="3683358"/>
          </a:xfrm>
        </p:spPr>
        <p:txBody>
          <a:bodyPr anchor="ctr">
            <a:normAutofit/>
          </a:bodyPr>
          <a:lstStyle/>
          <a:p>
            <a:r>
              <a:rPr lang="en-US" sz="3200"/>
              <a:t>Document Review</a:t>
            </a:r>
          </a:p>
          <a:p>
            <a:r>
              <a:rPr lang="en-US" sz="3200"/>
              <a:t>Legal Research</a:t>
            </a:r>
          </a:p>
          <a:p>
            <a:r>
              <a:rPr lang="en-US" sz="3200"/>
              <a:t>Assessing Risk/Predicting Legal Outcomes</a:t>
            </a:r>
          </a:p>
          <a:p>
            <a:r>
              <a:rPr lang="en-US" sz="3200"/>
              <a:t>Identifying and Protecting Data such as PHI and PII</a:t>
            </a:r>
          </a:p>
        </p:txBody>
      </p:sp>
      <p:sp>
        <p:nvSpPr>
          <p:cNvPr id="4" name="Slide Number Placeholder 3">
            <a:extLst>
              <a:ext uri="{FF2B5EF4-FFF2-40B4-BE49-F238E27FC236}">
                <a16:creationId xmlns:a16="http://schemas.microsoft.com/office/drawing/2014/main" id="{C16250AC-F25A-431F-B4E7-2852AAC68A9D}"/>
              </a:ext>
            </a:extLst>
          </p:cNvPr>
          <p:cNvSpPr>
            <a:spLocks noGrp="1"/>
          </p:cNvSpPr>
          <p:nvPr>
            <p:ph type="sldNum" sz="quarter" idx="12"/>
          </p:nvPr>
        </p:nvSpPr>
        <p:spPr>
          <a:xfrm>
            <a:off x="11704320" y="6455431"/>
            <a:ext cx="445913" cy="365125"/>
          </a:xfrm>
        </p:spPr>
        <p:txBody>
          <a:bodyPr>
            <a:normAutofit/>
          </a:bodyPr>
          <a:lstStyle/>
          <a:p>
            <a:pPr>
              <a:spcAft>
                <a:spcPts val="600"/>
              </a:spcAft>
            </a:pPr>
            <a:fld id="{CF72039F-337E-45D5-9AD4-8AA9945C6D78}" type="slidenum">
              <a:rPr lang="en-US" sz="1100">
                <a:solidFill>
                  <a:schemeClr val="tx1">
                    <a:lumMod val="50000"/>
                    <a:lumOff val="50000"/>
                  </a:schemeClr>
                </a:solidFill>
              </a:rPr>
              <a:pPr>
                <a:spcAft>
                  <a:spcPts val="600"/>
                </a:spcAft>
              </a:pPr>
              <a:t>18</a:t>
            </a:fld>
            <a:endParaRPr lang="en-US" sz="1100">
              <a:solidFill>
                <a:schemeClr val="tx1">
                  <a:lumMod val="50000"/>
                  <a:lumOff val="50000"/>
                </a:schemeClr>
              </a:solidFill>
            </a:endParaRPr>
          </a:p>
        </p:txBody>
      </p:sp>
    </p:spTree>
    <p:extLst>
      <p:ext uri="{BB962C8B-B14F-4D97-AF65-F5344CB8AC3E}">
        <p14:creationId xmlns:p14="http://schemas.microsoft.com/office/powerpoint/2010/main" val="3459707698"/>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34" name="Rectangle 21">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3">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9">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1">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6A39CF-CD80-483C-BA07-7445A953609F}"/>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Recent Technology Advances</a:t>
            </a:r>
          </a:p>
        </p:txBody>
      </p:sp>
      <p:sp>
        <p:nvSpPr>
          <p:cNvPr id="3" name="Content Placeholder 2">
            <a:extLst>
              <a:ext uri="{FF2B5EF4-FFF2-40B4-BE49-F238E27FC236}">
                <a16:creationId xmlns:a16="http://schemas.microsoft.com/office/drawing/2014/main" id="{622EB717-052A-42BB-A730-657DB2FB9DBB}"/>
              </a:ext>
            </a:extLst>
          </p:cNvPr>
          <p:cNvSpPr>
            <a:spLocks noGrp="1"/>
          </p:cNvSpPr>
          <p:nvPr>
            <p:ph idx="1"/>
          </p:nvPr>
        </p:nvSpPr>
        <p:spPr>
          <a:xfrm>
            <a:off x="6503158" y="649480"/>
            <a:ext cx="4862447" cy="5546047"/>
          </a:xfrm>
        </p:spPr>
        <p:txBody>
          <a:bodyPr anchor="ctr">
            <a:normAutofit/>
          </a:bodyPr>
          <a:lstStyle/>
          <a:p>
            <a:r>
              <a:rPr lang="en-US" sz="2000" err="1"/>
              <a:t>NexLP StoryEngine/Brainspace</a:t>
            </a:r>
            <a:endParaRPr lang="en-US" sz="2000"/>
          </a:p>
          <a:p>
            <a:pPr lvl="1"/>
            <a:r>
              <a:rPr lang="en-US" sz="2000"/>
              <a:t>Entity Extraction</a:t>
            </a:r>
          </a:p>
          <a:p>
            <a:r>
              <a:rPr lang="en-US" sz="2000"/>
              <a:t>MIYLYI Blackout</a:t>
            </a:r>
          </a:p>
          <a:p>
            <a:pPr lvl="1"/>
            <a:r>
              <a:rPr lang="en-US" sz="2000"/>
              <a:t>Automated redactions</a:t>
            </a:r>
          </a:p>
          <a:p>
            <a:pPr lvl="1"/>
            <a:r>
              <a:rPr lang="en-US" sz="2000"/>
              <a:t>Native redactions</a:t>
            </a:r>
          </a:p>
          <a:p>
            <a:r>
              <a:rPr lang="en-US" sz="2000"/>
              <a:t>Canopy</a:t>
            </a:r>
          </a:p>
          <a:p>
            <a:pPr lvl="1"/>
            <a:r>
              <a:rPr lang="en-US" sz="2000"/>
              <a:t>Initial impact report</a:t>
            </a:r>
          </a:p>
          <a:p>
            <a:pPr lvl="1"/>
            <a:r>
              <a:rPr lang="en-US" sz="2000"/>
              <a:t>Entity normalization</a:t>
            </a:r>
          </a:p>
          <a:p>
            <a:pPr lvl="1"/>
            <a:r>
              <a:rPr lang="en-US" sz="2000"/>
              <a:t>De-duplicated master list of PHI</a:t>
            </a:r>
          </a:p>
          <a:p>
            <a:r>
              <a:rPr lang="en-US" sz="2000"/>
              <a:t>Relativity/TextIQ</a:t>
            </a:r>
            <a:endParaRPr lang="en-US" sz="2000"/>
          </a:p>
          <a:p>
            <a:pPr lvl="1"/>
            <a:r>
              <a:rPr lang="en-US" sz="2000"/>
              <a:t>Relativity Redact</a:t>
            </a:r>
          </a:p>
          <a:p>
            <a:pPr lvl="1"/>
            <a:r>
              <a:rPr lang="en-US" sz="2000" err="1"/>
              <a:t>TextIQ PII Identification</a:t>
            </a:r>
          </a:p>
          <a:p>
            <a:r>
              <a:rPr lang="en-US" sz="2000"/>
              <a:t>TCDI</a:t>
            </a:r>
          </a:p>
          <a:p>
            <a:pPr lvl="1"/>
            <a:r>
              <a:rPr lang="en-US" sz="2000"/>
              <a:t>Auto Redact for certain PII (DOB, SSN, etc)</a:t>
            </a:r>
          </a:p>
          <a:p>
            <a:pPr lvl="1"/>
            <a:endParaRPr lang="en-US" sz="2000"/>
          </a:p>
          <a:p>
            <a:pPr lvl="1"/>
            <a:endParaRPr lang="en-US" sz="2000"/>
          </a:p>
        </p:txBody>
      </p:sp>
      <p:sp>
        <p:nvSpPr>
          <p:cNvPr id="4" name="Slide Number Placeholder 3">
            <a:extLst>
              <a:ext uri="{FF2B5EF4-FFF2-40B4-BE49-F238E27FC236}">
                <a16:creationId xmlns:a16="http://schemas.microsoft.com/office/drawing/2014/main" id="{B14F81E0-BC89-4192-83B8-93106DEBC26F}"/>
              </a:ext>
            </a:extLst>
          </p:cNvPr>
          <p:cNvSpPr>
            <a:spLocks noGrp="1"/>
          </p:cNvSpPr>
          <p:nvPr>
            <p:ph type="sldNum" sz="quarter" idx="12"/>
          </p:nvPr>
        </p:nvSpPr>
        <p:spPr>
          <a:xfrm>
            <a:off x="11704320" y="6455431"/>
            <a:ext cx="445913" cy="365125"/>
          </a:xfrm>
        </p:spPr>
        <p:txBody>
          <a:bodyPr>
            <a:normAutofit/>
          </a:bodyPr>
          <a:lstStyle/>
          <a:p>
            <a:pPr>
              <a:spcAft>
                <a:spcPts val="600"/>
              </a:spcAft>
            </a:pPr>
            <a:fld id="{E44DD5A3-8AC1-44E9-988E-D4CE6D207E33}" type="slidenum">
              <a:rPr lang="en-US" sz="1100" smtClean="0">
                <a:solidFill>
                  <a:schemeClr val="tx1">
                    <a:lumMod val="50000"/>
                    <a:lumOff val="50000"/>
                  </a:schemeClr>
                </a:solidFill>
              </a:rPr>
              <a:pPr>
                <a:spcAft>
                  <a:spcPts val="600"/>
                </a:spcAft>
              </a:pPr>
              <a:t>19</a:t>
            </a:fld>
            <a:endParaRPr lang="en-US" sz="1100">
              <a:solidFill>
                <a:schemeClr val="tx1">
                  <a:lumMod val="50000"/>
                  <a:lumOff val="50000"/>
                </a:schemeClr>
              </a:solidFill>
            </a:endParaRPr>
          </a:p>
        </p:txBody>
      </p:sp>
    </p:spTree>
    <p:extLst>
      <p:ext uri="{BB962C8B-B14F-4D97-AF65-F5344CB8AC3E}">
        <p14:creationId xmlns:p14="http://schemas.microsoft.com/office/powerpoint/2010/main" val="1337455864"/>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FE2EA6-3D54-4AD7-8E92-BAE36A82E146}"/>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Agenda</a:t>
            </a:r>
          </a:p>
        </p:txBody>
      </p:sp>
      <p:grpSp>
        <p:nvGrpSpPr>
          <p:cNvPr id="3" name="Group 2">
            <a:extLst>
              <a:ext uri="{FF2B5EF4-FFF2-40B4-BE49-F238E27FC236}">
                <a16:creationId xmlns:a16="http://schemas.microsoft.com/office/drawing/2014/main" id="{35D7CE64-11EF-4610-AFF3-54CAD5B20618}"/>
              </a:ext>
            </a:extLst>
          </p:cNvPr>
          <p:cNvGrpSpPr/>
          <p:nvPr/>
        </p:nvGrpSpPr>
        <p:grpSpPr>
          <a:xfrm>
            <a:off x="1371599" y="2471051"/>
            <a:ext cx="9724031" cy="3530054"/>
            <a:chOff x="1371599" y="2471051"/>
            <a:chExt cx="9724031" cy="3530054"/>
          </a:xfrm>
        </p:grpSpPr>
        <p:sp>
          <p:nvSpPr>
            <p:cNvPr id="8" name="Rectangle: Rounded Corners 7">
              <a:extLst>
                <a:ext uri="{FF2B5EF4-FFF2-40B4-BE49-F238E27FC236}">
                  <a16:creationId xmlns:a16="http://schemas.microsoft.com/office/drawing/2014/main" id="{51C2DF6A-F031-4423-8B67-29AE2784AB11}"/>
                </a:ext>
              </a:extLst>
            </p:cNvPr>
            <p:cNvSpPr/>
            <p:nvPr/>
          </p:nvSpPr>
          <p:spPr>
            <a:xfrm>
              <a:off x="1371599" y="3694960"/>
              <a:ext cx="9724031" cy="105213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p:txBody>
        </p:sp>
        <p:sp>
          <p:nvSpPr>
            <p:cNvPr id="11" name="Rectangle: Rounded Corners 10">
              <a:extLst>
                <a:ext uri="{FF2B5EF4-FFF2-40B4-BE49-F238E27FC236}">
                  <a16:creationId xmlns:a16="http://schemas.microsoft.com/office/drawing/2014/main" id="{16FACB6A-2D01-475B-9CFB-6A0ACE824F65}"/>
                </a:ext>
              </a:extLst>
            </p:cNvPr>
            <p:cNvSpPr/>
            <p:nvPr/>
          </p:nvSpPr>
          <p:spPr>
            <a:xfrm>
              <a:off x="1371599" y="4948974"/>
              <a:ext cx="9724031" cy="105213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p:txBody>
        </p:sp>
        <p:sp>
          <p:nvSpPr>
            <p:cNvPr id="5" name="Rectangle: Rounded Corners 4">
              <a:extLst>
                <a:ext uri="{FF2B5EF4-FFF2-40B4-BE49-F238E27FC236}">
                  <a16:creationId xmlns:a16="http://schemas.microsoft.com/office/drawing/2014/main" id="{AC679DAE-2E95-4361-85CD-8805C4C21C39}"/>
                </a:ext>
              </a:extLst>
            </p:cNvPr>
            <p:cNvSpPr/>
            <p:nvPr/>
          </p:nvSpPr>
          <p:spPr>
            <a:xfrm>
              <a:off x="1371599" y="2471051"/>
              <a:ext cx="9724031" cy="105213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p:txBody>
        </p:sp>
        <p:sp>
          <p:nvSpPr>
            <p:cNvPr id="6" name="Rectangle 5" descr="Database">
              <a:extLst>
                <a:ext uri="{FF2B5EF4-FFF2-40B4-BE49-F238E27FC236}">
                  <a16:creationId xmlns:a16="http://schemas.microsoft.com/office/drawing/2014/main" id="{7768D10C-5AF6-49BF-88B9-73C02E956284}"/>
                </a:ext>
              </a:extLst>
            </p:cNvPr>
            <p:cNvSpPr/>
            <p:nvPr/>
          </p:nvSpPr>
          <p:spPr>
            <a:xfrm>
              <a:off x="1717575" y="3926981"/>
              <a:ext cx="578672" cy="57867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p:txBody>
        </p:sp>
        <p:sp>
          <p:nvSpPr>
            <p:cNvPr id="7" name="Freeform: Shape 6">
              <a:extLst>
                <a:ext uri="{FF2B5EF4-FFF2-40B4-BE49-F238E27FC236}">
                  <a16:creationId xmlns:a16="http://schemas.microsoft.com/office/drawing/2014/main" id="{DDDBD0C7-7EF6-432B-908D-8B633FE229CC}"/>
                </a:ext>
              </a:extLst>
            </p:cNvPr>
            <p:cNvSpPr/>
            <p:nvPr/>
          </p:nvSpPr>
          <p:spPr>
            <a:xfrm>
              <a:off x="2586810" y="2471051"/>
              <a:ext cx="8508819" cy="1052131"/>
            </a:xfrm>
            <a:custGeom>
              <a:gdLst>
                <a:gd name="connsiteX0" fmla="*/ 0 w 8508819"/>
                <a:gd name="connsiteY0" fmla="*/ 0 h 1052131"/>
                <a:gd name="connsiteX1" fmla="*/ 8508819 w 8508819"/>
                <a:gd name="connsiteY1" fmla="*/ 0 h 1052131"/>
                <a:gd name="connsiteX2" fmla="*/ 8508819 w 8508819"/>
                <a:gd name="connsiteY2" fmla="*/ 1052131 h 1052131"/>
                <a:gd name="connsiteX3" fmla="*/ 0 w 8508819"/>
                <a:gd name="connsiteY3" fmla="*/ 1052131 h 1052131"/>
                <a:gd name="connsiteX4" fmla="*/ 0 w 8508819"/>
                <a:gd name="connsiteY4" fmla="*/ 0 h 1052131"/>
              </a:gdLst>
              <a:cxnLst>
                <a:cxn ang="0">
                  <a:pos x="connsiteX0" y="connsiteY0"/>
                </a:cxn>
                <a:cxn ang="0">
                  <a:pos x="connsiteX1" y="connsiteY1"/>
                </a:cxn>
                <a:cxn ang="0">
                  <a:pos x="connsiteX2" y="connsiteY2"/>
                </a:cxn>
                <a:cxn ang="0">
                  <a:pos x="connsiteX3" y="connsiteY3"/>
                </a:cxn>
                <a:cxn ang="0">
                  <a:pos x="connsiteX4" y="connsiteY4"/>
                </a:cxn>
              </a:cxnLst>
              <a:rect l="l" t="t" r="r" b="b"/>
              <a:pathLst>
                <a:path w="8508819" h="1052131">
                  <a:moveTo>
                    <a:pt x="0" y="0"/>
                  </a:moveTo>
                  <a:lnTo>
                    <a:pt x="8508819" y="0"/>
                  </a:lnTo>
                  <a:lnTo>
                    <a:pt x="8508819" y="1052131"/>
                  </a:lnTo>
                  <a:lnTo>
                    <a:pt x="0" y="1052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1351" tIns="111351" rIns="111351" bIns="111351" numCol="1" spcCol="1270" anchor="ctr" anchorCtr="0">
              <a:noAutofit/>
            </a:bodyPr>
            <a:lstStyle/>
            <a:p>
              <a:pPr marL="0" lvl="0" indent="0" algn="l" defTabSz="1111250">
                <a:lnSpc>
                  <a:spcPct val="100000"/>
                </a:lnSpc>
                <a:spcBef>
                  <a:spcPct val="0"/>
                </a:spcBef>
                <a:spcAft>
                  <a:spcPct val="35000"/>
                </a:spcAft>
                <a:buNone/>
              </a:pPr>
              <a:r>
                <a:rPr lang="en-US" sz="2500" kern="1200"/>
                <a:t>Ethical Rules</a:t>
              </a:r>
            </a:p>
          </p:txBody>
        </p:sp>
        <p:sp>
          <p:nvSpPr>
            <p:cNvPr id="9" name="Rectangle 8" descr="Laptop">
              <a:extLst>
                <a:ext uri="{FF2B5EF4-FFF2-40B4-BE49-F238E27FC236}">
                  <a16:creationId xmlns:a16="http://schemas.microsoft.com/office/drawing/2014/main" id="{4712CE2A-DF38-463D-8009-CC6D5983BC75}"/>
                </a:ext>
              </a:extLst>
            </p:cNvPr>
            <p:cNvSpPr/>
            <p:nvPr/>
          </p:nvSpPr>
          <p:spPr>
            <a:xfrm>
              <a:off x="1717575" y="5172870"/>
              <a:ext cx="578672" cy="578672"/>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p:txBody>
        </p:sp>
        <p:sp>
          <p:nvSpPr>
            <p:cNvPr id="10" name="Freeform: Shape 9">
              <a:extLst>
                <a:ext uri="{FF2B5EF4-FFF2-40B4-BE49-F238E27FC236}">
                  <a16:creationId xmlns:a16="http://schemas.microsoft.com/office/drawing/2014/main" id="{C1377FF4-98AD-4789-AAA3-322346439D54}"/>
                </a:ext>
              </a:extLst>
            </p:cNvPr>
            <p:cNvSpPr/>
            <p:nvPr/>
          </p:nvSpPr>
          <p:spPr>
            <a:xfrm>
              <a:off x="2586810" y="3633810"/>
              <a:ext cx="8508819" cy="1052131"/>
            </a:xfrm>
            <a:custGeom>
              <a:gdLst>
                <a:gd name="connsiteX0" fmla="*/ 0 w 8508819"/>
                <a:gd name="connsiteY0" fmla="*/ 0 h 1052131"/>
                <a:gd name="connsiteX1" fmla="*/ 8508819 w 8508819"/>
                <a:gd name="connsiteY1" fmla="*/ 0 h 1052131"/>
                <a:gd name="connsiteX2" fmla="*/ 8508819 w 8508819"/>
                <a:gd name="connsiteY2" fmla="*/ 1052131 h 1052131"/>
                <a:gd name="connsiteX3" fmla="*/ 0 w 8508819"/>
                <a:gd name="connsiteY3" fmla="*/ 1052131 h 1052131"/>
                <a:gd name="connsiteX4" fmla="*/ 0 w 8508819"/>
                <a:gd name="connsiteY4" fmla="*/ 0 h 1052131"/>
              </a:gdLst>
              <a:cxnLst>
                <a:cxn ang="0">
                  <a:pos x="connsiteX0" y="connsiteY0"/>
                </a:cxn>
                <a:cxn ang="0">
                  <a:pos x="connsiteX1" y="connsiteY1"/>
                </a:cxn>
                <a:cxn ang="0">
                  <a:pos x="connsiteX2" y="connsiteY2"/>
                </a:cxn>
                <a:cxn ang="0">
                  <a:pos x="connsiteX3" y="connsiteY3"/>
                </a:cxn>
                <a:cxn ang="0">
                  <a:pos x="connsiteX4" y="connsiteY4"/>
                </a:cxn>
              </a:cxnLst>
              <a:rect l="l" t="t" r="r" b="b"/>
              <a:pathLst>
                <a:path w="8508819" h="1052131">
                  <a:moveTo>
                    <a:pt x="0" y="0"/>
                  </a:moveTo>
                  <a:lnTo>
                    <a:pt x="8508819" y="0"/>
                  </a:lnTo>
                  <a:lnTo>
                    <a:pt x="8508819" y="1052131"/>
                  </a:lnTo>
                  <a:lnTo>
                    <a:pt x="0" y="1052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1351" tIns="111351" rIns="111351" bIns="111351" numCol="1" spcCol="1270" anchor="ctr" anchorCtr="0">
              <a:noAutofit/>
            </a:bodyPr>
            <a:lstStyle/>
            <a:p>
              <a:pPr marL="0" lvl="0" indent="0" algn="l" defTabSz="1111250">
                <a:lnSpc>
                  <a:spcPct val="100000"/>
                </a:lnSpc>
                <a:spcBef>
                  <a:spcPct val="0"/>
                </a:spcBef>
                <a:spcAft>
                  <a:spcPct val="35000"/>
                </a:spcAft>
                <a:buNone/>
              </a:pPr>
              <a:r>
                <a:rPr lang="en-US" sz="2500" kern="1200"/>
                <a:t>New Data Sources</a:t>
              </a:r>
              <a:endParaRPr lang="en-US" sz="2500" kern="1200"/>
            </a:p>
          </p:txBody>
        </p:sp>
        <p:sp>
          <p:nvSpPr>
            <p:cNvPr id="12" name="Rectangle 11" descr="Scales of Justice">
              <a:extLst>
                <a:ext uri="{FF2B5EF4-FFF2-40B4-BE49-F238E27FC236}">
                  <a16:creationId xmlns:a16="http://schemas.microsoft.com/office/drawing/2014/main" id="{387BA2B5-47A3-4F10-B695-3FA898E8AD23}"/>
                </a:ext>
              </a:extLst>
            </p:cNvPr>
            <p:cNvSpPr/>
            <p:nvPr/>
          </p:nvSpPr>
          <p:spPr>
            <a:xfrm>
              <a:off x="1717575" y="2687278"/>
              <a:ext cx="578672" cy="578672"/>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p:txBody>
        </p:sp>
        <p:sp>
          <p:nvSpPr>
            <p:cNvPr id="13" name="Freeform: Shape 12">
              <a:extLst>
                <a:ext uri="{FF2B5EF4-FFF2-40B4-BE49-F238E27FC236}">
                  <a16:creationId xmlns:a16="http://schemas.microsoft.com/office/drawing/2014/main" id="{E55270F6-27A1-4DC0-85E2-EC6DFD4FD31E}"/>
                </a:ext>
              </a:extLst>
            </p:cNvPr>
            <p:cNvSpPr/>
            <p:nvPr/>
          </p:nvSpPr>
          <p:spPr>
            <a:xfrm>
              <a:off x="2586810" y="4948974"/>
              <a:ext cx="8508819" cy="1052131"/>
            </a:xfrm>
            <a:custGeom>
              <a:gdLst>
                <a:gd name="connsiteX0" fmla="*/ 0 w 8508819"/>
                <a:gd name="connsiteY0" fmla="*/ 0 h 1052131"/>
                <a:gd name="connsiteX1" fmla="*/ 8508819 w 8508819"/>
                <a:gd name="connsiteY1" fmla="*/ 0 h 1052131"/>
                <a:gd name="connsiteX2" fmla="*/ 8508819 w 8508819"/>
                <a:gd name="connsiteY2" fmla="*/ 1052131 h 1052131"/>
                <a:gd name="connsiteX3" fmla="*/ 0 w 8508819"/>
                <a:gd name="connsiteY3" fmla="*/ 1052131 h 1052131"/>
                <a:gd name="connsiteX4" fmla="*/ 0 w 8508819"/>
                <a:gd name="connsiteY4" fmla="*/ 0 h 1052131"/>
              </a:gdLst>
              <a:cxnLst>
                <a:cxn ang="0">
                  <a:pos x="connsiteX0" y="connsiteY0"/>
                </a:cxn>
                <a:cxn ang="0">
                  <a:pos x="connsiteX1" y="connsiteY1"/>
                </a:cxn>
                <a:cxn ang="0">
                  <a:pos x="connsiteX2" y="connsiteY2"/>
                </a:cxn>
                <a:cxn ang="0">
                  <a:pos x="connsiteX3" y="connsiteY3"/>
                </a:cxn>
                <a:cxn ang="0">
                  <a:pos x="connsiteX4" y="connsiteY4"/>
                </a:cxn>
              </a:cxnLst>
              <a:rect l="l" t="t" r="r" b="b"/>
              <a:pathLst>
                <a:path w="8508819" h="1052131">
                  <a:moveTo>
                    <a:pt x="0" y="0"/>
                  </a:moveTo>
                  <a:lnTo>
                    <a:pt x="8508819" y="0"/>
                  </a:lnTo>
                  <a:lnTo>
                    <a:pt x="8508819" y="1052131"/>
                  </a:lnTo>
                  <a:lnTo>
                    <a:pt x="0" y="1052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1351" tIns="111351" rIns="111351" bIns="111351" numCol="1" spcCol="1270" anchor="ctr" anchorCtr="0">
              <a:noAutofit/>
            </a:bodyPr>
            <a:lstStyle/>
            <a:p>
              <a:pPr marL="0" lvl="0" indent="0" algn="l" defTabSz="1111250">
                <a:lnSpc>
                  <a:spcPct val="100000"/>
                </a:lnSpc>
                <a:spcBef>
                  <a:spcPct val="0"/>
                </a:spcBef>
                <a:spcAft>
                  <a:spcPct val="35000"/>
                </a:spcAft>
                <a:buNone/>
              </a:pPr>
              <a:r>
                <a:rPr lang="en-US" sz="2500" kern="1200"/>
                <a:t>Emerging Tech</a:t>
              </a:r>
            </a:p>
          </p:txBody>
        </p:sp>
      </p:grpSp>
      <p:sp>
        <p:nvSpPr>
          <p:cNvPr id="4" name="Slide Number Placeholder 3">
            <a:extLst>
              <a:ext uri="{FF2B5EF4-FFF2-40B4-BE49-F238E27FC236}">
                <a16:creationId xmlns:a16="http://schemas.microsoft.com/office/drawing/2014/main" id="{025C185E-33E5-4271-984D-C31DCB9C2A6D}"/>
              </a:ext>
            </a:extLst>
          </p:cNvPr>
          <p:cNvSpPr>
            <a:spLocks noGrp="1"/>
          </p:cNvSpPr>
          <p:nvPr>
            <p:ph type="sldNum" sz="quarter" idx="12"/>
          </p:nvPr>
        </p:nvSpPr>
        <p:spPr/>
        <p:txBody>
          <a:bodyPr/>
          <a:lstStyle/>
          <a:p>
            <a:fld id="{CF72039F-337E-45D5-9AD4-8AA9945C6D78}" type="slidenum">
              <a:rPr lang="en-US" smtClean="0"/>
              <a:t>2</a:t>
            </a:fld>
            <a:endParaRPr lang="en-US"/>
          </a:p>
        </p:txBody>
      </p:sp>
    </p:spTree>
    <p:extLst>
      <p:ext uri="{BB962C8B-B14F-4D97-AF65-F5344CB8AC3E}">
        <p14:creationId xmlns:p14="http://schemas.microsoft.com/office/powerpoint/2010/main" val="220522150"/>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30" name="Rectangle 2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586478" y="1683756"/>
            <a:ext cx="3115265" cy="2396359"/>
          </a:xfrm>
        </p:spPr>
        <p:txBody>
          <a:bodyPr anchor="b">
            <a:normAutofit/>
          </a:bodyPr>
          <a:lstStyle/>
          <a:p>
            <a:pPr algn="r"/>
            <a:r>
              <a:rPr lang="en-US" sz="4000">
                <a:solidFill>
                  <a:srgbClr val="FFFFFF"/>
                </a:solidFill>
                <a:latin typeface="Gill Sans MT" panose="020b0502020104020203" pitchFamily="34" charset="0"/>
              </a:rPr>
              <a:t>Addressing PHI and PII in Legal Matters</a:t>
            </a:r>
          </a:p>
        </p:txBody>
      </p:sp>
      <p:sp>
        <p:nvSpPr>
          <p:cNvPr id="4" name="Slide Number Placeholder 3"/>
          <p:cNvSpPr>
            <a:spLocks noGrp="1"/>
          </p:cNvSpPr>
          <p:nvPr>
            <p:ph type="sldNum" idx="12"/>
          </p:nvPr>
        </p:nvSpPr>
        <p:spPr>
          <a:xfrm>
            <a:off x="11704320" y="6455664"/>
            <a:ext cx="448056" cy="365125"/>
          </a:xfrm>
        </p:spPr>
        <p:txBody>
          <a:bodyPr>
            <a:normAutofit/>
          </a:bodyPr>
          <a:lstStyle/>
          <a:p>
            <a:pPr>
              <a:spcAft>
                <a:spcPts val="600"/>
              </a:spcAft>
            </a:pPr>
            <a:fld id="{850BEA78-8F01-4CF4-BA7F-1779BE85B204}" type="slidenum">
              <a:rPr lang="en-US" sz="1100">
                <a:solidFill>
                  <a:schemeClr val="tx1">
                    <a:lumMod val="50000"/>
                    <a:lumOff val="50000"/>
                  </a:schemeClr>
                </a:solidFill>
                <a:latin typeface="Gill Sans MT" panose="020b0502020104020203" pitchFamily="34" charset="0"/>
              </a:rPr>
              <a:pPr>
                <a:spcAft>
                  <a:spcPts val="600"/>
                </a:spcAft>
              </a:pPr>
              <a:t>20</a:t>
            </a:fld>
            <a:endParaRPr lang="en-US" sz="1100">
              <a:solidFill>
                <a:schemeClr val="tx1">
                  <a:lumMod val="50000"/>
                  <a:lumOff val="50000"/>
                </a:schemeClr>
              </a:solidFill>
              <a:latin typeface="Gill Sans MT" panose="020b0502020104020203" pitchFamily="34" charset="0"/>
            </a:endParaRPr>
          </a:p>
        </p:txBody>
      </p:sp>
      <p:graphicFrame>
        <p:nvGraphicFramePr>
          <p:cNvPr id="26" name="Text Placeholder 2">
            <a:extLst>
              <a:ext uri="{FF2B5EF4-FFF2-40B4-BE49-F238E27FC236}">
                <a16:creationId xmlns:a16="http://schemas.microsoft.com/office/drawing/2014/main" id="{620CA544-047E-628E-BF1E-9FFFAEC8242C}"/>
              </a:ext>
            </a:extLst>
          </p:cNvPr>
          <p:cNvGraphicFramePr/>
          <p:nvPr>
            <p:extLst>
              <p:ext uri="{D42A27DB-BD31-4B8C-83A1-F6EECF244321}">
                <p14:modId xmlns:p14="http://schemas.microsoft.com/office/powerpoint/2010/main" val="438032542"/>
              </p:ext>
            </p:extLst>
          </p:nvPr>
        </p:nvGraphicFramePr>
        <p:xfrm>
          <a:off x="4905052" y="750440"/>
          <a:ext cx="6666833" cy="5453920"/>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113751949"/>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A9C2E3-B105-4F91-97AE-A58242B73590}"/>
              </a:ext>
            </a:extLst>
          </p:cNvPr>
          <p:cNvSpPr>
            <a:spLocks noGrp="1"/>
          </p:cNvSpPr>
          <p:nvPr>
            <p:ph type="title"/>
          </p:nvPr>
        </p:nvSpPr>
        <p:spPr>
          <a:xfrm>
            <a:off x="524256" y="516804"/>
            <a:ext cx="6594189" cy="1625210"/>
          </a:xfrm>
        </p:spPr>
        <p:txBody>
          <a:bodyPr>
            <a:normAutofit/>
          </a:bodyPr>
          <a:lstStyle/>
          <a:p>
            <a:r>
              <a:rPr lang="en-US">
                <a:solidFill>
                  <a:srgbClr val="FFFFFF"/>
                </a:solidFill>
              </a:rPr>
              <a:t>PHI and PII Identification</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B73520E-663B-4F1E-831D-533FB5277081}"/>
              </a:ext>
            </a:extLst>
          </p:cNvPr>
          <p:cNvPicPr>
            <a:picLocks noChangeAspect="1"/>
          </p:cNvPicPr>
          <p:nvPr/>
        </p:nvPicPr>
        <p:blipFill>
          <a:blip r:embed="rId3"/>
          <a:srcRect r="38383"/>
          <a:stretch>
            <a:fillRect/>
          </a:stretch>
        </p:blipFill>
        <p:spPr>
          <a:xfrm>
            <a:off x="566744" y="3127226"/>
            <a:ext cx="6551701" cy="1964266"/>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1E40E1F-ABCF-426A-8679-6BC3CA2E3F6F}"/>
              </a:ext>
            </a:extLst>
          </p:cNvPr>
          <p:cNvSpPr>
            <a:spLocks noGrp="1"/>
          </p:cNvSpPr>
          <p:nvPr>
            <p:ph idx="1"/>
          </p:nvPr>
        </p:nvSpPr>
        <p:spPr>
          <a:xfrm>
            <a:off x="7728155" y="516804"/>
            <a:ext cx="3897101" cy="5745142"/>
          </a:xfrm>
        </p:spPr>
        <p:txBody>
          <a:bodyPr anchor="ctr">
            <a:normAutofit/>
          </a:bodyPr>
          <a:lstStyle/>
          <a:p>
            <a:r>
              <a:rPr lang="en-US" sz="2300">
                <a:solidFill>
                  <a:srgbClr val="FFFFFF"/>
                </a:solidFill>
              </a:rPr>
              <a:t>Often false positives with simple text searches</a:t>
            </a:r>
          </a:p>
          <a:p>
            <a:pPr marL="0" indent="0">
              <a:buNone/>
            </a:pPr>
            <a:endParaRPr lang="en-US" sz="2300">
              <a:solidFill>
                <a:srgbClr val="FFFFFF"/>
              </a:solidFill>
            </a:endParaRPr>
          </a:p>
          <a:p>
            <a:r>
              <a:rPr lang="en-US" sz="2300">
                <a:solidFill>
                  <a:srgbClr val="FFFFFF"/>
                </a:solidFill>
              </a:rPr>
              <a:t>Searches for certain sequences or patterns of data (e.g., XXX-XX-XXXX) can improve results</a:t>
            </a:r>
          </a:p>
        </p:txBody>
      </p:sp>
      <p:sp>
        <p:nvSpPr>
          <p:cNvPr id="4" name="Slide Number Placeholder 3">
            <a:extLst>
              <a:ext uri="{FF2B5EF4-FFF2-40B4-BE49-F238E27FC236}">
                <a16:creationId xmlns:a16="http://schemas.microsoft.com/office/drawing/2014/main" id="{BF71B9CB-86C7-43E4-AA40-F84CBB7512CF}"/>
              </a:ext>
            </a:extLst>
          </p:cNvPr>
          <p:cNvSpPr>
            <a:spLocks noGrp="1"/>
          </p:cNvSpPr>
          <p:nvPr>
            <p:ph type="sldNum" sz="quarter" idx="12"/>
          </p:nvPr>
        </p:nvSpPr>
        <p:spPr>
          <a:xfrm>
            <a:off x="10480391" y="6535157"/>
            <a:ext cx="973667" cy="274320"/>
          </a:xfrm>
        </p:spPr>
        <p:txBody>
          <a:bodyPr>
            <a:normAutofit/>
          </a:bodyPr>
          <a:lstStyle/>
          <a:p>
            <a:pPr>
              <a:spcAft>
                <a:spcPts val="600"/>
              </a:spcAft>
            </a:pPr>
            <a:fld id="{CF72039F-337E-45D5-9AD4-8AA9945C6D78}" type="slidenum">
              <a:rPr lang="en-US" sz="1050">
                <a:solidFill>
                  <a:schemeClr val="tx1">
                    <a:lumMod val="50000"/>
                    <a:lumOff val="50000"/>
                  </a:schemeClr>
                </a:solidFill>
              </a:rPr>
              <a:pPr>
                <a:spcAft>
                  <a:spcPts val="600"/>
                </a:spcAft>
              </a:pPr>
              <a:t>21</a:t>
            </a:fld>
            <a:endParaRPr lang="en-US" sz="1050">
              <a:solidFill>
                <a:schemeClr val="tx1">
                  <a:lumMod val="50000"/>
                  <a:lumOff val="50000"/>
                </a:schemeClr>
              </a:solidFill>
            </a:endParaRPr>
          </a:p>
        </p:txBody>
      </p:sp>
    </p:spTree>
    <p:extLst>
      <p:ext uri="{BB962C8B-B14F-4D97-AF65-F5344CB8AC3E}">
        <p14:creationId xmlns:p14="http://schemas.microsoft.com/office/powerpoint/2010/main" val="2010601705"/>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4DE296-0D46-4797-B07A-73B9A47FE567}"/>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PHI and PII Identification</a:t>
            </a:r>
          </a:p>
        </p:txBody>
      </p:sp>
      <p:sp>
        <p:nvSpPr>
          <p:cNvPr id="3" name="Content Placeholder 2">
            <a:extLst>
              <a:ext uri="{FF2B5EF4-FFF2-40B4-BE49-F238E27FC236}">
                <a16:creationId xmlns:a16="http://schemas.microsoft.com/office/drawing/2014/main" id="{7272DA81-1A7E-4935-86C0-CEF46AAECC1D}"/>
              </a:ext>
            </a:extLst>
          </p:cNvPr>
          <p:cNvSpPr>
            <a:spLocks noGrp="1"/>
          </p:cNvSpPr>
          <p:nvPr>
            <p:ph idx="1"/>
          </p:nvPr>
        </p:nvSpPr>
        <p:spPr>
          <a:xfrm>
            <a:off x="1371599" y="2318197"/>
            <a:ext cx="9724031" cy="3683358"/>
          </a:xfrm>
        </p:spPr>
        <p:txBody>
          <a:bodyPr anchor="ctr">
            <a:normAutofit/>
          </a:bodyPr>
          <a:lstStyle/>
          <a:p>
            <a:r>
              <a:rPr lang="en-US"/>
              <a:t>AI Modeling &amp; Contextual Algorithms</a:t>
            </a:r>
          </a:p>
          <a:p>
            <a:pPr lvl="1"/>
            <a:r>
              <a:rPr lang="en-US" sz="2800">
                <a:latin typeface="Gill Sans MT" panose="020b0502020104020203" pitchFamily="34" charset="0"/>
              </a:rPr>
              <a:t>Identify additional instances of PHI and PII by analyzing the context in which words are being used within data</a:t>
            </a:r>
          </a:p>
          <a:p>
            <a:pPr lvl="1"/>
            <a:r>
              <a:rPr lang="en-US" sz="2800">
                <a:latin typeface="Gill Sans MT" panose="020b0502020104020203" pitchFamily="34" charset="0"/>
              </a:rPr>
              <a:t>Train AI learning models on different instances of PHI and PII</a:t>
            </a:r>
          </a:p>
          <a:p>
            <a:pPr lvl="1"/>
            <a:endParaRPr lang="en-US" sz="2000"/>
          </a:p>
          <a:p>
            <a:endParaRPr lang="en-US" sz="2000"/>
          </a:p>
        </p:txBody>
      </p:sp>
      <p:sp>
        <p:nvSpPr>
          <p:cNvPr id="4" name="Slide Number Placeholder 3">
            <a:extLst>
              <a:ext uri="{FF2B5EF4-FFF2-40B4-BE49-F238E27FC236}">
                <a16:creationId xmlns:a16="http://schemas.microsoft.com/office/drawing/2014/main" id="{20A32ECF-632E-4B1C-9449-656A47739005}"/>
              </a:ext>
            </a:extLst>
          </p:cNvPr>
          <p:cNvSpPr>
            <a:spLocks noGrp="1"/>
          </p:cNvSpPr>
          <p:nvPr>
            <p:ph type="sldNum" sz="quarter" idx="12"/>
          </p:nvPr>
        </p:nvSpPr>
        <p:spPr>
          <a:xfrm>
            <a:off x="11704320" y="6455431"/>
            <a:ext cx="445913" cy="365125"/>
          </a:xfrm>
        </p:spPr>
        <p:txBody>
          <a:bodyPr>
            <a:normAutofit/>
          </a:bodyPr>
          <a:lstStyle/>
          <a:p>
            <a:pPr>
              <a:spcAft>
                <a:spcPts val="600"/>
              </a:spcAft>
            </a:pPr>
            <a:fld id="{CF72039F-337E-45D5-9AD4-8AA9945C6D78}" type="slidenum">
              <a:rPr lang="en-US" sz="1100">
                <a:solidFill>
                  <a:schemeClr val="tx1">
                    <a:lumMod val="50000"/>
                    <a:lumOff val="50000"/>
                  </a:schemeClr>
                </a:solidFill>
              </a:rPr>
              <a:pPr>
                <a:spcAft>
                  <a:spcPts val="600"/>
                </a:spcAft>
              </a:pPr>
              <a:t>22</a:t>
            </a:fld>
            <a:endParaRPr lang="en-US" sz="1100">
              <a:solidFill>
                <a:schemeClr val="tx1">
                  <a:lumMod val="50000"/>
                  <a:lumOff val="50000"/>
                </a:schemeClr>
              </a:solidFill>
            </a:endParaRPr>
          </a:p>
        </p:txBody>
      </p:sp>
    </p:spTree>
    <p:extLst>
      <p:ext uri="{BB962C8B-B14F-4D97-AF65-F5344CB8AC3E}">
        <p14:creationId xmlns:p14="http://schemas.microsoft.com/office/powerpoint/2010/main" val="658357781"/>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ACD4602-B6D1-472E-B065-A323FA4C3CBC}"/>
              </a:ext>
            </a:extLst>
          </p:cNvPr>
          <p:cNvSpPr>
            <a:spLocks noGrp="1"/>
          </p:cNvSpPr>
          <p:nvPr>
            <p:ph type="title"/>
          </p:nvPr>
        </p:nvSpPr>
        <p:spPr/>
        <p:txBody>
          <a:bodyPr/>
          <a:lstStyle/>
          <a:p>
            <a:r>
              <a:rPr lang="en-US"/>
              <a:t>PHI and PII Identification</a:t>
            </a:r>
          </a:p>
        </p:txBody>
      </p:sp>
      <p:sp>
        <p:nvSpPr>
          <p:cNvPr id="3" name="Content Placeholder 2">
            <a:extLst>
              <a:ext uri="{FF2B5EF4-FFF2-40B4-BE49-F238E27FC236}">
                <a16:creationId xmlns:a16="http://schemas.microsoft.com/office/drawing/2014/main" id="{46FAFC87-EB78-4210-BFB5-F1FDFD4724AC}"/>
              </a:ext>
            </a:extLst>
          </p:cNvPr>
          <p:cNvSpPr>
            <a:spLocks noGrp="1"/>
          </p:cNvSpPr>
          <p:nvPr>
            <p:ph idx="1"/>
          </p:nvPr>
        </p:nvSpPr>
        <p:spPr/>
        <p:txBody>
          <a:bodyPr/>
          <a:lstStyle/>
          <a:p>
            <a:r>
              <a:rPr lang="en-US"/>
              <a:t>Entity Extraction – identify people, companies, places, etc.</a:t>
            </a:r>
          </a:p>
          <a:p>
            <a:endParaRPr lang="en-US"/>
          </a:p>
        </p:txBody>
      </p:sp>
      <p:sp>
        <p:nvSpPr>
          <p:cNvPr id="4" name="Slide Number Placeholder 3">
            <a:extLst>
              <a:ext uri="{FF2B5EF4-FFF2-40B4-BE49-F238E27FC236}">
                <a16:creationId xmlns:a16="http://schemas.microsoft.com/office/drawing/2014/main" id="{EEF9F09A-86E3-4AC8-BDC2-2B6F190B8331}"/>
              </a:ext>
            </a:extLst>
          </p:cNvPr>
          <p:cNvSpPr>
            <a:spLocks noGrp="1"/>
          </p:cNvSpPr>
          <p:nvPr>
            <p:ph type="sldNum" sz="quarter" idx="12"/>
          </p:nvPr>
        </p:nvSpPr>
        <p:spPr/>
        <p:txBody>
          <a:bodyPr/>
          <a:lstStyle/>
          <a:p>
            <a:fld id="{CF72039F-337E-45D5-9AD4-8AA9945C6D78}" type="slidenum">
              <a:rPr lang="en-US" smtClean="0"/>
              <a:t>23</a:t>
            </a:fld>
            <a:endParaRPr lang="en-US"/>
          </a:p>
        </p:txBody>
      </p:sp>
      <p:pic>
        <p:nvPicPr>
          <p:cNvPr id="1030" name="Picture 6">
            <a:extLst>
              <a:ext uri="{FF2B5EF4-FFF2-40B4-BE49-F238E27FC236}">
                <a16:creationId xmlns:a16="http://schemas.microsoft.com/office/drawing/2014/main" id="{273FCEC7-E0A2-4B5B-8C82-A82983857CA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9522" y="2454275"/>
            <a:ext cx="10052956" cy="37226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3E2FEC-85DD-4307-BDFC-147ED10B833F}"/>
              </a:ext>
            </a:extLst>
          </p:cNvPr>
          <p:cNvSpPr txBox="1"/>
          <p:nvPr/>
        </p:nvSpPr>
        <p:spPr>
          <a:xfrm>
            <a:off x="365900" y="6368523"/>
            <a:ext cx="2266951" cy="276999"/>
          </a:xfrm>
          <a:prstGeom prst="rect">
            <a:avLst/>
          </a:prstGeom>
          <a:noFill/>
        </p:spPr>
        <p:txBody>
          <a:bodyPr wrap="square" rtlCol="0">
            <a:spAutoFit/>
          </a:bodyPr>
          <a:lstStyle/>
          <a:p>
            <a:r>
              <a:rPr lang="en-US" sz="1200"/>
              <a:t>Screenshot from Story Engine</a:t>
            </a:r>
          </a:p>
        </p:txBody>
      </p:sp>
    </p:spTree>
    <p:extLst>
      <p:ext uri="{BB962C8B-B14F-4D97-AF65-F5344CB8AC3E}">
        <p14:creationId xmlns:p14="http://schemas.microsoft.com/office/powerpoint/2010/main" val="2274825967"/>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E8F6C6-B1E8-42D6-80EC-D25D40CC85C4}"/>
              </a:ext>
            </a:extLst>
          </p:cNvPr>
          <p:cNvSpPr>
            <a:spLocks noGrp="1"/>
          </p:cNvSpPr>
          <p:nvPr>
            <p:ph type="title"/>
          </p:nvPr>
        </p:nvSpPr>
        <p:spPr>
          <a:xfrm>
            <a:off x="1136397" y="502021"/>
            <a:ext cx="9688296" cy="1642969"/>
          </a:xfrm>
        </p:spPr>
        <p:txBody>
          <a:bodyPr anchor="b">
            <a:normAutofit/>
          </a:bodyPr>
          <a:lstStyle/>
          <a:p>
            <a:r>
              <a:rPr lang="en-US" sz="4000"/>
              <a:t>PHI/PII De-Identification</a:t>
            </a:r>
          </a:p>
        </p:txBody>
      </p:sp>
      <p:sp>
        <p:nvSpPr>
          <p:cNvPr id="3" name="Content Placeholder 2">
            <a:extLst>
              <a:ext uri="{FF2B5EF4-FFF2-40B4-BE49-F238E27FC236}">
                <a16:creationId xmlns:a16="http://schemas.microsoft.com/office/drawing/2014/main" id="{054983EE-8695-4378-93D7-BD254D28BDD7}"/>
              </a:ext>
            </a:extLst>
          </p:cNvPr>
          <p:cNvSpPr>
            <a:spLocks noGrp="1"/>
          </p:cNvSpPr>
          <p:nvPr>
            <p:ph idx="1"/>
          </p:nvPr>
        </p:nvSpPr>
        <p:spPr>
          <a:xfrm>
            <a:off x="1136397" y="2418409"/>
            <a:ext cx="9688296" cy="3454358"/>
          </a:xfrm>
        </p:spPr>
        <p:txBody>
          <a:bodyPr anchor="t">
            <a:normAutofit/>
          </a:bodyPr>
          <a:lstStyle/>
          <a:p>
            <a:r>
              <a:rPr lang="en-US"/>
              <a:t>Anonymization versus Pseudonymization</a:t>
            </a:r>
          </a:p>
          <a:p>
            <a:r>
              <a:rPr lang="en-US"/>
              <a:t>Mass Redaction/Labeling</a:t>
            </a:r>
          </a:p>
          <a:p>
            <a:pPr lvl="1"/>
            <a:r>
              <a:rPr lang="en-US" sz="2800"/>
              <a:t>PI Level </a:t>
            </a:r>
          </a:p>
          <a:p>
            <a:pPr lvl="2"/>
            <a:r>
              <a:rPr lang="en-US" sz="2800" err="1"/>
              <a:t>e.g, all SSN or Credit Card #s</a:t>
            </a:r>
          </a:p>
          <a:p>
            <a:pPr lvl="1"/>
            <a:r>
              <a:rPr lang="en-US" sz="2800"/>
              <a:t>Document Level </a:t>
            </a:r>
          </a:p>
          <a:p>
            <a:pPr lvl="2"/>
            <a:r>
              <a:rPr lang="en-US" sz="2800"/>
              <a:t>e.g., form duplicates</a:t>
            </a:r>
          </a:p>
          <a:p>
            <a:endParaRPr lang="en-US" sz="2000"/>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42FDE7E-ACC1-4808-8079-FE7D4691E04D}"/>
              </a:ext>
            </a:extLst>
          </p:cNvPr>
          <p:cNvSpPr>
            <a:spLocks noGrp="1"/>
          </p:cNvSpPr>
          <p:nvPr>
            <p:ph type="sldNum" sz="quarter" idx="12"/>
          </p:nvPr>
        </p:nvSpPr>
        <p:spPr>
          <a:xfrm>
            <a:off x="11704320" y="6455664"/>
            <a:ext cx="448056" cy="365125"/>
          </a:xfrm>
        </p:spPr>
        <p:txBody>
          <a:bodyPr>
            <a:normAutofit/>
          </a:bodyPr>
          <a:lstStyle/>
          <a:p>
            <a:pPr>
              <a:spcAft>
                <a:spcPts val="600"/>
              </a:spcAft>
            </a:pPr>
            <a:fld id="{CF72039F-337E-45D5-9AD4-8AA9945C6D78}" type="slidenum">
              <a:rPr lang="en-US" sz="1100">
                <a:solidFill>
                  <a:srgbClr val="FFFFFF"/>
                </a:solidFill>
              </a:rPr>
              <a:pPr>
                <a:spcAft>
                  <a:spcPts val="600"/>
                </a:spcAft>
              </a:pPr>
              <a:t>24</a:t>
            </a:fld>
            <a:endParaRPr lang="en-US" sz="1100">
              <a:solidFill>
                <a:srgbClr val="FFFFFF"/>
              </a:solidFill>
            </a:endParaRPr>
          </a:p>
        </p:txBody>
      </p:sp>
    </p:spTree>
    <p:extLst>
      <p:ext uri="{BB962C8B-B14F-4D97-AF65-F5344CB8AC3E}">
        <p14:creationId xmlns:p14="http://schemas.microsoft.com/office/powerpoint/2010/main" val="223390521"/>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4EA12-8CD3-425F-A4CF-B27FE93537C9}"/>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PHI and PII Normalization</a:t>
            </a:r>
          </a:p>
        </p:txBody>
      </p:sp>
      <p:sp>
        <p:nvSpPr>
          <p:cNvPr id="3" name="Content Placeholder 2">
            <a:extLst>
              <a:ext uri="{FF2B5EF4-FFF2-40B4-BE49-F238E27FC236}">
                <a16:creationId xmlns:a16="http://schemas.microsoft.com/office/drawing/2014/main" id="{BE609AE3-D5EC-4D2B-A51F-3C33869D137E}"/>
              </a:ext>
            </a:extLst>
          </p:cNvPr>
          <p:cNvSpPr>
            <a:spLocks noGrp="1"/>
          </p:cNvSpPr>
          <p:nvPr>
            <p:ph idx="1"/>
          </p:nvPr>
        </p:nvSpPr>
        <p:spPr>
          <a:xfrm>
            <a:off x="1371599" y="2318197"/>
            <a:ext cx="9724031" cy="3683358"/>
          </a:xfrm>
        </p:spPr>
        <p:txBody>
          <a:bodyPr anchor="ctr">
            <a:normAutofit/>
          </a:bodyPr>
          <a:lstStyle/>
          <a:p>
            <a:r>
              <a:rPr lang="en-US" sz="3600"/>
              <a:t>Creation of a Master List</a:t>
            </a:r>
          </a:p>
          <a:p>
            <a:pPr lvl="1"/>
            <a:r>
              <a:rPr lang="en-US" sz="3600"/>
              <a:t>Identify and merge name variations</a:t>
            </a:r>
          </a:p>
          <a:p>
            <a:pPr lvl="1"/>
            <a:r>
              <a:rPr lang="en-US" sz="3600"/>
              <a:t>Anomaly detection</a:t>
            </a:r>
          </a:p>
          <a:p>
            <a:pPr lvl="1"/>
            <a:r>
              <a:rPr lang="en-US" sz="3600"/>
              <a:t>Deduplicate entries</a:t>
            </a:r>
          </a:p>
        </p:txBody>
      </p:sp>
      <p:sp>
        <p:nvSpPr>
          <p:cNvPr id="4" name="Slide Number Placeholder 3">
            <a:extLst>
              <a:ext uri="{FF2B5EF4-FFF2-40B4-BE49-F238E27FC236}">
                <a16:creationId xmlns:a16="http://schemas.microsoft.com/office/drawing/2014/main" id="{110F30F5-0DE3-4733-9156-D2A3849D501A}"/>
              </a:ext>
            </a:extLst>
          </p:cNvPr>
          <p:cNvSpPr>
            <a:spLocks noGrp="1"/>
          </p:cNvSpPr>
          <p:nvPr>
            <p:ph type="sldNum" sz="quarter" idx="12"/>
          </p:nvPr>
        </p:nvSpPr>
        <p:spPr>
          <a:xfrm>
            <a:off x="11704320" y="6455431"/>
            <a:ext cx="445913" cy="365125"/>
          </a:xfrm>
        </p:spPr>
        <p:txBody>
          <a:bodyPr>
            <a:normAutofit/>
          </a:bodyPr>
          <a:lstStyle/>
          <a:p>
            <a:pPr>
              <a:spcAft>
                <a:spcPts val="600"/>
              </a:spcAft>
            </a:pPr>
            <a:fld id="{CF72039F-337E-45D5-9AD4-8AA9945C6D78}" type="slidenum">
              <a:rPr lang="en-US" sz="1100" smtClean="0">
                <a:solidFill>
                  <a:schemeClr val="tx1">
                    <a:lumMod val="50000"/>
                    <a:lumOff val="50000"/>
                  </a:schemeClr>
                </a:solidFill>
              </a:rPr>
              <a:pPr>
                <a:spcAft>
                  <a:spcPts val="600"/>
                </a:spcAft>
              </a:pPr>
              <a:t>25</a:t>
            </a:fld>
            <a:endParaRPr lang="en-US" sz="1100">
              <a:solidFill>
                <a:schemeClr val="tx1">
                  <a:lumMod val="50000"/>
                  <a:lumOff val="50000"/>
                </a:schemeClr>
              </a:solidFill>
            </a:endParaRPr>
          </a:p>
        </p:txBody>
      </p:sp>
    </p:spTree>
    <p:extLst>
      <p:ext uri="{BB962C8B-B14F-4D97-AF65-F5344CB8AC3E}">
        <p14:creationId xmlns:p14="http://schemas.microsoft.com/office/powerpoint/2010/main" val="1168623696"/>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DCCE9-1DB9-4160-A4CE-65B2517A6F02}"/>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Final Thoughts</a:t>
            </a:r>
          </a:p>
        </p:txBody>
      </p:sp>
      <p:sp>
        <p:nvSpPr>
          <p:cNvPr id="3" name="Content Placeholder 2">
            <a:extLst>
              <a:ext uri="{FF2B5EF4-FFF2-40B4-BE49-F238E27FC236}">
                <a16:creationId xmlns:a16="http://schemas.microsoft.com/office/drawing/2014/main" id="{52582B4E-07C6-4A3A-89AF-62A68FF1A0DE}"/>
              </a:ext>
            </a:extLst>
          </p:cNvPr>
          <p:cNvSpPr>
            <a:spLocks noGrp="1"/>
          </p:cNvSpPr>
          <p:nvPr>
            <p:ph idx="1"/>
          </p:nvPr>
        </p:nvSpPr>
        <p:spPr>
          <a:xfrm>
            <a:off x="1371599" y="2318197"/>
            <a:ext cx="9724031" cy="3683358"/>
          </a:xfrm>
        </p:spPr>
        <p:txBody>
          <a:bodyPr anchor="ctr">
            <a:normAutofit/>
          </a:bodyPr>
          <a:lstStyle/>
          <a:p>
            <a:pPr marL="609600" indent="-457200">
              <a:buClr>
                <a:srgbClr val="365888"/>
              </a:buClr>
            </a:pPr>
            <a:r>
              <a:rPr lang="en-US" sz="2400"/>
              <a:t>Competence is a key principle for the reliable use of AI in legal matters. </a:t>
            </a:r>
          </a:p>
          <a:p>
            <a:pPr marL="609600" indent="-457200">
              <a:buClr>
                <a:srgbClr val="365888"/>
              </a:buClr>
            </a:pPr>
            <a:endParaRPr lang="en-US" sz="2400" kern="0"/>
          </a:p>
          <a:p>
            <a:pPr marL="609600" indent="-457200">
              <a:buClr>
                <a:srgbClr val="365888"/>
              </a:buClr>
            </a:pPr>
            <a:r>
              <a:rPr lang="en-US" sz="2400" kern="0"/>
              <a:t>Technology can greatly assist with an attorney’s duty of confidentiality, but must also be analyzed carefully and used thoughtfully to ensure privacy and security standards are met.</a:t>
            </a:r>
          </a:p>
          <a:p>
            <a:pPr marL="609600" indent="-457200">
              <a:buClr>
                <a:srgbClr val="365888"/>
              </a:buClr>
            </a:pPr>
            <a:endParaRPr lang="en-US" sz="2400" kern="0"/>
          </a:p>
          <a:p>
            <a:pPr marL="609600" indent="-457200">
              <a:buClr>
                <a:srgbClr val="365888"/>
              </a:buClr>
            </a:pPr>
            <a:r>
              <a:rPr lang="en-US" sz="2400" kern="0"/>
              <a:t>Lawyers are obligated to supervise the work of the AI – know your AI and your team. </a:t>
            </a:r>
          </a:p>
          <a:p>
            <a:endParaRPr lang="en-US" sz="2000"/>
          </a:p>
        </p:txBody>
      </p:sp>
      <p:sp>
        <p:nvSpPr>
          <p:cNvPr id="4" name="Slide Number Placeholder 3">
            <a:extLst>
              <a:ext uri="{FF2B5EF4-FFF2-40B4-BE49-F238E27FC236}">
                <a16:creationId xmlns:a16="http://schemas.microsoft.com/office/drawing/2014/main" id="{98D78E4E-9286-4FF1-B2B7-21AE3A0E870D}"/>
              </a:ext>
            </a:extLst>
          </p:cNvPr>
          <p:cNvSpPr>
            <a:spLocks noGrp="1"/>
          </p:cNvSpPr>
          <p:nvPr>
            <p:ph type="sldNum" sz="quarter" idx="12"/>
          </p:nvPr>
        </p:nvSpPr>
        <p:spPr>
          <a:xfrm>
            <a:off x="11704320" y="6455431"/>
            <a:ext cx="445913" cy="365125"/>
          </a:xfrm>
        </p:spPr>
        <p:txBody>
          <a:bodyPr>
            <a:normAutofit/>
          </a:bodyPr>
          <a:lstStyle/>
          <a:p>
            <a:pPr>
              <a:spcAft>
                <a:spcPts val="600"/>
              </a:spcAft>
            </a:pPr>
            <a:fld id="{CF72039F-337E-45D5-9AD4-8AA9945C6D78}" type="slidenum">
              <a:rPr lang="en-US" sz="1100">
                <a:solidFill>
                  <a:schemeClr val="tx1">
                    <a:lumMod val="50000"/>
                    <a:lumOff val="50000"/>
                  </a:schemeClr>
                </a:solidFill>
              </a:rPr>
              <a:pPr>
                <a:spcAft>
                  <a:spcPts val="600"/>
                </a:spcAft>
              </a:pPr>
              <a:t>26</a:t>
            </a:fld>
            <a:endParaRPr lang="en-US" sz="1100">
              <a:solidFill>
                <a:schemeClr val="tx1">
                  <a:lumMod val="50000"/>
                  <a:lumOff val="50000"/>
                </a:schemeClr>
              </a:solidFill>
            </a:endParaRPr>
          </a:p>
        </p:txBody>
      </p:sp>
    </p:spTree>
    <p:extLst>
      <p:ext uri="{BB962C8B-B14F-4D97-AF65-F5344CB8AC3E}">
        <p14:creationId xmlns:p14="http://schemas.microsoft.com/office/powerpoint/2010/main" val="3897139610"/>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6BEAE8-6901-4C21-AE98-D4FE08986E56}"/>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Questions?</a:t>
            </a:r>
          </a:p>
        </p:txBody>
      </p:sp>
      <p:sp>
        <p:nvSpPr>
          <p:cNvPr id="4" name="Slide Number Placeholder 3">
            <a:extLst>
              <a:ext uri="{FF2B5EF4-FFF2-40B4-BE49-F238E27FC236}">
                <a16:creationId xmlns:a16="http://schemas.microsoft.com/office/drawing/2014/main" id="{39016C72-6FF6-467F-94F8-40D842E36D9A}"/>
              </a:ext>
            </a:extLst>
          </p:cNvPr>
          <p:cNvSpPr>
            <a:spLocks noGrp="1"/>
          </p:cNvSpPr>
          <p:nvPr>
            <p:ph type="sldNum" sz="quarter" idx="12"/>
          </p:nvPr>
        </p:nvSpPr>
        <p:spPr>
          <a:xfrm>
            <a:off x="11704320" y="6455431"/>
            <a:ext cx="445913" cy="365125"/>
          </a:xfrm>
        </p:spPr>
        <p:txBody>
          <a:bodyPr>
            <a:normAutofit/>
          </a:bodyPr>
          <a:lstStyle/>
          <a:p>
            <a:pPr>
              <a:spcAft>
                <a:spcPts val="600"/>
              </a:spcAft>
            </a:pPr>
            <a:fld id="{CF72039F-337E-45D5-9AD4-8AA9945C6D78}" type="slidenum">
              <a:rPr lang="en-US" sz="1100">
                <a:solidFill>
                  <a:schemeClr val="tx1">
                    <a:lumMod val="50000"/>
                    <a:lumOff val="50000"/>
                  </a:schemeClr>
                </a:solidFill>
              </a:rPr>
              <a:pPr>
                <a:spcAft>
                  <a:spcPts val="600"/>
                </a:spcAft>
              </a:pPr>
              <a:t>27</a:t>
            </a:fld>
            <a:endParaRPr lang="en-US" sz="1100">
              <a:solidFill>
                <a:schemeClr val="tx1">
                  <a:lumMod val="50000"/>
                  <a:lumOff val="50000"/>
                </a:schemeClr>
              </a:solidFill>
            </a:endParaRPr>
          </a:p>
        </p:txBody>
      </p:sp>
      <p:sp>
        <p:nvSpPr>
          <p:cNvPr id="10" name="TextBox 9">
            <a:extLst>
              <a:ext uri="{FF2B5EF4-FFF2-40B4-BE49-F238E27FC236}">
                <a16:creationId xmlns:a16="http://schemas.microsoft.com/office/drawing/2014/main" id="{3A34EA05-625A-43A0-892B-77D5D9284109}"/>
              </a:ext>
            </a:extLst>
          </p:cNvPr>
          <p:cNvSpPr txBox="1"/>
          <p:nvPr/>
        </p:nvSpPr>
        <p:spPr>
          <a:xfrm>
            <a:off x="1566310" y="3995281"/>
            <a:ext cx="4330872" cy="1477328"/>
          </a:xfrm>
          <a:prstGeom prst="rect">
            <a:avLst/>
          </a:prstGeom>
          <a:noFill/>
        </p:spPr>
        <p:txBody>
          <a:bodyPr wrap="square" rtlCol="0">
            <a:spAutoFit/>
          </a:bodyPr>
          <a:lstStyle/>
          <a:p>
            <a:pPr algn="ctr"/>
            <a:r>
              <a:rPr lang="en-US" b="1"/>
              <a:t>Anne Marie Hanson</a:t>
            </a:r>
          </a:p>
          <a:p>
            <a:pPr algn="ctr"/>
            <a:r>
              <a:rPr lang="en-US"/>
              <a:t>Regulatory &amp; Compliance Counselor </a:t>
            </a:r>
          </a:p>
          <a:p>
            <a:pPr algn="ctr"/>
            <a:r>
              <a:rPr lang="en-US"/>
              <a:t>Blue Cross and Blue Shield of South Carolina </a:t>
            </a:r>
          </a:p>
          <a:p>
            <a:pPr algn="ctr"/>
            <a:r>
              <a:rPr lang="en-US"/>
              <a:t>anne.marie.hanson@bcbssc.com</a:t>
            </a:r>
          </a:p>
          <a:p>
            <a:pPr algn="ctr"/>
            <a:r>
              <a:rPr lang="en-US"/>
              <a:t>(803) 264-3270  </a:t>
            </a:r>
          </a:p>
        </p:txBody>
      </p:sp>
      <p:sp>
        <p:nvSpPr>
          <p:cNvPr id="12" name="TextBox 11">
            <a:extLst>
              <a:ext uri="{FF2B5EF4-FFF2-40B4-BE49-F238E27FC236}">
                <a16:creationId xmlns:a16="http://schemas.microsoft.com/office/drawing/2014/main" id="{E4653D8D-9BDD-4E30-97C0-8C2C39C9FFE5}"/>
              </a:ext>
            </a:extLst>
          </p:cNvPr>
          <p:cNvSpPr txBox="1"/>
          <p:nvPr/>
        </p:nvSpPr>
        <p:spPr>
          <a:xfrm>
            <a:off x="6594289" y="3995281"/>
            <a:ext cx="3917092" cy="1477328"/>
          </a:xfrm>
          <a:prstGeom prst="rect">
            <a:avLst/>
          </a:prstGeom>
          <a:noFill/>
        </p:spPr>
        <p:txBody>
          <a:bodyPr wrap="square" rtlCol="0">
            <a:spAutoFit/>
          </a:bodyPr>
          <a:lstStyle/>
          <a:p>
            <a:pPr algn="ctr"/>
            <a:r>
              <a:rPr lang="en-US" b="1"/>
              <a:t>Jarrett Coco</a:t>
            </a:r>
          </a:p>
          <a:p>
            <a:pPr algn="ctr"/>
            <a:r>
              <a:rPr lang="en-US"/>
              <a:t>Partner</a:t>
            </a:r>
          </a:p>
          <a:p>
            <a:pPr algn="ctr"/>
            <a:r>
              <a:rPr lang="en-US"/>
              <a:t>Nelson Mullins Riley &amp; Scarborough </a:t>
            </a:r>
          </a:p>
          <a:p>
            <a:pPr algn="ctr"/>
            <a:r>
              <a:rPr lang="en-US"/>
              <a:t>jarrett.coco@nelsonmullins.com</a:t>
            </a:r>
          </a:p>
          <a:p>
            <a:pPr algn="ctr"/>
            <a:r>
              <a:rPr lang="en-US"/>
              <a:t>803.255.5536</a:t>
            </a:r>
          </a:p>
        </p:txBody>
      </p:sp>
      <p:sp>
        <p:nvSpPr>
          <p:cNvPr id="14" name="TextBox 13">
            <a:extLst>
              <a:ext uri="{FF2B5EF4-FFF2-40B4-BE49-F238E27FC236}">
                <a16:creationId xmlns:a16="http://schemas.microsoft.com/office/drawing/2014/main" id="{D08993FE-27DE-4223-90E8-9EA005A81B56}"/>
              </a:ext>
            </a:extLst>
          </p:cNvPr>
          <p:cNvSpPr txBox="1"/>
          <p:nvPr/>
        </p:nvSpPr>
        <p:spPr>
          <a:xfrm>
            <a:off x="2217590" y="2145934"/>
            <a:ext cx="7846541" cy="400110"/>
          </a:xfrm>
          <a:prstGeom prst="rect">
            <a:avLst/>
          </a:prstGeom>
          <a:noFill/>
        </p:spPr>
        <p:txBody>
          <a:bodyPr wrap="square" rtlCol="0">
            <a:spAutoFit/>
          </a:bodyPr>
          <a:lstStyle/>
          <a:p>
            <a:pPr algn="ctr"/>
            <a:r>
              <a:rPr lang="en-US" sz="2000" b="1"/>
              <a:t>Contact Information</a:t>
            </a:r>
          </a:p>
        </p:txBody>
      </p:sp>
      <p:pic>
        <p:nvPicPr>
          <p:cNvPr id="16" name="Picture 15">
            <a:extLst>
              <a:ext uri="{FF2B5EF4-FFF2-40B4-BE49-F238E27FC236}">
                <a16:creationId xmlns:a16="http://schemas.microsoft.com/office/drawing/2014/main" id="{34F30C91-C0C9-4419-BA79-1CB4DE3D772D}"/>
              </a:ext>
            </a:extLst>
          </p:cNvPr>
          <p:cNvPicPr>
            <a:picLocks noChangeAspect="1"/>
          </p:cNvPicPr>
          <p:nvPr/>
        </p:nvPicPr>
        <p:blipFill>
          <a:blip r:link="rId3">
            <a:extLst>
              <a:ext uri="{28A0092B-C50C-407E-A947-70E740481C1C}">
                <a14:useLocalDpi xmlns:a14="http://schemas.microsoft.com/office/drawing/2010/main" val="0"/>
              </a:ext>
            </a:extLst>
          </a:blip>
          <a:stretch>
            <a:fillRect/>
          </a:stretch>
        </p:blipFill>
        <p:spPr bwMode="auto">
          <a:xfrm>
            <a:off x="6328837" y="3252982"/>
            <a:ext cx="4447996" cy="505829"/>
          </a:xfrm>
          <a:prstGeom prst="rect">
            <a:avLst/>
          </a:prstGeom>
          <a:noFill/>
          <a:ln>
            <a:noFill/>
          </a:ln>
        </p:spPr>
      </p:pic>
      <p:grpSp>
        <p:nvGrpSpPr>
          <p:cNvPr id="18" name="Group 17">
            <a:extLst>
              <a:ext uri="{FF2B5EF4-FFF2-40B4-BE49-F238E27FC236}">
                <a16:creationId xmlns:a16="http://schemas.microsoft.com/office/drawing/2014/main" id="{E4832B81-9A4C-4EBD-BD09-B3ADCF0E0057}"/>
              </a:ext>
            </a:extLst>
          </p:cNvPr>
          <p:cNvGrpSpPr/>
          <p:nvPr/>
        </p:nvGrpSpPr>
        <p:grpSpPr>
          <a:xfrm>
            <a:off x="1579409" y="2889662"/>
            <a:ext cx="4330872" cy="1105619"/>
            <a:chOff x="1981200" y="2321620"/>
            <a:chExt cx="4133509" cy="1105619"/>
          </a:xfrm>
          <a:solidFill>
            <a:schemeClr val="accent1">
              <a:lumMod val="50000"/>
            </a:schemeClr>
          </a:solidFill>
        </p:grpSpPr>
        <p:sp>
          <p:nvSpPr>
            <p:cNvPr id="19" name="Rectangle 18">
              <a:extLst>
                <a:ext uri="{FF2B5EF4-FFF2-40B4-BE49-F238E27FC236}">
                  <a16:creationId xmlns:a16="http://schemas.microsoft.com/office/drawing/2014/main" id="{EE1A5ABD-21FA-4282-8E45-D8565CD0C9B3}"/>
                </a:ext>
              </a:extLst>
            </p:cNvPr>
            <p:cNvSpPr/>
            <p:nvPr/>
          </p:nvSpPr>
          <p:spPr>
            <a:xfrm>
              <a:off x="1981200" y="2321620"/>
              <a:ext cx="4133509" cy="1105619"/>
            </a:xfrm>
            <a:prstGeom prst="rect">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Blue Cross Blue Shield of South Carolina">
              <a:extLst>
                <a:ext uri="{FF2B5EF4-FFF2-40B4-BE49-F238E27FC236}">
                  <a16:creationId xmlns:a16="http://schemas.microsoft.com/office/drawing/2014/main" id="{19625888-B444-467B-9AE2-CD79D38B706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28748" y="2522455"/>
              <a:ext cx="3895725" cy="762000"/>
            </a:xfrm>
            <a:prstGeom prst="rect">
              <a:avLst/>
            </a:prstGeom>
            <a:grpFill/>
            <a:ln>
              <a:solidFill>
                <a:schemeClr val="accent1">
                  <a:lumMod val="50000"/>
                </a:schemeClr>
              </a:solidFill>
            </a:ln>
          </p:spPr>
        </p:pic>
      </p:grpSp>
    </p:spTree>
    <p:extLst>
      <p:ext uri="{BB962C8B-B14F-4D97-AF65-F5344CB8AC3E}">
        <p14:creationId xmlns:p14="http://schemas.microsoft.com/office/powerpoint/2010/main" val="26091381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66722" y="586855"/>
            <a:ext cx="3201366" cy="3387497"/>
          </a:xfrm>
        </p:spPr>
        <p:txBody>
          <a:bodyPr anchor="b">
            <a:normAutofit/>
          </a:bodyPr>
          <a:lstStyle/>
          <a:p>
            <a:pPr algn="r"/>
            <a:r>
              <a:rPr lang="en-US" sz="4000">
                <a:solidFill>
                  <a:srgbClr val="FFFFFF"/>
                </a:solidFill>
                <a:latin typeface="Gill Sans MT" panose="020b0502020104020203" pitchFamily="34" charset="0"/>
              </a:rPr>
              <a:t>Ethical Use of  AI and Emerging Tools</a:t>
            </a:r>
          </a:p>
        </p:txBody>
      </p:sp>
      <p:sp>
        <p:nvSpPr>
          <p:cNvPr id="7" name="Text Placeholder 2">
            <a:extLst>
              <a:ext uri="{FF2B5EF4-FFF2-40B4-BE49-F238E27FC236}">
                <a16:creationId xmlns:a16="http://schemas.microsoft.com/office/drawing/2014/main" id="{846776FF-7142-4ADA-AB31-1CCA3C356602}"/>
              </a:ext>
            </a:extLst>
          </p:cNvPr>
          <p:cNvSpPr>
            <a:spLocks noGrp="1"/>
          </p:cNvSpPr>
          <p:nvPr>
            <p:ph type="body" idx="1"/>
          </p:nvPr>
        </p:nvSpPr>
        <p:spPr>
          <a:xfrm>
            <a:off x="4810259" y="649480"/>
            <a:ext cx="6555347" cy="5546047"/>
          </a:xfrm>
        </p:spPr>
        <p:txBody>
          <a:bodyPr anchor="ctr">
            <a:normAutofit/>
          </a:bodyPr>
          <a:lstStyle/>
          <a:p>
            <a:pPr marL="1066800" lvl="1" indent="-457200">
              <a:buFont typeface="+mj-lt"/>
              <a:buAutoNum type="arabicPeriod"/>
            </a:pPr>
            <a:r>
              <a:rPr lang="en-US" sz="3600">
                <a:latin typeface="Gill Sans MT" panose="020b0502020104020203" pitchFamily="34" charset="0"/>
              </a:rPr>
              <a:t>Competence</a:t>
            </a:r>
          </a:p>
          <a:p>
            <a:pPr marL="1066800" lvl="1" indent="-457200">
              <a:buFont typeface="+mj-lt"/>
              <a:buAutoNum type="arabicPeriod"/>
            </a:pPr>
            <a:r>
              <a:rPr lang="en-US" sz="3600">
                <a:latin typeface="Gill Sans MT" panose="020b0502020104020203" pitchFamily="34" charset="0"/>
              </a:rPr>
              <a:t>Communication</a:t>
            </a:r>
          </a:p>
          <a:p>
            <a:pPr marL="1066800" lvl="1" indent="-457200">
              <a:buFont typeface="+mj-lt"/>
              <a:buAutoNum type="arabicPeriod"/>
            </a:pPr>
            <a:r>
              <a:rPr lang="en-US" sz="3600">
                <a:latin typeface="Gill Sans MT" panose="020b0502020104020203" pitchFamily="34" charset="0"/>
              </a:rPr>
              <a:t>Confidentiality</a:t>
            </a:r>
          </a:p>
          <a:p>
            <a:pPr marL="1066800" lvl="1" indent="-457200">
              <a:buFont typeface="+mj-lt"/>
              <a:buAutoNum type="arabicPeriod"/>
            </a:pPr>
            <a:r>
              <a:rPr lang="en-US" sz="3600">
                <a:latin typeface="Gill Sans MT" panose="020b0502020104020203" pitchFamily="34" charset="0"/>
              </a:rPr>
              <a:t>Supervision</a:t>
            </a:r>
          </a:p>
        </p:txBody>
      </p:sp>
      <p:sp>
        <p:nvSpPr>
          <p:cNvPr id="4" name="Slide Number Placeholder 3"/>
          <p:cNvSpPr>
            <a:spLocks noGrp="1"/>
          </p:cNvSpPr>
          <p:nvPr>
            <p:ph type="sldNum" idx="12"/>
          </p:nvPr>
        </p:nvSpPr>
        <p:spPr>
          <a:xfrm>
            <a:off x="11704320" y="6455664"/>
            <a:ext cx="448056" cy="365125"/>
          </a:xfrm>
        </p:spPr>
        <p:txBody>
          <a:bodyPr>
            <a:normAutofit/>
          </a:bodyPr>
          <a:lstStyle/>
          <a:p>
            <a:pPr>
              <a:spcAft>
                <a:spcPts val="600"/>
              </a:spcAft>
            </a:pPr>
            <a:fld id="{850BEA78-8F01-4CF4-BA7F-1779BE85B204}" type="slidenum">
              <a:rPr lang="en-US" sz="1100">
                <a:solidFill>
                  <a:schemeClr val="tx1">
                    <a:lumMod val="50000"/>
                    <a:lumOff val="50000"/>
                  </a:schemeClr>
                </a:solidFill>
              </a:rPr>
              <a:pPr>
                <a:spcAft>
                  <a:spcPts val="600"/>
                </a:spcAft>
              </a:pPr>
              <a:t>3</a:t>
            </a:fld>
            <a:endParaRPr lang="en-US" sz="1100">
              <a:solidFill>
                <a:schemeClr val="tx1">
                  <a:lumMod val="50000"/>
                  <a:lumOff val="50000"/>
                </a:schemeClr>
              </a:solidFill>
            </a:endParaRPr>
          </a:p>
        </p:txBody>
      </p:sp>
    </p:spTree>
    <p:extLst>
      <p:ext uri="{BB962C8B-B14F-4D97-AF65-F5344CB8AC3E}">
        <p14:creationId xmlns:p14="http://schemas.microsoft.com/office/powerpoint/2010/main" val="3882825302"/>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371599" y="294538"/>
            <a:ext cx="9895951" cy="1033669"/>
          </a:xfrm>
        </p:spPr>
        <p:txBody>
          <a:bodyPr>
            <a:normAutofit/>
          </a:bodyPr>
          <a:lstStyle/>
          <a:p>
            <a:r>
              <a:rPr lang="en-US" sz="4000">
                <a:solidFill>
                  <a:srgbClr val="FFFFFF"/>
                </a:solidFill>
                <a:latin typeface="Gill Sans MT" panose="020b0502020104020203" pitchFamily="34" charset="0"/>
              </a:rPr>
              <a:t>Rule 1.1 Attorney Competence</a:t>
            </a:r>
          </a:p>
        </p:txBody>
      </p:sp>
      <p:sp>
        <p:nvSpPr>
          <p:cNvPr id="7" name="Text Placeholder 2">
            <a:extLst>
              <a:ext uri="{FF2B5EF4-FFF2-40B4-BE49-F238E27FC236}">
                <a16:creationId xmlns:a16="http://schemas.microsoft.com/office/drawing/2014/main" id="{846776FF-7142-4ADA-AB31-1CCA3C356602}"/>
              </a:ext>
            </a:extLst>
          </p:cNvPr>
          <p:cNvSpPr>
            <a:spLocks noGrp="1"/>
          </p:cNvSpPr>
          <p:nvPr>
            <p:ph type="body" idx="1"/>
          </p:nvPr>
        </p:nvSpPr>
        <p:spPr>
          <a:xfrm>
            <a:off x="1371599" y="2318197"/>
            <a:ext cx="9724031" cy="3683358"/>
          </a:xfrm>
        </p:spPr>
        <p:txBody>
          <a:bodyPr anchor="ctr">
            <a:normAutofit/>
          </a:bodyPr>
          <a:lstStyle/>
          <a:p>
            <a:pPr marL="0" indent="0">
              <a:buClrTx/>
              <a:buNone/>
            </a:pPr>
            <a:r>
              <a:rPr lang="en-US" sz="1700" b="1">
                <a:latin typeface="Gill Sans MT" panose="020b0502020104020203" pitchFamily="34" charset="0"/>
              </a:rPr>
              <a:t>SC Rule of Professional Conduct 1.1:</a:t>
            </a:r>
          </a:p>
          <a:p>
            <a:pPr marL="0" indent="0">
              <a:buClrTx/>
              <a:buNone/>
            </a:pPr>
            <a:r>
              <a:rPr lang="en-US" sz="1700">
                <a:latin typeface="Gill Sans MT" panose="020b0502020104020203" pitchFamily="34" charset="0"/>
              </a:rPr>
              <a:t>“A lawyer shall provide competent representation to a client. Competent representation requires the legal knowledge, skill, thoroughness and preparation reasonably necessary for the representation.”</a:t>
            </a:r>
          </a:p>
          <a:p>
            <a:pPr marL="0" indent="0">
              <a:buClrTx/>
              <a:buNone/>
            </a:pPr>
            <a:r>
              <a:rPr lang="en-US" sz="1700">
                <a:latin typeface="Gill Sans MT" panose="020b0502020104020203" pitchFamily="34" charset="0"/>
              </a:rPr>
              <a:t>Comment [8]:</a:t>
            </a:r>
          </a:p>
          <a:p>
            <a:pPr marL="0" indent="0">
              <a:buClrTx/>
              <a:buNone/>
            </a:pPr>
            <a:r>
              <a:rPr lang="en-US" sz="1700">
                <a:latin typeface="Gill Sans MT" panose="020b0502020104020203" pitchFamily="34" charset="0"/>
              </a:rPr>
              <a:t> “To maintain the requisite knowledge and skill, a lawyer should keep abreast of changes in the law and its practice, </a:t>
            </a:r>
            <a:r>
              <a:rPr lang="en-US" sz="1700" i="1">
                <a:latin typeface="Gill Sans MT" panose="020b0502020104020203" pitchFamily="34" charset="0"/>
              </a:rPr>
              <a:t>including the benefits and risks associated with relevant technology</a:t>
            </a:r>
            <a:r>
              <a:rPr lang="en-US" sz="1700">
                <a:latin typeface="Gill Sans MT" panose="020b0502020104020203" pitchFamily="34" charset="0"/>
              </a:rPr>
              <a:t>, engage in continuing study and education and comply with all continuing legal education requirements to which the lawyer is subject.” (emphasis added).</a:t>
            </a:r>
          </a:p>
          <a:p>
            <a:pPr marL="0" indent="0">
              <a:buClrTx/>
              <a:buNone/>
            </a:pPr>
            <a:r>
              <a:rPr lang="en-US" sz="1700" b="1">
                <a:latin typeface="Gill Sans MT" panose="020b0502020104020203" pitchFamily="34" charset="0"/>
              </a:rPr>
              <a:t>As to the “Technology” Revisions to Model Rule 1.1, the ABA has stated: </a:t>
            </a:r>
          </a:p>
          <a:p>
            <a:pPr marL="285750" indent="-285750">
              <a:buClrTx/>
            </a:pPr>
            <a:r>
              <a:rPr lang="en-US" sz="1700">
                <a:latin typeface="Gill Sans MT" panose="020b0502020104020203" pitchFamily="34" charset="0"/>
              </a:rPr>
              <a:t>Competence in using a technology can be a requirement of practicing law. Requirements for technological competence may appear as part of rules for professional conduct, continuing legal education (CLE) programs, and malpractice insurance premium credits.</a:t>
            </a:r>
          </a:p>
        </p:txBody>
      </p:sp>
      <p:sp>
        <p:nvSpPr>
          <p:cNvPr id="4" name="Slide Number Placeholder 3"/>
          <p:cNvSpPr>
            <a:spLocks noGrp="1"/>
          </p:cNvSpPr>
          <p:nvPr>
            <p:ph type="sldNum" idx="12"/>
          </p:nvPr>
        </p:nvSpPr>
        <p:spPr>
          <a:xfrm>
            <a:off x="11704320" y="6455431"/>
            <a:ext cx="445913" cy="365125"/>
          </a:xfrm>
        </p:spPr>
        <p:txBody>
          <a:bodyPr>
            <a:normAutofit/>
          </a:bodyPr>
          <a:lstStyle/>
          <a:p>
            <a:pPr>
              <a:spcAft>
                <a:spcPts val="600"/>
              </a:spcAft>
            </a:pPr>
            <a:fld id="{850BEA78-8F01-4CF4-BA7F-1779BE85B204}" type="slidenum">
              <a:rPr lang="en-US" sz="1100">
                <a:solidFill>
                  <a:schemeClr val="tx1">
                    <a:lumMod val="50000"/>
                    <a:lumOff val="50000"/>
                  </a:schemeClr>
                </a:solidFill>
              </a:rPr>
              <a:pPr>
                <a:spcAft>
                  <a:spcPts val="600"/>
                </a:spcAft>
              </a:pPr>
              <a:t>4</a:t>
            </a:fld>
            <a:endParaRPr lang="en-US" sz="1100">
              <a:solidFill>
                <a:schemeClr val="tx1">
                  <a:lumMod val="50000"/>
                  <a:lumOff val="50000"/>
                </a:schemeClr>
              </a:solidFill>
            </a:endParaRPr>
          </a:p>
        </p:txBody>
      </p:sp>
    </p:spTree>
    <p:extLst>
      <p:ext uri="{BB962C8B-B14F-4D97-AF65-F5344CB8AC3E}">
        <p14:creationId xmlns:p14="http://schemas.microsoft.com/office/powerpoint/2010/main" val="3248442539"/>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C3A7AA-0B81-4EBE-A7D6-479557AA5443}"/>
              </a:ext>
            </a:extLst>
          </p:cNvPr>
          <p:cNvSpPr>
            <a:spLocks noGrp="1"/>
          </p:cNvSpPr>
          <p:nvPr>
            <p:ph type="title"/>
          </p:nvPr>
        </p:nvSpPr>
        <p:spPr>
          <a:xfrm>
            <a:off x="466722" y="586855"/>
            <a:ext cx="3201366" cy="3387497"/>
          </a:xfrm>
        </p:spPr>
        <p:txBody>
          <a:bodyPr anchor="b">
            <a:normAutofit/>
          </a:bodyPr>
          <a:lstStyle/>
          <a:p>
            <a:r>
              <a:rPr lang="en-US" sz="3400">
                <a:solidFill>
                  <a:srgbClr val="FFFFFF"/>
                </a:solidFill>
                <a:latin typeface="Gill Sans MT" panose="020b0502020104020203" pitchFamily="34" charset="0"/>
              </a:rPr>
              <a:t>Rule 1.4 Communication</a:t>
            </a:r>
          </a:p>
        </p:txBody>
      </p:sp>
      <p:sp>
        <p:nvSpPr>
          <p:cNvPr id="3" name="Text Placeholder 2">
            <a:extLst>
              <a:ext uri="{FF2B5EF4-FFF2-40B4-BE49-F238E27FC236}">
                <a16:creationId xmlns:a16="http://schemas.microsoft.com/office/drawing/2014/main" id="{46264DD3-0D00-436B-A008-7603CB444065}"/>
              </a:ext>
            </a:extLst>
          </p:cNvPr>
          <p:cNvSpPr>
            <a:spLocks noGrp="1"/>
          </p:cNvSpPr>
          <p:nvPr>
            <p:ph type="body" idx="1"/>
          </p:nvPr>
        </p:nvSpPr>
        <p:spPr>
          <a:xfrm>
            <a:off x="4810259" y="649480"/>
            <a:ext cx="6555347" cy="5546047"/>
          </a:xfrm>
        </p:spPr>
        <p:txBody>
          <a:bodyPr anchor="ctr">
            <a:normAutofit/>
          </a:bodyPr>
          <a:lstStyle/>
          <a:p>
            <a:pPr marL="0" indent="0">
              <a:buNone/>
            </a:pPr>
            <a:r>
              <a:rPr lang="en-US">
                <a:latin typeface="Gill Sans MT" panose="020b0502020104020203" pitchFamily="34" charset="0"/>
              </a:rPr>
              <a:t>SC Rule of Professional Conduct 1.4:</a:t>
            </a:r>
          </a:p>
          <a:p>
            <a:r>
              <a:rPr lang="en-US" sz="2000">
                <a:latin typeface="Gill Sans MT" panose="020b0502020104020203" pitchFamily="34" charset="0"/>
              </a:rPr>
              <a:t>(a) A lawyer shall:</a:t>
            </a:r>
          </a:p>
          <a:p>
            <a:pPr lvl="1"/>
            <a:r>
              <a:rPr lang="en-US" sz="2000">
                <a:latin typeface="Gill Sans MT" panose="020b0502020104020203" pitchFamily="34" charset="0"/>
              </a:rPr>
              <a:t>(2) reasonably consult with the client about the means by which the client's objectives are to be accomplished</a:t>
            </a:r>
          </a:p>
          <a:p>
            <a:pPr marL="609600" lvl="1" indent="0">
              <a:buNone/>
            </a:pPr>
            <a:endParaRPr lang="en-US" sz="2000">
              <a:latin typeface="Gill Sans MT" panose="020b0502020104020203" pitchFamily="34" charset="0"/>
            </a:endParaRPr>
          </a:p>
          <a:p>
            <a:r>
              <a:rPr lang="en-US" sz="2000">
                <a:latin typeface="Gill Sans MT" panose="020b0502020104020203" pitchFamily="34" charset="0"/>
              </a:rPr>
              <a:t> According to Rule 1.4, the ultimate decision on whether to use artificial intelligence for legal services to accomplish clients’ goals should be communicated to the client</a:t>
            </a:r>
          </a:p>
          <a:p>
            <a:pPr lvl="1"/>
            <a:r>
              <a:rPr lang="en-US" sz="2000">
                <a:latin typeface="Gill Sans MT" panose="020b0502020104020203" pitchFamily="34" charset="0"/>
              </a:rPr>
              <a:t>Best practices:</a:t>
            </a:r>
          </a:p>
          <a:p>
            <a:pPr lvl="2"/>
            <a:r>
              <a:rPr lang="en-US">
                <a:latin typeface="Gill Sans MT" panose="020b0502020104020203" pitchFamily="34" charset="0"/>
              </a:rPr>
              <a:t>Memorialize communications with client in writing</a:t>
            </a:r>
          </a:p>
          <a:p>
            <a:pPr lvl="2"/>
            <a:r>
              <a:rPr lang="en-US">
                <a:latin typeface="Gill Sans MT" panose="020b0502020104020203" pitchFamily="34" charset="0"/>
              </a:rPr>
              <a:t>Articulate reasoning behind decision to use or not use AI</a:t>
            </a:r>
          </a:p>
          <a:p>
            <a:pPr lvl="2"/>
            <a:r>
              <a:rPr lang="en-US">
                <a:latin typeface="Gill Sans MT" panose="020b0502020104020203" pitchFamily="34" charset="0"/>
              </a:rPr>
              <a:t>Articulate how decision will further clients’ objectives</a:t>
            </a:r>
          </a:p>
        </p:txBody>
      </p:sp>
      <p:sp>
        <p:nvSpPr>
          <p:cNvPr id="4" name="Slide Number Placeholder 3">
            <a:extLst>
              <a:ext uri="{FF2B5EF4-FFF2-40B4-BE49-F238E27FC236}">
                <a16:creationId xmlns:a16="http://schemas.microsoft.com/office/drawing/2014/main" id="{A2D32C60-D519-45F0-8B37-1F9ECBE77F13}"/>
              </a:ext>
            </a:extLst>
          </p:cNvPr>
          <p:cNvSpPr>
            <a:spLocks noGrp="1"/>
          </p:cNvSpPr>
          <p:nvPr>
            <p:ph type="sldNum" idx="12"/>
          </p:nvPr>
        </p:nvSpPr>
        <p:spPr>
          <a:xfrm>
            <a:off x="11704320" y="6455664"/>
            <a:ext cx="448056" cy="365125"/>
          </a:xfrm>
        </p:spPr>
        <p:txBody>
          <a:bodyPr>
            <a:normAutofit/>
          </a:bodyPr>
          <a:lstStyle/>
          <a:p>
            <a:pPr>
              <a:spcAft>
                <a:spcPts val="600"/>
              </a:spcAft>
              <a:buSzPct val="25000"/>
            </a:pPr>
            <a:fld id="{00000000-1234-1234-1234-123412341234}" type="slidenum">
              <a:rPr lang="en-US" sz="1100">
                <a:solidFill>
                  <a:schemeClr val="tx1">
                    <a:lumMod val="50000"/>
                    <a:lumOff val="50000"/>
                  </a:schemeClr>
                </a:solidFill>
                <a:latin typeface="Calibri" panose="020f0502020204030204"/>
                <a:ea typeface="Calibri"/>
                <a:cs typeface="Calibri"/>
                <a:sym typeface="Calibri" panose="020f0502020204030204"/>
              </a:rPr>
              <a:pPr>
                <a:spcAft>
                  <a:spcPts val="600"/>
                </a:spcAft>
                <a:buSzPct val="25000"/>
              </a:pPr>
              <a:t>5</a:t>
            </a:fld>
            <a:endParaRPr lang="en-US" sz="1100">
              <a:solidFill>
                <a:schemeClr val="tx1">
                  <a:lumMod val="50000"/>
                  <a:lumOff val="50000"/>
                </a:schemeClr>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1210852793"/>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12" name="Rectangle 11">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136397" y="502022"/>
            <a:ext cx="9688296" cy="938852"/>
          </a:xfrm>
        </p:spPr>
        <p:txBody>
          <a:bodyPr anchor="b">
            <a:normAutofit/>
          </a:bodyPr>
          <a:lstStyle/>
          <a:p>
            <a:r>
              <a:rPr lang="en-US" sz="4000">
                <a:latin typeface="Gill Sans MT" panose="020b0502020104020203" pitchFamily="34" charset="0"/>
              </a:rPr>
              <a:t>Rule 1.6 Duty of Confidentiality</a:t>
            </a:r>
          </a:p>
        </p:txBody>
      </p:sp>
      <p:sp>
        <p:nvSpPr>
          <p:cNvPr id="7" name="Text Placeholder 2">
            <a:extLst>
              <a:ext uri="{FF2B5EF4-FFF2-40B4-BE49-F238E27FC236}">
                <a16:creationId xmlns:a16="http://schemas.microsoft.com/office/drawing/2014/main" id="{846776FF-7142-4ADA-AB31-1CCA3C356602}"/>
              </a:ext>
            </a:extLst>
          </p:cNvPr>
          <p:cNvSpPr>
            <a:spLocks noGrp="1"/>
          </p:cNvSpPr>
          <p:nvPr>
            <p:ph type="body" idx="1"/>
          </p:nvPr>
        </p:nvSpPr>
        <p:spPr>
          <a:xfrm>
            <a:off x="1136397" y="1717964"/>
            <a:ext cx="9688296" cy="4154803"/>
          </a:xfrm>
        </p:spPr>
        <p:txBody>
          <a:bodyPr anchor="t">
            <a:normAutofit/>
          </a:bodyPr>
          <a:lstStyle/>
          <a:p>
            <a:r>
              <a:rPr lang="en-US" sz="1800">
                <a:latin typeface="Gill Sans MT" panose="020b0502020104020203" pitchFamily="34" charset="0"/>
              </a:rPr>
              <a:t>(c) A lawyer shall make reasonable efforts to prevent the inadvertent or unauthorized disclosure of, or unauthorized access to, information relating to the representation of a client.</a:t>
            </a:r>
          </a:p>
          <a:p>
            <a:pPr lvl="1"/>
            <a:r>
              <a:rPr lang="en-US" altLang="en-US" sz="1800">
                <a:latin typeface="Gill Sans MT" panose="020b0502020104020203" pitchFamily="34" charset="0"/>
              </a:rPr>
              <a:t>Comment to Model Rule 1.6 amended to include factors to be considered in determining whether lawyer made reasonable efforts and to state that, “[a] client may require the lawyer to implement special security measures not required by this Rule or may give informed consent to forego security measures ***,” </a:t>
            </a:r>
            <a:r>
              <a:rPr lang="en-US" altLang="en-US" sz="1800" u="sng">
                <a:latin typeface="Gill Sans MT" panose="020b0502020104020203" pitchFamily="34" charset="0"/>
              </a:rPr>
              <a:t>and</a:t>
            </a:r>
            <a:r>
              <a:rPr lang="en-US" altLang="en-US" sz="1800">
                <a:latin typeface="Gill Sans MT" panose="020b0502020104020203" pitchFamily="34" charset="0"/>
              </a:rPr>
              <a:t> to note that state or federal laws may require lawyer to take additional steps, but that this is “beyond the scope of these Rules.”</a:t>
            </a:r>
            <a:endParaRPr lang="en-US" sz="1800">
              <a:latin typeface="Gill Sans MT" panose="020b0502020104020203" pitchFamily="34" charset="0"/>
            </a:endParaRPr>
          </a:p>
          <a:p>
            <a:pPr>
              <a:buFont typeface="Arial" panose="020b0604020202020204" pitchFamily="34" charset="0"/>
              <a:buChar char="•"/>
            </a:pPr>
            <a:r>
              <a:rPr lang="en-US" sz="1800">
                <a:latin typeface="Gill Sans MT" panose="020b0502020104020203" pitchFamily="34" charset="0"/>
              </a:rPr>
              <a:t> Every aspect of the use of AI may intersect with the lawyer’s duty of confidentiality:</a:t>
            </a:r>
          </a:p>
          <a:p>
            <a:pPr lvl="1">
              <a:buFont typeface="Arial" panose="020b0604020202020204" pitchFamily="34" charset="0"/>
              <a:buChar char="•"/>
            </a:pPr>
            <a:r>
              <a:rPr lang="en-US" sz="1800">
                <a:latin typeface="Gill Sans MT" panose="020b0502020104020203" pitchFamily="34" charset="0"/>
              </a:rPr>
              <a:t> Vendor sophistication and data protection </a:t>
            </a:r>
          </a:p>
          <a:p>
            <a:pPr lvl="1">
              <a:buFont typeface="Arial" panose="020b0604020202020204" pitchFamily="34" charset="0"/>
              <a:buChar char="•"/>
            </a:pPr>
            <a:r>
              <a:rPr lang="en-US" sz="1800">
                <a:latin typeface="Gill Sans MT" panose="020b0502020104020203" pitchFamily="34" charset="0"/>
              </a:rPr>
              <a:t> Ownership of information</a:t>
            </a:r>
          </a:p>
          <a:p>
            <a:pPr lvl="1">
              <a:buFont typeface="Arial" panose="020b0604020202020204" pitchFamily="34" charset="0"/>
              <a:buChar char="•"/>
            </a:pPr>
            <a:r>
              <a:rPr lang="en-US" sz="1800">
                <a:latin typeface="Gill Sans MT" panose="020b0502020104020203" pitchFamily="34" charset="0"/>
              </a:rPr>
              <a:t> Protection of confidential information in dealings with vendors</a:t>
            </a:r>
          </a:p>
          <a:p>
            <a:pPr lvl="1">
              <a:buFont typeface="Arial" panose="020b0604020202020204" pitchFamily="34" charset="0"/>
              <a:buChar char="•"/>
            </a:pPr>
            <a:r>
              <a:rPr lang="en-US" sz="1800">
                <a:latin typeface="Gill Sans MT" panose="020b0502020104020203" pitchFamily="34" charset="0"/>
              </a:rPr>
              <a:t> Security measures</a:t>
            </a:r>
          </a:p>
          <a:p>
            <a:pPr lvl="1">
              <a:buFont typeface="Arial" panose="020b0604020202020204" pitchFamily="34" charset="0"/>
              <a:buChar char="•"/>
            </a:pPr>
            <a:r>
              <a:rPr lang="en-US" sz="1800">
                <a:latin typeface="Gill Sans MT" panose="020b0502020104020203" pitchFamily="34" charset="0"/>
              </a:rPr>
              <a:t> Termination of relationship </a:t>
            </a:r>
          </a:p>
          <a:p>
            <a:pPr lvl="1">
              <a:buFont typeface="Arial" panose="020b0604020202020204" pitchFamily="34" charset="0"/>
              <a:buChar char="•"/>
            </a:pPr>
            <a:endParaRPr lang="en-US" sz="1600">
              <a:latin typeface="Gill Sans MT" panose="020b0502020104020203" pitchFamily="34" charset="0"/>
            </a:endParaRPr>
          </a:p>
        </p:txBody>
      </p:sp>
      <p:sp>
        <p:nvSpPr>
          <p:cNvPr id="14" name="Rectangle 1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idx="12"/>
          </p:nvPr>
        </p:nvSpPr>
        <p:spPr>
          <a:xfrm>
            <a:off x="11704320" y="6455664"/>
            <a:ext cx="448056" cy="365125"/>
          </a:xfrm>
        </p:spPr>
        <p:txBody>
          <a:bodyPr>
            <a:normAutofit/>
          </a:bodyPr>
          <a:lstStyle/>
          <a:p>
            <a:pPr>
              <a:spcAft>
                <a:spcPts val="600"/>
              </a:spcAft>
            </a:pPr>
            <a:fld id="{850BEA78-8F01-4CF4-BA7F-1779BE85B204}" type="slidenum">
              <a:rPr lang="en-US" sz="1100">
                <a:solidFill>
                  <a:srgbClr val="FFFFFF"/>
                </a:solidFill>
              </a:rPr>
              <a:pPr>
                <a:spcAft>
                  <a:spcPts val="600"/>
                </a:spcAft>
              </a:pPr>
              <a:t>6</a:t>
            </a:fld>
            <a:endParaRPr lang="en-US" sz="1100">
              <a:solidFill>
                <a:srgbClr val="FFFFFF"/>
              </a:solidFill>
            </a:endParaRPr>
          </a:p>
        </p:txBody>
      </p:sp>
    </p:spTree>
    <p:extLst>
      <p:ext uri="{BB962C8B-B14F-4D97-AF65-F5344CB8AC3E}">
        <p14:creationId xmlns:p14="http://schemas.microsoft.com/office/powerpoint/2010/main" val="3238859029"/>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10" name="Rectangle 9">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8BFACC-CA06-4626-85C8-DC0A43C2350A}"/>
              </a:ext>
            </a:extLst>
          </p:cNvPr>
          <p:cNvSpPr>
            <a:spLocks noGrp="1"/>
          </p:cNvSpPr>
          <p:nvPr>
            <p:ph type="title"/>
          </p:nvPr>
        </p:nvSpPr>
        <p:spPr>
          <a:xfrm>
            <a:off x="1136396" y="502021"/>
            <a:ext cx="6173262" cy="1655483"/>
          </a:xfrm>
        </p:spPr>
        <p:txBody>
          <a:bodyPr anchor="b">
            <a:normAutofit/>
          </a:bodyPr>
          <a:lstStyle/>
          <a:p>
            <a:br>
              <a:rPr lang="en-US" sz="2800"/>
            </a:br>
            <a:r>
              <a:rPr lang="en-US" sz="2800">
                <a:latin typeface="Gill Sans MT" panose="020b0502020104020203" pitchFamily="34" charset="0"/>
              </a:rPr>
              <a:t>Rule 5.1 Responsibilities of a Partner or Supervisory Lawyer</a:t>
            </a:r>
            <a:br>
              <a:rPr lang="en-US" sz="2800"/>
            </a:br>
            <a:endParaRPr lang="en-US" sz="2800"/>
          </a:p>
        </p:txBody>
      </p:sp>
      <p:sp>
        <p:nvSpPr>
          <p:cNvPr id="3" name="Text Placeholder 2">
            <a:extLst>
              <a:ext uri="{FF2B5EF4-FFF2-40B4-BE49-F238E27FC236}">
                <a16:creationId xmlns:a16="http://schemas.microsoft.com/office/drawing/2014/main" id="{74B2F628-C3CD-49DE-B256-325EB44575B2}"/>
              </a:ext>
            </a:extLst>
          </p:cNvPr>
          <p:cNvSpPr>
            <a:spLocks noGrp="1"/>
          </p:cNvSpPr>
          <p:nvPr>
            <p:ph type="body" idx="1"/>
          </p:nvPr>
        </p:nvSpPr>
        <p:spPr>
          <a:xfrm>
            <a:off x="1136397" y="2408518"/>
            <a:ext cx="6173262" cy="3535083"/>
          </a:xfrm>
        </p:spPr>
        <p:txBody>
          <a:bodyPr>
            <a:normAutofit/>
          </a:bodyPr>
          <a:lstStyle/>
          <a:p>
            <a:pPr marL="177800" indent="0">
              <a:buNone/>
            </a:pPr>
            <a:endParaRPr lang="en-US" sz="2400" b="1">
              <a:latin typeface="Gill Sans MT" panose="020b0502020104020203" pitchFamily="34" charset="0"/>
            </a:endParaRPr>
          </a:p>
          <a:p>
            <a:pPr marL="177800" indent="0">
              <a:buNone/>
            </a:pPr>
            <a:r>
              <a:rPr lang="en-US" sz="2400">
                <a:latin typeface="Gill Sans MT" panose="020b0502020104020203" pitchFamily="34" charset="0"/>
              </a:rPr>
              <a:t>“(a) A partner in a law firm, and a lawyer who individually or together with other lawyers possesses comparable managerial authority in a law firm, shall make reasonable efforts to ensure that the firm has in effect measures giving reasonable assurance that all lawyers in the firm conform to the Rules of Professional Conduct.”</a:t>
            </a:r>
          </a:p>
          <a:p>
            <a:endParaRPr lang="en-US" sz="2000"/>
          </a:p>
        </p:txBody>
      </p:sp>
      <p:sp>
        <p:nvSpPr>
          <p:cNvPr id="4" name="Slide Number Placeholder 3">
            <a:extLst>
              <a:ext uri="{FF2B5EF4-FFF2-40B4-BE49-F238E27FC236}">
                <a16:creationId xmlns:a16="http://schemas.microsoft.com/office/drawing/2014/main" id="{486AC25F-9FA0-4910-BD52-48B3C5653855}"/>
              </a:ext>
            </a:extLst>
          </p:cNvPr>
          <p:cNvSpPr>
            <a:spLocks noGrp="1"/>
          </p:cNvSpPr>
          <p:nvPr>
            <p:ph type="sldNum" idx="12"/>
          </p:nvPr>
        </p:nvSpPr>
        <p:spPr>
          <a:xfrm>
            <a:off x="11704320" y="6455431"/>
            <a:ext cx="445913" cy="365125"/>
          </a:xfrm>
        </p:spPr>
        <p:txBody>
          <a:bodyPr>
            <a:normAutofit/>
          </a:bodyPr>
          <a:lstStyle/>
          <a:p>
            <a:pPr>
              <a:spcAft>
                <a:spcPts val="600"/>
              </a:spcAft>
              <a:buSzPct val="25000"/>
            </a:pPr>
            <a:fld id="{00000000-1234-1234-1234-123412341234}" type="slidenum">
              <a:rPr lang="en-US" sz="1100">
                <a:solidFill>
                  <a:srgbClr val="FFFFFF"/>
                </a:solidFill>
                <a:latin typeface="Calibri" panose="020f0502020204030204"/>
                <a:ea typeface="Calibri"/>
                <a:cs typeface="Calibri"/>
                <a:sym typeface="Calibri" panose="020f0502020204030204"/>
              </a:rPr>
              <a:pPr>
                <a:spcAft>
                  <a:spcPts val="600"/>
                </a:spcAft>
                <a:buSzPct val="25000"/>
              </a:pPr>
              <a:t>7</a:t>
            </a:fld>
            <a:endParaRPr lang="en-US" sz="1100">
              <a:solidFill>
                <a:srgbClr val="FFFFFF"/>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1175755085"/>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F0A8FA-D816-49F8-B471-7D7BC142E71D}"/>
              </a:ext>
            </a:extLst>
          </p:cNvPr>
          <p:cNvSpPr>
            <a:spLocks noGrp="1"/>
          </p:cNvSpPr>
          <p:nvPr>
            <p:ph type="title"/>
          </p:nvPr>
        </p:nvSpPr>
        <p:spPr>
          <a:xfrm>
            <a:off x="1371599" y="294538"/>
            <a:ext cx="9895951" cy="1033669"/>
          </a:xfrm>
        </p:spPr>
        <p:txBody>
          <a:bodyPr>
            <a:normAutofit/>
          </a:bodyPr>
          <a:lstStyle/>
          <a:p>
            <a:r>
              <a:rPr lang="en-US" sz="3400">
                <a:solidFill>
                  <a:srgbClr val="FFFFFF"/>
                </a:solidFill>
                <a:latin typeface="Gill Sans MT" panose="020b0502020104020203" pitchFamily="34" charset="0"/>
              </a:rPr>
              <a:t>Rule 5.3 Responsibilities Regarding Nonlawyer Assistants</a:t>
            </a:r>
          </a:p>
        </p:txBody>
      </p:sp>
      <p:sp>
        <p:nvSpPr>
          <p:cNvPr id="3" name="Text Placeholder 2">
            <a:extLst>
              <a:ext uri="{FF2B5EF4-FFF2-40B4-BE49-F238E27FC236}">
                <a16:creationId xmlns:a16="http://schemas.microsoft.com/office/drawing/2014/main" id="{B3FB1BDB-DD70-4BE6-9168-95D8993DD671}"/>
              </a:ext>
            </a:extLst>
          </p:cNvPr>
          <p:cNvSpPr>
            <a:spLocks noGrp="1"/>
          </p:cNvSpPr>
          <p:nvPr>
            <p:ph type="body" idx="1"/>
          </p:nvPr>
        </p:nvSpPr>
        <p:spPr>
          <a:xfrm>
            <a:off x="459351" y="1885278"/>
            <a:ext cx="11400140" cy="4678183"/>
          </a:xfrm>
        </p:spPr>
        <p:txBody>
          <a:bodyPr anchor="ctr">
            <a:normAutofit/>
          </a:bodyPr>
          <a:lstStyle/>
          <a:p>
            <a:pPr marL="0" indent="0">
              <a:buNone/>
            </a:pPr>
            <a:r>
              <a:rPr lang="en-US" sz="1800">
                <a:latin typeface="Gill Sans MT" panose="020b0502020104020203" pitchFamily="34" charset="0"/>
              </a:rPr>
              <a:t>“With respect to a nonlawyer employed or retained by or associated with a lawyer:</a:t>
            </a:r>
          </a:p>
          <a:p>
            <a:pPr marL="285750" indent="-285750"/>
            <a:r>
              <a:rPr lang="en-US" sz="1800">
                <a:latin typeface="Gill Sans MT" panose="020b0502020104020203" pitchFamily="34" charset="0"/>
              </a:rPr>
              <a:t>(a) a partner, and a lawyer who individually or together with other lawyers possesses comparable managerial authority in a law firm shall make reasonable efforts to ensure that the firm has in effect measures giving reasonable assurance that the person's conduct is compatible with the professional obligations of the lawyer;</a:t>
            </a:r>
          </a:p>
          <a:p>
            <a:pPr marL="285750" indent="-285750"/>
            <a:r>
              <a:rPr lang="en-US" sz="1800">
                <a:latin typeface="Gill Sans MT" panose="020b0502020104020203" pitchFamily="34" charset="0"/>
              </a:rPr>
              <a:t>(b) a lawyer having direct supervisory authority over the nonlawyer shall make reasonable efforts to ensure that the person's conduct is compatible with the professional obligations of the lawyer; and</a:t>
            </a:r>
          </a:p>
          <a:p>
            <a:pPr marL="285750" indent="-285750"/>
            <a:r>
              <a:rPr lang="en-US" sz="1800">
                <a:latin typeface="Gill Sans MT" panose="020b0502020104020203" pitchFamily="34" charset="0"/>
              </a:rPr>
              <a:t>(c) a lawyer shall be responsible for conduct of such a person that would be a violation of the Rules of Professional Conduct if engaged in by a lawyer if:</a:t>
            </a:r>
          </a:p>
          <a:p>
            <a:pPr marL="742950" lvl="1" indent="-285750"/>
            <a:r>
              <a:rPr lang="en-US" sz="1800">
                <a:latin typeface="Gill Sans MT" panose="020b0502020104020203" pitchFamily="34" charset="0"/>
              </a:rPr>
              <a:t>(1) the lawyer orders or, with the knowledge of the specific conduct, ratifies the conduct involved; or</a:t>
            </a:r>
          </a:p>
          <a:p>
            <a:pPr marL="742950" lvl="1" indent="-285750"/>
            <a:r>
              <a:rPr lang="en-US" sz="1800">
                <a:latin typeface="Gill Sans MT" panose="020b0502020104020203" pitchFamily="34" charset="0"/>
              </a:rPr>
              <a:t>(2) the lawyer is a partner or has comparable managerial authority in the law firm in which the person is employed, or has direct supervisory authority over the person, and knows of the conduct at a time when its consequences can be avoided or mitigated but fails to take reasonable remedial action.”</a:t>
            </a:r>
          </a:p>
          <a:p>
            <a:endParaRPr lang="en-US" sz="1600"/>
          </a:p>
        </p:txBody>
      </p:sp>
      <p:sp>
        <p:nvSpPr>
          <p:cNvPr id="4" name="Slide Number Placeholder 3">
            <a:extLst>
              <a:ext uri="{FF2B5EF4-FFF2-40B4-BE49-F238E27FC236}">
                <a16:creationId xmlns:a16="http://schemas.microsoft.com/office/drawing/2014/main" id="{80363CC1-F550-4967-885E-376FA03E3F54}"/>
              </a:ext>
            </a:extLst>
          </p:cNvPr>
          <p:cNvSpPr>
            <a:spLocks noGrp="1"/>
          </p:cNvSpPr>
          <p:nvPr>
            <p:ph type="sldNum" idx="12"/>
          </p:nvPr>
        </p:nvSpPr>
        <p:spPr>
          <a:xfrm>
            <a:off x="11704320" y="6455431"/>
            <a:ext cx="445913" cy="365125"/>
          </a:xfrm>
        </p:spPr>
        <p:txBody>
          <a:bodyPr>
            <a:normAutofit/>
          </a:bodyPr>
          <a:lstStyle/>
          <a:p>
            <a:pPr>
              <a:spcAft>
                <a:spcPts val="600"/>
              </a:spcAft>
              <a:buSzPct val="25000"/>
            </a:pPr>
            <a:fld id="{00000000-1234-1234-1234-123412341234}" type="slidenum">
              <a:rPr lang="en-US" sz="1100">
                <a:solidFill>
                  <a:schemeClr val="tx1">
                    <a:lumMod val="50000"/>
                    <a:lumOff val="50000"/>
                  </a:schemeClr>
                </a:solidFill>
                <a:latin typeface="Calibri" panose="020f0502020204030204"/>
                <a:ea typeface="Calibri"/>
                <a:cs typeface="Calibri"/>
                <a:sym typeface="Calibri" panose="020f0502020204030204"/>
              </a:rPr>
              <a:pPr>
                <a:spcAft>
                  <a:spcPts val="600"/>
                </a:spcAft>
                <a:buSzPct val="25000"/>
              </a:pPr>
              <a:t>8</a:t>
            </a:fld>
            <a:endParaRPr lang="en-US" sz="1100">
              <a:solidFill>
                <a:schemeClr val="tx1">
                  <a:lumMod val="50000"/>
                  <a:lumOff val="50000"/>
                </a:schemeClr>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819485100"/>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38C23F-185E-4888-8200-235C9B1324CF}"/>
              </a:ext>
            </a:extLst>
          </p:cNvPr>
          <p:cNvSpPr>
            <a:spLocks noGrp="1"/>
          </p:cNvSpPr>
          <p:nvPr>
            <p:ph type="title"/>
          </p:nvPr>
        </p:nvSpPr>
        <p:spPr>
          <a:xfrm>
            <a:off x="1136397" y="502021"/>
            <a:ext cx="9688296" cy="1642969"/>
          </a:xfrm>
        </p:spPr>
        <p:txBody>
          <a:bodyPr anchor="b">
            <a:normAutofit fontScale="90000"/>
          </a:bodyPr>
          <a:lstStyle/>
          <a:p>
            <a:r>
              <a:rPr lang="en-US" sz="4000"/>
              <a:t>Discovery Process Overview</a:t>
            </a:r>
            <a:br>
              <a:rPr lang="en-US" sz="4000"/>
            </a:br>
            <a:br>
              <a:rPr lang="en-US" sz="4000"/>
            </a:br>
            <a:endParaRPr lang="en-US" sz="400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03E2692-ACA5-4101-8321-F348AF68473D}"/>
              </a:ext>
            </a:extLst>
          </p:cNvPr>
          <p:cNvGrpSpPr/>
          <p:nvPr/>
        </p:nvGrpSpPr>
        <p:grpSpPr>
          <a:xfrm>
            <a:off x="878477" y="1710466"/>
            <a:ext cx="11028125" cy="3958814"/>
            <a:chOff x="76200" y="2209800"/>
            <a:chExt cx="8915400" cy="3200400"/>
          </a:xfrm>
        </p:grpSpPr>
        <p:sp>
          <p:nvSpPr>
            <p:cNvPr id="9" name="Rounded Rectangle 5">
              <a:extLst>
                <a:ext uri="{FF2B5EF4-FFF2-40B4-BE49-F238E27FC236}">
                  <a16:creationId xmlns:a16="http://schemas.microsoft.com/office/drawing/2014/main" id="{FAFDD549-910D-4466-B726-82377C313AAE}"/>
                </a:ext>
              </a:extLst>
            </p:cNvPr>
            <p:cNvSpPr/>
            <p:nvPr/>
          </p:nvSpPr>
          <p:spPr>
            <a:xfrm>
              <a:off x="76200" y="3429000"/>
              <a:ext cx="1219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Information Management</a:t>
              </a:r>
            </a:p>
          </p:txBody>
        </p:sp>
        <p:sp>
          <p:nvSpPr>
            <p:cNvPr id="11" name="Rounded Rectangle 32">
              <a:extLst>
                <a:ext uri="{FF2B5EF4-FFF2-40B4-BE49-F238E27FC236}">
                  <a16:creationId xmlns:a16="http://schemas.microsoft.com/office/drawing/2014/main" id="{43D25706-5430-44C1-BF19-426ACD40EF2C}"/>
                </a:ext>
              </a:extLst>
            </p:cNvPr>
            <p:cNvSpPr/>
            <p:nvPr/>
          </p:nvSpPr>
          <p:spPr>
            <a:xfrm>
              <a:off x="1615330" y="3429000"/>
              <a:ext cx="1219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Identification</a:t>
              </a:r>
            </a:p>
          </p:txBody>
        </p:sp>
        <p:grpSp>
          <p:nvGrpSpPr>
            <p:cNvPr id="13" name="Group 12">
              <a:extLst>
                <a:ext uri="{FF2B5EF4-FFF2-40B4-BE49-F238E27FC236}">
                  <a16:creationId xmlns:a16="http://schemas.microsoft.com/office/drawing/2014/main" id="{84FFF7A7-C9EE-4175-8987-ED190CEEB4DA}"/>
                </a:ext>
              </a:extLst>
            </p:cNvPr>
            <p:cNvGrpSpPr/>
            <p:nvPr/>
          </p:nvGrpSpPr>
          <p:grpSpPr>
            <a:xfrm>
              <a:off x="3154460" y="2808601"/>
              <a:ext cx="1219200" cy="2002799"/>
              <a:chOff x="2971250" y="2608162"/>
              <a:chExt cx="1219200" cy="2002799"/>
            </a:xfrm>
          </p:grpSpPr>
          <p:sp>
            <p:nvSpPr>
              <p:cNvPr id="31" name="Rounded Rectangle 33">
                <a:extLst>
                  <a:ext uri="{FF2B5EF4-FFF2-40B4-BE49-F238E27FC236}">
                    <a16:creationId xmlns:a16="http://schemas.microsoft.com/office/drawing/2014/main" id="{F2E71426-0162-4500-A228-443023C4EEAA}"/>
                  </a:ext>
                </a:extLst>
              </p:cNvPr>
              <p:cNvSpPr/>
              <p:nvPr/>
            </p:nvSpPr>
            <p:spPr>
              <a:xfrm>
                <a:off x="2971250" y="2608162"/>
                <a:ext cx="1219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Preservation</a:t>
                </a:r>
              </a:p>
            </p:txBody>
          </p:sp>
          <p:sp>
            <p:nvSpPr>
              <p:cNvPr id="32" name="Rounded Rectangle 34">
                <a:extLst>
                  <a:ext uri="{FF2B5EF4-FFF2-40B4-BE49-F238E27FC236}">
                    <a16:creationId xmlns:a16="http://schemas.microsoft.com/office/drawing/2014/main" id="{498830D1-DB3B-4B81-9F9C-19050C098415}"/>
                  </a:ext>
                </a:extLst>
              </p:cNvPr>
              <p:cNvSpPr/>
              <p:nvPr/>
            </p:nvSpPr>
            <p:spPr>
              <a:xfrm>
                <a:off x="2971250" y="3848961"/>
                <a:ext cx="1219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Collection</a:t>
                </a:r>
              </a:p>
            </p:txBody>
          </p:sp>
        </p:grpSp>
        <p:grpSp>
          <p:nvGrpSpPr>
            <p:cNvPr id="14" name="Group 13">
              <a:extLst>
                <a:ext uri="{FF2B5EF4-FFF2-40B4-BE49-F238E27FC236}">
                  <a16:creationId xmlns:a16="http://schemas.microsoft.com/office/drawing/2014/main" id="{11272E49-8A18-4D07-A5FF-BF663CEF8612}"/>
                </a:ext>
              </a:extLst>
            </p:cNvPr>
            <p:cNvGrpSpPr/>
            <p:nvPr/>
          </p:nvGrpSpPr>
          <p:grpSpPr>
            <a:xfrm>
              <a:off x="4693590" y="2209800"/>
              <a:ext cx="1219750" cy="3200400"/>
              <a:chOff x="4418500" y="2057400"/>
              <a:chExt cx="1219750" cy="3200400"/>
            </a:xfrm>
          </p:grpSpPr>
          <p:sp>
            <p:nvSpPr>
              <p:cNvPr id="28" name="Rounded Rectangle 35">
                <a:extLst>
                  <a:ext uri="{FF2B5EF4-FFF2-40B4-BE49-F238E27FC236}">
                    <a16:creationId xmlns:a16="http://schemas.microsoft.com/office/drawing/2014/main" id="{1C4FFE2B-83A3-47F6-9EBE-0B9E0E4A2DC9}"/>
                  </a:ext>
                </a:extLst>
              </p:cNvPr>
              <p:cNvSpPr/>
              <p:nvPr/>
            </p:nvSpPr>
            <p:spPr>
              <a:xfrm>
                <a:off x="4419050" y="2057400"/>
                <a:ext cx="1219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Processing</a:t>
                </a:r>
              </a:p>
            </p:txBody>
          </p:sp>
          <p:sp>
            <p:nvSpPr>
              <p:cNvPr id="29" name="Rounded Rectangle 36">
                <a:extLst>
                  <a:ext uri="{FF2B5EF4-FFF2-40B4-BE49-F238E27FC236}">
                    <a16:creationId xmlns:a16="http://schemas.microsoft.com/office/drawing/2014/main" id="{4B254EE6-2B9C-43EA-BA26-34580E07049C}"/>
                  </a:ext>
                </a:extLst>
              </p:cNvPr>
              <p:cNvSpPr/>
              <p:nvPr/>
            </p:nvSpPr>
            <p:spPr>
              <a:xfrm>
                <a:off x="4419050" y="3276600"/>
                <a:ext cx="1219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Review</a:t>
                </a:r>
              </a:p>
            </p:txBody>
          </p:sp>
          <p:sp>
            <p:nvSpPr>
              <p:cNvPr id="30" name="Rounded Rectangle 37">
                <a:extLst>
                  <a:ext uri="{FF2B5EF4-FFF2-40B4-BE49-F238E27FC236}">
                    <a16:creationId xmlns:a16="http://schemas.microsoft.com/office/drawing/2014/main" id="{1DD9536F-B8AA-41E3-B7DF-E13EEE0C18E0}"/>
                  </a:ext>
                </a:extLst>
              </p:cNvPr>
              <p:cNvSpPr/>
              <p:nvPr/>
            </p:nvSpPr>
            <p:spPr>
              <a:xfrm>
                <a:off x="4418500" y="4495800"/>
                <a:ext cx="1219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Analysis</a:t>
                </a:r>
              </a:p>
            </p:txBody>
          </p:sp>
        </p:grpSp>
        <p:sp>
          <p:nvSpPr>
            <p:cNvPr id="15" name="Rounded Rectangle 38">
              <a:extLst>
                <a:ext uri="{FF2B5EF4-FFF2-40B4-BE49-F238E27FC236}">
                  <a16:creationId xmlns:a16="http://schemas.microsoft.com/office/drawing/2014/main" id="{39E0E24E-5A60-40B8-80C0-780926FFF140}"/>
                </a:ext>
              </a:extLst>
            </p:cNvPr>
            <p:cNvSpPr/>
            <p:nvPr/>
          </p:nvSpPr>
          <p:spPr>
            <a:xfrm>
              <a:off x="7772400" y="3429000"/>
              <a:ext cx="1219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Presentation</a:t>
              </a:r>
            </a:p>
          </p:txBody>
        </p:sp>
        <p:sp>
          <p:nvSpPr>
            <p:cNvPr id="16" name="Rounded Rectangle 39">
              <a:extLst>
                <a:ext uri="{FF2B5EF4-FFF2-40B4-BE49-F238E27FC236}">
                  <a16:creationId xmlns:a16="http://schemas.microsoft.com/office/drawing/2014/main" id="{D86BE543-76C4-44BB-8A69-9533B150C43B}"/>
                </a:ext>
              </a:extLst>
            </p:cNvPr>
            <p:cNvSpPr/>
            <p:nvPr/>
          </p:nvSpPr>
          <p:spPr>
            <a:xfrm>
              <a:off x="6233270" y="3429000"/>
              <a:ext cx="1219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Production</a:t>
              </a:r>
            </a:p>
          </p:txBody>
        </p:sp>
        <p:cxnSp>
          <p:nvCxnSpPr>
            <p:cNvPr id="17" name="Straight Arrow Connector 16">
              <a:extLst>
                <a:ext uri="{FF2B5EF4-FFF2-40B4-BE49-F238E27FC236}">
                  <a16:creationId xmlns:a16="http://schemas.microsoft.com/office/drawing/2014/main" id="{733BD955-C782-419F-BC47-12A0D8BF6663}"/>
                </a:ext>
              </a:extLst>
            </p:cNvPr>
            <p:cNvCxnSpPr>
              <a:stCxn id="9" idx="3"/>
              <a:endCxn id="11" idx="1"/>
            </p:cNvCxnSpPr>
            <p:nvPr/>
          </p:nvCxnSpPr>
          <p:spPr>
            <a:xfrm>
              <a:off x="1295400" y="3810000"/>
              <a:ext cx="319930" cy="0"/>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8" name="Elbow Connector 13">
              <a:extLst>
                <a:ext uri="{FF2B5EF4-FFF2-40B4-BE49-F238E27FC236}">
                  <a16:creationId xmlns:a16="http://schemas.microsoft.com/office/drawing/2014/main" id="{16FAA532-92C8-4659-8678-DE4C2124DE0D}"/>
                </a:ext>
              </a:extLst>
            </p:cNvPr>
            <p:cNvCxnSpPr>
              <a:stCxn id="11" idx="3"/>
              <a:endCxn id="31" idx="1"/>
            </p:cNvCxnSpPr>
            <p:nvPr/>
          </p:nvCxnSpPr>
          <p:spPr>
            <a:xfrm flipV="1">
              <a:off x="2834530" y="3189601"/>
              <a:ext cx="319930" cy="620399"/>
            </a:xfrm>
            <a:prstGeom prst="bentConnector3">
              <a:avLst>
                <a:gd name="adj1" fmla="val 3191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9" name="Elbow Connector 16">
              <a:extLst>
                <a:ext uri="{FF2B5EF4-FFF2-40B4-BE49-F238E27FC236}">
                  <a16:creationId xmlns:a16="http://schemas.microsoft.com/office/drawing/2014/main" id="{C3B09B93-C1EC-428D-A37D-F4E5341687AC}"/>
                </a:ext>
              </a:extLst>
            </p:cNvPr>
            <p:cNvCxnSpPr>
              <a:stCxn id="11" idx="3"/>
              <a:endCxn id="32" idx="1"/>
            </p:cNvCxnSpPr>
            <p:nvPr/>
          </p:nvCxnSpPr>
          <p:spPr>
            <a:xfrm>
              <a:off x="2834530" y="3810000"/>
              <a:ext cx="319930" cy="620400"/>
            </a:xfrm>
            <a:prstGeom prst="bentConnector3">
              <a:avLst>
                <a:gd name="adj1" fmla="val 3191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0" name="Elbow Connector 22">
              <a:extLst>
                <a:ext uri="{FF2B5EF4-FFF2-40B4-BE49-F238E27FC236}">
                  <a16:creationId xmlns:a16="http://schemas.microsoft.com/office/drawing/2014/main" id="{11ED9CDA-1641-4E00-93B8-89443BE2F1FF}"/>
                </a:ext>
              </a:extLst>
            </p:cNvPr>
            <p:cNvCxnSpPr>
              <a:stCxn id="31" idx="3"/>
              <a:endCxn id="28" idx="1"/>
            </p:cNvCxnSpPr>
            <p:nvPr/>
          </p:nvCxnSpPr>
          <p:spPr>
            <a:xfrm flipV="1">
              <a:off x="4373660" y="2590800"/>
              <a:ext cx="320480" cy="598801"/>
            </a:xfrm>
            <a:prstGeom prst="bentConnector3">
              <a:avLst>
                <a:gd name="adj1" fmla="val 32167"/>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1" name="Elbow Connector 41">
              <a:extLst>
                <a:ext uri="{FF2B5EF4-FFF2-40B4-BE49-F238E27FC236}">
                  <a16:creationId xmlns:a16="http://schemas.microsoft.com/office/drawing/2014/main" id="{B84269B0-FAF6-426A-B15D-99884FF22E5B}"/>
                </a:ext>
              </a:extLst>
            </p:cNvPr>
            <p:cNvCxnSpPr>
              <a:stCxn id="31" idx="3"/>
              <a:endCxn id="29" idx="1"/>
            </p:cNvCxnSpPr>
            <p:nvPr/>
          </p:nvCxnSpPr>
          <p:spPr>
            <a:xfrm>
              <a:off x="4373660" y="3189601"/>
              <a:ext cx="320480" cy="620399"/>
            </a:xfrm>
            <a:prstGeom prst="bentConnector3">
              <a:avLst>
                <a:gd name="adj1" fmla="val 32167"/>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2" name="Elbow Connector 43">
              <a:extLst>
                <a:ext uri="{FF2B5EF4-FFF2-40B4-BE49-F238E27FC236}">
                  <a16:creationId xmlns:a16="http://schemas.microsoft.com/office/drawing/2014/main" id="{F629C98F-BCF1-405F-99B6-76350753755B}"/>
                </a:ext>
              </a:extLst>
            </p:cNvPr>
            <p:cNvCxnSpPr>
              <a:stCxn id="32" idx="3"/>
              <a:endCxn id="29" idx="1"/>
            </p:cNvCxnSpPr>
            <p:nvPr/>
          </p:nvCxnSpPr>
          <p:spPr>
            <a:xfrm flipV="1">
              <a:off x="4373660" y="3810000"/>
              <a:ext cx="320480" cy="620400"/>
            </a:xfrm>
            <a:prstGeom prst="bentConnector3">
              <a:avLst>
                <a:gd name="adj1" fmla="val 32167"/>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3" name="Elbow Connector 45">
              <a:extLst>
                <a:ext uri="{FF2B5EF4-FFF2-40B4-BE49-F238E27FC236}">
                  <a16:creationId xmlns:a16="http://schemas.microsoft.com/office/drawing/2014/main" id="{93906C29-2434-4780-8865-20FC91931B18}"/>
                </a:ext>
              </a:extLst>
            </p:cNvPr>
            <p:cNvCxnSpPr>
              <a:stCxn id="32" idx="3"/>
              <a:endCxn id="30" idx="1"/>
            </p:cNvCxnSpPr>
            <p:nvPr/>
          </p:nvCxnSpPr>
          <p:spPr>
            <a:xfrm>
              <a:off x="4373660" y="4430400"/>
              <a:ext cx="319930" cy="598800"/>
            </a:xfrm>
            <a:prstGeom prst="bentConnector3">
              <a:avLst>
                <a:gd name="adj1" fmla="val 32137"/>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4" name="Elbow Connector 51">
              <a:extLst>
                <a:ext uri="{FF2B5EF4-FFF2-40B4-BE49-F238E27FC236}">
                  <a16:creationId xmlns:a16="http://schemas.microsoft.com/office/drawing/2014/main" id="{6546768B-9024-409B-AF63-F0D9EA2D00CC}"/>
                </a:ext>
              </a:extLst>
            </p:cNvPr>
            <p:cNvCxnSpPr>
              <a:stCxn id="28" idx="3"/>
              <a:endCxn id="16" idx="1"/>
            </p:cNvCxnSpPr>
            <p:nvPr/>
          </p:nvCxnSpPr>
          <p:spPr>
            <a:xfrm>
              <a:off x="5913340" y="2590800"/>
              <a:ext cx="319930" cy="1219200"/>
            </a:xfrm>
            <a:prstGeom prst="bentConnector3">
              <a:avLst>
                <a:gd name="adj1" fmla="val 28167"/>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a16="http://schemas.microsoft.com/office/drawing/2014/main" id="{B934FBF6-29F8-4640-A6AF-B07E7A0C809C}"/>
                </a:ext>
              </a:extLst>
            </p:cNvPr>
            <p:cNvCxnSpPr>
              <a:stCxn id="29" idx="3"/>
              <a:endCxn id="16" idx="1"/>
            </p:cNvCxnSpPr>
            <p:nvPr/>
          </p:nvCxnSpPr>
          <p:spPr>
            <a:xfrm>
              <a:off x="5913340" y="3810000"/>
              <a:ext cx="319930" cy="0"/>
            </a:xfrm>
            <a:prstGeom prst="line">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6" name="Elbow Connector 55">
              <a:extLst>
                <a:ext uri="{FF2B5EF4-FFF2-40B4-BE49-F238E27FC236}">
                  <a16:creationId xmlns:a16="http://schemas.microsoft.com/office/drawing/2014/main" id="{C089DD53-1A6D-46CA-9845-DD5521786C06}"/>
                </a:ext>
              </a:extLst>
            </p:cNvPr>
            <p:cNvCxnSpPr>
              <a:stCxn id="30" idx="3"/>
              <a:endCxn id="16" idx="1"/>
            </p:cNvCxnSpPr>
            <p:nvPr/>
          </p:nvCxnSpPr>
          <p:spPr>
            <a:xfrm flipV="1">
              <a:off x="5912790" y="3810000"/>
              <a:ext cx="320480" cy="1219200"/>
            </a:xfrm>
            <a:prstGeom prst="bentConnector3">
              <a:avLst>
                <a:gd name="adj1" fmla="val 28205"/>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Arrow Connector 26">
              <a:extLst>
                <a:ext uri="{FF2B5EF4-FFF2-40B4-BE49-F238E27FC236}">
                  <a16:creationId xmlns:a16="http://schemas.microsoft.com/office/drawing/2014/main" id="{8B89CA39-B00F-40DF-91D2-FAF66A7BB484}"/>
                </a:ext>
              </a:extLst>
            </p:cNvPr>
            <p:cNvCxnSpPr/>
            <p:nvPr/>
          </p:nvCxnSpPr>
          <p:spPr>
            <a:xfrm>
              <a:off x="7452470" y="3816350"/>
              <a:ext cx="319930" cy="0"/>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grpSp>
      <p:sp>
        <p:nvSpPr>
          <p:cNvPr id="4" name="Slide Number Placeholder 3">
            <a:extLst>
              <a:ext uri="{FF2B5EF4-FFF2-40B4-BE49-F238E27FC236}">
                <a16:creationId xmlns:a16="http://schemas.microsoft.com/office/drawing/2014/main" id="{912F7497-54C5-4AD3-A239-033FD53A88F6}"/>
              </a:ext>
            </a:extLst>
          </p:cNvPr>
          <p:cNvSpPr>
            <a:spLocks noGrp="1"/>
          </p:cNvSpPr>
          <p:nvPr>
            <p:ph type="sldNum" sz="quarter" idx="12"/>
          </p:nvPr>
        </p:nvSpPr>
        <p:spPr/>
        <p:txBody>
          <a:bodyPr/>
          <a:lstStyle/>
          <a:p>
            <a:fld id="{CF72039F-337E-45D5-9AD4-8AA9945C6D78}" type="slidenum">
              <a:rPr lang="en-US" smtClean="0"/>
              <a:t>9</a:t>
            </a:fld>
            <a:endParaRPr lang="en-US"/>
          </a:p>
        </p:txBody>
      </p:sp>
      <p:sp>
        <p:nvSpPr>
          <p:cNvPr id="5" name="TextBox 4">
            <a:extLst>
              <a:ext uri="{FF2B5EF4-FFF2-40B4-BE49-F238E27FC236}">
                <a16:creationId xmlns:a16="http://schemas.microsoft.com/office/drawing/2014/main" id="{089C8FF1-C670-469E-B5BE-C303C1105D99}"/>
              </a:ext>
            </a:extLst>
          </p:cNvPr>
          <p:cNvSpPr txBox="1"/>
          <p:nvPr/>
        </p:nvSpPr>
        <p:spPr>
          <a:xfrm>
            <a:off x="8756375" y="5883965"/>
            <a:ext cx="3150228" cy="369332"/>
          </a:xfrm>
          <a:prstGeom prst="rect">
            <a:avLst/>
          </a:prstGeom>
          <a:noFill/>
        </p:spPr>
        <p:txBody>
          <a:bodyPr wrap="square" rtlCol="0">
            <a:spAutoFit/>
          </a:bodyPr>
          <a:lstStyle/>
          <a:p>
            <a:pPr algn="r"/>
            <a:r>
              <a:rPr lang="en-US"/>
              <a:t> </a:t>
            </a:r>
            <a:r>
              <a:rPr lang="en-US" sz="1200"/>
              <a:t>https://edrm.net/edrm-model/</a:t>
            </a:r>
          </a:p>
        </p:txBody>
      </p:sp>
    </p:spTree>
    <p:extLst>
      <p:ext uri="{BB962C8B-B14F-4D97-AF65-F5344CB8AC3E}">
        <p14:creationId xmlns:p14="http://schemas.microsoft.com/office/powerpoint/2010/main" val="1949539313"/>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9044.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