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5"/>
  </p:notesMasterIdLst>
  <p:sldIdLst>
    <p:sldId id="314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1" r:id="rId11"/>
    <p:sldId id="352" r:id="rId12"/>
    <p:sldId id="30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17E"/>
    <a:srgbClr val="506692"/>
    <a:srgbClr val="F3F4F5"/>
    <a:srgbClr val="8B99B6"/>
    <a:srgbClr val="16336D"/>
    <a:srgbClr val="AEB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05D4-EEB2-AC4E-B818-2F9E4B52614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C882-8247-3B4B-BFA7-960C18253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1CC6-4C9F-2B44-8684-AC9E5D3B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678329"/>
            <a:ext cx="11187301" cy="1889507"/>
          </a:xfrm>
        </p:spPr>
        <p:txBody>
          <a:bodyPr anchor="t" anchorCtr="0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A450-CBF2-0540-B9D1-5AE0D8D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3659912"/>
            <a:ext cx="11187302" cy="506975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5A4DC-CD90-4B4D-8A02-82028EA0A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3" y="4325938"/>
            <a:ext cx="5040312" cy="587375"/>
          </a:xfrm>
        </p:spPr>
        <p:txBody>
          <a:bodyPr>
            <a:noAutofit/>
          </a:bodyPr>
          <a:lstStyle>
            <a:lvl1pPr marL="6350" indent="0">
              <a:buNone/>
              <a:tabLst/>
              <a:defRPr sz="1400">
                <a:solidFill>
                  <a:srgbClr val="66717E"/>
                </a:solidFill>
              </a:defRPr>
            </a:lvl1pPr>
            <a:lvl2pPr marL="6350" indent="0">
              <a:buNone/>
              <a:tabLst/>
              <a:defRPr sz="1400"/>
            </a:lvl2pPr>
            <a:lvl3pPr marL="6350" indent="0">
              <a:buNone/>
              <a:tabLst/>
              <a:defRPr sz="1400"/>
            </a:lvl3pPr>
            <a:lvl4pPr marL="6350" indent="0">
              <a:buNone/>
              <a:tabLst/>
              <a:defRPr sz="1400"/>
            </a:lvl4pPr>
            <a:lvl5pPr marL="6350" indent="0">
              <a:buNone/>
              <a:tabLst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9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3DA8-FC5F-6848-8B01-90B8A256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794F9-9395-3048-B40E-C30D0F4C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F14E-D3AF-CE49-8C27-780EA8F4EEB9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7C94-89EB-3644-BDDE-E57DE585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85270-500B-C640-ABD4-0A22AD8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794F9-9395-3048-B40E-C30D0F4C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F14E-D3AF-CE49-8C27-780EA8F4EEB9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7C94-89EB-3644-BDDE-E57DE585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85270-500B-C640-ABD4-0A22AD8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 Yellow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794F9-9395-3048-B40E-C30D0F4C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F14E-D3AF-CE49-8C27-780EA8F4EEB9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7C94-89EB-3644-BDDE-E57DE585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85270-500B-C640-ABD4-0A22AD8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75E0F-7F6E-F444-831C-53A47B5E9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590" y="6074975"/>
            <a:ext cx="182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AFBA3-6A13-5C4F-A202-30015F05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EBB3-6FDC-CD43-BE45-A972FD627875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FC225-3F76-8C4D-B3B1-54A433C6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C21F4-8E87-AF4D-B9FB-07902FF9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White Su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1CC6-4C9F-2B44-8684-AC9E5D3B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689904"/>
            <a:ext cx="11187301" cy="1203768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A450-CBF2-0540-B9D1-5AE0D8D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2893672"/>
            <a:ext cx="11187302" cy="23641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5DD19-A490-F547-B65C-C0B2AD8F3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048" y="6074975"/>
            <a:ext cx="1828800" cy="5588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64336B-132D-814C-8054-C6B98C50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FD2186-2519-C344-9DF5-4000EA6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628908-2B2D-3E43-8DF5-6D2304B7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1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F796-A954-FE44-85B4-E5F7A876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5B14-EACE-4244-A2EE-DB0DC582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0EFD-1E02-5B47-A232-5DA017EE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7E3-A4F9-D24D-B5B1-2C982AA34556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4A5D6-0EE1-8946-BAB8-2725D4A0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3F66-EC6A-DA49-BFF0-157A964A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8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48DA-F43B-D146-B8A2-CEA5ACE2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09738"/>
            <a:ext cx="1142047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02310-52B4-374E-8B8A-0EDD40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4589463"/>
            <a:ext cx="114204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CA68E-4D02-CD47-BA30-4F1110A3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8458-36B9-B44F-A803-D9456C79DF52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F8F3-7BB0-A441-984B-316A31DF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CA4E-5D4A-254B-BEC0-B754193C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24E-06C9-B34F-A982-B41EE698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28" y="1477538"/>
            <a:ext cx="550277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C476-62A3-6741-993F-08770FF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7538"/>
            <a:ext cx="544372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6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24E-06C9-B34F-A982-B41EE698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27" y="3897920"/>
            <a:ext cx="7636373" cy="2025802"/>
          </a:xfrm>
          <a:solidFill>
            <a:schemeClr val="bg2">
              <a:lumMod val="20000"/>
              <a:lumOff val="80000"/>
            </a:schemeClr>
          </a:solidFill>
        </p:spPr>
        <p:txBody>
          <a:bodyPr lIns="118872" tIns="118872" rIns="118872" bIns="118872" numCol="2">
            <a:normAutofit/>
          </a:bodyPr>
          <a:lstStyle>
            <a:lvl1pPr marL="238125" indent="-23812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tabLst/>
              <a:defRPr sz="1600"/>
            </a:lvl1pPr>
            <a:lvl2pPr marL="338137" indent="0"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C476-62A3-6741-993F-08770FF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8748" y="1900361"/>
            <a:ext cx="3247181" cy="40233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8123F5-896D-FD48-80DC-99F5225B6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027" y="1362074"/>
            <a:ext cx="7636373" cy="242473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5EBE1-9235-F948-AE81-D702FE5438AC}"/>
              </a:ext>
            </a:extLst>
          </p:cNvPr>
          <p:cNvCxnSpPr>
            <a:cxnSpLocks/>
          </p:cNvCxnSpPr>
          <p:nvPr userDrawn="1"/>
        </p:nvCxnSpPr>
        <p:spPr>
          <a:xfrm>
            <a:off x="8259417" y="1362074"/>
            <a:ext cx="0" cy="4561648"/>
          </a:xfrm>
          <a:prstGeom prst="line">
            <a:avLst/>
          </a:prstGeom>
          <a:ln w="10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947-1B11-6448-B788-1F0741B1D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9300" y="1362075"/>
            <a:ext cx="3246438" cy="457200"/>
          </a:xfrm>
          <a:solidFill>
            <a:schemeClr val="tx1"/>
          </a:solidFill>
        </p:spPr>
        <p:txBody>
          <a:bodyPr lIns="118872" tIns="118872" rIns="118872" bIns="118872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03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Inf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C476-62A3-6741-993F-08770FF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8748" y="1900362"/>
            <a:ext cx="3247181" cy="18864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8123F5-896D-FD48-80DC-99F5225B6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027" y="1362074"/>
            <a:ext cx="7636373" cy="242473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5EBE1-9235-F948-AE81-D702FE5438AC}"/>
              </a:ext>
            </a:extLst>
          </p:cNvPr>
          <p:cNvCxnSpPr>
            <a:cxnSpLocks/>
          </p:cNvCxnSpPr>
          <p:nvPr userDrawn="1"/>
        </p:nvCxnSpPr>
        <p:spPr>
          <a:xfrm>
            <a:off x="8259417" y="1362074"/>
            <a:ext cx="0" cy="4561648"/>
          </a:xfrm>
          <a:prstGeom prst="line">
            <a:avLst/>
          </a:prstGeom>
          <a:ln w="10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947-1B11-6448-B788-1F0741B1D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9300" y="1362075"/>
            <a:ext cx="3246438" cy="457200"/>
          </a:xfrm>
          <a:solidFill>
            <a:schemeClr val="tx1"/>
          </a:solidFill>
        </p:spPr>
        <p:txBody>
          <a:bodyPr lIns="118872" tIns="118872" rIns="118872" bIns="118872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AEBE38-8743-544F-A720-792A72958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27" y="3897920"/>
            <a:ext cx="7636373" cy="2025802"/>
          </a:xfrm>
          <a:solidFill>
            <a:schemeClr val="bg2">
              <a:lumMod val="20000"/>
              <a:lumOff val="80000"/>
            </a:schemeClr>
          </a:solidFill>
        </p:spPr>
        <p:txBody>
          <a:bodyPr lIns="118872" tIns="118872" rIns="118872" bIns="118872" numCol="2">
            <a:normAutofit/>
          </a:bodyPr>
          <a:lstStyle>
            <a:lvl1pPr marL="238125" indent="-23812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tabLst/>
              <a:defRPr sz="1600"/>
            </a:lvl1pPr>
            <a:lvl2pPr marL="338137" indent="0"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28BE6B-CBBD-F043-9153-9DB4BE296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55063" y="4086970"/>
            <a:ext cx="2566987" cy="1723449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>
                <a:solidFill>
                  <a:schemeClr val="tx1"/>
                </a:solidFill>
              </a:defRPr>
            </a:lvl2pPr>
            <a:lvl3pPr marL="688975" indent="0">
              <a:buNone/>
              <a:defRPr sz="1300">
                <a:solidFill>
                  <a:schemeClr val="tx1"/>
                </a:solidFill>
              </a:defRPr>
            </a:lvl3pPr>
            <a:lvl4pPr marL="1027112" indent="0">
              <a:buNone/>
              <a:defRPr sz="1300">
                <a:solidFill>
                  <a:schemeClr val="tx1"/>
                </a:solidFill>
              </a:defRPr>
            </a:lvl4pPr>
            <a:lvl5pPr marL="1377950" indent="0"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1CC6-4C9F-2B44-8684-AC9E5D3B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678329"/>
            <a:ext cx="11187301" cy="1889507"/>
          </a:xfrm>
        </p:spPr>
        <p:txBody>
          <a:bodyPr anchor="t" anchorCtr="0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A450-CBF2-0540-B9D1-5AE0D8D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3659912"/>
            <a:ext cx="11187302" cy="506975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FA9061-E20B-E340-BC87-E2340949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3" y="4368800"/>
            <a:ext cx="3394075" cy="4937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336D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6717E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2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C476-62A3-6741-993F-08770FF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8748" y="1900362"/>
            <a:ext cx="3247181" cy="18864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5EBE1-9235-F948-AE81-D702FE5438AC}"/>
              </a:ext>
            </a:extLst>
          </p:cNvPr>
          <p:cNvCxnSpPr>
            <a:cxnSpLocks/>
          </p:cNvCxnSpPr>
          <p:nvPr userDrawn="1"/>
        </p:nvCxnSpPr>
        <p:spPr>
          <a:xfrm>
            <a:off x="8259417" y="1362074"/>
            <a:ext cx="0" cy="4561648"/>
          </a:xfrm>
          <a:prstGeom prst="line">
            <a:avLst/>
          </a:prstGeom>
          <a:ln w="10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947-1B11-6448-B788-1F0741B1D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9300" y="1362075"/>
            <a:ext cx="3246438" cy="457200"/>
          </a:xfrm>
          <a:solidFill>
            <a:schemeClr val="tx1"/>
          </a:solidFill>
        </p:spPr>
        <p:txBody>
          <a:bodyPr lIns="118872" tIns="118872" rIns="118872" bIns="118872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AEBE38-8743-544F-A720-792A72958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27" y="1362074"/>
            <a:ext cx="7636373" cy="2424736"/>
          </a:xfrm>
          <a:solidFill>
            <a:schemeClr val="bg2">
              <a:lumMod val="20000"/>
              <a:lumOff val="80000"/>
            </a:schemeClr>
          </a:solidFill>
        </p:spPr>
        <p:txBody>
          <a:bodyPr lIns="118872" tIns="118872" rIns="118872" bIns="118872" numCol="2">
            <a:normAutofit/>
          </a:bodyPr>
          <a:lstStyle>
            <a:lvl1pPr marL="238125" indent="-23812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tabLst/>
              <a:defRPr sz="1600"/>
            </a:lvl1pPr>
            <a:lvl2pPr marL="338137" indent="0"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28BE6B-CBBD-F043-9153-9DB4BE296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5435" y="3935896"/>
            <a:ext cx="3250303" cy="198782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>
                <a:solidFill>
                  <a:schemeClr val="tx1"/>
                </a:solidFill>
              </a:defRPr>
            </a:lvl2pPr>
            <a:lvl3pPr marL="688975" indent="0">
              <a:buNone/>
              <a:defRPr sz="1300">
                <a:solidFill>
                  <a:schemeClr val="tx1"/>
                </a:solidFill>
              </a:defRPr>
            </a:lvl3pPr>
            <a:lvl4pPr marL="1027112" indent="0">
              <a:buNone/>
              <a:defRPr sz="1300">
                <a:solidFill>
                  <a:schemeClr val="tx1"/>
                </a:solidFill>
              </a:defRPr>
            </a:lvl4pPr>
            <a:lvl5pPr marL="1377950" indent="0"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8D10189-EC12-FF4E-B545-D9EB4A4DCB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643" y="4238045"/>
            <a:ext cx="6965343" cy="156223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>
                <a:solidFill>
                  <a:schemeClr val="tx1"/>
                </a:solidFill>
              </a:defRPr>
            </a:lvl2pPr>
            <a:lvl3pPr marL="688975" indent="0">
              <a:buNone/>
              <a:defRPr sz="1300">
                <a:solidFill>
                  <a:schemeClr val="tx1"/>
                </a:solidFill>
              </a:defRPr>
            </a:lvl3pPr>
            <a:lvl4pPr marL="1027112" indent="0">
              <a:buNone/>
              <a:defRPr sz="1300">
                <a:solidFill>
                  <a:schemeClr val="tx1"/>
                </a:solidFill>
              </a:defRPr>
            </a:lvl4pPr>
            <a:lvl5pPr marL="1377950" indent="0"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832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773DB7-F6EB-CA4B-9A73-0F678857A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9763" y="1072057"/>
            <a:ext cx="3932237" cy="485166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24E-06C9-B34F-A982-B41EE698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27" y="3897920"/>
            <a:ext cx="7636373" cy="2025802"/>
          </a:xfrm>
          <a:solidFill>
            <a:schemeClr val="bg2">
              <a:lumMod val="20000"/>
              <a:lumOff val="80000"/>
            </a:schemeClr>
          </a:solidFill>
        </p:spPr>
        <p:txBody>
          <a:bodyPr lIns="118872" tIns="118872" rIns="118872" bIns="118872" numCol="2">
            <a:normAutofit/>
          </a:bodyPr>
          <a:lstStyle>
            <a:lvl1pPr marL="238125" indent="-23812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tabLst/>
              <a:defRPr sz="1600"/>
            </a:lvl1pPr>
            <a:lvl2pPr marL="338137" indent="0"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8123F5-896D-FD48-80DC-99F5225B6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027" y="1362074"/>
            <a:ext cx="7636373" cy="242473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38137" indent="0">
              <a:buNone/>
              <a:defRPr/>
            </a:lvl2pPr>
            <a:lvl3pPr marL="688975" indent="0">
              <a:buNone/>
              <a:defRPr/>
            </a:lvl3pPr>
            <a:lvl4pPr marL="1027112" indent="0">
              <a:buNone/>
              <a:defRPr/>
            </a:lvl4pPr>
            <a:lvl5pPr marL="137795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04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24E-06C9-B34F-A982-B41EE698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28" y="1477538"/>
            <a:ext cx="3657600" cy="438175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C476-62A3-6741-993F-08770FF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7678" y="1477538"/>
            <a:ext cx="3657600" cy="438175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46C53F-0D1F-344B-81B3-F4F0C9D34B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58329" y="1477538"/>
            <a:ext cx="3657600" cy="438175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6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E7690-A907-DA4F-9683-A748F8C77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681163"/>
            <a:ext cx="56546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F1CFF-0C5D-0E4F-B2D2-63615DEC6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2505075"/>
            <a:ext cx="56546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9074-4ECF-B947-84A7-977DCE8C7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91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3948-5DBA-5A4D-B265-A9BB0D9C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9117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46AB9-5623-2047-AFA4-6FE1863A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CB4-B861-284E-A408-78443F319EB2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0A2A1-8809-E14A-B02C-62692010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96B94-9B3D-7F48-978F-60036A49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783D85-AC9B-7B4E-B8EE-D88BCF10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07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3DA8-FC5F-6848-8B01-90B8A256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794F9-9395-3048-B40E-C30D0F4C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F14E-D3AF-CE49-8C27-780EA8F4EEB9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7C94-89EB-3644-BDDE-E57DE585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85270-500B-C640-ABD4-0A22AD8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71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9D0E-C6BE-9443-BDCF-E51D321A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AF4A2-5205-0941-B299-082932B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BF2C-06F8-4F47-95B2-68A591F8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2D0A2-57AF-7D46-A3C9-A15165AF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B39FCB-71E8-C14F-B13E-E5C1658452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946" y="1508950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56ED2C-2D89-BE42-995D-411E3654BF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96306" y="1508950"/>
            <a:ext cx="5192713" cy="170059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8137" indent="0">
              <a:buNone/>
              <a:defRPr sz="1400">
                <a:solidFill>
                  <a:schemeClr val="tx2"/>
                </a:solidFill>
              </a:defRPr>
            </a:lvl2pPr>
            <a:lvl3pPr marL="688975" indent="0">
              <a:buNone/>
              <a:defRPr sz="1400">
                <a:solidFill>
                  <a:schemeClr val="tx2"/>
                </a:solidFill>
              </a:defRPr>
            </a:lvl3pPr>
            <a:lvl4pPr marL="1027112" indent="0">
              <a:buNone/>
              <a:defRPr sz="1400">
                <a:solidFill>
                  <a:schemeClr val="tx2"/>
                </a:solidFill>
              </a:defRPr>
            </a:lvl4pPr>
            <a:lvl5pPr marL="137795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Bio information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B8832407-7E8C-764D-B010-2D6B8C12F7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8946" y="3808814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72C177D5-93B1-6F45-B77B-DBCDB44C2D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96306" y="3808814"/>
            <a:ext cx="5192713" cy="170059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8137" indent="0">
              <a:buNone/>
              <a:defRPr sz="1400">
                <a:solidFill>
                  <a:schemeClr val="tx2"/>
                </a:solidFill>
              </a:defRPr>
            </a:lvl2pPr>
            <a:lvl3pPr marL="688975" indent="0">
              <a:buNone/>
              <a:defRPr sz="1400">
                <a:solidFill>
                  <a:schemeClr val="tx2"/>
                </a:solidFill>
              </a:defRPr>
            </a:lvl3pPr>
            <a:lvl4pPr marL="1027112" indent="0">
              <a:buNone/>
              <a:defRPr sz="1400">
                <a:solidFill>
                  <a:schemeClr val="tx2"/>
                </a:solidFill>
              </a:defRPr>
            </a:lvl4pPr>
            <a:lvl5pPr marL="137795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Bio information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FF6466B-7DCE-C749-9D4D-AB2F204D6F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4795" y="1508950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9774B91-B8B0-0F4B-AD47-040594977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4795" y="2080219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2D744A1-54FD-DD42-95C9-D953AD1BD7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04796" y="2408389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7DBAA83-5DDC-E04D-AF2D-FF347EED6A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9845" y="2640725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19EFD9-DB4B-644C-8324-8B0EF1283D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04795" y="1802328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09D3B92-0A01-3A4B-85B6-440C9394E6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04795" y="3808836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D0943614-E1FC-B148-9E58-F721FAE27F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04795" y="4380105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59C86FFF-0C46-A245-BADE-F8C84285D6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04796" y="4708275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CC5D379-EE3E-2646-9543-46A147B052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9845" y="4940611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1FDA7D5D-50AC-E843-A7DA-4A7B96BE37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04795" y="4102214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5202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9D0E-C6BE-9443-BDCF-E51D321A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AF4A2-5205-0941-B299-082932B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BF2C-06F8-4F47-95B2-68A591F8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2D0A2-57AF-7D46-A3C9-A15165AF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DF9CCE-1ECA-F740-B612-E5C7BCD4B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7532" y="2197277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B39FCB-71E8-C14F-B13E-E5C1658452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290" y="2194750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42B32D-62D9-7D49-99EC-081A1CE3AA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532" y="2768546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CA3AC0A-B131-5644-B835-56F60AAA5A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7533" y="3096716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73F1201-5088-8E49-AC90-7F09665DF5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42582" y="3329052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56ED2C-2D89-BE42-995D-411E3654BF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62650" y="2205038"/>
            <a:ext cx="5192713" cy="2705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8137" indent="0">
              <a:buNone/>
              <a:defRPr sz="1400">
                <a:solidFill>
                  <a:schemeClr val="tx2"/>
                </a:solidFill>
              </a:defRPr>
            </a:lvl2pPr>
            <a:lvl3pPr marL="688975" indent="0">
              <a:buNone/>
              <a:defRPr sz="1400">
                <a:solidFill>
                  <a:schemeClr val="tx2"/>
                </a:solidFill>
              </a:defRPr>
            </a:lvl3pPr>
            <a:lvl4pPr marL="1027112" indent="0">
              <a:buNone/>
              <a:defRPr sz="1400">
                <a:solidFill>
                  <a:schemeClr val="tx2"/>
                </a:solidFill>
              </a:defRPr>
            </a:lvl4pPr>
            <a:lvl5pPr marL="137795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Bio information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96853B-FA02-7C48-AD92-A05D87B179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37532" y="2490655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21528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9D0E-C6BE-9443-BDCF-E51D321A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AF4A2-5205-0941-B299-082932B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BF2C-06F8-4F47-95B2-68A591F8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2D0A2-57AF-7D46-A3C9-A15165AF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B39FCB-71E8-C14F-B13E-E5C1658452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3299" y="2615374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88A356E-E6A2-B14A-A5A9-AF081CE3CDB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9219" y="2615374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819E848-908F-3940-9ABA-17D8CC0BF3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0591" y="2615374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B723B14-86A1-A041-8F34-FB72C1A09B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0591" y="3186643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233BAA8-A80B-C74E-84DD-2F6ED4642C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60592" y="3514813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71C6017-D401-F847-8A95-4ABEC6934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5641" y="3747149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75F29F6-B96E-C947-98F0-7A3A458D79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60591" y="2908752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9DDE351-EB2C-864B-AD03-67FEC08AB2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83967" y="2615374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865120-61C3-934C-9AE7-A51E985395E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3967" y="3186643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50B9E5F-D2EE-4548-B17A-461DC37BDB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3968" y="3514813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25E4602-9812-D744-B085-D31B4B5849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89017" y="3747149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8C345BD0-3A1A-8C4E-BFB1-236E0AD1F2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3967" y="2908752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2004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9D0E-C6BE-9443-BDCF-E51D321A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AF4A2-5205-0941-B299-082932B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BF2C-06F8-4F47-95B2-68A591F8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2D0A2-57AF-7D46-A3C9-A15165AF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B39FCB-71E8-C14F-B13E-E5C1658452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290" y="1764982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88A356E-E6A2-B14A-A5A9-AF081CE3CDB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91210" y="1764982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01613F5D-1E3F-664E-9E68-DB3F01667BD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35290" y="3852015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66B416A8-11E9-5944-8C37-1BED9033CA6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691210" y="3852015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D81F7A3-7405-2044-9DAC-81928B6233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9543" y="1764982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04124FF0-E866-3448-BE76-5E5181C2B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9543" y="2336251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EE6AE385-85B5-3C4A-B3E7-FAF3752ACB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99544" y="2664421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EC39B04-F45C-714F-8346-371BB66A2E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4593" y="2896757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2D72F32B-8FEF-D647-B222-6DD4A6FD3E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99543" y="2058360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4945EBC-DAA4-2147-94D6-5A26DC7916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94493" y="3852015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507786F9-3917-8347-AEC3-ACC1DFBCE7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94493" y="4423284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1CF0C08-1EEE-B64D-94AB-AFBF9D42BC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94494" y="4751454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4ADFCCD-2C18-EE43-AA06-7AB091ED4A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99543" y="4983790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A74E4A-80E3-9E44-A1D8-6335ADEB1B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94493" y="4145393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2BCAE39-93E0-C649-AE2F-71E184471A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53400" y="1751087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1433969-C00F-B045-B790-26BD1596191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53400" y="2322356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02E7F61C-230F-3742-8FF8-CC6DFBA8E90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53401" y="2650526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CEFE59E6-35A7-D843-9B21-A5BC549DEF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58450" y="2882862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BAAB3081-6E5E-4947-B487-90D1F0A893D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53400" y="2044465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3D7456C-DCFF-E742-A93D-A9971D8A145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53400" y="3852015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D9F9D36-0432-C445-AC3D-F3DC98D72BE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3400" y="4423284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43B5720C-AE5E-9F4E-BF35-651750D0C0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53401" y="4751454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BE43FCA-49FA-4E4A-A68B-5DAB171D303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58450" y="4983790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3A35DD57-8DE8-184A-AA2D-E8150E8C5F9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53400" y="4145393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256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9D0E-C6BE-9443-BDCF-E51D321A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AF4A2-5205-0941-B299-082932B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BF2C-06F8-4F47-95B2-68A591F8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2D0A2-57AF-7D46-A3C9-A15165AF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B39FCB-71E8-C14F-B13E-E5C1658452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300" y="1319179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88A356E-E6A2-B14A-A5A9-AF081CE3CDB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16369" y="1315474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01613F5D-1E3F-664E-9E68-DB3F01667BD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95300" y="2936919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66B416A8-11E9-5944-8C37-1BED9033CA6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94919" y="4589026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46990-60F6-0C4F-8F4E-24F418BD8F5E}"/>
              </a:ext>
            </a:extLst>
          </p:cNvPr>
          <p:cNvCxnSpPr/>
          <p:nvPr userDrawn="1"/>
        </p:nvCxnSpPr>
        <p:spPr>
          <a:xfrm>
            <a:off x="494919" y="2818015"/>
            <a:ext cx="5207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F2A501-4C04-224D-832C-AAE84EE83666}"/>
              </a:ext>
            </a:extLst>
          </p:cNvPr>
          <p:cNvCxnSpPr/>
          <p:nvPr userDrawn="1"/>
        </p:nvCxnSpPr>
        <p:spPr>
          <a:xfrm>
            <a:off x="6416369" y="2787535"/>
            <a:ext cx="5207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779E80-A130-F641-A8BB-3EDFE87928B3}"/>
              </a:ext>
            </a:extLst>
          </p:cNvPr>
          <p:cNvCxnSpPr/>
          <p:nvPr userDrawn="1"/>
        </p:nvCxnSpPr>
        <p:spPr>
          <a:xfrm>
            <a:off x="494919" y="4450080"/>
            <a:ext cx="5207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3CD1EB-FD1E-1C41-B4DA-4349A096FE40}"/>
              </a:ext>
            </a:extLst>
          </p:cNvPr>
          <p:cNvCxnSpPr/>
          <p:nvPr userDrawn="1"/>
        </p:nvCxnSpPr>
        <p:spPr>
          <a:xfrm>
            <a:off x="6416369" y="4419600"/>
            <a:ext cx="5207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153B9B09-620E-9A4B-A663-AD0E7AB9F02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15988" y="2930491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B4B7A1A3-2D7A-414A-B0B9-53A7A3F443B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415607" y="4582598"/>
            <a:ext cx="1371600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5E0AFAAF-8329-1342-BFC5-3EEE8CD58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9694" y="1325000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9DD7B7B-605F-9745-AAF3-E226844F54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9694" y="1896269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64E780CB-B3D8-274C-8225-ECBB1637BF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59695" y="2224439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C0B0480-294F-894A-84E9-97625AC8F6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4744" y="2456775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D045B26A-1D7A-A649-8618-3C6BF5CA2D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59694" y="1618378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98D546FC-6FC7-3140-81BF-2C6F1058290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59694" y="2936699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13B1C20-92BB-234C-ABC8-02458AF9DB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959694" y="3507968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F9854C6F-8530-8341-B71F-2B7C1FDCDBB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59695" y="3836138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9F7FF27D-792D-FD46-84C4-87CC4F0D8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64744" y="4068474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CF1994EF-C55F-A648-9DEE-B512C78FD50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59694" y="3230077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27B0ACB7-B1F2-0441-AD2D-1F9266E214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959694" y="4582598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767B07B-117B-F64F-9818-1841312D9EB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959694" y="5153867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30E7662-4D18-3E47-A2CD-FFE159B8A6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959695" y="5482037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19BEC4E-6871-0F48-BB3F-1BB17186A1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64744" y="5714373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B1A987C-ED56-8A4F-AB54-E4E7046DB1F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59694" y="4875976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21CBBE17-5AD3-E548-93EB-D1617B2F740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08595" y="1315474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E4A58B76-363A-6648-8424-F8514AAFEF1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08595" y="1886743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47D68767-E1F8-5C4C-8AD0-929E603F69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908596" y="2214913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E480595C-4AA5-4A4F-B1C5-D99C0E9BD50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13645" y="2447249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A89EF4CC-C5E8-164B-B59B-5047638A152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08595" y="1608852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B400BC46-7297-DC4C-86D6-D359651D396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08595" y="2927173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2812C2C1-61E2-1743-BCAE-1700A432B0F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908595" y="3498442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B7BE3BBC-BA95-4D47-941A-156583A5EA7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908596" y="3826612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4D53EB0C-51F0-D544-849D-16C23DD481D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913645" y="4058948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E9371BFA-4046-1F49-A35C-D35E4578268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908595" y="3220551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AC42693A-5376-0D42-860C-20F2CDE3BA7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908595" y="4573072"/>
            <a:ext cx="2678113" cy="2371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225425" algn="l"/>
              </a:tabLst>
              <a:defRPr sz="1600" b="1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6E710F00-12FA-2347-8200-8DB7AD43747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908595" y="5144341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CED054B-936B-794C-A813-6929A8EA80E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908596" y="5472511"/>
            <a:ext cx="2678113" cy="2730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t:	+1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0A62AF56-5B58-3242-A13E-ABD52043A3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913645" y="5704847"/>
            <a:ext cx="2678113" cy="2372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5425" algn="l"/>
              </a:tabLst>
              <a:defRPr sz="1200" b="0">
                <a:solidFill>
                  <a:schemeClr val="tx2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e:	</a:t>
            </a:r>
            <a:r>
              <a:rPr lang="en-US" dirty="0" err="1"/>
              <a:t>first.last@wbd-us.com</a:t>
            </a:r>
            <a:r>
              <a:rPr lang="en-US" dirty="0"/>
              <a:t> 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F8D9BE6F-279A-EC49-9C80-0205F9E4841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908595" y="4866450"/>
            <a:ext cx="2678113" cy="2730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338137" indent="0">
              <a:buNone/>
              <a:defRPr sz="1300"/>
            </a:lvl2pPr>
            <a:lvl3pPr marL="688975" indent="0">
              <a:buNone/>
              <a:defRPr sz="1300"/>
            </a:lvl3pPr>
            <a:lvl4pPr marL="1027112" indent="0">
              <a:buNone/>
              <a:defRPr sz="1300"/>
            </a:lvl4pPr>
            <a:lvl5pPr marL="1377950" indent="0">
              <a:buNone/>
              <a:defRPr sz="13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11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DE3D97-C63F-654D-8B92-3574074A8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5673" y="458576"/>
            <a:ext cx="3187700" cy="977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31CC6-4C9F-2B44-8684-AC9E5D3B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059" y="2496710"/>
            <a:ext cx="10793314" cy="1071126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A450-CBF2-0540-B9D1-5AE0D8D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058" y="3659912"/>
            <a:ext cx="10793315" cy="506975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5F69FF-EBC2-AB4B-8BC1-58E5B1AC6F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9963" y="4294188"/>
            <a:ext cx="5764212" cy="428625"/>
          </a:xfrm>
        </p:spPr>
        <p:txBody>
          <a:bodyPr>
            <a:normAutofit/>
          </a:bodyPr>
          <a:lstStyle>
            <a:lvl1pPr marL="6350" indent="0">
              <a:buNone/>
              <a:tabLst/>
              <a:defRPr sz="1400">
                <a:solidFill>
                  <a:schemeClr val="bg1"/>
                </a:solidFill>
              </a:defRPr>
            </a:lvl1pPr>
            <a:lvl2pPr marL="6350" indent="0">
              <a:buNone/>
              <a:tabLst/>
              <a:defRPr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1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1CC6-4C9F-2B44-8684-AC9E5D3B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059" y="2496710"/>
            <a:ext cx="10793314" cy="1071126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A450-CBF2-0540-B9D1-5AE0D8D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058" y="3659912"/>
            <a:ext cx="10793315" cy="506975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5F69FF-EBC2-AB4B-8BC1-58E5B1AC6F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9963" y="4294188"/>
            <a:ext cx="5764212" cy="428625"/>
          </a:xfrm>
        </p:spPr>
        <p:txBody>
          <a:bodyPr>
            <a:normAutofit/>
          </a:bodyPr>
          <a:lstStyle>
            <a:lvl1pPr marL="6350" indent="0">
              <a:buNone/>
              <a:tabLst/>
              <a:defRPr sz="1400">
                <a:solidFill>
                  <a:schemeClr val="bg1"/>
                </a:solidFill>
              </a:defRPr>
            </a:lvl1pPr>
            <a:lvl2pPr marL="6350" indent="0">
              <a:buNone/>
              <a:tabLst/>
              <a:defRPr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3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04F7A-81A3-D844-B786-421704946F72}"/>
              </a:ext>
            </a:extLst>
          </p:cNvPr>
          <p:cNvSpPr/>
          <p:nvPr userDrawn="1"/>
        </p:nvSpPr>
        <p:spPr>
          <a:xfrm>
            <a:off x="-1963" y="0"/>
            <a:ext cx="73233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A982A6-D9F3-494A-85AE-B3B76CAA12DB}"/>
              </a:ext>
            </a:extLst>
          </p:cNvPr>
          <p:cNvSpPr/>
          <p:nvPr userDrawn="1"/>
        </p:nvSpPr>
        <p:spPr>
          <a:xfrm>
            <a:off x="7321401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31CC6-4C9F-2B44-8684-AC9E5D3B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46" y="1617133"/>
            <a:ext cx="6065741" cy="1950703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A450-CBF2-0540-B9D1-5AE0D8DA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546" y="3659912"/>
            <a:ext cx="6065742" cy="506975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5F69FF-EBC2-AB4B-8BC1-58E5B1AC6F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546" y="4294188"/>
            <a:ext cx="6229629" cy="428625"/>
          </a:xfrm>
        </p:spPr>
        <p:txBody>
          <a:bodyPr>
            <a:normAutofit/>
          </a:bodyPr>
          <a:lstStyle>
            <a:lvl1pPr marL="6350" indent="0">
              <a:buNone/>
              <a:tabLst/>
              <a:defRPr sz="1400">
                <a:solidFill>
                  <a:schemeClr val="bg1"/>
                </a:solidFill>
              </a:defRPr>
            </a:lvl1pPr>
            <a:lvl2pPr marL="6350" indent="0">
              <a:buNone/>
              <a:tabLst/>
              <a:defRPr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WebAddress">
            <a:extLst>
              <a:ext uri="{FF2B5EF4-FFF2-40B4-BE49-F238E27FC236}">
                <a16:creationId xmlns:a16="http://schemas.microsoft.com/office/drawing/2014/main" id="{A386CFA9-2E2F-8341-BB0B-E74FC6B68E17}"/>
              </a:ext>
            </a:extLst>
          </p:cNvPr>
          <p:cNvSpPr txBox="1"/>
          <p:nvPr userDrawn="1"/>
        </p:nvSpPr>
        <p:spPr>
          <a:xfrm>
            <a:off x="599372" y="456643"/>
            <a:ext cx="2426032" cy="13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womblebonddickinson.com</a:t>
            </a:r>
          </a:p>
        </p:txBody>
      </p:sp>
    </p:spTree>
    <p:extLst>
      <p:ext uri="{BB962C8B-B14F-4D97-AF65-F5344CB8AC3E}">
        <p14:creationId xmlns:p14="http://schemas.microsoft.com/office/powerpoint/2010/main" val="95655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F796-A954-FE44-85B4-E5F7A876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5B14-EACE-4244-A2EE-DB0DC582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0EFD-1E02-5B47-A232-5DA017EE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7E3-A4F9-D24D-B5B1-2C982AA34556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4A5D6-0EE1-8946-BAB8-2725D4A0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3F66-EC6A-DA49-BFF0-157A964A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48DA-F43B-D146-B8A2-CEA5ACE2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709738"/>
            <a:ext cx="111873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02310-52B4-374E-8B8A-0EDD40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4589463"/>
            <a:ext cx="111873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CA68E-4D02-CD47-BA30-4F1110A3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8458-36B9-B44F-A803-D9456C79DF52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F8F3-7BB0-A441-984B-316A31DF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CA4E-5D4A-254B-BEC0-B754193C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8512-D243-C74E-B70D-8C90E424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24E-06C9-B34F-A982-B41EE698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72" y="1531345"/>
            <a:ext cx="5443728" cy="46456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C476-62A3-6741-993F-08770FF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1345"/>
            <a:ext cx="5443729" cy="46456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2992-5073-AE49-9754-2C436BC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15AE-5B51-8D45-913E-9944F1B4574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9FB3-0BDD-A841-974B-286C32DD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A3EC-0C07-DF46-A345-BE9809C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2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E7690-A907-DA4F-9683-A748F8C77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449809"/>
            <a:ext cx="54215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F1CFF-0C5D-0E4F-B2D2-63615DEC6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273721"/>
            <a:ext cx="5421503" cy="3884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9074-4ECF-B947-84A7-977DCE8C7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9809"/>
            <a:ext cx="54437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3948-5DBA-5A4D-B265-A9BB0D9C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3721"/>
            <a:ext cx="5443729" cy="3884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46AB9-5623-2047-AFA4-6FE1863A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CB4-B861-284E-A408-78443F319EB2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0A2A1-8809-E14A-B02C-62692010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96B94-9B3D-7F48-978F-60036A49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3C2B49-7316-A04F-8ECD-C23FD607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957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220F4-5A2A-9243-908E-0D83A28C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28" y="2"/>
            <a:ext cx="11098901" cy="1072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E0ECF-2AF5-ED4B-90C1-AA6840EF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28" y="1421176"/>
            <a:ext cx="11098901" cy="475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372EA-6897-484F-87BE-AA723B55A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3586" y="6270643"/>
            <a:ext cx="2510028" cy="36576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6BCDE-A8B9-5341-8E77-75CDBA252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9078" y="6270645"/>
            <a:ext cx="4114800" cy="36313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68EB-92FB-7D4B-A0AD-01945EAE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272639"/>
            <a:ext cx="2595754" cy="36512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00">
                <a:solidFill>
                  <a:srgbClr val="AEB2B5"/>
                </a:solidFill>
              </a:defRPr>
            </a:lvl1pPr>
          </a:lstStyle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F0FF9-46BB-7144-8333-FB280617A0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17028" y="6074974"/>
            <a:ext cx="182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703" r:id="rId3"/>
    <p:sldLayoutId id="2147483705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66" r:id="rId11"/>
    <p:sldLayoutId id="2147483763" r:id="rId12"/>
    <p:sldLayoutId id="2147483655" r:id="rId13"/>
    <p:sldLayoutId id="214748376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138" indent="-33813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8975" indent="-3508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27113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7950" indent="-3508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16088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E0ECF-2AF5-ED4B-90C1-AA6840EF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28" y="1421176"/>
            <a:ext cx="11098901" cy="475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372EA-6897-484F-87BE-AA723B55A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6890" y="6268649"/>
            <a:ext cx="251002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6C49-3AFD-5C45-9DD1-1176CFC4EEA8}" type="datetime1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6BCDE-A8B9-5341-8E77-75CDBA252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47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68EB-92FB-7D4B-A0AD-01945EAE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263822"/>
            <a:ext cx="2595754" cy="36512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00">
                <a:solidFill>
                  <a:srgbClr val="AEB2B5"/>
                </a:solidFill>
              </a:defRPr>
            </a:lvl1pPr>
          </a:lstStyle>
          <a:p>
            <a:fld id="{162DE969-D27C-4347-8957-EA8809AE8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857C6-4F61-7E42-9BB7-C7F1124CCA6A}"/>
              </a:ext>
            </a:extLst>
          </p:cNvPr>
          <p:cNvSpPr/>
          <p:nvPr userDrawn="1"/>
        </p:nvSpPr>
        <p:spPr>
          <a:xfrm rot="5400000">
            <a:off x="5559973" y="-5559971"/>
            <a:ext cx="1072055" cy="12192000"/>
          </a:xfrm>
          <a:prstGeom prst="rect">
            <a:avLst/>
          </a:prstGeom>
          <a:gradFill>
            <a:gsLst>
              <a:gs pos="6000">
                <a:srgbClr val="506692">
                  <a:alpha val="85490"/>
                </a:srgbClr>
              </a:gs>
              <a:gs pos="62000">
                <a:srgbClr val="16336D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220F4-5A2A-9243-908E-0D83A28C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28" y="1"/>
            <a:ext cx="11098901" cy="1072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A93E5-4E41-A94F-8596-B844551FDD5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17028" y="6074974"/>
            <a:ext cx="182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707" r:id="rId4"/>
    <p:sldLayoutId id="2147483708" r:id="rId5"/>
    <p:sldLayoutId id="2147483709" r:id="rId6"/>
    <p:sldLayoutId id="2147483710" r:id="rId7"/>
    <p:sldLayoutId id="2147483670" r:id="rId8"/>
    <p:sldLayoutId id="2147483662" r:id="rId9"/>
    <p:sldLayoutId id="2147483663" r:id="rId10"/>
    <p:sldLayoutId id="2147483671" r:id="rId11"/>
    <p:sldLayoutId id="2147483674" r:id="rId12"/>
    <p:sldLayoutId id="2147483673" r:id="rId13"/>
    <p:sldLayoutId id="2147483672" r:id="rId14"/>
    <p:sldLayoutId id="214748370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8138" indent="-33813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8975" indent="-3508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27113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7950" indent="-3508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16088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Relationship Id="rId5" Type="http://schemas.openxmlformats.org/officeDocument/2006/relationships/hyperlink" Target="tel:%2018437204620" TargetMode="External"/><Relationship Id="rId4" Type="http://schemas.openxmlformats.org/officeDocument/2006/relationships/hyperlink" Target="tel:%201843720466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A30882-C03F-0947-B0D6-413A62383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Internal Corporate Investigations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05E01BB-76F9-0148-ACA1-F1C082A5D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DA8A4B-BA72-E147-BBD8-AB4D06DCD0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546" y="4294188"/>
            <a:ext cx="6229629" cy="1704534"/>
          </a:xfrm>
        </p:spPr>
        <p:txBody>
          <a:bodyPr>
            <a:normAutofit/>
          </a:bodyPr>
          <a:lstStyle/>
          <a:p>
            <a:r>
              <a:rPr lang="en-US" dirty="0"/>
              <a:t>Speakers:</a:t>
            </a:r>
          </a:p>
          <a:p>
            <a:r>
              <a:rPr lang="en-US" dirty="0"/>
              <a:t>Rhett DeHart | Of Counsel, Womble Bond Dickinson</a:t>
            </a:r>
          </a:p>
          <a:p>
            <a:r>
              <a:rPr lang="en-US" dirty="0"/>
              <a:t>Shawan Gillians | Of Counsel, Womble Bond Dickinson</a:t>
            </a:r>
          </a:p>
          <a:p>
            <a:pPr marL="1374775" indent="-1368425"/>
            <a:r>
              <a:rPr lang="en-US" dirty="0"/>
              <a:t>	 Former In-House, Santee Cooper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9013A-0913-E44A-8F73-9785C534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7" y="4973041"/>
            <a:ext cx="3187700" cy="977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4A0A58-C944-424B-92EF-9032E0F7255B}"/>
              </a:ext>
            </a:extLst>
          </p:cNvPr>
          <p:cNvCxnSpPr/>
          <p:nvPr/>
        </p:nvCxnSpPr>
        <p:spPr>
          <a:xfrm>
            <a:off x="8329352" y="4548896"/>
            <a:ext cx="320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C289C7-65AA-7F4A-BF61-188293CA6DCC}"/>
              </a:ext>
            </a:extLst>
          </p:cNvPr>
          <p:cNvSpPr txBox="1"/>
          <p:nvPr/>
        </p:nvSpPr>
        <p:spPr>
          <a:xfrm>
            <a:off x="8329352" y="310617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 OR delete this text box and the ruled line below</a:t>
            </a:r>
          </a:p>
        </p:txBody>
      </p:sp>
    </p:spTree>
    <p:extLst>
      <p:ext uri="{BB962C8B-B14F-4D97-AF65-F5344CB8AC3E}">
        <p14:creationId xmlns:p14="http://schemas.microsoft.com/office/powerpoint/2010/main" val="280350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6053-42B9-40B0-9012-064DC5CB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benefits of a well-run investigation?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4A59-22B4-4E9D-8DE0-DDDF0892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/>
              <a:t>Relevant facts are provided to management ASAP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/>
              <a:t>Demonstrates company’s good-faith response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dirty="0"/>
              <a:t>Insulates company against some claims and may avoid criminal prosecution if early self-disclosure and full cooperation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E642D-9435-4550-AA20-FEAD997A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A8A3CFF7-3429-874E-8DD5-C349E6CF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| 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6BE21-4BC7-094A-829B-1F35C38A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A9FD321-1445-4FD6-83C5-B238778832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718158" y="2600999"/>
            <a:ext cx="1898567" cy="1423925"/>
          </a:xfrm>
        </p:spPr>
      </p:pic>
      <p:pic>
        <p:nvPicPr>
          <p:cNvPr id="6" name="Picture Placeholder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7CE4719-D5D0-4C42-9E94-4BF46A6102D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2500" r="12500"/>
          <a:stretch>
            <a:fillRect/>
          </a:stretch>
        </p:blipFill>
        <p:spPr>
          <a:xfrm>
            <a:off x="6640749" y="2546904"/>
            <a:ext cx="1440070" cy="1440070"/>
          </a:xfrm>
        </p:spPr>
      </p:pic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536C0CF-36A3-B94C-9915-77DDE7C9F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Rhett DeHart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49380665-C79D-8F40-B880-158FE9CBC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Charleston, SC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BFD468C2-4DD8-EE41-9A81-39199F082E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A61AD"/>
                </a:solidFill>
                <a:effectLst/>
                <a:latin typeface="proxima-nova"/>
                <a:hlinkClick r:id="rId4"/>
              </a:rPr>
              <a:t>843.720.4665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E4D2FE1-07F3-5240-8122-250E8AA016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rhett.dehart@wbd-us.com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FF7D1EE-03AB-BE44-92C7-7DF8D3026F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Of Counsel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FB05EFF5-1877-784D-9514-3A2B7D25A1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Shawan Gillians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5AEB3C1-189C-C945-BDBC-4120964EBA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Charleston, SC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72AEC611-2093-1049-9A27-9E51976D9F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b="0" i="0" u="sng" strike="noStrike" dirty="0">
                <a:solidFill>
                  <a:srgbClr val="2A61AD"/>
                </a:solidFill>
                <a:effectLst/>
                <a:latin typeface="proxima-nova"/>
                <a:hlinkClick r:id="rId5"/>
              </a:rPr>
              <a:t>843.720.4620</a:t>
            </a:r>
            <a:endParaRPr lang="en-US" u="sng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09DD8980-FDDA-C84B-B1BF-AEEFC85E85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shawan.gillians@wbd-us.com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E0D7216F-A7FB-4A41-85EF-D7EF97D03A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Of Counsel</a:t>
            </a:r>
          </a:p>
        </p:txBody>
      </p:sp>
    </p:spTree>
    <p:extLst>
      <p:ext uri="{BB962C8B-B14F-4D97-AF65-F5344CB8AC3E}">
        <p14:creationId xmlns:p14="http://schemas.microsoft.com/office/powerpoint/2010/main" val="380796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0094A-5DD3-D344-AF74-DAE009ED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Consider an Internal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000" b="1" dirty="0"/>
              <a:t>Government Investigations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Receipt of Subpoena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Law Enforcement Interviews Employee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Search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9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Consider an Internal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2"/>
            </a:pPr>
            <a:r>
              <a:rPr lang="en-US" sz="4000" b="1" dirty="0"/>
              <a:t>Certain Civil Lawsuits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False Claims Act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Securities Litigation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Consider an Internal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3"/>
            </a:pPr>
            <a:r>
              <a:rPr lang="en-US" sz="4000" b="1" dirty="0"/>
              <a:t>High-Profile/Executive Personnel Matters</a:t>
            </a:r>
          </a:p>
          <a:p>
            <a:pPr marL="676275" lvl="2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000" dirty="0"/>
              <a:t>*University of Michigan President</a:t>
            </a:r>
          </a:p>
          <a:p>
            <a:pPr marL="338137" lvl="1" indent="0">
              <a:spcBef>
                <a:spcPts val="1800"/>
              </a:spcBef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50B7-A108-41F3-9E3C-EDFEA6F9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Internal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278-DA81-4CFE-A96B-DE44D9CB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Learn the Facts – ASAP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Assess Civil or Criminal Liability </a:t>
            </a:r>
            <a:r>
              <a:rPr lang="en-US" sz="3600" u="sng" dirty="0"/>
              <a:t>before</a:t>
            </a:r>
            <a:r>
              <a:rPr lang="en-US" sz="3600" dirty="0"/>
              <a:t> Discovery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3600" dirty="0"/>
              <a:t>Issue a Report of Findings and Recommendations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Outline Facts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52C70-2ACF-4BB6-BC7C-93CD5C92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7738-F98F-4838-BB04-A884DB87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to Outside Counsel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258BF-573D-4753-B16F-185E1A2A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28" y="1421176"/>
            <a:ext cx="11422053" cy="4755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Increases Attorney-Client Privilege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Lessens Your Workload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More Objective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Eases Coordination with Regulators and Prosecutors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12F79-8B27-434D-87C6-864D9ACC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02E3-F5B0-4BCC-8309-C64473BC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AAE4D-25CA-4F66-8E73-D1B4742D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Establish Privileges at Outset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One Company Liaison with Outside Counsel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Document Retention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2-Person Interview Teams</a:t>
            </a:r>
          </a:p>
          <a:p>
            <a:pPr>
              <a:lnSpc>
                <a:spcPct val="100000"/>
              </a:lnSpc>
            </a:pPr>
            <a:r>
              <a:rPr lang="en-US" sz="3600" u="sng" dirty="0"/>
              <a:t>Upjohn</a:t>
            </a:r>
            <a:r>
              <a:rPr lang="en-US" sz="3600" dirty="0"/>
              <a:t> Warnings:  449 U.S. 383 (1981)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7857B-F19F-44D6-A863-3AAF60AB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EEDA-E722-4448-9421-3EE96CC1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Upjohn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D436B-8EDA-44AB-B4BA-0A4EC5D6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We serve as counsel to the company only.  We are </a:t>
            </a:r>
            <a:r>
              <a:rPr lang="en-US" sz="3600" u="sng" dirty="0"/>
              <a:t>not</a:t>
            </a:r>
            <a:r>
              <a:rPr lang="en-US" sz="3600" dirty="0"/>
              <a:t> your attorney and cannot give you legal advice.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Your communications with us are confidential and protected by the attorney-client privilege.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The company may waive the attorney-client privilege and disclose our communications.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9DDF-D140-4317-98C6-59A0D22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12ECD-CFB5-4CFD-B38D-3931F241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E969-D27C-4347-8957-EA8809AE8B2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822EB-0FA5-443E-9209-328CB16A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46" y="288000"/>
            <a:ext cx="6229229" cy="64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1796"/>
      </p:ext>
    </p:extLst>
  </p:cSld>
  <p:clrMapOvr>
    <a:masterClrMapping/>
  </p:clrMapOvr>
</p:sld>
</file>

<file path=ppt/theme/theme1.xml><?xml version="1.0" encoding="utf-8"?>
<a:theme xmlns:a="http://schemas.openxmlformats.org/drawingml/2006/main" name="WBD 1">
  <a:themeElements>
    <a:clrScheme name="Custom 11">
      <a:dk1>
        <a:srgbClr val="16336D"/>
      </a:dk1>
      <a:lt1>
        <a:srgbClr val="FFFFFF"/>
      </a:lt1>
      <a:dk2>
        <a:srgbClr val="53555C"/>
      </a:dk2>
      <a:lt2>
        <a:srgbClr val="AEB2B5"/>
      </a:lt2>
      <a:accent1>
        <a:srgbClr val="16336D"/>
      </a:accent1>
      <a:accent2>
        <a:srgbClr val="FFBB0E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53555C"/>
      </a:hlink>
      <a:folHlink>
        <a:srgbClr val="AEB2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BD Two">
  <a:themeElements>
    <a:clrScheme name="WBD Colors">
      <a:dk1>
        <a:srgbClr val="16336D"/>
      </a:dk1>
      <a:lt1>
        <a:srgbClr val="FFFFFF"/>
      </a:lt1>
      <a:dk2>
        <a:srgbClr val="53555C"/>
      </a:dk2>
      <a:lt2>
        <a:srgbClr val="AEB2B5"/>
      </a:lt2>
      <a:accent1>
        <a:srgbClr val="16336D"/>
      </a:accent1>
      <a:accent2>
        <a:srgbClr val="FFBB0E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16336D"/>
      </a:hlink>
      <a:folHlink>
        <a:srgbClr val="8633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295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proxima-nova</vt:lpstr>
      <vt:lpstr>Wingdings</vt:lpstr>
      <vt:lpstr>WBD 1</vt:lpstr>
      <vt:lpstr>WBD Two</vt:lpstr>
      <vt:lpstr>Internal Corporate Investigations</vt:lpstr>
      <vt:lpstr>When to Consider an Internal Investigation</vt:lpstr>
      <vt:lpstr>When to Consider an Internal Investigation</vt:lpstr>
      <vt:lpstr>When to Consider an Internal Investigation</vt:lpstr>
      <vt:lpstr>Goals of Internal Investigations</vt:lpstr>
      <vt:lpstr>Advantages to Outside Counsel</vt:lpstr>
      <vt:lpstr>Best Practices</vt:lpstr>
      <vt:lpstr>Upjohn Warnings</vt:lpstr>
      <vt:lpstr>PowerPoint Presentation</vt:lpstr>
      <vt:lpstr>What are the benefits of a well-run investigation?</vt:lpstr>
      <vt:lpstr>Thank you | 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Laney, Ashley</cp:lastModifiedBy>
  <cp:revision>545</cp:revision>
  <cp:lastPrinted>2021-07-04T19:57:38Z</cp:lastPrinted>
  <dcterms:created xsi:type="dcterms:W3CDTF">2020-05-09T16:30:38Z</dcterms:created>
  <dcterms:modified xsi:type="dcterms:W3CDTF">2022-09-14T22:02:32Z</dcterms:modified>
</cp:coreProperties>
</file>