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4"/>
  </p:sldMasterIdLst>
  <p:notesMasterIdLst>
    <p:notesMasterId r:id="rId19"/>
  </p:notesMasterIdLst>
  <p:sldIdLst>
    <p:sldId id="257" r:id="rId5"/>
    <p:sldId id="264" r:id="rId6"/>
    <p:sldId id="283" r:id="rId7"/>
    <p:sldId id="262" r:id="rId8"/>
    <p:sldId id="265" r:id="rId9"/>
    <p:sldId id="284" r:id="rId10"/>
    <p:sldId id="267" r:id="rId11"/>
    <p:sldId id="277" r:id="rId12"/>
    <p:sldId id="285" r:id="rId13"/>
    <p:sldId id="287" r:id="rId14"/>
    <p:sldId id="289" r:id="rId15"/>
    <p:sldId id="288" r:id="rId16"/>
    <p:sldId id="273" r:id="rId17"/>
    <p:sldId id="272" r:id="rId1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99F3BC-009D-B669-A0E5-B963B03C4ECF}" name="Sandy Paik" initials="SP" userId="S::spaik@Foulgerpratt.com::eeeb7b7c-2a92-4412-b4a0-78c14c80ff03" providerId="AD"/>
  <p188:author id="{64673FFB-37D3-8324-5A9E-642867D70A79}" name="Shannon Graving" initials="SG" userId="46a8b3b28a2f7e4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4CA71-AEB6-485B-9E4B-26F28AC9843A}" v="39" dt="2022-04-04T01:28:30.7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19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EB6D67-BDFE-4E39-BB36-4602506DC895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2_1" csCatId="accent2" phldr="1"/>
      <dgm:spPr/>
    </dgm:pt>
    <dgm:pt modelId="{9CCA3A7B-D86F-4662-BB7F-E88EC6F78220}">
      <dgm:prSet phldrT="[Text]"/>
      <dgm:spPr/>
      <dgm:t>
        <a:bodyPr/>
        <a:lstStyle/>
        <a:p>
          <a:r>
            <a:rPr lang="en-US" b="1" dirty="0"/>
            <a:t>Values</a:t>
          </a:r>
        </a:p>
      </dgm:t>
    </dgm:pt>
    <dgm:pt modelId="{F180C62D-CA9B-4184-B1A0-C049404EBD7A}" type="parTrans" cxnId="{BF5A91AE-972A-472A-AA55-FC59B88C5AF6}">
      <dgm:prSet/>
      <dgm:spPr/>
      <dgm:t>
        <a:bodyPr/>
        <a:lstStyle/>
        <a:p>
          <a:endParaRPr lang="en-US"/>
        </a:p>
      </dgm:t>
    </dgm:pt>
    <dgm:pt modelId="{C9F298A3-9256-4560-A876-6B072AEF36B7}" type="sibTrans" cxnId="{BF5A91AE-972A-472A-AA55-FC59B88C5AF6}">
      <dgm:prSet/>
      <dgm:spPr/>
      <dgm:t>
        <a:bodyPr/>
        <a:lstStyle/>
        <a:p>
          <a:endParaRPr lang="en-US"/>
        </a:p>
      </dgm:t>
    </dgm:pt>
    <dgm:pt modelId="{96CD6072-937F-4BCE-A70C-CBD827ACFB63}">
      <dgm:prSet phldrT="[Text]"/>
      <dgm:spPr/>
      <dgm:t>
        <a:bodyPr/>
        <a:lstStyle/>
        <a:p>
          <a:r>
            <a:rPr lang="en-US" b="1" dirty="0"/>
            <a:t>Goals</a:t>
          </a:r>
        </a:p>
      </dgm:t>
    </dgm:pt>
    <dgm:pt modelId="{D4439D03-623E-4B68-A302-737B707283AD}" type="parTrans" cxnId="{6956254A-6F62-4FEB-A07E-7BBB1C9B7FF4}">
      <dgm:prSet/>
      <dgm:spPr/>
      <dgm:t>
        <a:bodyPr/>
        <a:lstStyle/>
        <a:p>
          <a:endParaRPr lang="en-US"/>
        </a:p>
      </dgm:t>
    </dgm:pt>
    <dgm:pt modelId="{110F4C56-1D66-44ED-A001-3CEEC37E33C5}" type="sibTrans" cxnId="{6956254A-6F62-4FEB-A07E-7BBB1C9B7FF4}">
      <dgm:prSet/>
      <dgm:spPr/>
      <dgm:t>
        <a:bodyPr/>
        <a:lstStyle/>
        <a:p>
          <a:endParaRPr lang="en-US"/>
        </a:p>
      </dgm:t>
    </dgm:pt>
    <dgm:pt modelId="{EB67E702-A2EC-4265-97AF-1E284B9903A4}">
      <dgm:prSet phldrT="[Text]"/>
      <dgm:spPr/>
      <dgm:t>
        <a:bodyPr/>
        <a:lstStyle/>
        <a:p>
          <a:r>
            <a:rPr lang="en-US" b="1" dirty="0"/>
            <a:t>Vision</a:t>
          </a:r>
        </a:p>
      </dgm:t>
    </dgm:pt>
    <dgm:pt modelId="{9CCFA26D-E049-4A7C-9A8D-4AE819E3F3C9}" type="parTrans" cxnId="{A7227E63-C58D-4901-9E36-3678294C8F38}">
      <dgm:prSet/>
      <dgm:spPr/>
      <dgm:t>
        <a:bodyPr/>
        <a:lstStyle/>
        <a:p>
          <a:endParaRPr lang="en-US"/>
        </a:p>
      </dgm:t>
    </dgm:pt>
    <dgm:pt modelId="{0BD706B1-6601-43B7-91DC-B317AFD0952C}" type="sibTrans" cxnId="{A7227E63-C58D-4901-9E36-3678294C8F38}">
      <dgm:prSet/>
      <dgm:spPr/>
      <dgm:t>
        <a:bodyPr/>
        <a:lstStyle/>
        <a:p>
          <a:endParaRPr lang="en-US"/>
        </a:p>
      </dgm:t>
    </dgm:pt>
    <dgm:pt modelId="{312721A3-E044-44C4-AC98-125F0CDD096C}">
      <dgm:prSet phldrT="[Text]"/>
      <dgm:spPr/>
      <dgm:t>
        <a:bodyPr/>
        <a:lstStyle/>
        <a:p>
          <a:r>
            <a:rPr lang="en-US" b="1" dirty="0"/>
            <a:t>Stakeholders</a:t>
          </a:r>
        </a:p>
      </dgm:t>
    </dgm:pt>
    <dgm:pt modelId="{E6173A70-6C9D-4AAF-AFB6-8B37245D1029}" type="parTrans" cxnId="{6A8F3EB0-975B-46EB-9C57-EB4ED3CD96C3}">
      <dgm:prSet/>
      <dgm:spPr/>
      <dgm:t>
        <a:bodyPr/>
        <a:lstStyle/>
        <a:p>
          <a:endParaRPr lang="en-US"/>
        </a:p>
      </dgm:t>
    </dgm:pt>
    <dgm:pt modelId="{A28B22A4-A597-4CF8-9CBA-1ECB3917A62E}" type="sibTrans" cxnId="{6A8F3EB0-975B-46EB-9C57-EB4ED3CD96C3}">
      <dgm:prSet/>
      <dgm:spPr/>
      <dgm:t>
        <a:bodyPr/>
        <a:lstStyle/>
        <a:p>
          <a:endParaRPr lang="en-US"/>
        </a:p>
      </dgm:t>
    </dgm:pt>
    <dgm:pt modelId="{767FBB4C-0BD0-4C2A-9548-A5970BB0B97F}">
      <dgm:prSet phldrT="[Text]"/>
      <dgm:spPr/>
      <dgm:t>
        <a:bodyPr/>
        <a:lstStyle/>
        <a:p>
          <a:r>
            <a:rPr lang="en-US" b="1" dirty="0"/>
            <a:t>Needs</a:t>
          </a:r>
          <a:r>
            <a:rPr lang="en-US" b="0" dirty="0"/>
            <a:t> </a:t>
          </a:r>
          <a:r>
            <a:rPr lang="en-US" b="1" dirty="0"/>
            <a:t>Assessment</a:t>
          </a:r>
        </a:p>
      </dgm:t>
    </dgm:pt>
    <dgm:pt modelId="{E8F9827F-756A-4A12-B18F-40B661D924F5}" type="parTrans" cxnId="{2821E2CB-71BD-4AF8-B350-E42A182A2B29}">
      <dgm:prSet/>
      <dgm:spPr/>
      <dgm:t>
        <a:bodyPr/>
        <a:lstStyle/>
        <a:p>
          <a:endParaRPr lang="en-US"/>
        </a:p>
      </dgm:t>
    </dgm:pt>
    <dgm:pt modelId="{535B9A07-3A58-4934-85CE-D1BCD30BF525}" type="sibTrans" cxnId="{2821E2CB-71BD-4AF8-B350-E42A182A2B29}">
      <dgm:prSet/>
      <dgm:spPr/>
      <dgm:t>
        <a:bodyPr/>
        <a:lstStyle/>
        <a:p>
          <a:endParaRPr lang="en-US"/>
        </a:p>
      </dgm:t>
    </dgm:pt>
    <dgm:pt modelId="{E5A9E926-A0E2-476D-AD84-719F2FFAF8B4}">
      <dgm:prSet phldrT="[Text]"/>
      <dgm:spPr/>
      <dgm:t>
        <a:bodyPr/>
        <a:lstStyle/>
        <a:p>
          <a:r>
            <a:rPr lang="en-US" b="1" dirty="0"/>
            <a:t>Gap Analysis</a:t>
          </a:r>
        </a:p>
      </dgm:t>
    </dgm:pt>
    <dgm:pt modelId="{B004A15C-8AB9-43A0-972A-C5EA8EA48BAA}" type="parTrans" cxnId="{6A243C05-4C19-456F-9795-2304E857B60C}">
      <dgm:prSet/>
      <dgm:spPr/>
      <dgm:t>
        <a:bodyPr/>
        <a:lstStyle/>
        <a:p>
          <a:endParaRPr lang="en-US"/>
        </a:p>
      </dgm:t>
    </dgm:pt>
    <dgm:pt modelId="{E8C74A6B-E84C-4429-955E-0199AB15D14B}" type="sibTrans" cxnId="{6A243C05-4C19-456F-9795-2304E857B60C}">
      <dgm:prSet/>
      <dgm:spPr/>
      <dgm:t>
        <a:bodyPr/>
        <a:lstStyle/>
        <a:p>
          <a:endParaRPr lang="en-US"/>
        </a:p>
      </dgm:t>
    </dgm:pt>
    <dgm:pt modelId="{DB3FCE5C-C299-44BE-8341-A85E44A5EEFB}">
      <dgm:prSet phldrT="[Text]"/>
      <dgm:spPr/>
      <dgm:t>
        <a:bodyPr/>
        <a:lstStyle/>
        <a:p>
          <a:r>
            <a:rPr lang="en-US" b="1" dirty="0"/>
            <a:t>Programming</a:t>
          </a:r>
        </a:p>
      </dgm:t>
    </dgm:pt>
    <dgm:pt modelId="{E91E4C42-A736-43FC-A511-96B55594D9EC}" type="parTrans" cxnId="{56BA9B3C-CA94-4817-953B-09370FC8C321}">
      <dgm:prSet/>
      <dgm:spPr/>
      <dgm:t>
        <a:bodyPr/>
        <a:lstStyle/>
        <a:p>
          <a:endParaRPr lang="en-US"/>
        </a:p>
      </dgm:t>
    </dgm:pt>
    <dgm:pt modelId="{367326A0-2D3B-4C83-9C0D-0BC0442E061E}" type="sibTrans" cxnId="{56BA9B3C-CA94-4817-953B-09370FC8C321}">
      <dgm:prSet/>
      <dgm:spPr/>
      <dgm:t>
        <a:bodyPr/>
        <a:lstStyle/>
        <a:p>
          <a:endParaRPr lang="en-US"/>
        </a:p>
      </dgm:t>
    </dgm:pt>
    <dgm:pt modelId="{3138BAA9-4BC0-4D3A-8607-7B74D849AF56}" type="pres">
      <dgm:prSet presAssocID="{C1EB6D67-BDFE-4E39-BB36-4602506DC89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8D0C3050-252D-4B7B-AF62-750587FE2BE1}" type="pres">
      <dgm:prSet presAssocID="{9CCA3A7B-D86F-4662-BB7F-E88EC6F78220}" presName="Parent" presStyleLbl="node0" presStyleIdx="0" presStyleCnt="1">
        <dgm:presLayoutVars>
          <dgm:chMax val="6"/>
          <dgm:chPref val="6"/>
        </dgm:presLayoutVars>
      </dgm:prSet>
      <dgm:spPr/>
    </dgm:pt>
    <dgm:pt modelId="{90BDF4F6-92F2-4ABB-AB44-D5C0A798F444}" type="pres">
      <dgm:prSet presAssocID="{EB67E702-A2EC-4265-97AF-1E284B9903A4}" presName="Accent1" presStyleCnt="0"/>
      <dgm:spPr/>
    </dgm:pt>
    <dgm:pt modelId="{9A687252-E501-456B-A132-F5A698C87C3D}" type="pres">
      <dgm:prSet presAssocID="{EB67E702-A2EC-4265-97AF-1E284B9903A4}" presName="Accent" presStyleLbl="bgShp" presStyleIdx="0" presStyleCnt="6"/>
      <dgm:spPr/>
    </dgm:pt>
    <dgm:pt modelId="{801CAB6B-28D4-4E78-A0D9-F814FA85A8AC}" type="pres">
      <dgm:prSet presAssocID="{EB67E702-A2EC-4265-97AF-1E284B9903A4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B2932B10-B256-45C4-843B-C17267C5445B}" type="pres">
      <dgm:prSet presAssocID="{96CD6072-937F-4BCE-A70C-CBD827ACFB63}" presName="Accent2" presStyleCnt="0"/>
      <dgm:spPr/>
    </dgm:pt>
    <dgm:pt modelId="{386FB12B-F445-462D-A146-B23EE53105FF}" type="pres">
      <dgm:prSet presAssocID="{96CD6072-937F-4BCE-A70C-CBD827ACFB63}" presName="Accent" presStyleLbl="bgShp" presStyleIdx="1" presStyleCnt="6"/>
      <dgm:spPr/>
    </dgm:pt>
    <dgm:pt modelId="{4CF21492-24A3-4612-AF50-7BE56CD69394}" type="pres">
      <dgm:prSet presAssocID="{96CD6072-937F-4BCE-A70C-CBD827ACFB63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BA1AACB-9B46-4760-9638-5C495B9448D3}" type="pres">
      <dgm:prSet presAssocID="{312721A3-E044-44C4-AC98-125F0CDD096C}" presName="Accent3" presStyleCnt="0"/>
      <dgm:spPr/>
    </dgm:pt>
    <dgm:pt modelId="{BFAF81C4-3919-4047-8C1D-1EC9BBFFAD8E}" type="pres">
      <dgm:prSet presAssocID="{312721A3-E044-44C4-AC98-125F0CDD096C}" presName="Accent" presStyleLbl="bgShp" presStyleIdx="2" presStyleCnt="6"/>
      <dgm:spPr/>
    </dgm:pt>
    <dgm:pt modelId="{FF8951CF-8242-4F6B-89B3-2F90CF9F209A}" type="pres">
      <dgm:prSet presAssocID="{312721A3-E044-44C4-AC98-125F0CDD096C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D060E2B-453A-4E73-8C11-277EB297D2FE}" type="pres">
      <dgm:prSet presAssocID="{767FBB4C-0BD0-4C2A-9548-A5970BB0B97F}" presName="Accent4" presStyleCnt="0"/>
      <dgm:spPr/>
    </dgm:pt>
    <dgm:pt modelId="{A7EDB568-888C-4F41-BC99-738798F09D59}" type="pres">
      <dgm:prSet presAssocID="{767FBB4C-0BD0-4C2A-9548-A5970BB0B97F}" presName="Accent" presStyleLbl="bgShp" presStyleIdx="3" presStyleCnt="6"/>
      <dgm:spPr/>
    </dgm:pt>
    <dgm:pt modelId="{5F2FB492-A9F3-42C9-A84D-ABE228E37336}" type="pres">
      <dgm:prSet presAssocID="{767FBB4C-0BD0-4C2A-9548-A5970BB0B97F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D3A7B7CC-0397-43BE-BA99-1E95030BAA34}" type="pres">
      <dgm:prSet presAssocID="{E5A9E926-A0E2-476D-AD84-719F2FFAF8B4}" presName="Accent5" presStyleCnt="0"/>
      <dgm:spPr/>
    </dgm:pt>
    <dgm:pt modelId="{E8F63554-9769-48AD-8D12-2BD775074F1B}" type="pres">
      <dgm:prSet presAssocID="{E5A9E926-A0E2-476D-AD84-719F2FFAF8B4}" presName="Accent" presStyleLbl="bgShp" presStyleIdx="4" presStyleCnt="6"/>
      <dgm:spPr/>
    </dgm:pt>
    <dgm:pt modelId="{B451B8C5-8B56-41F0-9637-ACC6EBABC602}" type="pres">
      <dgm:prSet presAssocID="{E5A9E926-A0E2-476D-AD84-719F2FFAF8B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C7B73D29-7A8A-4397-BF14-22060D771A9A}" type="pres">
      <dgm:prSet presAssocID="{DB3FCE5C-C299-44BE-8341-A85E44A5EEFB}" presName="Accent6" presStyleCnt="0"/>
      <dgm:spPr/>
    </dgm:pt>
    <dgm:pt modelId="{1620EF8E-BB0F-4331-8435-9DC58854DA0D}" type="pres">
      <dgm:prSet presAssocID="{DB3FCE5C-C299-44BE-8341-A85E44A5EEFB}" presName="Accent" presStyleLbl="bgShp" presStyleIdx="5" presStyleCnt="6"/>
      <dgm:spPr/>
    </dgm:pt>
    <dgm:pt modelId="{70436F4A-48F8-4D87-9DA8-E695A4F1CC51}" type="pres">
      <dgm:prSet presAssocID="{DB3FCE5C-C299-44BE-8341-A85E44A5EEFB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6A243C05-4C19-456F-9795-2304E857B60C}" srcId="{9CCA3A7B-D86F-4662-BB7F-E88EC6F78220}" destId="{E5A9E926-A0E2-476D-AD84-719F2FFAF8B4}" srcOrd="4" destOrd="0" parTransId="{B004A15C-8AB9-43A0-972A-C5EA8EA48BAA}" sibTransId="{E8C74A6B-E84C-4429-955E-0199AB15D14B}"/>
    <dgm:cxn modelId="{56BA9B3C-CA94-4817-953B-09370FC8C321}" srcId="{9CCA3A7B-D86F-4662-BB7F-E88EC6F78220}" destId="{DB3FCE5C-C299-44BE-8341-A85E44A5EEFB}" srcOrd="5" destOrd="0" parTransId="{E91E4C42-A736-43FC-A511-96B55594D9EC}" sibTransId="{367326A0-2D3B-4C83-9C0D-0BC0442E061E}"/>
    <dgm:cxn modelId="{8C76B13C-53F5-4D49-A9F6-B1C665BE2EE2}" type="presOf" srcId="{312721A3-E044-44C4-AC98-125F0CDD096C}" destId="{FF8951CF-8242-4F6B-89B3-2F90CF9F209A}" srcOrd="0" destOrd="0" presId="urn:microsoft.com/office/officeart/2011/layout/HexagonRadial"/>
    <dgm:cxn modelId="{A7227E63-C58D-4901-9E36-3678294C8F38}" srcId="{9CCA3A7B-D86F-4662-BB7F-E88EC6F78220}" destId="{EB67E702-A2EC-4265-97AF-1E284B9903A4}" srcOrd="0" destOrd="0" parTransId="{9CCFA26D-E049-4A7C-9A8D-4AE819E3F3C9}" sibTransId="{0BD706B1-6601-43B7-91DC-B317AFD0952C}"/>
    <dgm:cxn modelId="{9B493667-A4C9-4703-AC1D-6ACFDEB10E4B}" type="presOf" srcId="{9CCA3A7B-D86F-4662-BB7F-E88EC6F78220}" destId="{8D0C3050-252D-4B7B-AF62-750587FE2BE1}" srcOrd="0" destOrd="0" presId="urn:microsoft.com/office/officeart/2011/layout/HexagonRadial"/>
    <dgm:cxn modelId="{6956254A-6F62-4FEB-A07E-7BBB1C9B7FF4}" srcId="{9CCA3A7B-D86F-4662-BB7F-E88EC6F78220}" destId="{96CD6072-937F-4BCE-A70C-CBD827ACFB63}" srcOrd="1" destOrd="0" parTransId="{D4439D03-623E-4B68-A302-737B707283AD}" sibTransId="{110F4C56-1D66-44ED-A001-3CEEC37E33C5}"/>
    <dgm:cxn modelId="{4E13856E-5D12-4DE4-A91F-9B26FA25AD80}" type="presOf" srcId="{EB67E702-A2EC-4265-97AF-1E284B9903A4}" destId="{801CAB6B-28D4-4E78-A0D9-F814FA85A8AC}" srcOrd="0" destOrd="0" presId="urn:microsoft.com/office/officeart/2011/layout/HexagonRadial"/>
    <dgm:cxn modelId="{AEBCA473-B808-4724-A7CB-DFACBDFED334}" type="presOf" srcId="{767FBB4C-0BD0-4C2A-9548-A5970BB0B97F}" destId="{5F2FB492-A9F3-42C9-A84D-ABE228E37336}" srcOrd="0" destOrd="0" presId="urn:microsoft.com/office/officeart/2011/layout/HexagonRadial"/>
    <dgm:cxn modelId="{B5E82E54-4E0C-49F1-A533-3F6A64579953}" type="presOf" srcId="{C1EB6D67-BDFE-4E39-BB36-4602506DC895}" destId="{3138BAA9-4BC0-4D3A-8607-7B74D849AF56}" srcOrd="0" destOrd="0" presId="urn:microsoft.com/office/officeart/2011/layout/HexagonRadial"/>
    <dgm:cxn modelId="{98A8DA98-6E49-4423-A369-51ADA62C0ED0}" type="presOf" srcId="{E5A9E926-A0E2-476D-AD84-719F2FFAF8B4}" destId="{B451B8C5-8B56-41F0-9637-ACC6EBABC602}" srcOrd="0" destOrd="0" presId="urn:microsoft.com/office/officeart/2011/layout/HexagonRadial"/>
    <dgm:cxn modelId="{FE6128AC-1895-4865-AF6B-55A3407E273D}" type="presOf" srcId="{DB3FCE5C-C299-44BE-8341-A85E44A5EEFB}" destId="{70436F4A-48F8-4D87-9DA8-E695A4F1CC51}" srcOrd="0" destOrd="0" presId="urn:microsoft.com/office/officeart/2011/layout/HexagonRadial"/>
    <dgm:cxn modelId="{BF5A91AE-972A-472A-AA55-FC59B88C5AF6}" srcId="{C1EB6D67-BDFE-4E39-BB36-4602506DC895}" destId="{9CCA3A7B-D86F-4662-BB7F-E88EC6F78220}" srcOrd="0" destOrd="0" parTransId="{F180C62D-CA9B-4184-B1A0-C049404EBD7A}" sibTransId="{C9F298A3-9256-4560-A876-6B072AEF36B7}"/>
    <dgm:cxn modelId="{6A8F3EB0-975B-46EB-9C57-EB4ED3CD96C3}" srcId="{9CCA3A7B-D86F-4662-BB7F-E88EC6F78220}" destId="{312721A3-E044-44C4-AC98-125F0CDD096C}" srcOrd="2" destOrd="0" parTransId="{E6173A70-6C9D-4AAF-AFB6-8B37245D1029}" sibTransId="{A28B22A4-A597-4CF8-9CBA-1ECB3917A62E}"/>
    <dgm:cxn modelId="{2821E2CB-71BD-4AF8-B350-E42A182A2B29}" srcId="{9CCA3A7B-D86F-4662-BB7F-E88EC6F78220}" destId="{767FBB4C-0BD0-4C2A-9548-A5970BB0B97F}" srcOrd="3" destOrd="0" parTransId="{E8F9827F-756A-4A12-B18F-40B661D924F5}" sibTransId="{535B9A07-3A58-4934-85CE-D1BCD30BF525}"/>
    <dgm:cxn modelId="{835B00F4-4549-4BF5-AFFF-B25F2539EC11}" type="presOf" srcId="{96CD6072-937F-4BCE-A70C-CBD827ACFB63}" destId="{4CF21492-24A3-4612-AF50-7BE56CD69394}" srcOrd="0" destOrd="0" presId="urn:microsoft.com/office/officeart/2011/layout/HexagonRadial"/>
    <dgm:cxn modelId="{3F036E2F-B3DE-48A9-948A-34A5B82648B4}" type="presParOf" srcId="{3138BAA9-4BC0-4D3A-8607-7B74D849AF56}" destId="{8D0C3050-252D-4B7B-AF62-750587FE2BE1}" srcOrd="0" destOrd="0" presId="urn:microsoft.com/office/officeart/2011/layout/HexagonRadial"/>
    <dgm:cxn modelId="{85E0A468-DF02-4D96-993A-4FAF9C144A2A}" type="presParOf" srcId="{3138BAA9-4BC0-4D3A-8607-7B74D849AF56}" destId="{90BDF4F6-92F2-4ABB-AB44-D5C0A798F444}" srcOrd="1" destOrd="0" presId="urn:microsoft.com/office/officeart/2011/layout/HexagonRadial"/>
    <dgm:cxn modelId="{4CE9483F-DE0C-445E-B6B3-A36387BE2102}" type="presParOf" srcId="{90BDF4F6-92F2-4ABB-AB44-D5C0A798F444}" destId="{9A687252-E501-456B-A132-F5A698C87C3D}" srcOrd="0" destOrd="0" presId="urn:microsoft.com/office/officeart/2011/layout/HexagonRadial"/>
    <dgm:cxn modelId="{526A1307-B12F-4B22-819A-205F8AA8AF45}" type="presParOf" srcId="{3138BAA9-4BC0-4D3A-8607-7B74D849AF56}" destId="{801CAB6B-28D4-4E78-A0D9-F814FA85A8AC}" srcOrd="2" destOrd="0" presId="urn:microsoft.com/office/officeart/2011/layout/HexagonRadial"/>
    <dgm:cxn modelId="{0328886B-6C67-4E70-994D-078F18E31D9D}" type="presParOf" srcId="{3138BAA9-4BC0-4D3A-8607-7B74D849AF56}" destId="{B2932B10-B256-45C4-843B-C17267C5445B}" srcOrd="3" destOrd="0" presId="urn:microsoft.com/office/officeart/2011/layout/HexagonRadial"/>
    <dgm:cxn modelId="{1D1122C8-203A-4985-8F1C-9096567C4489}" type="presParOf" srcId="{B2932B10-B256-45C4-843B-C17267C5445B}" destId="{386FB12B-F445-462D-A146-B23EE53105FF}" srcOrd="0" destOrd="0" presId="urn:microsoft.com/office/officeart/2011/layout/HexagonRadial"/>
    <dgm:cxn modelId="{36DCF9CD-F258-4008-BF59-B1068BD1DB01}" type="presParOf" srcId="{3138BAA9-4BC0-4D3A-8607-7B74D849AF56}" destId="{4CF21492-24A3-4612-AF50-7BE56CD69394}" srcOrd="4" destOrd="0" presId="urn:microsoft.com/office/officeart/2011/layout/HexagonRadial"/>
    <dgm:cxn modelId="{02F70C9F-B7A3-4A37-BD8B-C2C333557891}" type="presParOf" srcId="{3138BAA9-4BC0-4D3A-8607-7B74D849AF56}" destId="{4BA1AACB-9B46-4760-9638-5C495B9448D3}" srcOrd="5" destOrd="0" presId="urn:microsoft.com/office/officeart/2011/layout/HexagonRadial"/>
    <dgm:cxn modelId="{E2ABF932-3EC1-4629-8956-CCCC03B6FA74}" type="presParOf" srcId="{4BA1AACB-9B46-4760-9638-5C495B9448D3}" destId="{BFAF81C4-3919-4047-8C1D-1EC9BBFFAD8E}" srcOrd="0" destOrd="0" presId="urn:microsoft.com/office/officeart/2011/layout/HexagonRadial"/>
    <dgm:cxn modelId="{281DD271-D6F3-4D39-8E46-6CA22C710CE9}" type="presParOf" srcId="{3138BAA9-4BC0-4D3A-8607-7B74D849AF56}" destId="{FF8951CF-8242-4F6B-89B3-2F90CF9F209A}" srcOrd="6" destOrd="0" presId="urn:microsoft.com/office/officeart/2011/layout/HexagonRadial"/>
    <dgm:cxn modelId="{87882E5D-8D71-445E-A3C9-9853DFF725B1}" type="presParOf" srcId="{3138BAA9-4BC0-4D3A-8607-7B74D849AF56}" destId="{0D060E2B-453A-4E73-8C11-277EB297D2FE}" srcOrd="7" destOrd="0" presId="urn:microsoft.com/office/officeart/2011/layout/HexagonRadial"/>
    <dgm:cxn modelId="{AE0DE3C5-D49D-40B3-940E-FE6827D458E9}" type="presParOf" srcId="{0D060E2B-453A-4E73-8C11-277EB297D2FE}" destId="{A7EDB568-888C-4F41-BC99-738798F09D59}" srcOrd="0" destOrd="0" presId="urn:microsoft.com/office/officeart/2011/layout/HexagonRadial"/>
    <dgm:cxn modelId="{D4D1B52C-B47C-4306-9EA6-69EDEB6FAE3E}" type="presParOf" srcId="{3138BAA9-4BC0-4D3A-8607-7B74D849AF56}" destId="{5F2FB492-A9F3-42C9-A84D-ABE228E37336}" srcOrd="8" destOrd="0" presId="urn:microsoft.com/office/officeart/2011/layout/HexagonRadial"/>
    <dgm:cxn modelId="{D07051AB-CE21-481E-9ACF-F99901950A37}" type="presParOf" srcId="{3138BAA9-4BC0-4D3A-8607-7B74D849AF56}" destId="{D3A7B7CC-0397-43BE-BA99-1E95030BAA34}" srcOrd="9" destOrd="0" presId="urn:microsoft.com/office/officeart/2011/layout/HexagonRadial"/>
    <dgm:cxn modelId="{F944B9EC-9E92-4F61-BC1A-FF30C384C332}" type="presParOf" srcId="{D3A7B7CC-0397-43BE-BA99-1E95030BAA34}" destId="{E8F63554-9769-48AD-8D12-2BD775074F1B}" srcOrd="0" destOrd="0" presId="urn:microsoft.com/office/officeart/2011/layout/HexagonRadial"/>
    <dgm:cxn modelId="{36406F1E-92A9-4E22-BA6D-F6FFCC880FB8}" type="presParOf" srcId="{3138BAA9-4BC0-4D3A-8607-7B74D849AF56}" destId="{B451B8C5-8B56-41F0-9637-ACC6EBABC602}" srcOrd="10" destOrd="0" presId="urn:microsoft.com/office/officeart/2011/layout/HexagonRadial"/>
    <dgm:cxn modelId="{C70217CE-A41D-454D-8490-A1C5343E4C3B}" type="presParOf" srcId="{3138BAA9-4BC0-4D3A-8607-7B74D849AF56}" destId="{C7B73D29-7A8A-4397-BF14-22060D771A9A}" srcOrd="11" destOrd="0" presId="urn:microsoft.com/office/officeart/2011/layout/HexagonRadial"/>
    <dgm:cxn modelId="{9CB3276A-3428-4A33-8DF9-7276ADB70E53}" type="presParOf" srcId="{C7B73D29-7A8A-4397-BF14-22060D771A9A}" destId="{1620EF8E-BB0F-4331-8435-9DC58854DA0D}" srcOrd="0" destOrd="0" presId="urn:microsoft.com/office/officeart/2011/layout/HexagonRadial"/>
    <dgm:cxn modelId="{F134A5DF-0D68-457D-890B-D143F90A50B9}" type="presParOf" srcId="{3138BAA9-4BC0-4D3A-8607-7B74D849AF56}" destId="{70436F4A-48F8-4D87-9DA8-E695A4F1CC5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3C5A05-B268-4330-BD05-EBA96D2CB7C0}" type="doc">
      <dgm:prSet loTypeId="urn:microsoft.com/office/officeart/2005/8/layout/hChevron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7B1DC39-9992-4E5C-AA1B-F5DBEEE983B2}">
      <dgm:prSet phldrT="[Text]"/>
      <dgm:spPr/>
      <dgm:t>
        <a:bodyPr/>
        <a:lstStyle/>
        <a:p>
          <a:pPr>
            <a:spcBef>
              <a:spcPts val="200"/>
            </a:spcBef>
            <a:buFont typeface="Symbol" panose="05050102010706020507" pitchFamily="18" charset="2"/>
            <a:buChar char=""/>
          </a:pPr>
          <a:r>
            <a:rPr lang="en-US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Strategy Planning Group Composition</a:t>
          </a:r>
          <a:endParaRPr lang="en-US" b="1" dirty="0"/>
        </a:p>
      </dgm:t>
    </dgm:pt>
    <dgm:pt modelId="{5509D2A9-4BE7-4E42-B39F-A7C1D5E3C095}" type="parTrans" cxnId="{6F72EE1D-10CE-4FCA-8CAB-98D4A3092636}">
      <dgm:prSet/>
      <dgm:spPr/>
      <dgm:t>
        <a:bodyPr/>
        <a:lstStyle/>
        <a:p>
          <a:endParaRPr lang="en-US"/>
        </a:p>
      </dgm:t>
    </dgm:pt>
    <dgm:pt modelId="{2C46ECCB-DC6B-490A-835C-79A035937A77}" type="sibTrans" cxnId="{6F72EE1D-10CE-4FCA-8CAB-98D4A3092636}">
      <dgm:prSet/>
      <dgm:spPr/>
      <dgm:t>
        <a:bodyPr/>
        <a:lstStyle/>
        <a:p>
          <a:endParaRPr lang="en-US"/>
        </a:p>
      </dgm:t>
    </dgm:pt>
    <dgm:pt modelId="{030A79C0-E2E7-487A-AEF0-5B5399044BDC}">
      <dgm:prSet/>
      <dgm:spPr/>
      <dgm:t>
        <a:bodyPr/>
        <a:lstStyle/>
        <a:p>
          <a:pPr>
            <a:spcBef>
              <a:spcPct val="0"/>
            </a:spcBef>
          </a:pP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Board &amp; Chapter Leadership</a:t>
          </a:r>
        </a:p>
      </dgm:t>
    </dgm:pt>
    <dgm:pt modelId="{90CCB43D-C25E-42C3-85CA-C503A16B4562}" type="parTrans" cxnId="{30CC0E43-218D-4CF4-A405-934B6DBFCFD9}">
      <dgm:prSet/>
      <dgm:spPr/>
      <dgm:t>
        <a:bodyPr/>
        <a:lstStyle/>
        <a:p>
          <a:endParaRPr lang="en-US"/>
        </a:p>
      </dgm:t>
    </dgm:pt>
    <dgm:pt modelId="{C77EF8AA-7416-4C9A-BC40-2E7276C96439}" type="sibTrans" cxnId="{30CC0E43-218D-4CF4-A405-934B6DBFCFD9}">
      <dgm:prSet/>
      <dgm:spPr/>
      <dgm:t>
        <a:bodyPr/>
        <a:lstStyle/>
        <a:p>
          <a:endParaRPr lang="en-US"/>
        </a:p>
      </dgm:t>
    </dgm:pt>
    <dgm:pt modelId="{1CD70346-3339-40BE-BE30-4C94C3D1CC4B}">
      <dgm:prSet/>
      <dgm:spPr/>
      <dgm:t>
        <a:bodyPr/>
        <a:lstStyle/>
        <a:p>
          <a:pPr>
            <a:spcBef>
              <a:spcPct val="0"/>
            </a:spcBef>
          </a:pP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Committee Co-Chairs</a:t>
          </a:r>
        </a:p>
      </dgm:t>
    </dgm:pt>
    <dgm:pt modelId="{6CBA46BE-E7CD-417C-B5BB-04D4C7FDA570}" type="parTrans" cxnId="{06D99353-9A70-474C-89A1-EE53E9B45E55}">
      <dgm:prSet/>
      <dgm:spPr/>
      <dgm:t>
        <a:bodyPr/>
        <a:lstStyle/>
        <a:p>
          <a:endParaRPr lang="en-US"/>
        </a:p>
      </dgm:t>
    </dgm:pt>
    <dgm:pt modelId="{8CCA4DE0-A7CE-489B-B928-50ECD5C9C51D}" type="sibTrans" cxnId="{06D99353-9A70-474C-89A1-EE53E9B45E55}">
      <dgm:prSet/>
      <dgm:spPr/>
      <dgm:t>
        <a:bodyPr/>
        <a:lstStyle/>
        <a:p>
          <a:endParaRPr lang="en-US"/>
        </a:p>
      </dgm:t>
    </dgm:pt>
    <dgm:pt modelId="{B2D9CD24-4AFB-438E-BA5C-B5DEC5C474D5}">
      <dgm:prSet/>
      <dgm:spPr/>
      <dgm:t>
        <a:bodyPr/>
        <a:lstStyle/>
        <a:p>
          <a:pPr>
            <a:spcBef>
              <a:spcPct val="0"/>
            </a:spcBef>
          </a:pP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Representatives from: Corporate Scholars, Leadership Academy, and DEI Subcommittees</a:t>
          </a:r>
        </a:p>
      </dgm:t>
    </dgm:pt>
    <dgm:pt modelId="{B456C14D-9A49-4946-BC3D-FB8C41E90128}" type="parTrans" cxnId="{5A0AD3A4-5AA1-488A-A6D4-AA15CEEB6B9F}">
      <dgm:prSet/>
      <dgm:spPr/>
      <dgm:t>
        <a:bodyPr/>
        <a:lstStyle/>
        <a:p>
          <a:endParaRPr lang="en-US"/>
        </a:p>
      </dgm:t>
    </dgm:pt>
    <dgm:pt modelId="{E7E1E712-2753-4006-A1AD-8FAC6E0E71C0}" type="sibTrans" cxnId="{5A0AD3A4-5AA1-488A-A6D4-AA15CEEB6B9F}">
      <dgm:prSet/>
      <dgm:spPr/>
      <dgm:t>
        <a:bodyPr/>
        <a:lstStyle/>
        <a:p>
          <a:endParaRPr lang="en-US"/>
        </a:p>
      </dgm:t>
    </dgm:pt>
    <dgm:pt modelId="{A94AABAF-4FB9-4225-A398-0FC9CCBF91CC}">
      <dgm:prSet/>
      <dgm:spPr/>
      <dgm:t>
        <a:bodyPr/>
        <a:lstStyle/>
        <a:p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Stakeholders</a:t>
          </a:r>
          <a:endParaRPr lang="en-US" b="1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66E618BD-45BD-4BA4-BB70-EED0F880C2BA}" type="parTrans" cxnId="{EF99B3E9-C0C7-4F51-AE96-1F3F15E646CB}">
      <dgm:prSet/>
      <dgm:spPr/>
      <dgm:t>
        <a:bodyPr/>
        <a:lstStyle/>
        <a:p>
          <a:endParaRPr lang="en-US"/>
        </a:p>
      </dgm:t>
    </dgm:pt>
    <dgm:pt modelId="{F65D601D-F6B4-49D2-BD67-929970289B92}" type="sibTrans" cxnId="{EF99B3E9-C0C7-4F51-AE96-1F3F15E646CB}">
      <dgm:prSet/>
      <dgm:spPr/>
      <dgm:t>
        <a:bodyPr/>
        <a:lstStyle/>
        <a:p>
          <a:endParaRPr lang="en-US"/>
        </a:p>
      </dgm:t>
    </dgm:pt>
    <dgm:pt modelId="{426B5F33-EF99-4963-AA34-F3806C3AB07D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Members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A10EBC1-A69A-45F6-AEE9-2A66EA613040}" type="parTrans" cxnId="{56DEEAFD-259C-4E26-9E0C-B48D85883C11}">
      <dgm:prSet/>
      <dgm:spPr/>
      <dgm:t>
        <a:bodyPr/>
        <a:lstStyle/>
        <a:p>
          <a:endParaRPr lang="en-US"/>
        </a:p>
      </dgm:t>
    </dgm:pt>
    <dgm:pt modelId="{15C372AD-FA9F-46BA-80CF-57407064F9A8}" type="sibTrans" cxnId="{56DEEAFD-259C-4E26-9E0C-B48D85883C11}">
      <dgm:prSet/>
      <dgm:spPr/>
      <dgm:t>
        <a:bodyPr/>
        <a:lstStyle/>
        <a:p>
          <a:endParaRPr lang="en-US"/>
        </a:p>
      </dgm:t>
    </dgm:pt>
    <dgm:pt modelId="{DD8EDAC5-C744-45BB-AAB4-6DDDCFCF06ED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Workplaces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22E5718-0C68-4A9D-A7D4-86040482F018}" type="parTrans" cxnId="{CB90D129-E352-4BAE-A8E9-4BE2257C2D9A}">
      <dgm:prSet/>
      <dgm:spPr/>
      <dgm:t>
        <a:bodyPr/>
        <a:lstStyle/>
        <a:p>
          <a:endParaRPr lang="en-US"/>
        </a:p>
      </dgm:t>
    </dgm:pt>
    <dgm:pt modelId="{69F01770-4C2E-4312-9588-E484CC7D1852}" type="sibTrans" cxnId="{CB90D129-E352-4BAE-A8E9-4BE2257C2D9A}">
      <dgm:prSet/>
      <dgm:spPr/>
      <dgm:t>
        <a:bodyPr/>
        <a:lstStyle/>
        <a:p>
          <a:endParaRPr lang="en-US"/>
        </a:p>
      </dgm:t>
    </dgm:pt>
    <dgm:pt modelId="{8B30DDE5-F0C9-43FB-8B94-67A6C448A5FC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Staff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3C34E6F5-5BB6-4FEA-B2E0-CD531EDF15FE}" type="parTrans" cxnId="{172B9E55-7439-4C03-A286-527721423F06}">
      <dgm:prSet/>
      <dgm:spPr/>
      <dgm:t>
        <a:bodyPr/>
        <a:lstStyle/>
        <a:p>
          <a:endParaRPr lang="en-US"/>
        </a:p>
      </dgm:t>
    </dgm:pt>
    <dgm:pt modelId="{BA5BB2FA-FB36-4A4A-958B-F819FEEACB14}" type="sibTrans" cxnId="{172B9E55-7439-4C03-A286-527721423F06}">
      <dgm:prSet/>
      <dgm:spPr/>
      <dgm:t>
        <a:bodyPr/>
        <a:lstStyle/>
        <a:p>
          <a:endParaRPr lang="en-US"/>
        </a:p>
      </dgm:t>
    </dgm:pt>
    <dgm:pt modelId="{09F952A3-740F-4941-89AF-50A4FF483121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Community</a:t>
          </a:r>
        </a:p>
      </dgm:t>
    </dgm:pt>
    <dgm:pt modelId="{1A4B3CA7-1A1D-4945-A187-99382C60CC8F}" type="parTrans" cxnId="{3FD89A05-200D-4E1B-8B63-B3F54C877397}">
      <dgm:prSet/>
      <dgm:spPr/>
      <dgm:t>
        <a:bodyPr/>
        <a:lstStyle/>
        <a:p>
          <a:endParaRPr lang="en-US"/>
        </a:p>
      </dgm:t>
    </dgm:pt>
    <dgm:pt modelId="{2C3C66A3-D0D6-43D5-8C2A-855B8EC8A676}" type="sibTrans" cxnId="{3FD89A05-200D-4E1B-8B63-B3F54C877397}">
      <dgm:prSet/>
      <dgm:spPr/>
      <dgm:t>
        <a:bodyPr/>
        <a:lstStyle/>
        <a:p>
          <a:endParaRPr lang="en-US"/>
        </a:p>
      </dgm:t>
    </dgm:pt>
    <dgm:pt modelId="{1DD63A32-0D26-42FB-A6CC-F7522765D6E4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Sponsors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80EE4A5F-4944-4B87-BB29-25E97A330746}" type="parTrans" cxnId="{B47F24BA-6DE6-4344-A6B1-35798D98A0A7}">
      <dgm:prSet/>
      <dgm:spPr/>
      <dgm:t>
        <a:bodyPr/>
        <a:lstStyle/>
        <a:p>
          <a:endParaRPr lang="en-US"/>
        </a:p>
      </dgm:t>
    </dgm:pt>
    <dgm:pt modelId="{BCCBF1CA-1289-4044-B3F8-737CB1D5701C}" type="sibTrans" cxnId="{B47F24BA-6DE6-4344-A6B1-35798D98A0A7}">
      <dgm:prSet/>
      <dgm:spPr/>
      <dgm:t>
        <a:bodyPr/>
        <a:lstStyle/>
        <a:p>
          <a:endParaRPr lang="en-US"/>
        </a:p>
      </dgm:t>
    </dgm:pt>
    <dgm:pt modelId="{0A678E44-46BD-44CA-A443-C694C5CEFC7A}">
      <dgm:prSet/>
      <dgm:spPr/>
      <dgm:t>
        <a:bodyPr/>
        <a:lstStyle/>
        <a:p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Needs Assessment</a:t>
          </a:r>
        </a:p>
      </dgm:t>
    </dgm:pt>
    <dgm:pt modelId="{92ABBE5A-E6EA-43AC-8D32-AE39D81ED02B}" type="parTrans" cxnId="{FFCDBF55-11A7-4B8E-8301-5D6FA0FE735A}">
      <dgm:prSet/>
      <dgm:spPr/>
      <dgm:t>
        <a:bodyPr/>
        <a:lstStyle/>
        <a:p>
          <a:endParaRPr lang="en-US"/>
        </a:p>
      </dgm:t>
    </dgm:pt>
    <dgm:pt modelId="{3003D4D2-5340-4E43-8E9A-D2F16149391E}" type="sibTrans" cxnId="{FFCDBF55-11A7-4B8E-8301-5D6FA0FE735A}">
      <dgm:prSet/>
      <dgm:spPr/>
      <dgm:t>
        <a:bodyPr/>
        <a:lstStyle/>
        <a:p>
          <a:endParaRPr lang="en-US"/>
        </a:p>
      </dgm:t>
    </dgm:pt>
    <dgm:pt modelId="{67DD2813-8CA4-4EFD-BE85-E72AB20F7141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Engaged </a:t>
          </a: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Consultant Brighter Strategies</a:t>
          </a:r>
        </a:p>
      </dgm:t>
    </dgm:pt>
    <dgm:pt modelId="{9531536C-22CC-4FF5-9B68-FA5A3B766282}" type="parTrans" cxnId="{6B01A98E-44B3-4BF3-82F0-2DC1B4A79849}">
      <dgm:prSet/>
      <dgm:spPr/>
      <dgm:t>
        <a:bodyPr/>
        <a:lstStyle/>
        <a:p>
          <a:endParaRPr lang="en-US"/>
        </a:p>
      </dgm:t>
    </dgm:pt>
    <dgm:pt modelId="{12A5CD22-4436-4ACF-A86A-67FBB3376A6C}" type="sibTrans" cxnId="{6B01A98E-44B3-4BF3-82F0-2DC1B4A79849}">
      <dgm:prSet/>
      <dgm:spPr/>
      <dgm:t>
        <a:bodyPr/>
        <a:lstStyle/>
        <a:p>
          <a:endParaRPr lang="en-US"/>
        </a:p>
      </dgm:t>
    </dgm:pt>
    <dgm:pt modelId="{1690EFA4-942C-4EE2-9379-E61965C1E474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Listening Sessions with ACC NCR Membership</a:t>
          </a:r>
        </a:p>
      </dgm:t>
    </dgm:pt>
    <dgm:pt modelId="{D263B7AE-F62F-4A7D-9CAD-01E3A34BABC6}" type="parTrans" cxnId="{43317887-8E08-438C-8EF2-483577EE70A6}">
      <dgm:prSet/>
      <dgm:spPr/>
      <dgm:t>
        <a:bodyPr/>
        <a:lstStyle/>
        <a:p>
          <a:endParaRPr lang="en-US"/>
        </a:p>
      </dgm:t>
    </dgm:pt>
    <dgm:pt modelId="{EA880035-411A-438D-965C-5965654CA40A}" type="sibTrans" cxnId="{43317887-8E08-438C-8EF2-483577EE70A6}">
      <dgm:prSet/>
      <dgm:spPr/>
      <dgm:t>
        <a:bodyPr/>
        <a:lstStyle/>
        <a:p>
          <a:endParaRPr lang="en-US"/>
        </a:p>
      </dgm:t>
    </dgm:pt>
    <dgm:pt modelId="{D04158A9-D5FB-41F5-87E4-3D15E593284B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Gap Analysis</a:t>
          </a:r>
          <a:endParaRPr lang="en-US" b="1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AAEEE9A8-D056-46F0-B2E4-B40F8B33C247}" type="parTrans" cxnId="{F2BF791A-D4C3-4044-B434-FF16198904F0}">
      <dgm:prSet/>
      <dgm:spPr/>
      <dgm:t>
        <a:bodyPr/>
        <a:lstStyle/>
        <a:p>
          <a:endParaRPr lang="en-US"/>
        </a:p>
      </dgm:t>
    </dgm:pt>
    <dgm:pt modelId="{69A9D862-7410-4707-AC61-9730C26F42F0}" type="sibTrans" cxnId="{F2BF791A-D4C3-4044-B434-FF16198904F0}">
      <dgm:prSet/>
      <dgm:spPr/>
      <dgm:t>
        <a:bodyPr/>
        <a:lstStyle/>
        <a:p>
          <a:endParaRPr lang="en-US"/>
        </a:p>
      </dgm:t>
    </dgm:pt>
    <dgm:pt modelId="{28E52A06-8DF7-4377-9027-9B3B63B0D166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ID current activities that advance DEI</a:t>
          </a:r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</a:p>
      </dgm:t>
    </dgm:pt>
    <dgm:pt modelId="{A3ECF35B-C66B-4283-8686-475F74D4833F}" type="parTrans" cxnId="{BD5AB4AA-8134-46D3-B036-44504D2609E7}">
      <dgm:prSet/>
      <dgm:spPr/>
      <dgm:t>
        <a:bodyPr/>
        <a:lstStyle/>
        <a:p>
          <a:endParaRPr lang="en-US"/>
        </a:p>
      </dgm:t>
    </dgm:pt>
    <dgm:pt modelId="{2ED57C84-AB94-4D2A-AAB8-31F136A66DFF}" type="sibTrans" cxnId="{BD5AB4AA-8134-46D3-B036-44504D2609E7}">
      <dgm:prSet/>
      <dgm:spPr/>
      <dgm:t>
        <a:bodyPr/>
        <a:lstStyle/>
        <a:p>
          <a:endParaRPr lang="en-US"/>
        </a:p>
      </dgm:t>
    </dgm:pt>
    <dgm:pt modelId="{14EA30B8-EB11-4C77-8A26-03BEB1C8EB81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Consultant Delivered Draft Plan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FCB68BAC-68D9-42A2-A852-4441B34AABF5}" type="parTrans" cxnId="{F9355596-FCAE-4F6F-8DC4-1A58801DD5F1}">
      <dgm:prSet/>
      <dgm:spPr/>
      <dgm:t>
        <a:bodyPr/>
        <a:lstStyle/>
        <a:p>
          <a:endParaRPr lang="en-US"/>
        </a:p>
      </dgm:t>
    </dgm:pt>
    <dgm:pt modelId="{DED19947-1A1B-43A2-A3C5-AA97025A3D70}" type="sibTrans" cxnId="{F9355596-FCAE-4F6F-8DC4-1A58801DD5F1}">
      <dgm:prSet/>
      <dgm:spPr/>
      <dgm:t>
        <a:bodyPr/>
        <a:lstStyle/>
        <a:p>
          <a:endParaRPr lang="en-US"/>
        </a:p>
      </dgm:t>
    </dgm:pt>
    <dgm:pt modelId="{94D16A82-ABC6-445E-A169-603B8806D30E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Planning Group Reviewed/Refined Plan</a:t>
          </a:r>
          <a:endParaRPr lang="en-US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380FD44B-7169-4170-AB01-3FE201884713}" type="parTrans" cxnId="{C3B91D58-0806-4936-91E6-D8A237F6FD40}">
      <dgm:prSet/>
      <dgm:spPr/>
      <dgm:t>
        <a:bodyPr/>
        <a:lstStyle/>
        <a:p>
          <a:endParaRPr lang="en-US"/>
        </a:p>
      </dgm:t>
    </dgm:pt>
    <dgm:pt modelId="{9E4365C7-D414-4927-809F-AFA2B0AE3497}" type="sibTrans" cxnId="{C3B91D58-0806-4936-91E6-D8A237F6FD40}">
      <dgm:prSet/>
      <dgm:spPr/>
      <dgm:t>
        <a:bodyPr/>
        <a:lstStyle/>
        <a:p>
          <a:endParaRPr lang="en-US"/>
        </a:p>
      </dgm:t>
    </dgm:pt>
    <dgm:pt modelId="{1518AF30-5667-4122-8EA3-CD3B13C8B9AB}">
      <dgm:prSet/>
      <dgm:spPr/>
      <dgm:t>
        <a:bodyPr/>
        <a:lstStyle/>
        <a:p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Plan Delivery</a:t>
          </a:r>
        </a:p>
      </dgm:t>
    </dgm:pt>
    <dgm:pt modelId="{9B2E7363-FE69-4536-A9BD-310A56205346}" type="parTrans" cxnId="{16526F21-9E2A-4D1C-958D-103EDF22C565}">
      <dgm:prSet/>
      <dgm:spPr/>
      <dgm:t>
        <a:bodyPr/>
        <a:lstStyle/>
        <a:p>
          <a:endParaRPr lang="en-US"/>
        </a:p>
      </dgm:t>
    </dgm:pt>
    <dgm:pt modelId="{87C906A3-DB4C-4922-BBA3-CC94E9B29595}" type="sibTrans" cxnId="{16526F21-9E2A-4D1C-958D-103EDF22C565}">
      <dgm:prSet/>
      <dgm:spPr/>
      <dgm:t>
        <a:bodyPr/>
        <a:lstStyle/>
        <a:p>
          <a:endParaRPr lang="en-US"/>
        </a:p>
      </dgm:t>
    </dgm:pt>
    <dgm:pt modelId="{70894CBE-3FC4-4618-9AD7-202C085B321F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Finalize Values, Vision, Goals</a:t>
          </a:r>
        </a:p>
      </dgm:t>
    </dgm:pt>
    <dgm:pt modelId="{A4DD2620-1040-41CA-86FC-561B94936EEB}" type="parTrans" cxnId="{C6A19CC9-E6C1-4F98-87DC-11957501EE42}">
      <dgm:prSet/>
      <dgm:spPr/>
      <dgm:t>
        <a:bodyPr/>
        <a:lstStyle/>
        <a:p>
          <a:endParaRPr lang="en-US"/>
        </a:p>
      </dgm:t>
    </dgm:pt>
    <dgm:pt modelId="{45E6BC14-A80E-49AB-9B8A-A37EA417D38C}" type="sibTrans" cxnId="{C6A19CC9-E6C1-4F98-87DC-11957501EE42}">
      <dgm:prSet/>
      <dgm:spPr/>
      <dgm:t>
        <a:bodyPr/>
        <a:lstStyle/>
        <a:p>
          <a:endParaRPr lang="en-US"/>
        </a:p>
      </dgm:t>
    </dgm:pt>
    <dgm:pt modelId="{B139EC5D-3B30-44B0-8577-5E3C964D090C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Prioritize new activities </a:t>
          </a: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that will add value and impact.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62E83D8F-6C78-4A58-BBA3-38566873FAE7}" type="parTrans" cxnId="{0DD91F7F-A17F-4735-9194-404903AA3749}">
      <dgm:prSet/>
      <dgm:spPr/>
      <dgm:t>
        <a:bodyPr/>
        <a:lstStyle/>
        <a:p>
          <a:endParaRPr lang="en-US"/>
        </a:p>
      </dgm:t>
    </dgm:pt>
    <dgm:pt modelId="{C32E62D0-DA56-4F29-80E9-FA80464E7F3D}" type="sibTrans" cxnId="{0DD91F7F-A17F-4735-9194-404903AA3749}">
      <dgm:prSet/>
      <dgm:spPr/>
      <dgm:t>
        <a:bodyPr/>
        <a:lstStyle/>
        <a:p>
          <a:endParaRPr lang="en-US"/>
        </a:p>
      </dgm:t>
    </dgm:pt>
    <dgm:pt modelId="{854E9A9C-0BC6-4B9C-B26D-43063019DAA3}">
      <dgm:prSet/>
      <dgm:spPr/>
      <dgm:t>
        <a:bodyPr/>
        <a:lstStyle/>
        <a:p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A2C5583F-1BFE-49D5-AD76-0F6C8436EC86}" type="parTrans" cxnId="{BBF84D73-9B68-4D10-B16B-842BEB3BFCDB}">
      <dgm:prSet/>
      <dgm:spPr/>
      <dgm:t>
        <a:bodyPr/>
        <a:lstStyle/>
        <a:p>
          <a:endParaRPr lang="en-US"/>
        </a:p>
      </dgm:t>
    </dgm:pt>
    <dgm:pt modelId="{E755932B-6B5C-4526-853A-B65014141674}" type="sibTrans" cxnId="{BBF84D73-9B68-4D10-B16B-842BEB3BFCDB}">
      <dgm:prSet/>
      <dgm:spPr/>
      <dgm:t>
        <a:bodyPr/>
        <a:lstStyle/>
        <a:p>
          <a:endParaRPr lang="en-US"/>
        </a:p>
      </dgm:t>
    </dgm:pt>
    <dgm:pt modelId="{72F08370-013B-45A0-9A9E-B8E27857415D}">
      <dgm:prSet/>
      <dgm:spPr/>
      <dgm:t>
        <a:bodyPr/>
        <a:lstStyle/>
        <a:p>
          <a:endParaRPr lang="en-US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82656299-DBDE-4BA0-B988-22596183EDEC}" type="parTrans" cxnId="{43D47E71-3EF5-48F3-B9B1-627E806B5350}">
      <dgm:prSet/>
      <dgm:spPr/>
      <dgm:t>
        <a:bodyPr/>
        <a:lstStyle/>
        <a:p>
          <a:endParaRPr lang="en-US"/>
        </a:p>
      </dgm:t>
    </dgm:pt>
    <dgm:pt modelId="{23F66A94-3075-4741-BB93-65A177A19DDD}" type="sibTrans" cxnId="{43D47E71-3EF5-48F3-B9B1-627E806B5350}">
      <dgm:prSet/>
      <dgm:spPr/>
      <dgm:t>
        <a:bodyPr/>
        <a:lstStyle/>
        <a:p>
          <a:endParaRPr lang="en-US"/>
        </a:p>
      </dgm:t>
    </dgm:pt>
    <dgm:pt modelId="{B751DD8E-0D76-44B8-B0A6-F91F662EC831}">
      <dgm:prSet/>
      <dgm:spPr/>
      <dgm:t>
        <a:bodyPr/>
        <a:lstStyle/>
        <a:p>
          <a:endParaRPr lang="en-US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F54FECA0-6D60-4677-BCDE-A3E63B483B26}" type="parTrans" cxnId="{A6B0873A-9506-422B-B4C5-DC84A8ACBF78}">
      <dgm:prSet/>
      <dgm:spPr/>
      <dgm:t>
        <a:bodyPr/>
        <a:lstStyle/>
        <a:p>
          <a:endParaRPr lang="en-US"/>
        </a:p>
      </dgm:t>
    </dgm:pt>
    <dgm:pt modelId="{4C33A4D0-2B91-480F-A071-324F3E4BF682}" type="sibTrans" cxnId="{A6B0873A-9506-422B-B4C5-DC84A8ACBF78}">
      <dgm:prSet/>
      <dgm:spPr/>
      <dgm:t>
        <a:bodyPr/>
        <a:lstStyle/>
        <a:p>
          <a:endParaRPr lang="en-US"/>
        </a:p>
      </dgm:t>
    </dgm:pt>
    <dgm:pt modelId="{A9A057F8-1198-4890-8BC2-8326876152CA}">
      <dgm:prSet/>
      <dgm:spPr/>
      <dgm:t>
        <a:bodyPr/>
        <a:lstStyle/>
        <a:p>
          <a:endParaRPr lang="en-US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8CF01EE6-BFBA-4679-AC5F-2B48206978E1}" type="parTrans" cxnId="{E53F20C7-0620-4958-9E3E-DBB9A5543C69}">
      <dgm:prSet/>
      <dgm:spPr/>
      <dgm:t>
        <a:bodyPr/>
        <a:lstStyle/>
        <a:p>
          <a:endParaRPr lang="en-US"/>
        </a:p>
      </dgm:t>
    </dgm:pt>
    <dgm:pt modelId="{6A8A3366-A35B-431F-AFD6-E1CFF7F2A114}" type="sibTrans" cxnId="{E53F20C7-0620-4958-9E3E-DBB9A5543C69}">
      <dgm:prSet/>
      <dgm:spPr/>
      <dgm:t>
        <a:bodyPr/>
        <a:lstStyle/>
        <a:p>
          <a:endParaRPr lang="en-US"/>
        </a:p>
      </dgm:t>
    </dgm:pt>
    <dgm:pt modelId="{644B718C-14D1-4B94-9430-591D74545DAC}">
      <dgm:prSet/>
      <dgm:spPr/>
      <dgm:t>
        <a:bodyPr/>
        <a:lstStyle/>
        <a:p>
          <a:pPr>
            <a:spcBef>
              <a:spcPct val="0"/>
            </a:spcBef>
          </a:pPr>
          <a:endParaRPr lang="en-US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7E8712B6-E61F-45B6-AC56-3A55C85A7456}" type="parTrans" cxnId="{E1FBF5A2-9229-400B-BD72-7A53E3F72FFE}">
      <dgm:prSet/>
      <dgm:spPr/>
      <dgm:t>
        <a:bodyPr/>
        <a:lstStyle/>
        <a:p>
          <a:endParaRPr lang="en-US"/>
        </a:p>
      </dgm:t>
    </dgm:pt>
    <dgm:pt modelId="{F84C9825-748F-4DF8-881A-7A206911C688}" type="sibTrans" cxnId="{E1FBF5A2-9229-400B-BD72-7A53E3F72FFE}">
      <dgm:prSet/>
      <dgm:spPr/>
      <dgm:t>
        <a:bodyPr/>
        <a:lstStyle/>
        <a:p>
          <a:endParaRPr lang="en-US"/>
        </a:p>
      </dgm:t>
    </dgm:pt>
    <dgm:pt modelId="{2FDBA8F8-27F7-450B-9FAD-2981370EE6BF}">
      <dgm:prSet/>
      <dgm:spPr/>
      <dgm:t>
        <a:bodyPr/>
        <a:lstStyle/>
        <a:p>
          <a:pPr>
            <a:spcBef>
              <a:spcPct val="0"/>
            </a:spcBef>
          </a:pPr>
          <a:endParaRPr lang="en-US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782D8BC3-4FF1-466A-AE9C-FE9FEAC6AA64}" type="parTrans" cxnId="{CC616667-F7EF-408B-9DEE-66F03EC51EB7}">
      <dgm:prSet/>
      <dgm:spPr/>
      <dgm:t>
        <a:bodyPr/>
        <a:lstStyle/>
        <a:p>
          <a:endParaRPr lang="en-US"/>
        </a:p>
      </dgm:t>
    </dgm:pt>
    <dgm:pt modelId="{92DF260D-336B-47B7-B21A-DB9EABE61C45}" type="sibTrans" cxnId="{CC616667-F7EF-408B-9DEE-66F03EC51EB7}">
      <dgm:prSet/>
      <dgm:spPr/>
      <dgm:t>
        <a:bodyPr/>
        <a:lstStyle/>
        <a:p>
          <a:endParaRPr lang="en-US"/>
        </a:p>
      </dgm:t>
    </dgm:pt>
    <dgm:pt modelId="{E40D9631-E40B-4FA8-873B-0DA9E77F365D}">
      <dgm:prSet/>
      <dgm:spPr/>
      <dgm:t>
        <a:bodyPr/>
        <a:lstStyle/>
        <a:p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E22C962-2F71-40EB-8F2C-D270A37125A9}" type="parTrans" cxnId="{1D1349E6-063A-4029-A73F-C41F3F67FF2F}">
      <dgm:prSet/>
      <dgm:spPr/>
      <dgm:t>
        <a:bodyPr/>
        <a:lstStyle/>
        <a:p>
          <a:endParaRPr lang="en-US"/>
        </a:p>
      </dgm:t>
    </dgm:pt>
    <dgm:pt modelId="{06926D3F-4101-4ED2-A6F6-51154FDDFAE6}" type="sibTrans" cxnId="{1D1349E6-063A-4029-A73F-C41F3F67FF2F}">
      <dgm:prSet/>
      <dgm:spPr/>
      <dgm:t>
        <a:bodyPr/>
        <a:lstStyle/>
        <a:p>
          <a:endParaRPr lang="en-US"/>
        </a:p>
      </dgm:t>
    </dgm:pt>
    <dgm:pt modelId="{62D8BFD8-7933-4B53-9622-30F4C8CC77CC}">
      <dgm:prSet/>
      <dgm:spPr/>
      <dgm:t>
        <a:bodyPr/>
        <a:lstStyle/>
        <a:p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BEF52B30-145E-4359-93EB-AA59DBE526E3}" type="parTrans" cxnId="{5FDA54D3-101D-4818-B6D9-BA089007B58F}">
      <dgm:prSet/>
      <dgm:spPr/>
      <dgm:t>
        <a:bodyPr/>
        <a:lstStyle/>
        <a:p>
          <a:endParaRPr lang="en-US"/>
        </a:p>
      </dgm:t>
    </dgm:pt>
    <dgm:pt modelId="{9ABAD499-0792-40C9-A205-3F43B0FDB9D0}" type="sibTrans" cxnId="{5FDA54D3-101D-4818-B6D9-BA089007B58F}">
      <dgm:prSet/>
      <dgm:spPr/>
      <dgm:t>
        <a:bodyPr/>
        <a:lstStyle/>
        <a:p>
          <a:endParaRPr lang="en-US"/>
        </a:p>
      </dgm:t>
    </dgm:pt>
    <dgm:pt modelId="{F84D1816-C29B-420F-A751-129B73767CE3}">
      <dgm:prSet/>
      <dgm:spPr/>
      <dgm:t>
        <a:bodyPr/>
        <a:lstStyle/>
        <a:p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5484C9A6-C37E-4DB0-982C-64053B1A9AAD}" type="parTrans" cxnId="{F4A268F4-7698-4387-B644-95BCE703A9FB}">
      <dgm:prSet/>
      <dgm:spPr/>
      <dgm:t>
        <a:bodyPr/>
        <a:lstStyle/>
        <a:p>
          <a:endParaRPr lang="en-US"/>
        </a:p>
      </dgm:t>
    </dgm:pt>
    <dgm:pt modelId="{EECD5CDA-D1A5-4813-96D7-BEBD972BEB54}" type="sibTrans" cxnId="{F4A268F4-7698-4387-B644-95BCE703A9FB}">
      <dgm:prSet/>
      <dgm:spPr/>
      <dgm:t>
        <a:bodyPr/>
        <a:lstStyle/>
        <a:p>
          <a:endParaRPr lang="en-US"/>
        </a:p>
      </dgm:t>
    </dgm:pt>
    <dgm:pt modelId="{8065F5C2-77DD-4F5A-B5DB-C76534C48F49}">
      <dgm:prSet/>
      <dgm:spPr/>
      <dgm:t>
        <a:bodyPr/>
        <a:lstStyle/>
        <a:p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C86F5C0E-57B6-46D3-A57A-74792E7D1C27}" type="parTrans" cxnId="{A34D9087-FEE5-4338-BECA-DC5A45E2DE7A}">
      <dgm:prSet/>
      <dgm:spPr/>
      <dgm:t>
        <a:bodyPr/>
        <a:lstStyle/>
        <a:p>
          <a:endParaRPr lang="en-US"/>
        </a:p>
      </dgm:t>
    </dgm:pt>
    <dgm:pt modelId="{F3CE54F7-2DDF-4860-BC56-10B8A3EBEB1C}" type="sibTrans" cxnId="{A34D9087-FEE5-4338-BECA-DC5A45E2DE7A}">
      <dgm:prSet/>
      <dgm:spPr/>
      <dgm:t>
        <a:bodyPr/>
        <a:lstStyle/>
        <a:p>
          <a:endParaRPr lang="en-US"/>
        </a:p>
      </dgm:t>
    </dgm:pt>
    <dgm:pt modelId="{59053041-58D2-4AEE-85CD-75FDCEF7C24C}" type="pres">
      <dgm:prSet presAssocID="{5F3C5A05-B268-4330-BD05-EBA96D2CB7C0}" presName="Name0" presStyleCnt="0">
        <dgm:presLayoutVars>
          <dgm:dir/>
          <dgm:resizeHandles val="exact"/>
        </dgm:presLayoutVars>
      </dgm:prSet>
      <dgm:spPr/>
    </dgm:pt>
    <dgm:pt modelId="{22A87D6B-F1D1-4EDC-8667-B96585F86AA3}" type="pres">
      <dgm:prSet presAssocID="{F7B1DC39-9992-4E5C-AA1B-F5DBEEE983B2}" presName="parAndChTx" presStyleLbl="node1" presStyleIdx="0" presStyleCnt="5">
        <dgm:presLayoutVars>
          <dgm:bulletEnabled val="1"/>
        </dgm:presLayoutVars>
      </dgm:prSet>
      <dgm:spPr/>
    </dgm:pt>
    <dgm:pt modelId="{7873E4F9-F48C-4A17-B77F-3B63F6028A27}" type="pres">
      <dgm:prSet presAssocID="{2C46ECCB-DC6B-490A-835C-79A035937A77}" presName="parAndChSpace" presStyleCnt="0"/>
      <dgm:spPr/>
    </dgm:pt>
    <dgm:pt modelId="{3F42F0B9-D5D0-401B-B6CE-5817ECC966D1}" type="pres">
      <dgm:prSet presAssocID="{A94AABAF-4FB9-4225-A398-0FC9CCBF91CC}" presName="parAndChTx" presStyleLbl="node1" presStyleIdx="1" presStyleCnt="5">
        <dgm:presLayoutVars>
          <dgm:bulletEnabled val="1"/>
        </dgm:presLayoutVars>
      </dgm:prSet>
      <dgm:spPr/>
    </dgm:pt>
    <dgm:pt modelId="{94D2C3B8-8CF2-4D06-87DF-3C02CC060A81}" type="pres">
      <dgm:prSet presAssocID="{F65D601D-F6B4-49D2-BD67-929970289B92}" presName="parAndChSpace" presStyleCnt="0"/>
      <dgm:spPr/>
    </dgm:pt>
    <dgm:pt modelId="{92DB2CDD-AA99-4994-A7FA-803C87FDB50B}" type="pres">
      <dgm:prSet presAssocID="{0A678E44-46BD-44CA-A443-C694C5CEFC7A}" presName="parAndChTx" presStyleLbl="node1" presStyleIdx="2" presStyleCnt="5">
        <dgm:presLayoutVars>
          <dgm:bulletEnabled val="1"/>
        </dgm:presLayoutVars>
      </dgm:prSet>
      <dgm:spPr/>
    </dgm:pt>
    <dgm:pt modelId="{E23AB772-5189-418D-B87E-FC769F2273AA}" type="pres">
      <dgm:prSet presAssocID="{3003D4D2-5340-4E43-8E9A-D2F16149391E}" presName="parAndChSpace" presStyleCnt="0"/>
      <dgm:spPr/>
    </dgm:pt>
    <dgm:pt modelId="{6DD78479-7C51-4EB7-AFDA-59435BBEF2C2}" type="pres">
      <dgm:prSet presAssocID="{D04158A9-D5FB-41F5-87E4-3D15E593284B}" presName="parAndChTx" presStyleLbl="node1" presStyleIdx="3" presStyleCnt="5">
        <dgm:presLayoutVars>
          <dgm:bulletEnabled val="1"/>
        </dgm:presLayoutVars>
      </dgm:prSet>
      <dgm:spPr/>
    </dgm:pt>
    <dgm:pt modelId="{290ACD4B-80EF-4F7C-87B0-D54487FEA2B6}" type="pres">
      <dgm:prSet presAssocID="{69A9D862-7410-4707-AC61-9730C26F42F0}" presName="parAndChSpace" presStyleCnt="0"/>
      <dgm:spPr/>
    </dgm:pt>
    <dgm:pt modelId="{49A756E9-69FC-4A25-A38F-D2A40B2568CC}" type="pres">
      <dgm:prSet presAssocID="{1518AF30-5667-4122-8EA3-CD3B13C8B9AB}" presName="parAndChTx" presStyleLbl="node1" presStyleIdx="4" presStyleCnt="5">
        <dgm:presLayoutVars>
          <dgm:bulletEnabled val="1"/>
        </dgm:presLayoutVars>
      </dgm:prSet>
      <dgm:spPr/>
    </dgm:pt>
  </dgm:ptLst>
  <dgm:cxnLst>
    <dgm:cxn modelId="{3FD89A05-200D-4E1B-8B63-B3F54C877397}" srcId="{A94AABAF-4FB9-4225-A398-0FC9CCBF91CC}" destId="{09F952A3-740F-4941-89AF-50A4FF483121}" srcOrd="6" destOrd="0" parTransId="{1A4B3CA7-1A1D-4945-A187-99382C60CC8F}" sibTransId="{2C3C66A3-D0D6-43D5-8C2A-855B8EC8A676}"/>
    <dgm:cxn modelId="{54E65B13-27D2-4953-B888-AA1CE6E4758C}" type="presOf" srcId="{F7B1DC39-9992-4E5C-AA1B-F5DBEEE983B2}" destId="{22A87D6B-F1D1-4EDC-8667-B96585F86AA3}" srcOrd="0" destOrd="0" presId="urn:microsoft.com/office/officeart/2005/8/layout/hChevron3"/>
    <dgm:cxn modelId="{F2BF791A-D4C3-4044-B434-FF16198904F0}" srcId="{5F3C5A05-B268-4330-BD05-EBA96D2CB7C0}" destId="{D04158A9-D5FB-41F5-87E4-3D15E593284B}" srcOrd="3" destOrd="0" parTransId="{AAEEE9A8-D056-46F0-B2E4-B40F8B33C247}" sibTransId="{69A9D862-7410-4707-AC61-9730C26F42F0}"/>
    <dgm:cxn modelId="{F864E81D-B9DF-4631-8840-ECEF39BEA4B0}" type="presOf" srcId="{DD8EDAC5-C744-45BB-AAB4-6DDDCFCF06ED}" destId="{3F42F0B9-D5D0-401B-B6CE-5817ECC966D1}" srcOrd="0" destOrd="3" presId="urn:microsoft.com/office/officeart/2005/8/layout/hChevron3"/>
    <dgm:cxn modelId="{6F72EE1D-10CE-4FCA-8CAB-98D4A3092636}" srcId="{5F3C5A05-B268-4330-BD05-EBA96D2CB7C0}" destId="{F7B1DC39-9992-4E5C-AA1B-F5DBEEE983B2}" srcOrd="0" destOrd="0" parTransId="{5509D2A9-4BE7-4E42-B39F-A7C1D5E3C095}" sibTransId="{2C46ECCB-DC6B-490A-835C-79A035937A77}"/>
    <dgm:cxn modelId="{16526F21-9E2A-4D1C-958D-103EDF22C565}" srcId="{5F3C5A05-B268-4330-BD05-EBA96D2CB7C0}" destId="{1518AF30-5667-4122-8EA3-CD3B13C8B9AB}" srcOrd="4" destOrd="0" parTransId="{9B2E7363-FE69-4536-A9BD-310A56205346}" sibTransId="{87C906A3-DB4C-4922-BBA3-CC94E9B29595}"/>
    <dgm:cxn modelId="{91560422-3B51-4A6B-BD8C-3540A2BB3612}" type="presOf" srcId="{67DD2813-8CA4-4EFD-BE85-E72AB20F7141}" destId="{92DB2CDD-AA99-4994-A7FA-803C87FDB50B}" srcOrd="0" destOrd="1" presId="urn:microsoft.com/office/officeart/2005/8/layout/hChevron3"/>
    <dgm:cxn modelId="{CB90D129-E352-4BAE-A8E9-4BE2257C2D9A}" srcId="{A94AABAF-4FB9-4225-A398-0FC9CCBF91CC}" destId="{DD8EDAC5-C744-45BB-AAB4-6DDDCFCF06ED}" srcOrd="2" destOrd="0" parTransId="{E22E5718-0C68-4A9D-A7D4-86040482F018}" sibTransId="{69F01770-4C2E-4312-9588-E484CC7D1852}"/>
    <dgm:cxn modelId="{9D859F32-F038-44A9-9D06-253A743711FF}" type="presOf" srcId="{0A678E44-46BD-44CA-A443-C694C5CEFC7A}" destId="{92DB2CDD-AA99-4994-A7FA-803C87FDB50B}" srcOrd="0" destOrd="0" presId="urn:microsoft.com/office/officeart/2005/8/layout/hChevron3"/>
    <dgm:cxn modelId="{7F290238-DFA4-421F-AE17-92EBE0D1FA07}" type="presOf" srcId="{14EA30B8-EB11-4C77-8A26-03BEB1C8EB81}" destId="{49A756E9-69FC-4A25-A38F-D2A40B2568CC}" srcOrd="0" destOrd="1" presId="urn:microsoft.com/office/officeart/2005/8/layout/hChevron3"/>
    <dgm:cxn modelId="{A6B0873A-9506-422B-B4C5-DC84A8ACBF78}" srcId="{1518AF30-5667-4122-8EA3-CD3B13C8B9AB}" destId="{B751DD8E-0D76-44B8-B0A6-F91F662EC831}" srcOrd="3" destOrd="0" parTransId="{F54FECA0-6D60-4677-BCDE-A3E63B483B26}" sibTransId="{4C33A4D0-2B91-480F-A071-324F3E4BF682}"/>
    <dgm:cxn modelId="{D9619C5D-D3CF-4DF6-859F-7202DD8B5D89}" type="presOf" srcId="{1690EFA4-942C-4EE2-9379-E61965C1E474}" destId="{92DB2CDD-AA99-4994-A7FA-803C87FDB50B}" srcOrd="0" destOrd="3" presId="urn:microsoft.com/office/officeart/2005/8/layout/hChevron3"/>
    <dgm:cxn modelId="{30CC0E43-218D-4CF4-A405-934B6DBFCFD9}" srcId="{F7B1DC39-9992-4E5C-AA1B-F5DBEEE983B2}" destId="{030A79C0-E2E7-487A-AEF0-5B5399044BDC}" srcOrd="0" destOrd="0" parTransId="{90CCB43D-C25E-42C3-85CA-C503A16B4562}" sibTransId="{C77EF8AA-7416-4C9A-BC40-2E7276C96439}"/>
    <dgm:cxn modelId="{458C7865-B2DE-4DB1-97CF-35FA102ACB10}" type="presOf" srcId="{B2D9CD24-4AFB-438E-BA5C-B5DEC5C474D5}" destId="{22A87D6B-F1D1-4EDC-8667-B96585F86AA3}" srcOrd="0" destOrd="5" presId="urn:microsoft.com/office/officeart/2005/8/layout/hChevron3"/>
    <dgm:cxn modelId="{CC616667-F7EF-408B-9DEE-66F03EC51EB7}" srcId="{F7B1DC39-9992-4E5C-AA1B-F5DBEEE983B2}" destId="{2FDBA8F8-27F7-450B-9FAD-2981370EE6BF}" srcOrd="3" destOrd="0" parTransId="{782D8BC3-4FF1-466A-AE9C-FE9FEAC6AA64}" sibTransId="{92DF260D-336B-47B7-B21A-DB9EABE61C45}"/>
    <dgm:cxn modelId="{066DB86A-C856-4A44-A6AF-F0F5CCDDE1D6}" type="presOf" srcId="{72F08370-013B-45A0-9A9E-B8E27857415D}" destId="{49A756E9-69FC-4A25-A38F-D2A40B2568CC}" srcOrd="0" destOrd="2" presId="urn:microsoft.com/office/officeart/2005/8/layout/hChevron3"/>
    <dgm:cxn modelId="{0551F66A-FF51-4EC7-B11B-AF9DA8A3E0F4}" type="presOf" srcId="{A9A057F8-1198-4890-8BC2-8326876152CA}" destId="{92DB2CDD-AA99-4994-A7FA-803C87FDB50B}" srcOrd="0" destOrd="2" presId="urn:microsoft.com/office/officeart/2005/8/layout/hChevron3"/>
    <dgm:cxn modelId="{43D47E71-3EF5-48F3-B9B1-627E806B5350}" srcId="{1518AF30-5667-4122-8EA3-CD3B13C8B9AB}" destId="{72F08370-013B-45A0-9A9E-B8E27857415D}" srcOrd="1" destOrd="0" parTransId="{82656299-DBDE-4BA0-B988-22596183EDEC}" sibTransId="{23F66A94-3075-4741-BB93-65A177A19DDD}"/>
    <dgm:cxn modelId="{BBF84D73-9B68-4D10-B16B-842BEB3BFCDB}" srcId="{D04158A9-D5FB-41F5-87E4-3D15E593284B}" destId="{854E9A9C-0BC6-4B9C-B26D-43063019DAA3}" srcOrd="1" destOrd="0" parTransId="{A2C5583F-1BFE-49D5-AD76-0F6C8436EC86}" sibTransId="{E755932B-6B5C-4526-853A-B65014141674}"/>
    <dgm:cxn modelId="{06D99353-9A70-474C-89A1-EE53E9B45E55}" srcId="{F7B1DC39-9992-4E5C-AA1B-F5DBEEE983B2}" destId="{1CD70346-3339-40BE-BE30-4C94C3D1CC4B}" srcOrd="2" destOrd="0" parTransId="{6CBA46BE-E7CD-417C-B5BB-04D4C7FDA570}" sibTransId="{8CCA4DE0-A7CE-489B-B928-50ECD5C9C51D}"/>
    <dgm:cxn modelId="{172B9E55-7439-4C03-A286-527721423F06}" srcId="{A94AABAF-4FB9-4225-A398-0FC9CCBF91CC}" destId="{8B30DDE5-F0C9-43FB-8B94-67A6C448A5FC}" srcOrd="4" destOrd="0" parTransId="{3C34E6F5-5BB6-4FEA-B2E0-CD531EDF15FE}" sibTransId="{BA5BB2FA-FB36-4A4A-958B-F819FEEACB14}"/>
    <dgm:cxn modelId="{FFCDBF55-11A7-4B8E-8301-5D6FA0FE735A}" srcId="{5F3C5A05-B268-4330-BD05-EBA96D2CB7C0}" destId="{0A678E44-46BD-44CA-A443-C694C5CEFC7A}" srcOrd="2" destOrd="0" parTransId="{92ABBE5A-E6EA-43AC-8D32-AE39D81ED02B}" sibTransId="{3003D4D2-5340-4E43-8E9A-D2F16149391E}"/>
    <dgm:cxn modelId="{C3B91D58-0806-4936-91E6-D8A237F6FD40}" srcId="{1518AF30-5667-4122-8EA3-CD3B13C8B9AB}" destId="{94D16A82-ABC6-445E-A169-603B8806D30E}" srcOrd="2" destOrd="0" parTransId="{380FD44B-7169-4170-AB01-3FE201884713}" sibTransId="{9E4365C7-D414-4927-809F-AFA2B0AE3497}"/>
    <dgm:cxn modelId="{A081EC5A-4616-4190-9957-7873A2BADB68}" type="presOf" srcId="{F84D1816-C29B-420F-A751-129B73767CE3}" destId="{3F42F0B9-D5D0-401B-B6CE-5817ECC966D1}" srcOrd="0" destOrd="6" presId="urn:microsoft.com/office/officeart/2005/8/layout/hChevron3"/>
    <dgm:cxn modelId="{CFBCE77E-7F9C-4986-BEF3-384BA52C20AE}" type="presOf" srcId="{644B718C-14D1-4B94-9430-591D74545DAC}" destId="{22A87D6B-F1D1-4EDC-8667-B96585F86AA3}" srcOrd="0" destOrd="2" presId="urn:microsoft.com/office/officeart/2005/8/layout/hChevron3"/>
    <dgm:cxn modelId="{0DD91F7F-A17F-4735-9194-404903AA3749}" srcId="{D04158A9-D5FB-41F5-87E4-3D15E593284B}" destId="{B139EC5D-3B30-44B0-8577-5E3C964D090C}" srcOrd="2" destOrd="0" parTransId="{62E83D8F-6C78-4A58-BBA3-38566873FAE7}" sibTransId="{C32E62D0-DA56-4F29-80E9-FA80464E7F3D}"/>
    <dgm:cxn modelId="{B8DC4E87-6266-4B62-83ED-4DAE086FEC0E}" type="presOf" srcId="{62D8BFD8-7933-4B53-9622-30F4C8CC77CC}" destId="{3F42F0B9-D5D0-401B-B6CE-5817ECC966D1}" srcOrd="0" destOrd="4" presId="urn:microsoft.com/office/officeart/2005/8/layout/hChevron3"/>
    <dgm:cxn modelId="{43317887-8E08-438C-8EF2-483577EE70A6}" srcId="{0A678E44-46BD-44CA-A443-C694C5CEFC7A}" destId="{1690EFA4-942C-4EE2-9379-E61965C1E474}" srcOrd="2" destOrd="0" parTransId="{D263B7AE-F62F-4A7D-9CAD-01E3A34BABC6}" sibTransId="{EA880035-411A-438D-965C-5965654CA40A}"/>
    <dgm:cxn modelId="{A34D9087-FEE5-4338-BECA-DC5A45E2DE7A}" srcId="{A94AABAF-4FB9-4225-A398-0FC9CCBF91CC}" destId="{8065F5C2-77DD-4F5A-B5DB-C76534C48F49}" srcOrd="7" destOrd="0" parTransId="{C86F5C0E-57B6-46D3-A57A-74792E7D1C27}" sibTransId="{F3CE54F7-2DDF-4860-BC56-10B8A3EBEB1C}"/>
    <dgm:cxn modelId="{7AD9088D-1C62-4F01-A942-C9768EB46FE8}" type="presOf" srcId="{28E52A06-8DF7-4377-9027-9B3B63B0D166}" destId="{6DD78479-7C51-4EB7-AFDA-59435BBEF2C2}" srcOrd="0" destOrd="1" presId="urn:microsoft.com/office/officeart/2005/8/layout/hChevron3"/>
    <dgm:cxn modelId="{6B01A98E-44B3-4BF3-82F0-2DC1B4A79849}" srcId="{0A678E44-46BD-44CA-A443-C694C5CEFC7A}" destId="{67DD2813-8CA4-4EFD-BE85-E72AB20F7141}" srcOrd="0" destOrd="0" parTransId="{9531536C-22CC-4FF5-9B68-FA5A3B766282}" sibTransId="{12A5CD22-4436-4ACF-A86A-67FBB3376A6C}"/>
    <dgm:cxn modelId="{DCD4FB90-79AF-42C2-AE3C-D84F10539D44}" type="presOf" srcId="{030A79C0-E2E7-487A-AEF0-5B5399044BDC}" destId="{22A87D6B-F1D1-4EDC-8667-B96585F86AA3}" srcOrd="0" destOrd="1" presId="urn:microsoft.com/office/officeart/2005/8/layout/hChevron3"/>
    <dgm:cxn modelId="{69F50196-EAC5-4C88-8A22-6C7A804CEA39}" type="presOf" srcId="{426B5F33-EF99-4963-AA34-F3806C3AB07D}" destId="{3F42F0B9-D5D0-401B-B6CE-5817ECC966D1}" srcOrd="0" destOrd="1" presId="urn:microsoft.com/office/officeart/2005/8/layout/hChevron3"/>
    <dgm:cxn modelId="{ABA43196-1761-4D66-B79F-BF5C9AC96228}" type="presOf" srcId="{D04158A9-D5FB-41F5-87E4-3D15E593284B}" destId="{6DD78479-7C51-4EB7-AFDA-59435BBEF2C2}" srcOrd="0" destOrd="0" presId="urn:microsoft.com/office/officeart/2005/8/layout/hChevron3"/>
    <dgm:cxn modelId="{F9355596-FCAE-4F6F-8DC4-1A58801DD5F1}" srcId="{1518AF30-5667-4122-8EA3-CD3B13C8B9AB}" destId="{14EA30B8-EB11-4C77-8A26-03BEB1C8EB81}" srcOrd="0" destOrd="0" parTransId="{FCB68BAC-68D9-42A2-A852-4441B34AABF5}" sibTransId="{DED19947-1A1B-43A2-A3C5-AA97025A3D70}"/>
    <dgm:cxn modelId="{7E0F4B9D-E9B7-4908-8C41-86D76ED8B9A0}" type="presOf" srcId="{5F3C5A05-B268-4330-BD05-EBA96D2CB7C0}" destId="{59053041-58D2-4AEE-85CD-75FDCEF7C24C}" srcOrd="0" destOrd="0" presId="urn:microsoft.com/office/officeart/2005/8/layout/hChevron3"/>
    <dgm:cxn modelId="{F4CF0D9F-AE03-427F-97C0-07FFAE4E8CCE}" type="presOf" srcId="{8B30DDE5-F0C9-43FB-8B94-67A6C448A5FC}" destId="{3F42F0B9-D5D0-401B-B6CE-5817ECC966D1}" srcOrd="0" destOrd="5" presId="urn:microsoft.com/office/officeart/2005/8/layout/hChevron3"/>
    <dgm:cxn modelId="{E1FBF5A2-9229-400B-BD72-7A53E3F72FFE}" srcId="{F7B1DC39-9992-4E5C-AA1B-F5DBEEE983B2}" destId="{644B718C-14D1-4B94-9430-591D74545DAC}" srcOrd="1" destOrd="0" parTransId="{7E8712B6-E61F-45B6-AC56-3A55C85A7456}" sibTransId="{F84C9825-748F-4DF8-881A-7A206911C688}"/>
    <dgm:cxn modelId="{5A0AD3A4-5AA1-488A-A6D4-AA15CEEB6B9F}" srcId="{F7B1DC39-9992-4E5C-AA1B-F5DBEEE983B2}" destId="{B2D9CD24-4AFB-438E-BA5C-B5DEC5C474D5}" srcOrd="4" destOrd="0" parTransId="{B456C14D-9A49-4946-BC3D-FB8C41E90128}" sibTransId="{E7E1E712-2753-4006-A1AD-8FAC6E0E71C0}"/>
    <dgm:cxn modelId="{BD5AB4AA-8134-46D3-B036-44504D2609E7}" srcId="{D04158A9-D5FB-41F5-87E4-3D15E593284B}" destId="{28E52A06-8DF7-4377-9027-9B3B63B0D166}" srcOrd="0" destOrd="0" parTransId="{A3ECF35B-C66B-4283-8686-475F74D4833F}" sibTransId="{2ED57C84-AB94-4D2A-AAB8-31F136A66DFF}"/>
    <dgm:cxn modelId="{43E3D4AB-2624-44C4-A80E-AC9144FE8004}" type="presOf" srcId="{E40D9631-E40B-4FA8-873B-0DA9E77F365D}" destId="{3F42F0B9-D5D0-401B-B6CE-5817ECC966D1}" srcOrd="0" destOrd="2" presId="urn:microsoft.com/office/officeart/2005/8/layout/hChevron3"/>
    <dgm:cxn modelId="{B47F24BA-6DE6-4344-A6B1-35798D98A0A7}" srcId="{A94AABAF-4FB9-4225-A398-0FC9CCBF91CC}" destId="{1DD63A32-0D26-42FB-A6CC-F7522765D6E4}" srcOrd="8" destOrd="0" parTransId="{80EE4A5F-4944-4B87-BB29-25E97A330746}" sibTransId="{BCCBF1CA-1289-4044-B3F8-737CB1D5701C}"/>
    <dgm:cxn modelId="{C05E17BB-A341-4127-B3B1-C34407333339}" type="presOf" srcId="{94D16A82-ABC6-445E-A169-603B8806D30E}" destId="{49A756E9-69FC-4A25-A38F-D2A40B2568CC}" srcOrd="0" destOrd="3" presId="urn:microsoft.com/office/officeart/2005/8/layout/hChevron3"/>
    <dgm:cxn modelId="{E53F20C7-0620-4958-9E3E-DBB9A5543C69}" srcId="{0A678E44-46BD-44CA-A443-C694C5CEFC7A}" destId="{A9A057F8-1198-4890-8BC2-8326876152CA}" srcOrd="1" destOrd="0" parTransId="{8CF01EE6-BFBA-4679-AC5F-2B48206978E1}" sibTransId="{6A8A3366-A35B-431F-AFD6-E1CFF7F2A114}"/>
    <dgm:cxn modelId="{C6A19CC9-E6C1-4F98-87DC-11957501EE42}" srcId="{1518AF30-5667-4122-8EA3-CD3B13C8B9AB}" destId="{70894CBE-3FC4-4618-9AD7-202C085B321F}" srcOrd="4" destOrd="0" parTransId="{A4DD2620-1040-41CA-86FC-561B94936EEB}" sibTransId="{45E6BC14-A80E-49AB-9B8A-A37EA417D38C}"/>
    <dgm:cxn modelId="{D34EF7D2-9381-47B6-AB99-BCB16553A34F}" type="presOf" srcId="{1CD70346-3339-40BE-BE30-4C94C3D1CC4B}" destId="{22A87D6B-F1D1-4EDC-8667-B96585F86AA3}" srcOrd="0" destOrd="3" presId="urn:microsoft.com/office/officeart/2005/8/layout/hChevron3"/>
    <dgm:cxn modelId="{5FDA54D3-101D-4818-B6D9-BA089007B58F}" srcId="{A94AABAF-4FB9-4225-A398-0FC9CCBF91CC}" destId="{62D8BFD8-7933-4B53-9622-30F4C8CC77CC}" srcOrd="3" destOrd="0" parTransId="{BEF52B30-145E-4359-93EB-AA59DBE526E3}" sibTransId="{9ABAD499-0792-40C9-A205-3F43B0FDB9D0}"/>
    <dgm:cxn modelId="{1B8B16E3-3A3A-468C-B44B-5AA904D37498}" type="presOf" srcId="{8065F5C2-77DD-4F5A-B5DB-C76534C48F49}" destId="{3F42F0B9-D5D0-401B-B6CE-5817ECC966D1}" srcOrd="0" destOrd="8" presId="urn:microsoft.com/office/officeart/2005/8/layout/hChevron3"/>
    <dgm:cxn modelId="{E1BD4AE3-41BF-419F-9D78-724AF3643881}" type="presOf" srcId="{B139EC5D-3B30-44B0-8577-5E3C964D090C}" destId="{6DD78479-7C51-4EB7-AFDA-59435BBEF2C2}" srcOrd="0" destOrd="3" presId="urn:microsoft.com/office/officeart/2005/8/layout/hChevron3"/>
    <dgm:cxn modelId="{1D1349E6-063A-4029-A73F-C41F3F67FF2F}" srcId="{A94AABAF-4FB9-4225-A398-0FC9CCBF91CC}" destId="{E40D9631-E40B-4FA8-873B-0DA9E77F365D}" srcOrd="1" destOrd="0" parTransId="{0E22C962-2F71-40EB-8F2C-D270A37125A9}" sibTransId="{06926D3F-4101-4ED2-A6F6-51154FDDFAE6}"/>
    <dgm:cxn modelId="{DF1491E9-155D-4535-9F28-9428CAC7548E}" type="presOf" srcId="{B751DD8E-0D76-44B8-B0A6-F91F662EC831}" destId="{49A756E9-69FC-4A25-A38F-D2A40B2568CC}" srcOrd="0" destOrd="4" presId="urn:microsoft.com/office/officeart/2005/8/layout/hChevron3"/>
    <dgm:cxn modelId="{EF99B3E9-C0C7-4F51-AE96-1F3F15E646CB}" srcId="{5F3C5A05-B268-4330-BD05-EBA96D2CB7C0}" destId="{A94AABAF-4FB9-4225-A398-0FC9CCBF91CC}" srcOrd="1" destOrd="0" parTransId="{66E618BD-45BD-4BA4-BB70-EED0F880C2BA}" sibTransId="{F65D601D-F6B4-49D2-BD67-929970289B92}"/>
    <dgm:cxn modelId="{6D869AEE-9EA5-44E9-93F5-3E952F221EF9}" type="presOf" srcId="{1518AF30-5667-4122-8EA3-CD3B13C8B9AB}" destId="{49A756E9-69FC-4A25-A38F-D2A40B2568CC}" srcOrd="0" destOrd="0" presId="urn:microsoft.com/office/officeart/2005/8/layout/hChevron3"/>
    <dgm:cxn modelId="{2965F7EE-A511-4FFF-B134-7555D04E1FE6}" type="presOf" srcId="{09F952A3-740F-4941-89AF-50A4FF483121}" destId="{3F42F0B9-D5D0-401B-B6CE-5817ECC966D1}" srcOrd="0" destOrd="7" presId="urn:microsoft.com/office/officeart/2005/8/layout/hChevron3"/>
    <dgm:cxn modelId="{3C64C0F0-F921-4AAA-9473-235772FF3FEE}" type="presOf" srcId="{2FDBA8F8-27F7-450B-9FAD-2981370EE6BF}" destId="{22A87D6B-F1D1-4EDC-8667-B96585F86AA3}" srcOrd="0" destOrd="4" presId="urn:microsoft.com/office/officeart/2005/8/layout/hChevron3"/>
    <dgm:cxn modelId="{4F62FFF0-8211-459A-BEFD-83D88F26C3EF}" type="presOf" srcId="{1DD63A32-0D26-42FB-A6CC-F7522765D6E4}" destId="{3F42F0B9-D5D0-401B-B6CE-5817ECC966D1}" srcOrd="0" destOrd="9" presId="urn:microsoft.com/office/officeart/2005/8/layout/hChevron3"/>
    <dgm:cxn modelId="{F4A268F4-7698-4387-B644-95BCE703A9FB}" srcId="{A94AABAF-4FB9-4225-A398-0FC9CCBF91CC}" destId="{F84D1816-C29B-420F-A751-129B73767CE3}" srcOrd="5" destOrd="0" parTransId="{5484C9A6-C37E-4DB0-982C-64053B1A9AAD}" sibTransId="{EECD5CDA-D1A5-4813-96D7-BEBD972BEB54}"/>
    <dgm:cxn modelId="{DCD11DF7-BA83-434F-90D5-D05463E97C06}" type="presOf" srcId="{854E9A9C-0BC6-4B9C-B26D-43063019DAA3}" destId="{6DD78479-7C51-4EB7-AFDA-59435BBEF2C2}" srcOrd="0" destOrd="2" presId="urn:microsoft.com/office/officeart/2005/8/layout/hChevron3"/>
    <dgm:cxn modelId="{B65BF7F7-0641-4238-8878-EC993EB36A41}" type="presOf" srcId="{A94AABAF-4FB9-4225-A398-0FC9CCBF91CC}" destId="{3F42F0B9-D5D0-401B-B6CE-5817ECC966D1}" srcOrd="0" destOrd="0" presId="urn:microsoft.com/office/officeart/2005/8/layout/hChevron3"/>
    <dgm:cxn modelId="{BF1140FB-B6EE-4709-9679-8DD8BFC4DD5C}" type="presOf" srcId="{70894CBE-3FC4-4618-9AD7-202C085B321F}" destId="{49A756E9-69FC-4A25-A38F-D2A40B2568CC}" srcOrd="0" destOrd="5" presId="urn:microsoft.com/office/officeart/2005/8/layout/hChevron3"/>
    <dgm:cxn modelId="{56DEEAFD-259C-4E26-9E0C-B48D85883C11}" srcId="{A94AABAF-4FB9-4225-A398-0FC9CCBF91CC}" destId="{426B5F33-EF99-4963-AA34-F3806C3AB07D}" srcOrd="0" destOrd="0" parTransId="{EA10EBC1-A69A-45F6-AEE9-2A66EA613040}" sibTransId="{15C372AD-FA9F-46BA-80CF-57407064F9A8}"/>
    <dgm:cxn modelId="{628E1989-FB47-4C4E-9C52-B0EF331670CE}" type="presParOf" srcId="{59053041-58D2-4AEE-85CD-75FDCEF7C24C}" destId="{22A87D6B-F1D1-4EDC-8667-B96585F86AA3}" srcOrd="0" destOrd="0" presId="urn:microsoft.com/office/officeart/2005/8/layout/hChevron3"/>
    <dgm:cxn modelId="{39F5D095-72D5-466A-9F67-C56F04622DF0}" type="presParOf" srcId="{59053041-58D2-4AEE-85CD-75FDCEF7C24C}" destId="{7873E4F9-F48C-4A17-B77F-3B63F6028A27}" srcOrd="1" destOrd="0" presId="urn:microsoft.com/office/officeart/2005/8/layout/hChevron3"/>
    <dgm:cxn modelId="{74EB885D-2D60-484C-95DB-4A64AD5EDF3B}" type="presParOf" srcId="{59053041-58D2-4AEE-85CD-75FDCEF7C24C}" destId="{3F42F0B9-D5D0-401B-B6CE-5817ECC966D1}" srcOrd="2" destOrd="0" presId="urn:microsoft.com/office/officeart/2005/8/layout/hChevron3"/>
    <dgm:cxn modelId="{421EC9B7-5622-4F65-878A-BACBDE7A5412}" type="presParOf" srcId="{59053041-58D2-4AEE-85CD-75FDCEF7C24C}" destId="{94D2C3B8-8CF2-4D06-87DF-3C02CC060A81}" srcOrd="3" destOrd="0" presId="urn:microsoft.com/office/officeart/2005/8/layout/hChevron3"/>
    <dgm:cxn modelId="{590AC1AA-CE45-497D-BB51-718530E53032}" type="presParOf" srcId="{59053041-58D2-4AEE-85CD-75FDCEF7C24C}" destId="{92DB2CDD-AA99-4994-A7FA-803C87FDB50B}" srcOrd="4" destOrd="0" presId="urn:microsoft.com/office/officeart/2005/8/layout/hChevron3"/>
    <dgm:cxn modelId="{86EDD956-AF66-4106-80C5-288BC83E0A4C}" type="presParOf" srcId="{59053041-58D2-4AEE-85CD-75FDCEF7C24C}" destId="{E23AB772-5189-418D-B87E-FC769F2273AA}" srcOrd="5" destOrd="0" presId="urn:microsoft.com/office/officeart/2005/8/layout/hChevron3"/>
    <dgm:cxn modelId="{01111D46-B271-4EF7-8590-0EFC05B256E2}" type="presParOf" srcId="{59053041-58D2-4AEE-85CD-75FDCEF7C24C}" destId="{6DD78479-7C51-4EB7-AFDA-59435BBEF2C2}" srcOrd="6" destOrd="0" presId="urn:microsoft.com/office/officeart/2005/8/layout/hChevron3"/>
    <dgm:cxn modelId="{901375AB-4A38-477C-BF7F-1D84C67F52FC}" type="presParOf" srcId="{59053041-58D2-4AEE-85CD-75FDCEF7C24C}" destId="{290ACD4B-80EF-4F7C-87B0-D54487FEA2B6}" srcOrd="7" destOrd="0" presId="urn:microsoft.com/office/officeart/2005/8/layout/hChevron3"/>
    <dgm:cxn modelId="{C2E185DF-1084-4F4D-B75A-5AFC1E05090F}" type="presParOf" srcId="{59053041-58D2-4AEE-85CD-75FDCEF7C24C}" destId="{49A756E9-69FC-4A25-A38F-D2A40B2568CC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141AF2-2AAD-478F-A4FB-824E14BD5E01}" type="doc">
      <dgm:prSet loTypeId="urn:microsoft.com/office/officeart/2005/8/layout/l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588D3E7D-CB5D-40D0-AB29-95EA5C0C912C}">
      <dgm:prSet phldrT="[Text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Increase diversity representation in our membership and the profession</a:t>
          </a: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US" dirty="0"/>
        </a:p>
      </dgm:t>
    </dgm:pt>
    <dgm:pt modelId="{000C80C8-D4A9-469A-8BB7-C5A4A89FD17C}" type="parTrans" cxnId="{9CA78881-AF63-4490-B1D5-6D3D5B05E846}">
      <dgm:prSet/>
      <dgm:spPr/>
      <dgm:t>
        <a:bodyPr/>
        <a:lstStyle/>
        <a:p>
          <a:endParaRPr lang="en-US"/>
        </a:p>
      </dgm:t>
    </dgm:pt>
    <dgm:pt modelId="{931D59DE-215E-4186-8E1A-9C6217D7AC6F}" type="sibTrans" cxnId="{9CA78881-AF63-4490-B1D5-6D3D5B05E846}">
      <dgm:prSet/>
      <dgm:spPr/>
      <dgm:t>
        <a:bodyPr/>
        <a:lstStyle/>
        <a:p>
          <a:endParaRPr lang="en-US"/>
        </a:p>
      </dgm:t>
    </dgm:pt>
    <dgm:pt modelId="{E50E3CE9-DB4D-4338-957E-54A1F9FDD8D8}">
      <dgm:prSet phldrT="[Text]"/>
      <dgm:spPr/>
      <dgm:t>
        <a:bodyPr/>
        <a:lstStyle/>
        <a:p>
          <a:r>
            <a:rPr lang="en-US" b="1" dirty="0"/>
            <a:t>Engage in DEI Leadership with and through all ACC NCR Stakeholders</a:t>
          </a:r>
        </a:p>
      </dgm:t>
    </dgm:pt>
    <dgm:pt modelId="{FFCB523B-CCB4-4CE4-A17A-91456A363BDC}" type="parTrans" cxnId="{5A75A36F-530C-4ACC-9962-209CBF4894B0}">
      <dgm:prSet/>
      <dgm:spPr/>
      <dgm:t>
        <a:bodyPr/>
        <a:lstStyle/>
        <a:p>
          <a:endParaRPr lang="en-US"/>
        </a:p>
      </dgm:t>
    </dgm:pt>
    <dgm:pt modelId="{BD293CF7-5CEE-4F6E-865E-5DE8DEE51B23}" type="sibTrans" cxnId="{5A75A36F-530C-4ACC-9962-209CBF4894B0}">
      <dgm:prSet/>
      <dgm:spPr/>
      <dgm:t>
        <a:bodyPr/>
        <a:lstStyle/>
        <a:p>
          <a:endParaRPr lang="en-US"/>
        </a:p>
      </dgm:t>
    </dgm:pt>
    <dgm:pt modelId="{C988F899-D164-40BB-B108-EFF4EA325716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Serve </a:t>
          </a: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as a hub for ongoing education, awareness, and action.</a:t>
          </a:r>
        </a:p>
      </dgm:t>
    </dgm:pt>
    <dgm:pt modelId="{9A0A1AD6-31ED-467C-A220-F980E8771818}" type="parTrans" cxnId="{073DAD1A-D601-4538-AB90-3968D0F39A71}">
      <dgm:prSet/>
      <dgm:spPr/>
      <dgm:t>
        <a:bodyPr/>
        <a:lstStyle/>
        <a:p>
          <a:endParaRPr lang="en-US"/>
        </a:p>
      </dgm:t>
    </dgm:pt>
    <dgm:pt modelId="{CB4E3137-DD72-4869-BA2B-ABFF6A8F1926}" type="sibTrans" cxnId="{073DAD1A-D601-4538-AB90-3968D0F39A71}">
      <dgm:prSet/>
      <dgm:spPr/>
      <dgm:t>
        <a:bodyPr/>
        <a:lstStyle/>
        <a:p>
          <a:endParaRPr lang="en-US"/>
        </a:p>
      </dgm:t>
    </dgm:pt>
    <dgm:pt modelId="{62D382FE-0AE8-4259-825A-39187DA893E5}">
      <dgm:prSet/>
      <dgm:spPr/>
      <dgm:t>
        <a:bodyPr/>
        <a:lstStyle/>
        <a:p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Identify and engage allies in DEI work.</a:t>
          </a:r>
          <a:endParaRPr lang="en-US" dirty="0"/>
        </a:p>
      </dgm:t>
    </dgm:pt>
    <dgm:pt modelId="{C771E862-3673-4FC6-854C-23D849DAD524}" type="parTrans" cxnId="{3B62657A-795B-44FA-9D41-3565248A3DFF}">
      <dgm:prSet/>
      <dgm:spPr/>
      <dgm:t>
        <a:bodyPr/>
        <a:lstStyle/>
        <a:p>
          <a:endParaRPr lang="en-US"/>
        </a:p>
      </dgm:t>
    </dgm:pt>
    <dgm:pt modelId="{C6456806-C7C2-4B72-BBA3-10CC390F74CA}" type="sibTrans" cxnId="{3B62657A-795B-44FA-9D41-3565248A3DFF}">
      <dgm:prSet/>
      <dgm:spPr/>
      <dgm:t>
        <a:bodyPr/>
        <a:lstStyle/>
        <a:p>
          <a:endParaRPr lang="en-US"/>
        </a:p>
      </dgm:t>
    </dgm:pt>
    <dgm:pt modelId="{C1D86063-C532-4D95-A9C2-59420AFF7775}">
      <dgm:prSet phldrT="[Text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b="1" dirty="0"/>
            <a:t>Engage and Empower Chapter Leaders in DEI</a:t>
          </a:r>
        </a:p>
      </dgm:t>
    </dgm:pt>
    <dgm:pt modelId="{B152697A-605F-4349-8640-509F224A30C7}" type="parTrans" cxnId="{2A796DED-7A8C-4B6E-B0A7-28B8568B33DA}">
      <dgm:prSet/>
      <dgm:spPr/>
      <dgm:t>
        <a:bodyPr/>
        <a:lstStyle/>
        <a:p>
          <a:endParaRPr lang="en-US"/>
        </a:p>
      </dgm:t>
    </dgm:pt>
    <dgm:pt modelId="{743A2938-EF4A-4DF4-AAD4-BE9D39653611}" type="sibTrans" cxnId="{2A796DED-7A8C-4B6E-B0A7-28B8568B33DA}">
      <dgm:prSet/>
      <dgm:spPr/>
      <dgm:t>
        <a:bodyPr/>
        <a:lstStyle/>
        <a:p>
          <a:endParaRPr lang="en-US"/>
        </a:p>
      </dgm:t>
    </dgm:pt>
    <dgm:pt modelId="{CCF38612-7D99-4E34-BFA8-E4E681D475DE}">
      <dgm:prSet/>
      <dgm:spPr/>
      <dgm:t>
        <a:bodyPr/>
        <a:lstStyle/>
        <a:p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Communicate DEI Learning, Cultivate Community, and Amplify Achievements</a:t>
          </a:r>
        </a:p>
      </dgm:t>
    </dgm:pt>
    <dgm:pt modelId="{78FDF18A-B2A5-4384-883B-A6889295B975}" type="parTrans" cxnId="{16122AA4-D9F4-4AD9-BC77-110FA59C0C98}">
      <dgm:prSet/>
      <dgm:spPr/>
      <dgm:t>
        <a:bodyPr/>
        <a:lstStyle/>
        <a:p>
          <a:endParaRPr lang="en-US"/>
        </a:p>
      </dgm:t>
    </dgm:pt>
    <dgm:pt modelId="{395DE901-B271-4174-B2CA-9E11BA2D2EB2}" type="sibTrans" cxnId="{16122AA4-D9F4-4AD9-BC77-110FA59C0C98}">
      <dgm:prSet/>
      <dgm:spPr/>
      <dgm:t>
        <a:bodyPr/>
        <a:lstStyle/>
        <a:p>
          <a:endParaRPr lang="en-US"/>
        </a:p>
      </dgm:t>
    </dgm:pt>
    <dgm:pt modelId="{3EAA2B7A-EB49-4FD4-A918-CE9A9AC232E1}">
      <dgm:prSet phldrT="[Text]"/>
      <dgm:spPr/>
      <dgm:t>
        <a:bodyPr/>
        <a:lstStyle/>
        <a:p>
          <a:r>
            <a: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Advance DEI in the Chapter</a:t>
          </a:r>
        </a:p>
      </dgm:t>
    </dgm:pt>
    <dgm:pt modelId="{8A323ACD-632B-47D2-8E1E-EDA301F97227}" type="parTrans" cxnId="{07FF831A-60BB-4667-A7DE-D2AA4B9F61F4}">
      <dgm:prSet/>
      <dgm:spPr/>
      <dgm:t>
        <a:bodyPr/>
        <a:lstStyle/>
        <a:p>
          <a:endParaRPr lang="en-US"/>
        </a:p>
      </dgm:t>
    </dgm:pt>
    <dgm:pt modelId="{48F9CD25-77E7-4293-BDD3-755174456130}" type="sibTrans" cxnId="{07FF831A-60BB-4667-A7DE-D2AA4B9F61F4}">
      <dgm:prSet/>
      <dgm:spPr/>
      <dgm:t>
        <a:bodyPr/>
        <a:lstStyle/>
        <a:p>
          <a:endParaRPr lang="en-US"/>
        </a:p>
      </dgm:t>
    </dgm:pt>
    <dgm:pt modelId="{DFAE7CDC-75E7-43D7-AC9F-73260B5998D8}">
      <dgm:prSet phldrT="[Text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 and empower members of our profession to be their authentic selves</a:t>
          </a:r>
          <a:r>
            <a: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US" dirty="0"/>
        </a:p>
      </dgm:t>
    </dgm:pt>
    <dgm:pt modelId="{360DC281-070D-4BAB-B658-5F2220FC5C2B}" type="parTrans" cxnId="{D177E538-E29B-434C-8E40-1BB4C0156334}">
      <dgm:prSet/>
      <dgm:spPr/>
      <dgm:t>
        <a:bodyPr/>
        <a:lstStyle/>
        <a:p>
          <a:endParaRPr lang="en-US"/>
        </a:p>
      </dgm:t>
    </dgm:pt>
    <dgm:pt modelId="{D81D61DC-5F56-423D-B76D-62211CBA13AB}" type="sibTrans" cxnId="{D177E538-E29B-434C-8E40-1BB4C0156334}">
      <dgm:prSet/>
      <dgm:spPr/>
      <dgm:t>
        <a:bodyPr/>
        <a:lstStyle/>
        <a:p>
          <a:endParaRPr lang="en-US"/>
        </a:p>
      </dgm:t>
    </dgm:pt>
    <dgm:pt modelId="{40C79F4B-1B27-43BF-BA1C-6C9235E3CF18}" type="pres">
      <dgm:prSet presAssocID="{AA141AF2-2AAD-478F-A4FB-824E14BD5E01}" presName="Name0" presStyleCnt="0">
        <dgm:presLayoutVars>
          <dgm:dir/>
          <dgm:animLvl val="lvl"/>
          <dgm:resizeHandles val="exact"/>
        </dgm:presLayoutVars>
      </dgm:prSet>
      <dgm:spPr/>
    </dgm:pt>
    <dgm:pt modelId="{8651A6D3-515F-4800-B593-6E37529A2C01}" type="pres">
      <dgm:prSet presAssocID="{588D3E7D-CB5D-40D0-AB29-95EA5C0C912C}" presName="vertFlow" presStyleCnt="0"/>
      <dgm:spPr/>
    </dgm:pt>
    <dgm:pt modelId="{5F5B2BCA-6663-409D-A39F-EBD9BE1F49BD}" type="pres">
      <dgm:prSet presAssocID="{588D3E7D-CB5D-40D0-AB29-95EA5C0C912C}" presName="header" presStyleLbl="node1" presStyleIdx="0" presStyleCnt="4"/>
      <dgm:spPr/>
    </dgm:pt>
    <dgm:pt modelId="{6FA5B10A-62B1-432B-ACDF-6032F3D437DB}" type="pres">
      <dgm:prSet presAssocID="{8A323ACD-632B-47D2-8E1E-EDA301F97227}" presName="parTrans" presStyleLbl="sibTrans2D1" presStyleIdx="0" presStyleCnt="4"/>
      <dgm:spPr/>
    </dgm:pt>
    <dgm:pt modelId="{71D5D7A9-A943-4C69-9366-C59B63FCBCF9}" type="pres">
      <dgm:prSet presAssocID="{3EAA2B7A-EB49-4FD4-A918-CE9A9AC232E1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C32C36E5-6BC6-4AB7-86F9-4647374F3C08}" type="pres">
      <dgm:prSet presAssocID="{588D3E7D-CB5D-40D0-AB29-95EA5C0C912C}" presName="hSp" presStyleCnt="0"/>
      <dgm:spPr/>
    </dgm:pt>
    <dgm:pt modelId="{F1ACEE46-202C-4F0C-B5B5-2B5911FF311F}" type="pres">
      <dgm:prSet presAssocID="{DFAE7CDC-75E7-43D7-AC9F-73260B5998D8}" presName="vertFlow" presStyleCnt="0"/>
      <dgm:spPr/>
    </dgm:pt>
    <dgm:pt modelId="{1B80F1ED-256A-46BB-8640-7C858E6CE049}" type="pres">
      <dgm:prSet presAssocID="{DFAE7CDC-75E7-43D7-AC9F-73260B5998D8}" presName="header" presStyleLbl="node1" presStyleIdx="1" presStyleCnt="4"/>
      <dgm:spPr/>
    </dgm:pt>
    <dgm:pt modelId="{DE58F3EF-528B-484D-B4FD-A7C4233A00A2}" type="pres">
      <dgm:prSet presAssocID="{B152697A-605F-4349-8640-509F224A30C7}" presName="parTrans" presStyleLbl="sibTrans2D1" presStyleIdx="1" presStyleCnt="4"/>
      <dgm:spPr/>
    </dgm:pt>
    <dgm:pt modelId="{45AEEB85-AC92-4EB3-AD56-91BB14D8F7B9}" type="pres">
      <dgm:prSet presAssocID="{C1D86063-C532-4D95-A9C2-59420AFF7775}" presName="child" presStyleLbl="alignAccFollowNode1" presStyleIdx="1" presStyleCnt="4">
        <dgm:presLayoutVars>
          <dgm:chMax val="0"/>
          <dgm:bulletEnabled val="1"/>
        </dgm:presLayoutVars>
      </dgm:prSet>
      <dgm:spPr/>
    </dgm:pt>
    <dgm:pt modelId="{2BF4C293-9B06-4D31-8729-79DF20D54C5B}" type="pres">
      <dgm:prSet presAssocID="{DFAE7CDC-75E7-43D7-AC9F-73260B5998D8}" presName="hSp" presStyleCnt="0"/>
      <dgm:spPr/>
    </dgm:pt>
    <dgm:pt modelId="{FC8FAF65-CA44-4244-8B05-A1448C2C747F}" type="pres">
      <dgm:prSet presAssocID="{C988F899-D164-40BB-B108-EFF4EA325716}" presName="vertFlow" presStyleCnt="0"/>
      <dgm:spPr/>
    </dgm:pt>
    <dgm:pt modelId="{901BE443-129A-4FEC-B474-F42A585139D5}" type="pres">
      <dgm:prSet presAssocID="{C988F899-D164-40BB-B108-EFF4EA325716}" presName="header" presStyleLbl="node1" presStyleIdx="2" presStyleCnt="4"/>
      <dgm:spPr/>
    </dgm:pt>
    <dgm:pt modelId="{B8164A15-AB08-41F9-9EB6-0B53ED2773F5}" type="pres">
      <dgm:prSet presAssocID="{78FDF18A-B2A5-4384-883B-A6889295B975}" presName="parTrans" presStyleLbl="sibTrans2D1" presStyleIdx="2" presStyleCnt="4"/>
      <dgm:spPr/>
    </dgm:pt>
    <dgm:pt modelId="{35CF01B5-FE13-4068-BE04-8BBA5A308FA5}" type="pres">
      <dgm:prSet presAssocID="{CCF38612-7D99-4E34-BFA8-E4E681D475DE}" presName="child" presStyleLbl="alignAccFollowNode1" presStyleIdx="2" presStyleCnt="4">
        <dgm:presLayoutVars>
          <dgm:chMax val="0"/>
          <dgm:bulletEnabled val="1"/>
        </dgm:presLayoutVars>
      </dgm:prSet>
      <dgm:spPr/>
    </dgm:pt>
    <dgm:pt modelId="{D1241504-3C78-4F26-A01B-78FBEF92E2C8}" type="pres">
      <dgm:prSet presAssocID="{C988F899-D164-40BB-B108-EFF4EA325716}" presName="hSp" presStyleCnt="0"/>
      <dgm:spPr/>
    </dgm:pt>
    <dgm:pt modelId="{91F046C1-A643-45DE-934F-16DF0D0D6F43}" type="pres">
      <dgm:prSet presAssocID="{62D382FE-0AE8-4259-825A-39187DA893E5}" presName="vertFlow" presStyleCnt="0"/>
      <dgm:spPr/>
    </dgm:pt>
    <dgm:pt modelId="{A8E4FE5E-F1E9-49EE-B46B-BF9898DE8E3D}" type="pres">
      <dgm:prSet presAssocID="{62D382FE-0AE8-4259-825A-39187DA893E5}" presName="header" presStyleLbl="node1" presStyleIdx="3" presStyleCnt="4"/>
      <dgm:spPr/>
    </dgm:pt>
    <dgm:pt modelId="{E12C0CC2-024F-4B02-9F9A-F815C3D6CAC2}" type="pres">
      <dgm:prSet presAssocID="{FFCB523B-CCB4-4CE4-A17A-91456A363BDC}" presName="parTrans" presStyleLbl="sibTrans2D1" presStyleIdx="3" presStyleCnt="4"/>
      <dgm:spPr/>
    </dgm:pt>
    <dgm:pt modelId="{89DDF804-0AC7-4D8B-8A39-C85960EC5279}" type="pres">
      <dgm:prSet presAssocID="{E50E3CE9-DB4D-4338-957E-54A1F9FDD8D8}" presName="child" presStyleLbl="alignAccFollowNode1" presStyleIdx="3" presStyleCnt="4">
        <dgm:presLayoutVars>
          <dgm:chMax val="0"/>
          <dgm:bulletEnabled val="1"/>
        </dgm:presLayoutVars>
      </dgm:prSet>
      <dgm:spPr/>
    </dgm:pt>
  </dgm:ptLst>
  <dgm:cxnLst>
    <dgm:cxn modelId="{3EC6760C-189E-4628-BFF0-D3F949828CFD}" type="presOf" srcId="{C1D86063-C532-4D95-A9C2-59420AFF7775}" destId="{45AEEB85-AC92-4EB3-AD56-91BB14D8F7B9}" srcOrd="0" destOrd="0" presId="urn:microsoft.com/office/officeart/2005/8/layout/lProcess1"/>
    <dgm:cxn modelId="{07FF831A-60BB-4667-A7DE-D2AA4B9F61F4}" srcId="{588D3E7D-CB5D-40D0-AB29-95EA5C0C912C}" destId="{3EAA2B7A-EB49-4FD4-A918-CE9A9AC232E1}" srcOrd="0" destOrd="0" parTransId="{8A323ACD-632B-47D2-8E1E-EDA301F97227}" sibTransId="{48F9CD25-77E7-4293-BDD3-755174456130}"/>
    <dgm:cxn modelId="{073DAD1A-D601-4538-AB90-3968D0F39A71}" srcId="{AA141AF2-2AAD-478F-A4FB-824E14BD5E01}" destId="{C988F899-D164-40BB-B108-EFF4EA325716}" srcOrd="2" destOrd="0" parTransId="{9A0A1AD6-31ED-467C-A220-F980E8771818}" sibTransId="{CB4E3137-DD72-4869-BA2B-ABFF6A8F1926}"/>
    <dgm:cxn modelId="{E914731D-33E3-4EE0-A671-220EBC57723F}" type="presOf" srcId="{FFCB523B-CCB4-4CE4-A17A-91456A363BDC}" destId="{E12C0CC2-024F-4B02-9F9A-F815C3D6CAC2}" srcOrd="0" destOrd="0" presId="urn:microsoft.com/office/officeart/2005/8/layout/lProcess1"/>
    <dgm:cxn modelId="{D177E538-E29B-434C-8E40-1BB4C0156334}" srcId="{AA141AF2-2AAD-478F-A4FB-824E14BD5E01}" destId="{DFAE7CDC-75E7-43D7-AC9F-73260B5998D8}" srcOrd="1" destOrd="0" parTransId="{360DC281-070D-4BAB-B658-5F2220FC5C2B}" sibTransId="{D81D61DC-5F56-423D-B76D-62211CBA13AB}"/>
    <dgm:cxn modelId="{4108633D-EFE5-4869-9E13-85D0DA088937}" type="presOf" srcId="{78FDF18A-B2A5-4384-883B-A6889295B975}" destId="{B8164A15-AB08-41F9-9EB6-0B53ED2773F5}" srcOrd="0" destOrd="0" presId="urn:microsoft.com/office/officeart/2005/8/layout/lProcess1"/>
    <dgm:cxn modelId="{5A75A36F-530C-4ACC-9962-209CBF4894B0}" srcId="{62D382FE-0AE8-4259-825A-39187DA893E5}" destId="{E50E3CE9-DB4D-4338-957E-54A1F9FDD8D8}" srcOrd="0" destOrd="0" parTransId="{FFCB523B-CCB4-4CE4-A17A-91456A363BDC}" sibTransId="{BD293CF7-5CEE-4F6E-865E-5DE8DEE51B23}"/>
    <dgm:cxn modelId="{3D2E4557-9437-4397-8412-B75E49C697A2}" type="presOf" srcId="{AA141AF2-2AAD-478F-A4FB-824E14BD5E01}" destId="{40C79F4B-1B27-43BF-BA1C-6C9235E3CF18}" srcOrd="0" destOrd="0" presId="urn:microsoft.com/office/officeart/2005/8/layout/lProcess1"/>
    <dgm:cxn modelId="{3B62657A-795B-44FA-9D41-3565248A3DFF}" srcId="{AA141AF2-2AAD-478F-A4FB-824E14BD5E01}" destId="{62D382FE-0AE8-4259-825A-39187DA893E5}" srcOrd="3" destOrd="0" parTransId="{C771E862-3673-4FC6-854C-23D849DAD524}" sibTransId="{C6456806-C7C2-4B72-BBA3-10CC390F74CA}"/>
    <dgm:cxn modelId="{9CA78881-AF63-4490-B1D5-6D3D5B05E846}" srcId="{AA141AF2-2AAD-478F-A4FB-824E14BD5E01}" destId="{588D3E7D-CB5D-40D0-AB29-95EA5C0C912C}" srcOrd="0" destOrd="0" parTransId="{000C80C8-D4A9-469A-8BB7-C5A4A89FD17C}" sibTransId="{931D59DE-215E-4186-8E1A-9C6217D7AC6F}"/>
    <dgm:cxn modelId="{E873F882-B476-46BA-888D-86A5E4D5E7D6}" type="presOf" srcId="{8A323ACD-632B-47D2-8E1E-EDA301F97227}" destId="{6FA5B10A-62B1-432B-ACDF-6032F3D437DB}" srcOrd="0" destOrd="0" presId="urn:microsoft.com/office/officeart/2005/8/layout/lProcess1"/>
    <dgm:cxn modelId="{146F3D85-C4A5-49B9-B19C-A8F843233DD6}" type="presOf" srcId="{588D3E7D-CB5D-40D0-AB29-95EA5C0C912C}" destId="{5F5B2BCA-6663-409D-A39F-EBD9BE1F49BD}" srcOrd="0" destOrd="0" presId="urn:microsoft.com/office/officeart/2005/8/layout/lProcess1"/>
    <dgm:cxn modelId="{FDE79B91-3AB4-4271-B89A-C873954A88EC}" type="presOf" srcId="{CCF38612-7D99-4E34-BFA8-E4E681D475DE}" destId="{35CF01B5-FE13-4068-BE04-8BBA5A308FA5}" srcOrd="0" destOrd="0" presId="urn:microsoft.com/office/officeart/2005/8/layout/lProcess1"/>
    <dgm:cxn modelId="{16122AA4-D9F4-4AD9-BC77-110FA59C0C98}" srcId="{C988F899-D164-40BB-B108-EFF4EA325716}" destId="{CCF38612-7D99-4E34-BFA8-E4E681D475DE}" srcOrd="0" destOrd="0" parTransId="{78FDF18A-B2A5-4384-883B-A6889295B975}" sibTransId="{395DE901-B271-4174-B2CA-9E11BA2D2EB2}"/>
    <dgm:cxn modelId="{0E1C7CA7-4F58-4E5C-B427-6DDE924369C7}" type="presOf" srcId="{B152697A-605F-4349-8640-509F224A30C7}" destId="{DE58F3EF-528B-484D-B4FD-A7C4233A00A2}" srcOrd="0" destOrd="0" presId="urn:microsoft.com/office/officeart/2005/8/layout/lProcess1"/>
    <dgm:cxn modelId="{7CCFF1A7-40C1-4148-967F-BE327EA78D50}" type="presOf" srcId="{E50E3CE9-DB4D-4338-957E-54A1F9FDD8D8}" destId="{89DDF804-0AC7-4D8B-8A39-C85960EC5279}" srcOrd="0" destOrd="0" presId="urn:microsoft.com/office/officeart/2005/8/layout/lProcess1"/>
    <dgm:cxn modelId="{646322C2-3A58-43EA-9074-72CDE8C07FD7}" type="presOf" srcId="{3EAA2B7A-EB49-4FD4-A918-CE9A9AC232E1}" destId="{71D5D7A9-A943-4C69-9366-C59B63FCBCF9}" srcOrd="0" destOrd="0" presId="urn:microsoft.com/office/officeart/2005/8/layout/lProcess1"/>
    <dgm:cxn modelId="{C59189D4-41F8-4093-A4E3-9F1C5D0619E5}" type="presOf" srcId="{DFAE7CDC-75E7-43D7-AC9F-73260B5998D8}" destId="{1B80F1ED-256A-46BB-8640-7C858E6CE049}" srcOrd="0" destOrd="0" presId="urn:microsoft.com/office/officeart/2005/8/layout/lProcess1"/>
    <dgm:cxn modelId="{2A796DED-7A8C-4B6E-B0A7-28B8568B33DA}" srcId="{DFAE7CDC-75E7-43D7-AC9F-73260B5998D8}" destId="{C1D86063-C532-4D95-A9C2-59420AFF7775}" srcOrd="0" destOrd="0" parTransId="{B152697A-605F-4349-8640-509F224A30C7}" sibTransId="{743A2938-EF4A-4DF4-AAD4-BE9D39653611}"/>
    <dgm:cxn modelId="{1B6D3EEE-A7F1-4C84-92B4-96A1D778A09C}" type="presOf" srcId="{62D382FE-0AE8-4259-825A-39187DA893E5}" destId="{A8E4FE5E-F1E9-49EE-B46B-BF9898DE8E3D}" srcOrd="0" destOrd="0" presId="urn:microsoft.com/office/officeart/2005/8/layout/lProcess1"/>
    <dgm:cxn modelId="{53C9C2F2-362C-4BBF-B211-75A830E4A0F7}" type="presOf" srcId="{C988F899-D164-40BB-B108-EFF4EA325716}" destId="{901BE443-129A-4FEC-B474-F42A585139D5}" srcOrd="0" destOrd="0" presId="urn:microsoft.com/office/officeart/2005/8/layout/lProcess1"/>
    <dgm:cxn modelId="{9D4DEC3B-B318-42AB-B216-3EFA738A6095}" type="presParOf" srcId="{40C79F4B-1B27-43BF-BA1C-6C9235E3CF18}" destId="{8651A6D3-515F-4800-B593-6E37529A2C01}" srcOrd="0" destOrd="0" presId="urn:microsoft.com/office/officeart/2005/8/layout/lProcess1"/>
    <dgm:cxn modelId="{81A51CE6-C135-4397-84C5-3ACA6814995C}" type="presParOf" srcId="{8651A6D3-515F-4800-B593-6E37529A2C01}" destId="{5F5B2BCA-6663-409D-A39F-EBD9BE1F49BD}" srcOrd="0" destOrd="0" presId="urn:microsoft.com/office/officeart/2005/8/layout/lProcess1"/>
    <dgm:cxn modelId="{101E9AA4-1899-4252-80F5-307FBE5624EF}" type="presParOf" srcId="{8651A6D3-515F-4800-B593-6E37529A2C01}" destId="{6FA5B10A-62B1-432B-ACDF-6032F3D437DB}" srcOrd="1" destOrd="0" presId="urn:microsoft.com/office/officeart/2005/8/layout/lProcess1"/>
    <dgm:cxn modelId="{35EDB998-7430-4D99-9407-E99C38A0A5A3}" type="presParOf" srcId="{8651A6D3-515F-4800-B593-6E37529A2C01}" destId="{71D5D7A9-A943-4C69-9366-C59B63FCBCF9}" srcOrd="2" destOrd="0" presId="urn:microsoft.com/office/officeart/2005/8/layout/lProcess1"/>
    <dgm:cxn modelId="{58AC724A-4424-470F-AE27-801CAF465666}" type="presParOf" srcId="{40C79F4B-1B27-43BF-BA1C-6C9235E3CF18}" destId="{C32C36E5-6BC6-4AB7-86F9-4647374F3C08}" srcOrd="1" destOrd="0" presId="urn:microsoft.com/office/officeart/2005/8/layout/lProcess1"/>
    <dgm:cxn modelId="{3A520FF6-6582-4428-AA6A-314093524D2A}" type="presParOf" srcId="{40C79F4B-1B27-43BF-BA1C-6C9235E3CF18}" destId="{F1ACEE46-202C-4F0C-B5B5-2B5911FF311F}" srcOrd="2" destOrd="0" presId="urn:microsoft.com/office/officeart/2005/8/layout/lProcess1"/>
    <dgm:cxn modelId="{53CB30E7-7FCC-4F4D-92D0-3C67FE37F1B0}" type="presParOf" srcId="{F1ACEE46-202C-4F0C-B5B5-2B5911FF311F}" destId="{1B80F1ED-256A-46BB-8640-7C858E6CE049}" srcOrd="0" destOrd="0" presId="urn:microsoft.com/office/officeart/2005/8/layout/lProcess1"/>
    <dgm:cxn modelId="{E226C5F0-A3BA-4211-A2A6-C3F9BB62FE10}" type="presParOf" srcId="{F1ACEE46-202C-4F0C-B5B5-2B5911FF311F}" destId="{DE58F3EF-528B-484D-B4FD-A7C4233A00A2}" srcOrd="1" destOrd="0" presId="urn:microsoft.com/office/officeart/2005/8/layout/lProcess1"/>
    <dgm:cxn modelId="{4A840AC0-0F8D-4400-A31B-C44401B66986}" type="presParOf" srcId="{F1ACEE46-202C-4F0C-B5B5-2B5911FF311F}" destId="{45AEEB85-AC92-4EB3-AD56-91BB14D8F7B9}" srcOrd="2" destOrd="0" presId="urn:microsoft.com/office/officeart/2005/8/layout/lProcess1"/>
    <dgm:cxn modelId="{42ECCD18-1054-4EFA-8B5F-035891C57A41}" type="presParOf" srcId="{40C79F4B-1B27-43BF-BA1C-6C9235E3CF18}" destId="{2BF4C293-9B06-4D31-8729-79DF20D54C5B}" srcOrd="3" destOrd="0" presId="urn:microsoft.com/office/officeart/2005/8/layout/lProcess1"/>
    <dgm:cxn modelId="{7E01EDFF-D287-4807-AB6F-ED653E764943}" type="presParOf" srcId="{40C79F4B-1B27-43BF-BA1C-6C9235E3CF18}" destId="{FC8FAF65-CA44-4244-8B05-A1448C2C747F}" srcOrd="4" destOrd="0" presId="urn:microsoft.com/office/officeart/2005/8/layout/lProcess1"/>
    <dgm:cxn modelId="{68E6C989-D1CB-4195-BA82-22A286D97FBC}" type="presParOf" srcId="{FC8FAF65-CA44-4244-8B05-A1448C2C747F}" destId="{901BE443-129A-4FEC-B474-F42A585139D5}" srcOrd="0" destOrd="0" presId="urn:microsoft.com/office/officeart/2005/8/layout/lProcess1"/>
    <dgm:cxn modelId="{75E0C980-4588-45AC-9153-F422126066D1}" type="presParOf" srcId="{FC8FAF65-CA44-4244-8B05-A1448C2C747F}" destId="{B8164A15-AB08-41F9-9EB6-0B53ED2773F5}" srcOrd="1" destOrd="0" presId="urn:microsoft.com/office/officeart/2005/8/layout/lProcess1"/>
    <dgm:cxn modelId="{D01A4B76-4C70-4305-A52E-E64FB646D318}" type="presParOf" srcId="{FC8FAF65-CA44-4244-8B05-A1448C2C747F}" destId="{35CF01B5-FE13-4068-BE04-8BBA5A308FA5}" srcOrd="2" destOrd="0" presId="urn:microsoft.com/office/officeart/2005/8/layout/lProcess1"/>
    <dgm:cxn modelId="{4E210368-5263-415A-9A75-C3FDA0B2549B}" type="presParOf" srcId="{40C79F4B-1B27-43BF-BA1C-6C9235E3CF18}" destId="{D1241504-3C78-4F26-A01B-78FBEF92E2C8}" srcOrd="5" destOrd="0" presId="urn:microsoft.com/office/officeart/2005/8/layout/lProcess1"/>
    <dgm:cxn modelId="{48C27692-E653-41E9-BA29-090E6813372E}" type="presParOf" srcId="{40C79F4B-1B27-43BF-BA1C-6C9235E3CF18}" destId="{91F046C1-A643-45DE-934F-16DF0D0D6F43}" srcOrd="6" destOrd="0" presId="urn:microsoft.com/office/officeart/2005/8/layout/lProcess1"/>
    <dgm:cxn modelId="{5DFC6777-89E4-4421-B15B-A82EAA7B877E}" type="presParOf" srcId="{91F046C1-A643-45DE-934F-16DF0D0D6F43}" destId="{A8E4FE5E-F1E9-49EE-B46B-BF9898DE8E3D}" srcOrd="0" destOrd="0" presId="urn:microsoft.com/office/officeart/2005/8/layout/lProcess1"/>
    <dgm:cxn modelId="{568E46E1-71FF-496A-A626-3B1ECB856DC8}" type="presParOf" srcId="{91F046C1-A643-45DE-934F-16DF0D0D6F43}" destId="{E12C0CC2-024F-4B02-9F9A-F815C3D6CAC2}" srcOrd="1" destOrd="0" presId="urn:microsoft.com/office/officeart/2005/8/layout/lProcess1"/>
    <dgm:cxn modelId="{6E3F4522-5FC8-4938-8244-DA1F7F870619}" type="presParOf" srcId="{91F046C1-A643-45DE-934F-16DF0D0D6F43}" destId="{89DDF804-0AC7-4D8B-8A39-C85960EC5279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3CC8DE-EB96-4D0C-A815-0F502B4B55BA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8C80C85-1606-4E92-98AB-2BD0DD02252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Outreach to cultivate a pipeline of future chapter leaders who hail from diverse backgrounds</a:t>
          </a:r>
          <a:endParaRPr lang="en-US" sz="1400" dirty="0"/>
        </a:p>
      </dgm:t>
    </dgm:pt>
    <dgm:pt modelId="{DE6C930B-AB1F-4CCC-96D4-D8B499C09380}" type="parTrans" cxnId="{26813583-605B-411A-A86F-BF99F6B51643}">
      <dgm:prSet/>
      <dgm:spPr/>
      <dgm:t>
        <a:bodyPr/>
        <a:lstStyle/>
        <a:p>
          <a:endParaRPr lang="en-US" sz="1400"/>
        </a:p>
      </dgm:t>
    </dgm:pt>
    <dgm:pt modelId="{160E0AF4-D33E-4E4D-B72D-EEE972A0E8AC}" type="sibTrans" cxnId="{26813583-605B-411A-A86F-BF99F6B51643}">
      <dgm:prSet/>
      <dgm:spPr/>
      <dgm:t>
        <a:bodyPr/>
        <a:lstStyle/>
        <a:p>
          <a:endParaRPr lang="en-US" sz="1400"/>
        </a:p>
      </dgm:t>
    </dgm:pt>
    <dgm:pt modelId="{B1D885C2-2C49-4875-B302-019AD805ECAA}">
      <dgm:prSet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Increase diversity representation in ACC NCR content, leadership, faculty and activities</a:t>
          </a:r>
          <a:endParaRPr lang="en-US" sz="14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13C2DE2B-34A6-489B-BC09-5D6AEECC17EF}" type="parTrans" cxnId="{AB1AAAEF-4BF1-4244-A537-A770201B8403}">
      <dgm:prSet/>
      <dgm:spPr/>
      <dgm:t>
        <a:bodyPr/>
        <a:lstStyle/>
        <a:p>
          <a:endParaRPr lang="en-US" sz="1400"/>
        </a:p>
      </dgm:t>
    </dgm:pt>
    <dgm:pt modelId="{6991BD6F-009D-43AB-824B-38D5A6B7A558}" type="sibTrans" cxnId="{AB1AAAEF-4BF1-4244-A537-A770201B8403}">
      <dgm:prSet/>
      <dgm:spPr/>
      <dgm:t>
        <a:bodyPr/>
        <a:lstStyle/>
        <a:p>
          <a:endParaRPr lang="en-US" sz="1400"/>
        </a:p>
      </dgm:t>
    </dgm:pt>
    <dgm:pt modelId="{181ECBEA-B74B-4A28-80E2-5EAB154A459B}">
      <dgm:prSet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Require Diversity Among Speakers for </a:t>
          </a: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Programs (including CLE &amp; othe</a:t>
          </a:r>
          <a:r>
            <a: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 educational programs)</a:t>
          </a:r>
          <a:endParaRPr lang="en-US" sz="14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CA19770E-A903-4A24-942E-BEF7C01C2190}" type="parTrans" cxnId="{3C123070-0A05-48DE-9CF7-22627E1DF001}">
      <dgm:prSet/>
      <dgm:spPr/>
      <dgm:t>
        <a:bodyPr/>
        <a:lstStyle/>
        <a:p>
          <a:endParaRPr lang="en-US" sz="1400"/>
        </a:p>
      </dgm:t>
    </dgm:pt>
    <dgm:pt modelId="{D7DF8838-745C-4DCE-A0CA-77C168D8315D}" type="sibTrans" cxnId="{3C123070-0A05-48DE-9CF7-22627E1DF001}">
      <dgm:prSet/>
      <dgm:spPr/>
      <dgm:t>
        <a:bodyPr/>
        <a:lstStyle/>
        <a:p>
          <a:endParaRPr lang="en-US" sz="1400"/>
        </a:p>
      </dgm:t>
    </dgm:pt>
    <dgm:pt modelId="{14F68120-E68A-411F-9A1B-588A03E86879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Leadership Academy Fellows Selection</a:t>
          </a:r>
        </a:p>
      </dgm:t>
    </dgm:pt>
    <dgm:pt modelId="{72455F70-8E69-466E-A0F5-F7DDF7C52194}" type="parTrans" cxnId="{1538CE26-0A22-410B-92EC-061BEDCCE16D}">
      <dgm:prSet/>
      <dgm:spPr/>
      <dgm:t>
        <a:bodyPr/>
        <a:lstStyle/>
        <a:p>
          <a:endParaRPr lang="en-US" sz="1400"/>
        </a:p>
      </dgm:t>
    </dgm:pt>
    <dgm:pt modelId="{A8AB6266-A84A-4BA8-9B07-BCD9B7860A1C}" type="sibTrans" cxnId="{1538CE26-0A22-410B-92EC-061BEDCCE16D}">
      <dgm:prSet/>
      <dgm:spPr/>
      <dgm:t>
        <a:bodyPr/>
        <a:lstStyle/>
        <a:p>
          <a:endParaRPr lang="en-US" sz="1400"/>
        </a:p>
      </dgm:t>
    </dgm:pt>
    <dgm:pt modelId="{268EF9B9-21A5-4CA5-87A0-4BBF4A382E4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Collaborate with Expert Organizations to Host Programs</a:t>
          </a:r>
          <a:endParaRPr lang="en-US" sz="1400" dirty="0"/>
        </a:p>
      </dgm:t>
    </dgm:pt>
    <dgm:pt modelId="{E5D184F0-4CBE-4E66-967E-CD26FBD90A5B}" type="parTrans" cxnId="{AA34A4F8-27DA-4728-B8D6-B6D785A6A111}">
      <dgm:prSet/>
      <dgm:spPr/>
      <dgm:t>
        <a:bodyPr/>
        <a:lstStyle/>
        <a:p>
          <a:endParaRPr lang="en-US" sz="1400"/>
        </a:p>
      </dgm:t>
    </dgm:pt>
    <dgm:pt modelId="{E645E3FD-DF93-4121-9F86-0B17F7C52D1F}" type="sibTrans" cxnId="{AA34A4F8-27DA-4728-B8D6-B6D785A6A111}">
      <dgm:prSet/>
      <dgm:spPr/>
      <dgm:t>
        <a:bodyPr/>
        <a:lstStyle/>
        <a:p>
          <a:endParaRPr lang="en-US" sz="1400"/>
        </a:p>
      </dgm:t>
    </dgm:pt>
    <dgm:pt modelId="{3CA3235F-1BD0-41BB-A58D-6A129C1BFA7B}">
      <dgm:prSet custT="1"/>
      <dgm:spPr/>
      <dgm:t>
        <a:bodyPr/>
        <a:lstStyle/>
        <a:p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 DEI Leadership as a Factor in Selection Process for Corporate Counsel Awards</a:t>
          </a:r>
        </a:p>
      </dgm:t>
    </dgm:pt>
    <dgm:pt modelId="{3F7D0F56-9705-41A5-AA14-CB2ECFFA72EF}" type="parTrans" cxnId="{55FAD73A-7B36-4E2B-AFF5-456C0AFC9AAF}">
      <dgm:prSet/>
      <dgm:spPr/>
      <dgm:t>
        <a:bodyPr/>
        <a:lstStyle/>
        <a:p>
          <a:endParaRPr lang="en-US" sz="1400"/>
        </a:p>
      </dgm:t>
    </dgm:pt>
    <dgm:pt modelId="{538FED7D-B84A-4CB9-996C-9BDCC9CFE936}" type="sibTrans" cxnId="{55FAD73A-7B36-4E2B-AFF5-456C0AFC9AAF}">
      <dgm:prSet/>
      <dgm:spPr/>
      <dgm:t>
        <a:bodyPr/>
        <a:lstStyle/>
        <a:p>
          <a:endParaRPr lang="en-US" sz="1400"/>
        </a:p>
      </dgm:t>
    </dgm:pt>
    <dgm:pt modelId="{6381AE02-93CD-4F71-A008-325A8AE88B52}">
      <dgm:prSet custT="1"/>
      <dgm:spPr/>
      <dgm:t>
        <a:bodyPr/>
        <a:lstStyle/>
        <a:p>
          <a:r>
            <a:rPr lang="en-US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Benchmarking: Select Diversity Criteria; Collect Diversity Data on Local Legal Community, plus ACC NCR Leaders, Speakers, &amp; Event Registrants*</a:t>
          </a:r>
          <a:endParaRPr lang="en-US" sz="1400" i="1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C73DF378-A1E1-4700-8B8F-7502F5B88107}" type="parTrans" cxnId="{584FF570-4B25-42E0-83D3-72F8DEE1F5D4}">
      <dgm:prSet/>
      <dgm:spPr/>
      <dgm:t>
        <a:bodyPr/>
        <a:lstStyle/>
        <a:p>
          <a:endParaRPr lang="en-US" sz="1400"/>
        </a:p>
      </dgm:t>
    </dgm:pt>
    <dgm:pt modelId="{67FF316C-05EA-4392-A95A-6E6C582B2480}" type="sibTrans" cxnId="{584FF570-4B25-42E0-83D3-72F8DEE1F5D4}">
      <dgm:prSet/>
      <dgm:spPr/>
      <dgm:t>
        <a:bodyPr/>
        <a:lstStyle/>
        <a:p>
          <a:endParaRPr lang="en-US" sz="1400"/>
        </a:p>
      </dgm:t>
    </dgm:pt>
    <dgm:pt modelId="{340BF77A-A86C-4B43-B7C5-4AA98BD84110}">
      <dgm:prSet custT="1"/>
      <dgm:spPr/>
      <dgm:t>
        <a:bodyPr/>
        <a:lstStyle/>
        <a:p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Use More </a:t>
          </a:r>
          <a:r>
            <a:rPr lang="en-US" sz="1400" i="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Ro</a:t>
          </a:r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bust </a:t>
          </a:r>
          <a:r>
            <a:rPr lang="en-US" sz="1400" i="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</a:t>
          </a:r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eadership Evaluation Tool</a:t>
          </a:r>
        </a:p>
      </dgm:t>
    </dgm:pt>
    <dgm:pt modelId="{4447B5D7-502B-4D70-87B6-B269FBCF3140}" type="parTrans" cxnId="{85929592-8B0F-477B-8A03-8C1C0105782A}">
      <dgm:prSet/>
      <dgm:spPr/>
      <dgm:t>
        <a:bodyPr/>
        <a:lstStyle/>
        <a:p>
          <a:endParaRPr lang="en-US" sz="1400"/>
        </a:p>
      </dgm:t>
    </dgm:pt>
    <dgm:pt modelId="{6CBFAB37-899E-4BA3-A8F3-EC83F94EEDB5}" type="sibTrans" cxnId="{85929592-8B0F-477B-8A03-8C1C0105782A}">
      <dgm:prSet/>
      <dgm:spPr/>
      <dgm:t>
        <a:bodyPr/>
        <a:lstStyle/>
        <a:p>
          <a:endParaRPr lang="en-US" sz="1400"/>
        </a:p>
      </dgm:t>
    </dgm:pt>
    <dgm:pt modelId="{E1D6C214-2F0F-4276-9778-8F0AEBFB1222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Launch Standing DEI Working Group*</a:t>
          </a:r>
        </a:p>
      </dgm:t>
    </dgm:pt>
    <dgm:pt modelId="{9F3B3549-FCC5-4DEE-A3C3-C60666A42B0C}" type="parTrans" cxnId="{A3B18EA1-FD96-42F0-9999-FADCF6DAFF8E}">
      <dgm:prSet/>
      <dgm:spPr/>
      <dgm:t>
        <a:bodyPr/>
        <a:lstStyle/>
        <a:p>
          <a:endParaRPr lang="en-US" sz="1400"/>
        </a:p>
      </dgm:t>
    </dgm:pt>
    <dgm:pt modelId="{B02E6E1F-CA7F-4BD5-9FC5-9A034FABB2DB}" type="sibTrans" cxnId="{A3B18EA1-FD96-42F0-9999-FADCF6DAFF8E}">
      <dgm:prSet/>
      <dgm:spPr/>
      <dgm:t>
        <a:bodyPr/>
        <a:lstStyle/>
        <a:p>
          <a:endParaRPr lang="en-US" sz="1400"/>
        </a:p>
      </dgm:t>
    </dgm:pt>
    <dgm:pt modelId="{6C014520-E14B-4EEC-8753-0905D64C5B8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Invest in and Support Diversity Pipeline Efforts in Partnership with Law Schools &amp; Legal Departments including our Corporate Scholars Program </a:t>
          </a: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(diversity pipeline law student internship program); Council on Legal Education Opportunity (CLEO-diversity pipeline college student educational program); and Street Law (diversity pipeline high school student educational program)</a:t>
          </a:r>
          <a:endParaRPr lang="en-US" sz="1400" dirty="0"/>
        </a:p>
      </dgm:t>
    </dgm:pt>
    <dgm:pt modelId="{258D1E0D-6560-428A-A23F-72855BAA7E2B}" type="parTrans" cxnId="{8EAB5720-4E7B-4E02-B98F-396196E3892E}">
      <dgm:prSet/>
      <dgm:spPr/>
    </dgm:pt>
    <dgm:pt modelId="{8CA4155B-55FE-492E-86BF-C23359E5AEB1}" type="sibTrans" cxnId="{8EAB5720-4E7B-4E02-B98F-396196E3892E}">
      <dgm:prSet/>
      <dgm:spPr/>
    </dgm:pt>
    <dgm:pt modelId="{F0DF8804-7918-4DB4-962D-23AC78C2E054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 DEI Leadership as a Factor in Selection Processes for Sponsor Engagement*</a:t>
          </a:r>
        </a:p>
      </dgm:t>
    </dgm:pt>
    <dgm:pt modelId="{D69117A9-CF2A-4862-9C75-837EB3638726}" type="parTrans" cxnId="{47027949-D338-453C-88A1-54DD86F29728}">
      <dgm:prSet/>
      <dgm:spPr/>
    </dgm:pt>
    <dgm:pt modelId="{E17667C3-A15F-4C7A-87EE-71A485D939D9}" type="sibTrans" cxnId="{47027949-D338-453C-88A1-54DD86F29728}">
      <dgm:prSet/>
      <dgm:spPr/>
    </dgm:pt>
    <dgm:pt modelId="{F317711A-36BF-42A4-8725-13634C2F15FD}" type="pres">
      <dgm:prSet presAssocID="{6A3CC8DE-EB96-4D0C-A815-0F502B4B55BA}" presName="linear" presStyleCnt="0">
        <dgm:presLayoutVars>
          <dgm:dir/>
          <dgm:animLvl val="lvl"/>
          <dgm:resizeHandles val="exact"/>
        </dgm:presLayoutVars>
      </dgm:prSet>
      <dgm:spPr/>
    </dgm:pt>
    <dgm:pt modelId="{BECEB6D9-8505-4A9E-A880-E0BD83B4D9A5}" type="pres">
      <dgm:prSet presAssocID="{A8C80C85-1606-4E92-98AB-2BD0DD022521}" presName="parentLin" presStyleCnt="0"/>
      <dgm:spPr/>
    </dgm:pt>
    <dgm:pt modelId="{6D80BB2E-C1B1-4141-8861-323CA190AA34}" type="pres">
      <dgm:prSet presAssocID="{A8C80C85-1606-4E92-98AB-2BD0DD022521}" presName="parentLeftMargin" presStyleLbl="node1" presStyleIdx="0" presStyleCnt="2"/>
      <dgm:spPr/>
    </dgm:pt>
    <dgm:pt modelId="{81F5D461-E831-4EF8-B7F9-54A7028729E2}" type="pres">
      <dgm:prSet presAssocID="{A8C80C85-1606-4E92-98AB-2BD0DD022521}" presName="parentText" presStyleLbl="node1" presStyleIdx="0" presStyleCnt="2" custScaleX="117400">
        <dgm:presLayoutVars>
          <dgm:chMax val="0"/>
          <dgm:bulletEnabled val="1"/>
        </dgm:presLayoutVars>
      </dgm:prSet>
      <dgm:spPr/>
    </dgm:pt>
    <dgm:pt modelId="{A777A96E-66CE-45CB-A8A3-7773C16A51FF}" type="pres">
      <dgm:prSet presAssocID="{A8C80C85-1606-4E92-98AB-2BD0DD022521}" presName="negativeSpace" presStyleCnt="0"/>
      <dgm:spPr/>
    </dgm:pt>
    <dgm:pt modelId="{CBC04FD9-14EF-4F0C-ABC6-2A4304640758}" type="pres">
      <dgm:prSet presAssocID="{A8C80C85-1606-4E92-98AB-2BD0DD022521}" presName="childText" presStyleLbl="conFgAcc1" presStyleIdx="0" presStyleCnt="2">
        <dgm:presLayoutVars>
          <dgm:bulletEnabled val="1"/>
        </dgm:presLayoutVars>
      </dgm:prSet>
      <dgm:spPr/>
    </dgm:pt>
    <dgm:pt modelId="{385947BC-400B-4090-9529-8723D1C4EF0F}" type="pres">
      <dgm:prSet presAssocID="{160E0AF4-D33E-4E4D-B72D-EEE972A0E8AC}" presName="spaceBetweenRectangles" presStyleCnt="0"/>
      <dgm:spPr/>
    </dgm:pt>
    <dgm:pt modelId="{6E6413E6-6AF8-486D-A716-3B82023AEB94}" type="pres">
      <dgm:prSet presAssocID="{B1D885C2-2C49-4875-B302-019AD805ECAA}" presName="parentLin" presStyleCnt="0"/>
      <dgm:spPr/>
    </dgm:pt>
    <dgm:pt modelId="{654CB5E1-D569-43C0-82FF-B95A6272F558}" type="pres">
      <dgm:prSet presAssocID="{B1D885C2-2C49-4875-B302-019AD805ECAA}" presName="parentLeftMargin" presStyleLbl="node1" presStyleIdx="0" presStyleCnt="2"/>
      <dgm:spPr/>
    </dgm:pt>
    <dgm:pt modelId="{24563BAA-93A7-4C76-B777-C14B7FBB1C20}" type="pres">
      <dgm:prSet presAssocID="{B1D885C2-2C49-4875-B302-019AD805ECAA}" presName="parentText" presStyleLbl="node1" presStyleIdx="1" presStyleCnt="2" custScaleX="117148">
        <dgm:presLayoutVars>
          <dgm:chMax val="0"/>
          <dgm:bulletEnabled val="1"/>
        </dgm:presLayoutVars>
      </dgm:prSet>
      <dgm:spPr/>
    </dgm:pt>
    <dgm:pt modelId="{93363476-A71C-4DE1-97ED-D93F7A4D193D}" type="pres">
      <dgm:prSet presAssocID="{B1D885C2-2C49-4875-B302-019AD805ECAA}" presName="negativeSpace" presStyleCnt="0"/>
      <dgm:spPr/>
    </dgm:pt>
    <dgm:pt modelId="{C62D9693-409B-4B82-AA02-ABE9AC6AE982}" type="pres">
      <dgm:prSet presAssocID="{B1D885C2-2C49-4875-B302-019AD805ECA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B9CED17-967D-4010-88FB-316E0A62C5BE}" type="presOf" srcId="{B1D885C2-2C49-4875-B302-019AD805ECAA}" destId="{24563BAA-93A7-4C76-B777-C14B7FBB1C20}" srcOrd="1" destOrd="0" presId="urn:microsoft.com/office/officeart/2005/8/layout/list1"/>
    <dgm:cxn modelId="{E19D841F-EE4A-4D17-A67D-55D18C0B1B74}" type="presOf" srcId="{6A3CC8DE-EB96-4D0C-A815-0F502B4B55BA}" destId="{F317711A-36BF-42A4-8725-13634C2F15FD}" srcOrd="0" destOrd="0" presId="urn:microsoft.com/office/officeart/2005/8/layout/list1"/>
    <dgm:cxn modelId="{8EAB5720-4E7B-4E02-B98F-396196E3892E}" srcId="{A8C80C85-1606-4E92-98AB-2BD0DD022521}" destId="{6C014520-E14B-4EEC-8753-0905D64C5B81}" srcOrd="1" destOrd="0" parTransId="{258D1E0D-6560-428A-A23F-72855BAA7E2B}" sibTransId="{8CA4155B-55FE-492E-86BF-C23359E5AEB1}"/>
    <dgm:cxn modelId="{1538CE26-0A22-410B-92EC-061BEDCCE16D}" srcId="{B1D885C2-2C49-4875-B302-019AD805ECAA}" destId="{14F68120-E68A-411F-9A1B-588A03E86879}" srcOrd="0" destOrd="0" parTransId="{72455F70-8E69-466E-A0F5-F7DDF7C52194}" sibTransId="{A8AB6266-A84A-4BA8-9B07-BCD9B7860A1C}"/>
    <dgm:cxn modelId="{49BBCD29-5F42-4AEF-A7E6-3FC814EE5683}" type="presOf" srcId="{B1D885C2-2C49-4875-B302-019AD805ECAA}" destId="{654CB5E1-D569-43C0-82FF-B95A6272F558}" srcOrd="0" destOrd="0" presId="urn:microsoft.com/office/officeart/2005/8/layout/list1"/>
    <dgm:cxn modelId="{55FAD73A-7B36-4E2B-AFF5-456C0AFC9AAF}" srcId="{B1D885C2-2C49-4875-B302-019AD805ECAA}" destId="{3CA3235F-1BD0-41BB-A58D-6A129C1BFA7B}" srcOrd="3" destOrd="0" parTransId="{3F7D0F56-9705-41A5-AA14-CB2ECFFA72EF}" sibTransId="{538FED7D-B84A-4CB9-996C-9BDCC9CFE936}"/>
    <dgm:cxn modelId="{A19F833D-0407-4C18-A7B7-9DB3DE42D5FF}" type="presOf" srcId="{6381AE02-93CD-4F71-A008-325A8AE88B52}" destId="{C62D9693-409B-4B82-AA02-ABE9AC6AE982}" srcOrd="0" destOrd="5" presId="urn:microsoft.com/office/officeart/2005/8/layout/list1"/>
    <dgm:cxn modelId="{55733762-7EC4-413B-9D8F-C9D73D7201DD}" type="presOf" srcId="{268EF9B9-21A5-4CA5-87A0-4BBF4A382E4B}" destId="{CBC04FD9-14EF-4F0C-ABC6-2A4304640758}" srcOrd="0" destOrd="0" presId="urn:microsoft.com/office/officeart/2005/8/layout/list1"/>
    <dgm:cxn modelId="{47027949-D338-453C-88A1-54DD86F29728}" srcId="{B1D885C2-2C49-4875-B302-019AD805ECAA}" destId="{F0DF8804-7918-4DB4-962D-23AC78C2E054}" srcOrd="4" destOrd="0" parTransId="{D69117A9-CF2A-4862-9C75-837EB3638726}" sibTransId="{E17667C3-A15F-4C7A-87EE-71A485D939D9}"/>
    <dgm:cxn modelId="{3C123070-0A05-48DE-9CF7-22627E1DF001}" srcId="{B1D885C2-2C49-4875-B302-019AD805ECAA}" destId="{181ECBEA-B74B-4A28-80E2-5EAB154A459B}" srcOrd="1" destOrd="0" parTransId="{CA19770E-A903-4A24-942E-BEF7C01C2190}" sibTransId="{D7DF8838-745C-4DCE-A0CA-77C168D8315D}"/>
    <dgm:cxn modelId="{584FF570-4B25-42E0-83D3-72F8DEE1F5D4}" srcId="{B1D885C2-2C49-4875-B302-019AD805ECAA}" destId="{6381AE02-93CD-4F71-A008-325A8AE88B52}" srcOrd="5" destOrd="0" parTransId="{C73DF378-A1E1-4700-8B8F-7502F5B88107}" sibTransId="{67FF316C-05EA-4392-A95A-6E6C582B2480}"/>
    <dgm:cxn modelId="{9C12E972-EF54-4B7F-B40D-F3BF1E469C8C}" type="presOf" srcId="{A8C80C85-1606-4E92-98AB-2BD0DD022521}" destId="{6D80BB2E-C1B1-4141-8861-323CA190AA34}" srcOrd="0" destOrd="0" presId="urn:microsoft.com/office/officeart/2005/8/layout/list1"/>
    <dgm:cxn modelId="{3483FC55-0A64-46D6-AD23-D1D0D432F98D}" type="presOf" srcId="{14F68120-E68A-411F-9A1B-588A03E86879}" destId="{C62D9693-409B-4B82-AA02-ABE9AC6AE982}" srcOrd="0" destOrd="0" presId="urn:microsoft.com/office/officeart/2005/8/layout/list1"/>
    <dgm:cxn modelId="{61911783-6C7A-44AE-B5C7-B7CB7FEA0B96}" type="presOf" srcId="{6C014520-E14B-4EEC-8753-0905D64C5B81}" destId="{CBC04FD9-14EF-4F0C-ABC6-2A4304640758}" srcOrd="0" destOrd="1" presId="urn:microsoft.com/office/officeart/2005/8/layout/list1"/>
    <dgm:cxn modelId="{26813583-605B-411A-A86F-BF99F6B51643}" srcId="{6A3CC8DE-EB96-4D0C-A815-0F502B4B55BA}" destId="{A8C80C85-1606-4E92-98AB-2BD0DD022521}" srcOrd="0" destOrd="0" parTransId="{DE6C930B-AB1F-4CCC-96D4-D8B499C09380}" sibTransId="{160E0AF4-D33E-4E4D-B72D-EEE972A0E8AC}"/>
    <dgm:cxn modelId="{85929592-8B0F-477B-8A03-8C1C0105782A}" srcId="{B1D885C2-2C49-4875-B302-019AD805ECAA}" destId="{340BF77A-A86C-4B43-B7C5-4AA98BD84110}" srcOrd="2" destOrd="0" parTransId="{4447B5D7-502B-4D70-87B6-B269FBCF3140}" sibTransId="{6CBFAB37-899E-4BA3-A8F3-EC83F94EEDB5}"/>
    <dgm:cxn modelId="{7756A199-5670-478C-A0FC-820EE226DB2C}" type="presOf" srcId="{340BF77A-A86C-4B43-B7C5-4AA98BD84110}" destId="{C62D9693-409B-4B82-AA02-ABE9AC6AE982}" srcOrd="0" destOrd="2" presId="urn:microsoft.com/office/officeart/2005/8/layout/list1"/>
    <dgm:cxn modelId="{A3B18EA1-FD96-42F0-9999-FADCF6DAFF8E}" srcId="{A8C80C85-1606-4E92-98AB-2BD0DD022521}" destId="{E1D6C214-2F0F-4276-9778-8F0AEBFB1222}" srcOrd="2" destOrd="0" parTransId="{9F3B3549-FCC5-4DEE-A3C3-C60666A42B0C}" sibTransId="{B02E6E1F-CA7F-4BD5-9FC5-9A034FABB2DB}"/>
    <dgm:cxn modelId="{8652B2A2-4019-4EE9-8121-B221523CF9C1}" type="presOf" srcId="{E1D6C214-2F0F-4276-9778-8F0AEBFB1222}" destId="{CBC04FD9-14EF-4F0C-ABC6-2A4304640758}" srcOrd="0" destOrd="2" presId="urn:microsoft.com/office/officeart/2005/8/layout/list1"/>
    <dgm:cxn modelId="{0B1484A6-7408-4CA4-B9DC-9696C77C7363}" type="presOf" srcId="{F0DF8804-7918-4DB4-962D-23AC78C2E054}" destId="{C62D9693-409B-4B82-AA02-ABE9AC6AE982}" srcOrd="0" destOrd="4" presId="urn:microsoft.com/office/officeart/2005/8/layout/list1"/>
    <dgm:cxn modelId="{092D78A9-FB2B-4491-B875-0185F93AB63D}" type="presOf" srcId="{181ECBEA-B74B-4A28-80E2-5EAB154A459B}" destId="{C62D9693-409B-4B82-AA02-ABE9AC6AE982}" srcOrd="0" destOrd="1" presId="urn:microsoft.com/office/officeart/2005/8/layout/list1"/>
    <dgm:cxn modelId="{376F9DB5-D355-4988-AB09-79D965CCB98E}" type="presOf" srcId="{3CA3235F-1BD0-41BB-A58D-6A129C1BFA7B}" destId="{C62D9693-409B-4B82-AA02-ABE9AC6AE982}" srcOrd="0" destOrd="3" presId="urn:microsoft.com/office/officeart/2005/8/layout/list1"/>
    <dgm:cxn modelId="{B157D8DA-6204-4BEB-96B8-761E734E58C1}" type="presOf" srcId="{A8C80C85-1606-4E92-98AB-2BD0DD022521}" destId="{81F5D461-E831-4EF8-B7F9-54A7028729E2}" srcOrd="1" destOrd="0" presId="urn:microsoft.com/office/officeart/2005/8/layout/list1"/>
    <dgm:cxn modelId="{AB1AAAEF-4BF1-4244-A537-A770201B8403}" srcId="{6A3CC8DE-EB96-4D0C-A815-0F502B4B55BA}" destId="{B1D885C2-2C49-4875-B302-019AD805ECAA}" srcOrd="1" destOrd="0" parTransId="{13C2DE2B-34A6-489B-BC09-5D6AEECC17EF}" sibTransId="{6991BD6F-009D-43AB-824B-38D5A6B7A558}"/>
    <dgm:cxn modelId="{AA34A4F8-27DA-4728-B8D6-B6D785A6A111}" srcId="{A8C80C85-1606-4E92-98AB-2BD0DD022521}" destId="{268EF9B9-21A5-4CA5-87A0-4BBF4A382E4B}" srcOrd="0" destOrd="0" parTransId="{E5D184F0-4CBE-4E66-967E-CD26FBD90A5B}" sibTransId="{E645E3FD-DF93-4121-9F86-0B17F7C52D1F}"/>
    <dgm:cxn modelId="{20A37D9A-EBC3-4F58-B8D3-3BC470D47E29}" type="presParOf" srcId="{F317711A-36BF-42A4-8725-13634C2F15FD}" destId="{BECEB6D9-8505-4A9E-A880-E0BD83B4D9A5}" srcOrd="0" destOrd="0" presId="urn:microsoft.com/office/officeart/2005/8/layout/list1"/>
    <dgm:cxn modelId="{4A3B35C0-1CE7-4D1C-8838-B5EC643D5DC0}" type="presParOf" srcId="{BECEB6D9-8505-4A9E-A880-E0BD83B4D9A5}" destId="{6D80BB2E-C1B1-4141-8861-323CA190AA34}" srcOrd="0" destOrd="0" presId="urn:microsoft.com/office/officeart/2005/8/layout/list1"/>
    <dgm:cxn modelId="{F1FFA93A-FD3A-4F18-BAEA-9C1D86DFE587}" type="presParOf" srcId="{BECEB6D9-8505-4A9E-A880-E0BD83B4D9A5}" destId="{81F5D461-E831-4EF8-B7F9-54A7028729E2}" srcOrd="1" destOrd="0" presId="urn:microsoft.com/office/officeart/2005/8/layout/list1"/>
    <dgm:cxn modelId="{7423868A-1DF6-4306-AEF4-1390520CE4D9}" type="presParOf" srcId="{F317711A-36BF-42A4-8725-13634C2F15FD}" destId="{A777A96E-66CE-45CB-A8A3-7773C16A51FF}" srcOrd="1" destOrd="0" presId="urn:microsoft.com/office/officeart/2005/8/layout/list1"/>
    <dgm:cxn modelId="{47680422-7A31-42EC-9158-113370BAD98B}" type="presParOf" srcId="{F317711A-36BF-42A4-8725-13634C2F15FD}" destId="{CBC04FD9-14EF-4F0C-ABC6-2A4304640758}" srcOrd="2" destOrd="0" presId="urn:microsoft.com/office/officeart/2005/8/layout/list1"/>
    <dgm:cxn modelId="{4975B67A-3E08-41C5-B402-7A4DBCAEFA5E}" type="presParOf" srcId="{F317711A-36BF-42A4-8725-13634C2F15FD}" destId="{385947BC-400B-4090-9529-8723D1C4EF0F}" srcOrd="3" destOrd="0" presId="urn:microsoft.com/office/officeart/2005/8/layout/list1"/>
    <dgm:cxn modelId="{D7490AD6-8F2F-4AE7-BF01-EBCBF49DD63D}" type="presParOf" srcId="{F317711A-36BF-42A4-8725-13634C2F15FD}" destId="{6E6413E6-6AF8-486D-A716-3B82023AEB94}" srcOrd="4" destOrd="0" presId="urn:microsoft.com/office/officeart/2005/8/layout/list1"/>
    <dgm:cxn modelId="{AC5FB626-397C-43A8-B1D7-AB217A78CA5D}" type="presParOf" srcId="{6E6413E6-6AF8-486D-A716-3B82023AEB94}" destId="{654CB5E1-D569-43C0-82FF-B95A6272F558}" srcOrd="0" destOrd="0" presId="urn:microsoft.com/office/officeart/2005/8/layout/list1"/>
    <dgm:cxn modelId="{4C634161-0EE3-49AB-8882-9A5B9AB512BE}" type="presParOf" srcId="{6E6413E6-6AF8-486D-A716-3B82023AEB94}" destId="{24563BAA-93A7-4C76-B777-C14B7FBB1C20}" srcOrd="1" destOrd="0" presId="urn:microsoft.com/office/officeart/2005/8/layout/list1"/>
    <dgm:cxn modelId="{FCC73680-5D5C-4C2D-93AF-2A48EE48E088}" type="presParOf" srcId="{F317711A-36BF-42A4-8725-13634C2F15FD}" destId="{93363476-A71C-4DE1-97ED-D93F7A4D193D}" srcOrd="5" destOrd="0" presId="urn:microsoft.com/office/officeart/2005/8/layout/list1"/>
    <dgm:cxn modelId="{036ED138-6013-4F0D-B1C5-D24638E6FC4A}" type="presParOf" srcId="{F317711A-36BF-42A4-8725-13634C2F15FD}" destId="{C62D9693-409B-4B82-AA02-ABE9AC6AE98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3CC8DE-EB96-4D0C-A815-0F502B4B55BA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8C80C85-1606-4E92-98AB-2BD0DD02252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Cultivate leaders who embody inclusive and equitable leadership traits</a:t>
          </a:r>
          <a:endParaRPr lang="en-US" sz="1400" dirty="0"/>
        </a:p>
      </dgm:t>
    </dgm:pt>
    <dgm:pt modelId="{DE6C930B-AB1F-4CCC-96D4-D8B499C09380}" type="parTrans" cxnId="{26813583-605B-411A-A86F-BF99F6B51643}">
      <dgm:prSet/>
      <dgm:spPr/>
      <dgm:t>
        <a:bodyPr/>
        <a:lstStyle/>
        <a:p>
          <a:endParaRPr lang="en-US" sz="1400"/>
        </a:p>
      </dgm:t>
    </dgm:pt>
    <dgm:pt modelId="{160E0AF4-D33E-4E4D-B72D-EEE972A0E8AC}" type="sibTrans" cxnId="{26813583-605B-411A-A86F-BF99F6B51643}">
      <dgm:prSet/>
      <dgm:spPr/>
      <dgm:t>
        <a:bodyPr/>
        <a:lstStyle/>
        <a:p>
          <a:endParaRPr lang="en-US" sz="1400"/>
        </a:p>
      </dgm:t>
    </dgm:pt>
    <dgm:pt modelId="{B1D885C2-2C49-4875-B302-019AD805ECAA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Educate Chapter leaders and volunteers</a:t>
          </a:r>
        </a:p>
      </dgm:t>
    </dgm:pt>
    <dgm:pt modelId="{13C2DE2B-34A6-489B-BC09-5D6AEECC17EF}" type="parTrans" cxnId="{AB1AAAEF-4BF1-4244-A537-A770201B8403}">
      <dgm:prSet/>
      <dgm:spPr/>
      <dgm:t>
        <a:bodyPr/>
        <a:lstStyle/>
        <a:p>
          <a:endParaRPr lang="en-US" sz="1400"/>
        </a:p>
      </dgm:t>
    </dgm:pt>
    <dgm:pt modelId="{6991BD6F-009D-43AB-824B-38D5A6B7A558}" type="sibTrans" cxnId="{AB1AAAEF-4BF1-4244-A537-A770201B8403}">
      <dgm:prSet/>
      <dgm:spPr/>
      <dgm:t>
        <a:bodyPr/>
        <a:lstStyle/>
        <a:p>
          <a:endParaRPr lang="en-US" sz="1400"/>
        </a:p>
      </dgm:t>
    </dgm:pt>
    <dgm:pt modelId="{268EF9B9-21A5-4CA5-87A0-4BBF4A382E4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Committee Leadership Development Subcommittee (Briefing Sheets; Roundtables)</a:t>
          </a:r>
          <a:endParaRPr lang="en-US" sz="1400" dirty="0"/>
        </a:p>
      </dgm:t>
    </dgm:pt>
    <dgm:pt modelId="{E5D184F0-4CBE-4E66-967E-CD26FBD90A5B}" type="parTrans" cxnId="{AA34A4F8-27DA-4728-B8D6-B6D785A6A111}">
      <dgm:prSet/>
      <dgm:spPr/>
      <dgm:t>
        <a:bodyPr/>
        <a:lstStyle/>
        <a:p>
          <a:endParaRPr lang="en-US" sz="1400"/>
        </a:p>
      </dgm:t>
    </dgm:pt>
    <dgm:pt modelId="{E645E3FD-DF93-4121-9F86-0B17F7C52D1F}" type="sibTrans" cxnId="{AA34A4F8-27DA-4728-B8D6-B6D785A6A111}">
      <dgm:prSet/>
      <dgm:spPr/>
      <dgm:t>
        <a:bodyPr/>
        <a:lstStyle/>
        <a:p>
          <a:endParaRPr lang="en-US" sz="1400"/>
        </a:p>
      </dgm:t>
    </dgm:pt>
    <dgm:pt modelId="{E1D6C214-2F0F-4276-9778-8F0AEBFB1222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Launch Standing DEI Working Group*</a:t>
          </a:r>
        </a:p>
      </dgm:t>
    </dgm:pt>
    <dgm:pt modelId="{9F3B3549-FCC5-4DEE-A3C3-C60666A42B0C}" type="parTrans" cxnId="{A3B18EA1-FD96-42F0-9999-FADCF6DAFF8E}">
      <dgm:prSet/>
      <dgm:spPr/>
      <dgm:t>
        <a:bodyPr/>
        <a:lstStyle/>
        <a:p>
          <a:endParaRPr lang="en-US" sz="1400"/>
        </a:p>
      </dgm:t>
    </dgm:pt>
    <dgm:pt modelId="{B02E6E1F-CA7F-4BD5-9FC5-9A034FABB2DB}" type="sibTrans" cxnId="{A3B18EA1-FD96-42F0-9999-FADCF6DAFF8E}">
      <dgm:prSet/>
      <dgm:spPr/>
      <dgm:t>
        <a:bodyPr/>
        <a:lstStyle/>
        <a:p>
          <a:endParaRPr lang="en-US" sz="1400"/>
        </a:p>
      </dgm:t>
    </dgm:pt>
    <dgm:pt modelId="{B281C5B1-F555-4FBC-A5E6-6A7B9EA2AEFE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Incorporate DEI support into criteria for promotion/nomination*</a:t>
          </a:r>
        </a:p>
      </dgm:t>
    </dgm:pt>
    <dgm:pt modelId="{8EDC1733-FF94-4151-8F45-C11EBED858FC}" type="parTrans" cxnId="{DF19799B-E9C8-402E-8B4A-03B2D8D1AC10}">
      <dgm:prSet/>
      <dgm:spPr/>
      <dgm:t>
        <a:bodyPr/>
        <a:lstStyle/>
        <a:p>
          <a:endParaRPr lang="en-US"/>
        </a:p>
      </dgm:t>
    </dgm:pt>
    <dgm:pt modelId="{17942BE6-42AE-4369-8EE8-0C8C177A3A7C}" type="sibTrans" cxnId="{DF19799B-E9C8-402E-8B4A-03B2D8D1AC10}">
      <dgm:prSet/>
      <dgm:spPr/>
      <dgm:t>
        <a:bodyPr/>
        <a:lstStyle/>
        <a:p>
          <a:endParaRPr lang="en-US"/>
        </a:p>
      </dgm:t>
    </dgm:pt>
    <dgm:pt modelId="{3535BCC2-0D34-4669-9D43-26197418EBE9}">
      <dgm:prSet custT="1"/>
      <dgm:spPr/>
      <dgm:t>
        <a:bodyPr/>
        <a:lstStyle/>
        <a:p>
          <a:r>
            <a:rPr lang="en-US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Revise Board Duties &amp; Qualifications for Chapter Leadership to Include Commitment to DEI*</a:t>
          </a:r>
          <a:endParaRPr lang="en-US" sz="1400" i="1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EEC56BC-8E87-426A-91CE-D6EF5E2AEEE5}" type="parTrans" cxnId="{A7831ABF-B9F9-4C65-BEEF-FFDF51F45D49}">
      <dgm:prSet/>
      <dgm:spPr/>
      <dgm:t>
        <a:bodyPr/>
        <a:lstStyle/>
        <a:p>
          <a:endParaRPr lang="en-US"/>
        </a:p>
      </dgm:t>
    </dgm:pt>
    <dgm:pt modelId="{9C081AD2-E861-458E-B967-41774D0B1893}" type="sibTrans" cxnId="{A7831ABF-B9F9-4C65-BEEF-FFDF51F45D49}">
      <dgm:prSet/>
      <dgm:spPr/>
      <dgm:t>
        <a:bodyPr/>
        <a:lstStyle/>
        <a:p>
          <a:endParaRPr lang="en-US"/>
        </a:p>
      </dgm:t>
    </dgm:pt>
    <dgm:pt modelId="{6ACE4245-BC20-45A3-A758-041008987777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Annual Training for Volunteer Leaders on DEI</a:t>
          </a:r>
        </a:p>
      </dgm:t>
    </dgm:pt>
    <dgm:pt modelId="{3682C31F-3430-4B4D-BE21-5D533160B44F}" type="parTrans" cxnId="{E9B40B26-1C0B-4A13-8862-0F289CFA803E}">
      <dgm:prSet/>
      <dgm:spPr/>
      <dgm:t>
        <a:bodyPr/>
        <a:lstStyle/>
        <a:p>
          <a:endParaRPr lang="en-US"/>
        </a:p>
      </dgm:t>
    </dgm:pt>
    <dgm:pt modelId="{6CEBCFB2-941D-46D7-BD3A-2375DFF5628C}" type="sibTrans" cxnId="{E9B40B26-1C0B-4A13-8862-0F289CFA803E}">
      <dgm:prSet/>
      <dgm:spPr/>
      <dgm:t>
        <a:bodyPr/>
        <a:lstStyle/>
        <a:p>
          <a:endParaRPr lang="en-US"/>
        </a:p>
      </dgm:t>
    </dgm:pt>
    <dgm:pt modelId="{FE0FDA4B-21DA-46F3-ACEF-4FE0EBC2B2B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Programming Subcommittee (Annual Diversity Conference; multiple single programs; Self-to-Systems)</a:t>
          </a:r>
        </a:p>
      </dgm:t>
    </dgm:pt>
    <dgm:pt modelId="{11795B93-7CCB-486F-AC76-F9F36FB4452F}" type="parTrans" cxnId="{A1CACA32-D9D3-428E-B0E6-CD80B80F96C6}">
      <dgm:prSet/>
      <dgm:spPr/>
      <dgm:t>
        <a:bodyPr/>
        <a:lstStyle/>
        <a:p>
          <a:endParaRPr lang="en-US"/>
        </a:p>
      </dgm:t>
    </dgm:pt>
    <dgm:pt modelId="{F26CBB51-23F7-4D72-A971-55FC8D08AAD9}" type="sibTrans" cxnId="{A1CACA32-D9D3-428E-B0E6-CD80B80F96C6}">
      <dgm:prSet/>
      <dgm:spPr/>
      <dgm:t>
        <a:bodyPr/>
        <a:lstStyle/>
        <a:p>
          <a:endParaRPr lang="en-US"/>
        </a:p>
      </dgm:t>
    </dgm:pt>
    <dgm:pt modelId="{A1118591-3C03-4461-8F93-E1C1F9FEE194}">
      <dgm:prSet phldrT="[Text]"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Dedicated Programming for Corporate Scholars, Volunteer Leaders, Leadership Academy</a:t>
          </a:r>
          <a:endParaRPr lang="en-US" sz="1400" dirty="0"/>
        </a:p>
      </dgm:t>
    </dgm:pt>
    <dgm:pt modelId="{3BAB35FD-7A7F-4E01-AC0D-94611B0664F9}" type="parTrans" cxnId="{DE6D624C-0780-4E50-BAE1-D57DA31768EC}">
      <dgm:prSet/>
      <dgm:spPr/>
      <dgm:t>
        <a:bodyPr/>
        <a:lstStyle/>
        <a:p>
          <a:endParaRPr lang="en-US"/>
        </a:p>
      </dgm:t>
    </dgm:pt>
    <dgm:pt modelId="{1A554A5D-3E40-4258-8DC6-8A9DF1435950}" type="sibTrans" cxnId="{DE6D624C-0780-4E50-BAE1-D57DA31768EC}">
      <dgm:prSet/>
      <dgm:spPr/>
      <dgm:t>
        <a:bodyPr/>
        <a:lstStyle/>
        <a:p>
          <a:endParaRPr lang="en-US"/>
        </a:p>
      </dgm:t>
    </dgm:pt>
    <dgm:pt modelId="{2657B60F-6F4E-45BB-A32C-4533D37A6E8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400" dirty="0"/>
        </a:p>
      </dgm:t>
    </dgm:pt>
    <dgm:pt modelId="{E061C80E-E15D-4097-A727-30227F054023}" type="parTrans" cxnId="{EDAB1827-1443-4EEE-AF30-985890EFA6D5}">
      <dgm:prSet/>
      <dgm:spPr/>
    </dgm:pt>
    <dgm:pt modelId="{61748950-C5E6-47F3-9E1A-5AE9CE681EA9}" type="sibTrans" cxnId="{EDAB1827-1443-4EEE-AF30-985890EFA6D5}">
      <dgm:prSet/>
      <dgm:spPr/>
    </dgm:pt>
    <dgm:pt modelId="{F317711A-36BF-42A4-8725-13634C2F15FD}" type="pres">
      <dgm:prSet presAssocID="{6A3CC8DE-EB96-4D0C-A815-0F502B4B55BA}" presName="linear" presStyleCnt="0">
        <dgm:presLayoutVars>
          <dgm:dir/>
          <dgm:animLvl val="lvl"/>
          <dgm:resizeHandles val="exact"/>
        </dgm:presLayoutVars>
      </dgm:prSet>
      <dgm:spPr/>
    </dgm:pt>
    <dgm:pt modelId="{BECEB6D9-8505-4A9E-A880-E0BD83B4D9A5}" type="pres">
      <dgm:prSet presAssocID="{A8C80C85-1606-4E92-98AB-2BD0DD022521}" presName="parentLin" presStyleCnt="0"/>
      <dgm:spPr/>
    </dgm:pt>
    <dgm:pt modelId="{6D80BB2E-C1B1-4141-8861-323CA190AA34}" type="pres">
      <dgm:prSet presAssocID="{A8C80C85-1606-4E92-98AB-2BD0DD022521}" presName="parentLeftMargin" presStyleLbl="node1" presStyleIdx="0" presStyleCnt="2"/>
      <dgm:spPr/>
    </dgm:pt>
    <dgm:pt modelId="{81F5D461-E831-4EF8-B7F9-54A7028729E2}" type="pres">
      <dgm:prSet presAssocID="{A8C80C85-1606-4E92-98AB-2BD0DD022521}" presName="parentText" presStyleLbl="node1" presStyleIdx="0" presStyleCnt="2" custScaleX="100000" custScaleY="47505" custLinFactNeighborX="-10591" custLinFactNeighborY="-13448">
        <dgm:presLayoutVars>
          <dgm:chMax val="0"/>
          <dgm:bulletEnabled val="1"/>
        </dgm:presLayoutVars>
      </dgm:prSet>
      <dgm:spPr/>
    </dgm:pt>
    <dgm:pt modelId="{A777A96E-66CE-45CB-A8A3-7773C16A51FF}" type="pres">
      <dgm:prSet presAssocID="{A8C80C85-1606-4E92-98AB-2BD0DD022521}" presName="negativeSpace" presStyleCnt="0"/>
      <dgm:spPr/>
    </dgm:pt>
    <dgm:pt modelId="{CBC04FD9-14EF-4F0C-ABC6-2A4304640758}" type="pres">
      <dgm:prSet presAssocID="{A8C80C85-1606-4E92-98AB-2BD0DD022521}" presName="childText" presStyleLbl="conFgAcc1" presStyleIdx="0" presStyleCnt="2">
        <dgm:presLayoutVars>
          <dgm:bulletEnabled val="1"/>
        </dgm:presLayoutVars>
      </dgm:prSet>
      <dgm:spPr/>
    </dgm:pt>
    <dgm:pt modelId="{385947BC-400B-4090-9529-8723D1C4EF0F}" type="pres">
      <dgm:prSet presAssocID="{160E0AF4-D33E-4E4D-B72D-EEE972A0E8AC}" presName="spaceBetweenRectangles" presStyleCnt="0"/>
      <dgm:spPr/>
    </dgm:pt>
    <dgm:pt modelId="{6E6413E6-6AF8-486D-A716-3B82023AEB94}" type="pres">
      <dgm:prSet presAssocID="{B1D885C2-2C49-4875-B302-019AD805ECAA}" presName="parentLin" presStyleCnt="0"/>
      <dgm:spPr/>
    </dgm:pt>
    <dgm:pt modelId="{654CB5E1-D569-43C0-82FF-B95A6272F558}" type="pres">
      <dgm:prSet presAssocID="{B1D885C2-2C49-4875-B302-019AD805ECAA}" presName="parentLeftMargin" presStyleLbl="node1" presStyleIdx="0" presStyleCnt="2"/>
      <dgm:spPr/>
    </dgm:pt>
    <dgm:pt modelId="{24563BAA-93A7-4C76-B777-C14B7FBB1C20}" type="pres">
      <dgm:prSet presAssocID="{B1D885C2-2C49-4875-B302-019AD805ECAA}" presName="parentText" presStyleLbl="node1" presStyleIdx="1" presStyleCnt="2" custScaleX="100525" custScaleY="51363" custLinFactNeighborY="-12454">
        <dgm:presLayoutVars>
          <dgm:chMax val="0"/>
          <dgm:bulletEnabled val="1"/>
        </dgm:presLayoutVars>
      </dgm:prSet>
      <dgm:spPr/>
    </dgm:pt>
    <dgm:pt modelId="{93363476-A71C-4DE1-97ED-D93F7A4D193D}" type="pres">
      <dgm:prSet presAssocID="{B1D885C2-2C49-4875-B302-019AD805ECAA}" presName="negativeSpace" presStyleCnt="0"/>
      <dgm:spPr/>
    </dgm:pt>
    <dgm:pt modelId="{C62D9693-409B-4B82-AA02-ABE9AC6AE982}" type="pres">
      <dgm:prSet presAssocID="{B1D885C2-2C49-4875-B302-019AD805ECAA}" presName="childText" presStyleLbl="conFgAcc1" presStyleIdx="1" presStyleCnt="2" custScaleX="99794" custScaleY="76434">
        <dgm:presLayoutVars>
          <dgm:bulletEnabled val="1"/>
        </dgm:presLayoutVars>
      </dgm:prSet>
      <dgm:spPr/>
    </dgm:pt>
  </dgm:ptLst>
  <dgm:cxnLst>
    <dgm:cxn modelId="{BB9CED17-967D-4010-88FB-316E0A62C5BE}" type="presOf" srcId="{B1D885C2-2C49-4875-B302-019AD805ECAA}" destId="{24563BAA-93A7-4C76-B777-C14B7FBB1C20}" srcOrd="1" destOrd="0" presId="urn:microsoft.com/office/officeart/2005/8/layout/list1"/>
    <dgm:cxn modelId="{88EA4B18-C120-4EDB-9063-CFB2098FC537}" type="presOf" srcId="{3535BCC2-0D34-4669-9D43-26197418EBE9}" destId="{CBC04FD9-14EF-4F0C-ABC6-2A4304640758}" srcOrd="0" destOrd="5" presId="urn:microsoft.com/office/officeart/2005/8/layout/list1"/>
    <dgm:cxn modelId="{E19D841F-EE4A-4D17-A67D-55D18C0B1B74}" type="presOf" srcId="{6A3CC8DE-EB96-4D0C-A815-0F502B4B55BA}" destId="{F317711A-36BF-42A4-8725-13634C2F15FD}" srcOrd="0" destOrd="0" presId="urn:microsoft.com/office/officeart/2005/8/layout/list1"/>
    <dgm:cxn modelId="{E9B40B26-1C0B-4A13-8862-0F289CFA803E}" srcId="{B1D885C2-2C49-4875-B302-019AD805ECAA}" destId="{6ACE4245-BC20-45A3-A758-041008987777}" srcOrd="0" destOrd="0" parTransId="{3682C31F-3430-4B4D-BE21-5D533160B44F}" sibTransId="{6CEBCFB2-941D-46D7-BD3A-2375DFF5628C}"/>
    <dgm:cxn modelId="{EDAB1827-1443-4EEE-AF30-985890EFA6D5}" srcId="{A8C80C85-1606-4E92-98AB-2BD0DD022521}" destId="{2657B60F-6F4E-45BB-A32C-4533D37A6E83}" srcOrd="0" destOrd="0" parTransId="{E061C80E-E15D-4097-A727-30227F054023}" sibTransId="{61748950-C5E6-47F3-9E1A-5AE9CE681EA9}"/>
    <dgm:cxn modelId="{49BBCD29-5F42-4AEF-A7E6-3FC814EE5683}" type="presOf" srcId="{B1D885C2-2C49-4875-B302-019AD805ECAA}" destId="{654CB5E1-D569-43C0-82FF-B95A6272F558}" srcOrd="0" destOrd="0" presId="urn:microsoft.com/office/officeart/2005/8/layout/list1"/>
    <dgm:cxn modelId="{A1CACA32-D9D3-428E-B0E6-CD80B80F96C6}" srcId="{B1D885C2-2C49-4875-B302-019AD805ECAA}" destId="{FE0FDA4B-21DA-46F3-ACEF-4FE0EBC2B2B4}" srcOrd="1" destOrd="0" parTransId="{11795B93-7CCB-486F-AC76-F9F36FB4452F}" sibTransId="{F26CBB51-23F7-4D72-A971-55FC8D08AAD9}"/>
    <dgm:cxn modelId="{3E56AA3E-DCAC-4428-8760-9F1DB742412E}" type="presOf" srcId="{B281C5B1-F555-4FBC-A5E6-6A7B9EA2AEFE}" destId="{CBC04FD9-14EF-4F0C-ABC6-2A4304640758}" srcOrd="0" destOrd="4" presId="urn:microsoft.com/office/officeart/2005/8/layout/list1"/>
    <dgm:cxn modelId="{55733762-7EC4-413B-9D8F-C9D73D7201DD}" type="presOf" srcId="{268EF9B9-21A5-4CA5-87A0-4BBF4A382E4B}" destId="{CBC04FD9-14EF-4F0C-ABC6-2A4304640758}" srcOrd="0" destOrd="1" presId="urn:microsoft.com/office/officeart/2005/8/layout/list1"/>
    <dgm:cxn modelId="{C010BC68-7FF8-4B47-9889-54F440183AAA}" type="presOf" srcId="{FE0FDA4B-21DA-46F3-ACEF-4FE0EBC2B2B4}" destId="{C62D9693-409B-4B82-AA02-ABE9AC6AE982}" srcOrd="0" destOrd="1" presId="urn:microsoft.com/office/officeart/2005/8/layout/list1"/>
    <dgm:cxn modelId="{DE6D624C-0780-4E50-BAE1-D57DA31768EC}" srcId="{A8C80C85-1606-4E92-98AB-2BD0DD022521}" destId="{A1118591-3C03-4461-8F93-E1C1F9FEE194}" srcOrd="2" destOrd="0" parTransId="{3BAB35FD-7A7F-4E01-AC0D-94611B0664F9}" sibTransId="{1A554A5D-3E40-4258-8DC6-8A9DF1435950}"/>
    <dgm:cxn modelId="{9C12E972-EF54-4B7F-B40D-F3BF1E469C8C}" type="presOf" srcId="{A8C80C85-1606-4E92-98AB-2BD0DD022521}" destId="{6D80BB2E-C1B1-4141-8861-323CA190AA34}" srcOrd="0" destOrd="0" presId="urn:microsoft.com/office/officeart/2005/8/layout/list1"/>
    <dgm:cxn modelId="{26813583-605B-411A-A86F-BF99F6B51643}" srcId="{6A3CC8DE-EB96-4D0C-A815-0F502B4B55BA}" destId="{A8C80C85-1606-4E92-98AB-2BD0DD022521}" srcOrd="0" destOrd="0" parTransId="{DE6C930B-AB1F-4CCC-96D4-D8B499C09380}" sibTransId="{160E0AF4-D33E-4E4D-B72D-EEE972A0E8AC}"/>
    <dgm:cxn modelId="{DF19799B-E9C8-402E-8B4A-03B2D8D1AC10}" srcId="{A8C80C85-1606-4E92-98AB-2BD0DD022521}" destId="{B281C5B1-F555-4FBC-A5E6-6A7B9EA2AEFE}" srcOrd="4" destOrd="0" parTransId="{8EDC1733-FF94-4151-8F45-C11EBED858FC}" sibTransId="{17942BE6-42AE-4369-8EE8-0C8C177A3A7C}"/>
    <dgm:cxn modelId="{A3B18EA1-FD96-42F0-9999-FADCF6DAFF8E}" srcId="{A8C80C85-1606-4E92-98AB-2BD0DD022521}" destId="{E1D6C214-2F0F-4276-9778-8F0AEBFB1222}" srcOrd="3" destOrd="0" parTransId="{9F3B3549-FCC5-4DEE-A3C3-C60666A42B0C}" sibTransId="{B02E6E1F-CA7F-4BD5-9FC5-9A034FABB2DB}"/>
    <dgm:cxn modelId="{8652B2A2-4019-4EE9-8121-B221523CF9C1}" type="presOf" srcId="{E1D6C214-2F0F-4276-9778-8F0AEBFB1222}" destId="{CBC04FD9-14EF-4F0C-ABC6-2A4304640758}" srcOrd="0" destOrd="3" presId="urn:microsoft.com/office/officeart/2005/8/layout/list1"/>
    <dgm:cxn modelId="{020B55AB-A364-428B-81BB-7BF0FD29527C}" type="presOf" srcId="{A1118591-3C03-4461-8F93-E1C1F9FEE194}" destId="{CBC04FD9-14EF-4F0C-ABC6-2A4304640758}" srcOrd="0" destOrd="2" presId="urn:microsoft.com/office/officeart/2005/8/layout/list1"/>
    <dgm:cxn modelId="{CB9247AC-A3CF-4CCD-9FA0-D8C49FD44D9E}" type="presOf" srcId="{2657B60F-6F4E-45BB-A32C-4533D37A6E83}" destId="{CBC04FD9-14EF-4F0C-ABC6-2A4304640758}" srcOrd="0" destOrd="0" presId="urn:microsoft.com/office/officeart/2005/8/layout/list1"/>
    <dgm:cxn modelId="{A7831ABF-B9F9-4C65-BEEF-FFDF51F45D49}" srcId="{A8C80C85-1606-4E92-98AB-2BD0DD022521}" destId="{3535BCC2-0D34-4669-9D43-26197418EBE9}" srcOrd="5" destOrd="0" parTransId="{EEEC56BC-8E87-426A-91CE-D6EF5E2AEEE5}" sibTransId="{9C081AD2-E861-458E-B967-41774D0B1893}"/>
    <dgm:cxn modelId="{B157D8DA-6204-4BEB-96B8-761E734E58C1}" type="presOf" srcId="{A8C80C85-1606-4E92-98AB-2BD0DD022521}" destId="{81F5D461-E831-4EF8-B7F9-54A7028729E2}" srcOrd="1" destOrd="0" presId="urn:microsoft.com/office/officeart/2005/8/layout/list1"/>
    <dgm:cxn modelId="{AB1AAAEF-4BF1-4244-A537-A770201B8403}" srcId="{6A3CC8DE-EB96-4D0C-A815-0F502B4B55BA}" destId="{B1D885C2-2C49-4875-B302-019AD805ECAA}" srcOrd="1" destOrd="0" parTransId="{13C2DE2B-34A6-489B-BC09-5D6AEECC17EF}" sibTransId="{6991BD6F-009D-43AB-824B-38D5A6B7A558}"/>
    <dgm:cxn modelId="{AA34A4F8-27DA-4728-B8D6-B6D785A6A111}" srcId="{A8C80C85-1606-4E92-98AB-2BD0DD022521}" destId="{268EF9B9-21A5-4CA5-87A0-4BBF4A382E4B}" srcOrd="1" destOrd="0" parTransId="{E5D184F0-4CBE-4E66-967E-CD26FBD90A5B}" sibTransId="{E645E3FD-DF93-4121-9F86-0B17F7C52D1F}"/>
    <dgm:cxn modelId="{274F3BFD-B3DE-4D4D-B064-33BFC57EFD76}" type="presOf" srcId="{6ACE4245-BC20-45A3-A758-041008987777}" destId="{C62D9693-409B-4B82-AA02-ABE9AC6AE982}" srcOrd="0" destOrd="0" presId="urn:microsoft.com/office/officeart/2005/8/layout/list1"/>
    <dgm:cxn modelId="{20A37D9A-EBC3-4F58-B8D3-3BC470D47E29}" type="presParOf" srcId="{F317711A-36BF-42A4-8725-13634C2F15FD}" destId="{BECEB6D9-8505-4A9E-A880-E0BD83B4D9A5}" srcOrd="0" destOrd="0" presId="urn:microsoft.com/office/officeart/2005/8/layout/list1"/>
    <dgm:cxn modelId="{4A3B35C0-1CE7-4D1C-8838-B5EC643D5DC0}" type="presParOf" srcId="{BECEB6D9-8505-4A9E-A880-E0BD83B4D9A5}" destId="{6D80BB2E-C1B1-4141-8861-323CA190AA34}" srcOrd="0" destOrd="0" presId="urn:microsoft.com/office/officeart/2005/8/layout/list1"/>
    <dgm:cxn modelId="{F1FFA93A-FD3A-4F18-BAEA-9C1D86DFE587}" type="presParOf" srcId="{BECEB6D9-8505-4A9E-A880-E0BD83B4D9A5}" destId="{81F5D461-E831-4EF8-B7F9-54A7028729E2}" srcOrd="1" destOrd="0" presId="urn:microsoft.com/office/officeart/2005/8/layout/list1"/>
    <dgm:cxn modelId="{7423868A-1DF6-4306-AEF4-1390520CE4D9}" type="presParOf" srcId="{F317711A-36BF-42A4-8725-13634C2F15FD}" destId="{A777A96E-66CE-45CB-A8A3-7773C16A51FF}" srcOrd="1" destOrd="0" presId="urn:microsoft.com/office/officeart/2005/8/layout/list1"/>
    <dgm:cxn modelId="{47680422-7A31-42EC-9158-113370BAD98B}" type="presParOf" srcId="{F317711A-36BF-42A4-8725-13634C2F15FD}" destId="{CBC04FD9-14EF-4F0C-ABC6-2A4304640758}" srcOrd="2" destOrd="0" presId="urn:microsoft.com/office/officeart/2005/8/layout/list1"/>
    <dgm:cxn modelId="{4975B67A-3E08-41C5-B402-7A4DBCAEFA5E}" type="presParOf" srcId="{F317711A-36BF-42A4-8725-13634C2F15FD}" destId="{385947BC-400B-4090-9529-8723D1C4EF0F}" srcOrd="3" destOrd="0" presId="urn:microsoft.com/office/officeart/2005/8/layout/list1"/>
    <dgm:cxn modelId="{D7490AD6-8F2F-4AE7-BF01-EBCBF49DD63D}" type="presParOf" srcId="{F317711A-36BF-42A4-8725-13634C2F15FD}" destId="{6E6413E6-6AF8-486D-A716-3B82023AEB94}" srcOrd="4" destOrd="0" presId="urn:microsoft.com/office/officeart/2005/8/layout/list1"/>
    <dgm:cxn modelId="{AC5FB626-397C-43A8-B1D7-AB217A78CA5D}" type="presParOf" srcId="{6E6413E6-6AF8-486D-A716-3B82023AEB94}" destId="{654CB5E1-D569-43C0-82FF-B95A6272F558}" srcOrd="0" destOrd="0" presId="urn:microsoft.com/office/officeart/2005/8/layout/list1"/>
    <dgm:cxn modelId="{4C634161-0EE3-49AB-8882-9A5B9AB512BE}" type="presParOf" srcId="{6E6413E6-6AF8-486D-A716-3B82023AEB94}" destId="{24563BAA-93A7-4C76-B777-C14B7FBB1C20}" srcOrd="1" destOrd="0" presId="urn:microsoft.com/office/officeart/2005/8/layout/list1"/>
    <dgm:cxn modelId="{FCC73680-5D5C-4C2D-93AF-2A48EE48E088}" type="presParOf" srcId="{F317711A-36BF-42A4-8725-13634C2F15FD}" destId="{93363476-A71C-4DE1-97ED-D93F7A4D193D}" srcOrd="5" destOrd="0" presId="urn:microsoft.com/office/officeart/2005/8/layout/list1"/>
    <dgm:cxn modelId="{036ED138-6013-4F0D-B1C5-D24638E6FC4A}" type="presParOf" srcId="{F317711A-36BF-42A4-8725-13634C2F15FD}" destId="{C62D9693-409B-4B82-AA02-ABE9AC6AE98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3CC8DE-EB96-4D0C-A815-0F502B4B55BA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E7E1E519-907D-4FEA-B17A-D04C1BE8AB13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Communicate DEI vision, values, goals to ACC NCR Community</a:t>
          </a:r>
        </a:p>
      </dgm:t>
    </dgm:pt>
    <dgm:pt modelId="{D9BC6F2E-6215-46EC-9CA0-AEC1DD8B3F94}" type="parTrans" cxnId="{A1BE6917-7EE7-4914-84BE-FB4C1800F343}">
      <dgm:prSet/>
      <dgm:spPr/>
      <dgm:t>
        <a:bodyPr/>
        <a:lstStyle/>
        <a:p>
          <a:endParaRPr lang="en-US" sz="1400"/>
        </a:p>
      </dgm:t>
    </dgm:pt>
    <dgm:pt modelId="{B9098D64-4CA2-41FF-ADE5-3C5FAF437167}" type="sibTrans" cxnId="{A1BE6917-7EE7-4914-84BE-FB4C1800F343}">
      <dgm:prSet/>
      <dgm:spPr/>
      <dgm:t>
        <a:bodyPr/>
        <a:lstStyle/>
        <a:p>
          <a:endParaRPr lang="en-US" sz="1400"/>
        </a:p>
      </dgm:t>
    </dgm:pt>
    <dgm:pt modelId="{6274E0CF-A753-446A-A8E2-4EDA0098C7D6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Spotlight in Chapter Newsletter</a:t>
          </a:r>
        </a:p>
      </dgm:t>
    </dgm:pt>
    <dgm:pt modelId="{B5DB758C-ABDD-4719-A424-31085E72CE33}" type="parTrans" cxnId="{F862202F-C582-4FD5-B169-BADE1BCDCA24}">
      <dgm:prSet/>
      <dgm:spPr/>
      <dgm:t>
        <a:bodyPr/>
        <a:lstStyle/>
        <a:p>
          <a:endParaRPr lang="en-US" sz="1400"/>
        </a:p>
      </dgm:t>
    </dgm:pt>
    <dgm:pt modelId="{B8D95D77-2F91-4FAF-9CBF-E4F2349D7BDC}" type="sibTrans" cxnId="{F862202F-C582-4FD5-B169-BADE1BCDCA24}">
      <dgm:prSet/>
      <dgm:spPr/>
      <dgm:t>
        <a:bodyPr/>
        <a:lstStyle/>
        <a:p>
          <a:endParaRPr lang="en-US" sz="1400"/>
        </a:p>
      </dgm:t>
    </dgm:pt>
    <dgm:pt modelId="{6351BFBA-5684-4D61-A6EF-0AA6ADEA1718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Report DEI Committee Activities, Programming &amp; Strategic Plan Outcomes*</a:t>
          </a:r>
        </a:p>
      </dgm:t>
    </dgm:pt>
    <dgm:pt modelId="{8762AE15-BB88-4AB3-8A44-7B281971C665}" type="parTrans" cxnId="{E4FEA1A1-8440-4BCF-90C5-21BD8ED66DEF}">
      <dgm:prSet/>
      <dgm:spPr/>
      <dgm:t>
        <a:bodyPr/>
        <a:lstStyle/>
        <a:p>
          <a:endParaRPr lang="en-US" sz="1400"/>
        </a:p>
      </dgm:t>
    </dgm:pt>
    <dgm:pt modelId="{451D5A1B-DDFA-463F-A8B3-234A6D2FAFE6}" type="sibTrans" cxnId="{E4FEA1A1-8440-4BCF-90C5-21BD8ED66DEF}">
      <dgm:prSet/>
      <dgm:spPr/>
      <dgm:t>
        <a:bodyPr/>
        <a:lstStyle/>
        <a:p>
          <a:endParaRPr lang="en-US" sz="1400"/>
        </a:p>
      </dgm:t>
    </dgm:pt>
    <dgm:pt modelId="{207C09CF-D682-4345-8DCF-04C2CCE50141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Integrate DEI in ACC NCR communications strategy</a:t>
          </a:r>
        </a:p>
      </dgm:t>
    </dgm:pt>
    <dgm:pt modelId="{7978785B-3658-4E6C-B026-54667DCF0251}" type="parTrans" cxnId="{A83DC75B-390D-46E6-A653-A75A9010947B}">
      <dgm:prSet/>
      <dgm:spPr/>
      <dgm:t>
        <a:bodyPr/>
        <a:lstStyle/>
        <a:p>
          <a:endParaRPr lang="en-US" sz="1400"/>
        </a:p>
      </dgm:t>
    </dgm:pt>
    <dgm:pt modelId="{6D2D8A28-8A1B-4932-ACDF-B029994615DC}" type="sibTrans" cxnId="{A83DC75B-390D-46E6-A653-A75A9010947B}">
      <dgm:prSet/>
      <dgm:spPr/>
      <dgm:t>
        <a:bodyPr/>
        <a:lstStyle/>
        <a:p>
          <a:endParaRPr lang="en-US" sz="1400"/>
        </a:p>
      </dgm:t>
    </dgm:pt>
    <dgm:pt modelId="{4E9308DA-1B6B-4051-BB20-407ACD62FBD7}">
      <dgm:prSet custT="1"/>
      <dgm:spPr/>
      <dgm:t>
        <a:bodyPr/>
        <a:lstStyle/>
        <a:p>
          <a:r>
            <a:rPr lang="en-US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Publish DEI Newsletter Quarterly &amp; Post Resources to acc.com/ncr*</a:t>
          </a:r>
          <a:endParaRPr lang="en-US" sz="1400" i="1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26238E3D-7993-463A-9324-B0F093D7A30A}" type="parTrans" cxnId="{EFEFF942-68B0-404D-8042-2CC82651569C}">
      <dgm:prSet/>
      <dgm:spPr/>
      <dgm:t>
        <a:bodyPr/>
        <a:lstStyle/>
        <a:p>
          <a:endParaRPr lang="en-US" sz="1400"/>
        </a:p>
      </dgm:t>
    </dgm:pt>
    <dgm:pt modelId="{545DDFB9-5552-45FA-BFEE-8CB8284FEBC4}" type="sibTrans" cxnId="{EFEFF942-68B0-404D-8042-2CC82651569C}">
      <dgm:prSet/>
      <dgm:spPr/>
      <dgm:t>
        <a:bodyPr/>
        <a:lstStyle/>
        <a:p>
          <a:endParaRPr lang="en-US" sz="1400"/>
        </a:p>
      </dgm:t>
    </dgm:pt>
    <dgm:pt modelId="{BCDED4A4-577A-49F3-B590-38C5630480F6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Image selection for ACC NCR communications</a:t>
          </a:r>
        </a:p>
      </dgm:t>
    </dgm:pt>
    <dgm:pt modelId="{18BBB00A-F5F0-4CDB-B2D5-03CB53F6323C}" type="parTrans" cxnId="{8FDFEC86-26CC-4EDD-A144-8570E8F4B842}">
      <dgm:prSet/>
      <dgm:spPr/>
      <dgm:t>
        <a:bodyPr/>
        <a:lstStyle/>
        <a:p>
          <a:endParaRPr lang="en-US" sz="1400"/>
        </a:p>
      </dgm:t>
    </dgm:pt>
    <dgm:pt modelId="{DC5F2B27-50D7-4AF5-8F2D-7E1A7396A0D3}" type="sibTrans" cxnId="{8FDFEC86-26CC-4EDD-A144-8570E8F4B842}">
      <dgm:prSet/>
      <dgm:spPr/>
      <dgm:t>
        <a:bodyPr/>
        <a:lstStyle/>
        <a:p>
          <a:endParaRPr lang="en-US" sz="1400"/>
        </a:p>
      </dgm:t>
    </dgm:pt>
    <dgm:pt modelId="{DB6A050D-D600-4F2A-9979-E2F372CA3C8B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Consideration of various aspects diversity in communications</a:t>
          </a:r>
        </a:p>
      </dgm:t>
    </dgm:pt>
    <dgm:pt modelId="{AD3B734F-1168-42E3-B694-060A3CBA450A}" type="parTrans" cxnId="{583D882F-3F2D-4B8B-9D10-84D6EAAF6731}">
      <dgm:prSet/>
      <dgm:spPr/>
      <dgm:t>
        <a:bodyPr/>
        <a:lstStyle/>
        <a:p>
          <a:endParaRPr lang="en-US" sz="1400"/>
        </a:p>
      </dgm:t>
    </dgm:pt>
    <dgm:pt modelId="{6CB44161-BC4F-489F-A2A5-49B9ED466E0D}" type="sibTrans" cxnId="{583D882F-3F2D-4B8B-9D10-84D6EAAF6731}">
      <dgm:prSet/>
      <dgm:spPr/>
      <dgm:t>
        <a:bodyPr/>
        <a:lstStyle/>
        <a:p>
          <a:endParaRPr lang="en-US" sz="1400"/>
        </a:p>
      </dgm:t>
    </dgm:pt>
    <dgm:pt modelId="{580E697C-8432-4A3F-9525-DA9E858A8406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b="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Serve as a hub for o</a:t>
          </a:r>
          <a:r>
            <a:rPr lang="en-US" sz="14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ngoing education, awareness, &amp; action</a:t>
          </a:r>
          <a:endParaRPr lang="en-US" sz="1400" b="0" i="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0732F4EC-DAB4-4EEF-A835-C892829EA571}" type="sibTrans" cxnId="{3E41CBD9-90C2-427F-8BFE-1F81C1D0FFF2}">
      <dgm:prSet/>
      <dgm:spPr/>
      <dgm:t>
        <a:bodyPr/>
        <a:lstStyle/>
        <a:p>
          <a:endParaRPr lang="en-US" sz="1400"/>
        </a:p>
      </dgm:t>
    </dgm:pt>
    <dgm:pt modelId="{3694D80F-7BAD-4773-8C91-5B62BF2C8429}" type="parTrans" cxnId="{3E41CBD9-90C2-427F-8BFE-1F81C1D0FFF2}">
      <dgm:prSet/>
      <dgm:spPr/>
      <dgm:t>
        <a:bodyPr/>
        <a:lstStyle/>
        <a:p>
          <a:endParaRPr lang="en-US" sz="1400"/>
        </a:p>
      </dgm:t>
    </dgm:pt>
    <dgm:pt modelId="{E75191C3-9044-43F3-8CB3-56CFB35EF8CA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Integrate DEI considerations into events: Career Development; Pro Bono Committee; Community Service Committee; Chapter-Wide Events</a:t>
          </a:r>
        </a:p>
      </dgm:t>
    </dgm:pt>
    <dgm:pt modelId="{482469CA-E931-4A98-806F-7D2E13294D47}" type="sibTrans" cxnId="{5E397F54-C2F5-41E9-BF8B-BEEFDA9DC9CA}">
      <dgm:prSet/>
      <dgm:spPr/>
      <dgm:t>
        <a:bodyPr/>
        <a:lstStyle/>
        <a:p>
          <a:endParaRPr lang="en-US" sz="1400"/>
        </a:p>
      </dgm:t>
    </dgm:pt>
    <dgm:pt modelId="{69785090-54D1-4669-874C-3E2007888B8B}" type="parTrans" cxnId="{5E397F54-C2F5-41E9-BF8B-BEEFDA9DC9CA}">
      <dgm:prSet/>
      <dgm:spPr/>
      <dgm:t>
        <a:bodyPr/>
        <a:lstStyle/>
        <a:p>
          <a:endParaRPr lang="en-US" sz="1400"/>
        </a:p>
      </dgm:t>
    </dgm:pt>
    <dgm:pt modelId="{0F8C3924-5BAD-4C73-961C-2D8908218BCA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Amplify/Publicize Organizations to Members &amp; Sponsors (e.g., Lawyers Committee for Civil Rights, Leadership Council for Legal Diversity, Minority Corporate Counsel Association, NAMWOLF)</a:t>
          </a:r>
          <a:endParaRPr lang="en-US" sz="14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581AD35C-AF11-4AFF-A43B-B0A19079ECD3}" type="parTrans" cxnId="{A36E38B0-551B-47E9-AFFA-1DA7754D32EF}">
      <dgm:prSet/>
      <dgm:spPr/>
      <dgm:t>
        <a:bodyPr/>
        <a:lstStyle/>
        <a:p>
          <a:endParaRPr lang="en-US" sz="1400"/>
        </a:p>
      </dgm:t>
    </dgm:pt>
    <dgm:pt modelId="{D6F4C5A9-3DC9-42E5-81B4-3DB4C50BF4C9}" type="sibTrans" cxnId="{A36E38B0-551B-47E9-AFFA-1DA7754D32EF}">
      <dgm:prSet/>
      <dgm:spPr/>
      <dgm:t>
        <a:bodyPr/>
        <a:lstStyle/>
        <a:p>
          <a:endParaRPr lang="en-US" sz="1400"/>
        </a:p>
      </dgm:t>
    </dgm:pt>
    <dgm:pt modelId="{6A435B59-ADD5-42C0-ADC9-1995D1F92E30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Post briefing sheets, previous program recordings and/or DEI conference/events*</a:t>
          </a:r>
        </a:p>
      </dgm:t>
    </dgm:pt>
    <dgm:pt modelId="{E3D9520D-8B40-46CF-B6FB-FDAB434A71E8}" type="parTrans" cxnId="{4A9950B9-69E5-4F66-A6F8-0BB9599299BB}">
      <dgm:prSet/>
      <dgm:spPr/>
      <dgm:t>
        <a:bodyPr/>
        <a:lstStyle/>
        <a:p>
          <a:endParaRPr lang="en-US" sz="1400"/>
        </a:p>
      </dgm:t>
    </dgm:pt>
    <dgm:pt modelId="{AB4A118A-550D-4D92-9EA5-549271D71B87}" type="sibTrans" cxnId="{4A9950B9-69E5-4F66-A6F8-0BB9599299BB}">
      <dgm:prSet/>
      <dgm:spPr/>
      <dgm:t>
        <a:bodyPr/>
        <a:lstStyle/>
        <a:p>
          <a:endParaRPr lang="en-US" sz="1400"/>
        </a:p>
      </dgm:t>
    </dgm:pt>
    <dgm:pt modelId="{D7EE4030-0982-44A6-B0FB-DBED310872D1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Curate and share DEI resources that support membership education via website (inclusive of DEI resources specifically for legal ops)*</a:t>
          </a:r>
        </a:p>
      </dgm:t>
    </dgm:pt>
    <dgm:pt modelId="{257148C1-9F0A-4A53-B99D-F3424E14E34B}" type="parTrans" cxnId="{4F551851-5673-4CD4-B337-DC5A9F297719}">
      <dgm:prSet/>
      <dgm:spPr/>
      <dgm:t>
        <a:bodyPr/>
        <a:lstStyle/>
        <a:p>
          <a:endParaRPr lang="en-US" sz="1400"/>
        </a:p>
      </dgm:t>
    </dgm:pt>
    <dgm:pt modelId="{2827B91D-2E9E-4882-A561-7154C52A2FB6}" type="sibTrans" cxnId="{4F551851-5673-4CD4-B337-DC5A9F297719}">
      <dgm:prSet/>
      <dgm:spPr/>
      <dgm:t>
        <a:bodyPr/>
        <a:lstStyle/>
        <a:p>
          <a:endParaRPr lang="en-US" sz="1400"/>
        </a:p>
      </dgm:t>
    </dgm:pt>
    <dgm:pt modelId="{F317711A-36BF-42A4-8725-13634C2F15FD}" type="pres">
      <dgm:prSet presAssocID="{6A3CC8DE-EB96-4D0C-A815-0F502B4B55BA}" presName="linear" presStyleCnt="0">
        <dgm:presLayoutVars>
          <dgm:dir/>
          <dgm:animLvl val="lvl"/>
          <dgm:resizeHandles val="exact"/>
        </dgm:presLayoutVars>
      </dgm:prSet>
      <dgm:spPr/>
    </dgm:pt>
    <dgm:pt modelId="{0DCC56CE-3DA6-4D5D-AF58-7F990BD52405}" type="pres">
      <dgm:prSet presAssocID="{E7E1E519-907D-4FEA-B17A-D04C1BE8AB13}" presName="parentLin" presStyleCnt="0"/>
      <dgm:spPr/>
    </dgm:pt>
    <dgm:pt modelId="{5A99759B-9A35-4A5C-90DD-8D9A9D49AFE5}" type="pres">
      <dgm:prSet presAssocID="{E7E1E519-907D-4FEA-B17A-D04C1BE8AB13}" presName="parentLeftMargin" presStyleLbl="node1" presStyleIdx="0" presStyleCnt="3"/>
      <dgm:spPr/>
    </dgm:pt>
    <dgm:pt modelId="{E9F86890-334F-4066-8C37-65AC1F25B81F}" type="pres">
      <dgm:prSet presAssocID="{E7E1E519-907D-4FEA-B17A-D04C1BE8AB1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370D410-A45B-4C9D-9D4A-AC3EA1D066B4}" type="pres">
      <dgm:prSet presAssocID="{E7E1E519-907D-4FEA-B17A-D04C1BE8AB13}" presName="negativeSpace" presStyleCnt="0"/>
      <dgm:spPr/>
    </dgm:pt>
    <dgm:pt modelId="{16B2CF91-B544-4E08-97C7-64A1DFF19F37}" type="pres">
      <dgm:prSet presAssocID="{E7E1E519-907D-4FEA-B17A-D04C1BE8AB13}" presName="childText" presStyleLbl="conFgAcc1" presStyleIdx="0" presStyleCnt="3">
        <dgm:presLayoutVars>
          <dgm:bulletEnabled val="1"/>
        </dgm:presLayoutVars>
      </dgm:prSet>
      <dgm:spPr/>
    </dgm:pt>
    <dgm:pt modelId="{F567352F-1954-49E0-9CAF-6B5EA5D44625}" type="pres">
      <dgm:prSet presAssocID="{B9098D64-4CA2-41FF-ADE5-3C5FAF437167}" presName="spaceBetweenRectangles" presStyleCnt="0"/>
      <dgm:spPr/>
    </dgm:pt>
    <dgm:pt modelId="{6CB75D45-75F5-4DAE-B59D-09935537A977}" type="pres">
      <dgm:prSet presAssocID="{207C09CF-D682-4345-8DCF-04C2CCE50141}" presName="parentLin" presStyleCnt="0"/>
      <dgm:spPr/>
    </dgm:pt>
    <dgm:pt modelId="{8D3E4F56-579A-4038-AAA0-4CCDD4FC7962}" type="pres">
      <dgm:prSet presAssocID="{207C09CF-D682-4345-8DCF-04C2CCE50141}" presName="parentLeftMargin" presStyleLbl="node1" presStyleIdx="0" presStyleCnt="3"/>
      <dgm:spPr/>
    </dgm:pt>
    <dgm:pt modelId="{E07067D3-CD9A-40EF-9604-6797276313C2}" type="pres">
      <dgm:prSet presAssocID="{207C09CF-D682-4345-8DCF-04C2CCE5014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94F003C-5019-4785-AAF6-77B2A662B483}" type="pres">
      <dgm:prSet presAssocID="{207C09CF-D682-4345-8DCF-04C2CCE50141}" presName="negativeSpace" presStyleCnt="0"/>
      <dgm:spPr/>
    </dgm:pt>
    <dgm:pt modelId="{B6308496-32EB-4B1A-B627-A804C6932806}" type="pres">
      <dgm:prSet presAssocID="{207C09CF-D682-4345-8DCF-04C2CCE50141}" presName="childText" presStyleLbl="conFgAcc1" presStyleIdx="1" presStyleCnt="3">
        <dgm:presLayoutVars>
          <dgm:bulletEnabled val="1"/>
        </dgm:presLayoutVars>
      </dgm:prSet>
      <dgm:spPr/>
    </dgm:pt>
    <dgm:pt modelId="{96702399-A4F2-4D99-8405-4439F0B49B40}" type="pres">
      <dgm:prSet presAssocID="{6D2D8A28-8A1B-4932-ACDF-B029994615DC}" presName="spaceBetweenRectangles" presStyleCnt="0"/>
      <dgm:spPr/>
    </dgm:pt>
    <dgm:pt modelId="{14522F44-04BF-4D66-87C0-BC03E37E2497}" type="pres">
      <dgm:prSet presAssocID="{580E697C-8432-4A3F-9525-DA9E858A8406}" presName="parentLin" presStyleCnt="0"/>
      <dgm:spPr/>
    </dgm:pt>
    <dgm:pt modelId="{81B431F0-69A7-4E52-9A98-45005738A91B}" type="pres">
      <dgm:prSet presAssocID="{580E697C-8432-4A3F-9525-DA9E858A8406}" presName="parentLeftMargin" presStyleLbl="node1" presStyleIdx="1" presStyleCnt="3"/>
      <dgm:spPr/>
    </dgm:pt>
    <dgm:pt modelId="{4E4FDADA-1153-4037-8035-F19A63D2377B}" type="pres">
      <dgm:prSet presAssocID="{580E697C-8432-4A3F-9525-DA9E858A840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E0D9077-DF76-4F22-802D-D0D16667049E}" type="pres">
      <dgm:prSet presAssocID="{580E697C-8432-4A3F-9525-DA9E858A8406}" presName="negativeSpace" presStyleCnt="0"/>
      <dgm:spPr/>
    </dgm:pt>
    <dgm:pt modelId="{DC9E2F3D-F5F8-4691-9734-A3BFB22448AE}" type="pres">
      <dgm:prSet presAssocID="{580E697C-8432-4A3F-9525-DA9E858A840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E7A1504-274F-4DFA-911E-45D274E4CAA2}" type="presOf" srcId="{E7E1E519-907D-4FEA-B17A-D04C1BE8AB13}" destId="{5A99759B-9A35-4A5C-90DD-8D9A9D49AFE5}" srcOrd="0" destOrd="0" presId="urn:microsoft.com/office/officeart/2005/8/layout/list1"/>
    <dgm:cxn modelId="{606DD015-D682-41F9-816F-57CFD77D4FA2}" type="presOf" srcId="{580E697C-8432-4A3F-9525-DA9E858A8406}" destId="{81B431F0-69A7-4E52-9A98-45005738A91B}" srcOrd="0" destOrd="0" presId="urn:microsoft.com/office/officeart/2005/8/layout/list1"/>
    <dgm:cxn modelId="{A1BE6917-7EE7-4914-84BE-FB4C1800F343}" srcId="{6A3CC8DE-EB96-4D0C-A815-0F502B4B55BA}" destId="{E7E1E519-907D-4FEA-B17A-D04C1BE8AB13}" srcOrd="0" destOrd="0" parTransId="{D9BC6F2E-6215-46EC-9CA0-AEC1DD8B3F94}" sibTransId="{B9098D64-4CA2-41FF-ADE5-3C5FAF437167}"/>
    <dgm:cxn modelId="{E19D841F-EE4A-4D17-A67D-55D18C0B1B74}" type="presOf" srcId="{6A3CC8DE-EB96-4D0C-A815-0F502B4B55BA}" destId="{F317711A-36BF-42A4-8725-13634C2F15FD}" srcOrd="0" destOrd="0" presId="urn:microsoft.com/office/officeart/2005/8/layout/list1"/>
    <dgm:cxn modelId="{48086922-0C2A-443C-824B-FEB2BDF15255}" type="presOf" srcId="{6A435B59-ADD5-42C0-ADC9-1995D1F92E30}" destId="{DC9E2F3D-F5F8-4691-9734-A3BFB22448AE}" srcOrd="0" destOrd="3" presId="urn:microsoft.com/office/officeart/2005/8/layout/list1"/>
    <dgm:cxn modelId="{F862202F-C582-4FD5-B169-BADE1BCDCA24}" srcId="{E7E1E519-907D-4FEA-B17A-D04C1BE8AB13}" destId="{6274E0CF-A753-446A-A8E2-4EDA0098C7D6}" srcOrd="0" destOrd="0" parTransId="{B5DB758C-ABDD-4719-A424-31085E72CE33}" sibTransId="{B8D95D77-2F91-4FAF-9CBF-E4F2349D7BDC}"/>
    <dgm:cxn modelId="{583D882F-3F2D-4B8B-9D10-84D6EAAF6731}" srcId="{207C09CF-D682-4345-8DCF-04C2CCE50141}" destId="{DB6A050D-D600-4F2A-9979-E2F372CA3C8B}" srcOrd="1" destOrd="0" parTransId="{AD3B734F-1168-42E3-B694-060A3CBA450A}" sibTransId="{6CB44161-BC4F-489F-A2A5-49B9ED466E0D}"/>
    <dgm:cxn modelId="{4DAAFF2F-963D-49F9-B6A7-6EA26EA1586B}" type="presOf" srcId="{DB6A050D-D600-4F2A-9979-E2F372CA3C8B}" destId="{B6308496-32EB-4B1A-B627-A804C6932806}" srcOrd="0" destOrd="1" presId="urn:microsoft.com/office/officeart/2005/8/layout/list1"/>
    <dgm:cxn modelId="{A83DC75B-390D-46E6-A653-A75A9010947B}" srcId="{6A3CC8DE-EB96-4D0C-A815-0F502B4B55BA}" destId="{207C09CF-D682-4345-8DCF-04C2CCE50141}" srcOrd="1" destOrd="0" parTransId="{7978785B-3658-4E6C-B026-54667DCF0251}" sibTransId="{6D2D8A28-8A1B-4932-ACDF-B029994615DC}"/>
    <dgm:cxn modelId="{2DC20E5F-A1B7-4F72-92C3-625C6F586503}" type="presOf" srcId="{BCDED4A4-577A-49F3-B590-38C5630480F6}" destId="{B6308496-32EB-4B1A-B627-A804C6932806}" srcOrd="0" destOrd="0" presId="urn:microsoft.com/office/officeart/2005/8/layout/list1"/>
    <dgm:cxn modelId="{C4F7A041-3E28-4B27-892B-EA0E1B1C51A0}" type="presOf" srcId="{0F8C3924-5BAD-4C73-961C-2D8908218BCA}" destId="{DC9E2F3D-F5F8-4691-9734-A3BFB22448AE}" srcOrd="0" destOrd="1" presId="urn:microsoft.com/office/officeart/2005/8/layout/list1"/>
    <dgm:cxn modelId="{EFEFF942-68B0-404D-8042-2CC82651569C}" srcId="{E7E1E519-907D-4FEA-B17A-D04C1BE8AB13}" destId="{4E9308DA-1B6B-4051-BB20-407ACD62FBD7}" srcOrd="2" destOrd="0" parTransId="{26238E3D-7993-463A-9324-B0F093D7A30A}" sibTransId="{545DDFB9-5552-45FA-BFEE-8CB8284FEBC4}"/>
    <dgm:cxn modelId="{4F551851-5673-4CD4-B337-DC5A9F297719}" srcId="{580E697C-8432-4A3F-9525-DA9E858A8406}" destId="{D7EE4030-0982-44A6-B0FB-DBED310872D1}" srcOrd="2" destOrd="0" parTransId="{257148C1-9F0A-4A53-B99D-F3424E14E34B}" sibTransId="{2827B91D-2E9E-4882-A561-7154C52A2FB6}"/>
    <dgm:cxn modelId="{A4244F52-BA43-496E-95E8-6BDA5E650F0D}" type="presOf" srcId="{6274E0CF-A753-446A-A8E2-4EDA0098C7D6}" destId="{16B2CF91-B544-4E08-97C7-64A1DFF19F37}" srcOrd="0" destOrd="0" presId="urn:microsoft.com/office/officeart/2005/8/layout/list1"/>
    <dgm:cxn modelId="{5E397F54-C2F5-41E9-BF8B-BEEFDA9DC9CA}" srcId="{580E697C-8432-4A3F-9525-DA9E858A8406}" destId="{E75191C3-9044-43F3-8CB3-56CFB35EF8CA}" srcOrd="0" destOrd="0" parTransId="{69785090-54D1-4669-874C-3E2007888B8B}" sibTransId="{482469CA-E931-4A98-806F-7D2E13294D47}"/>
    <dgm:cxn modelId="{07844279-229A-4F46-9A2B-29EFCB3F634C}" type="presOf" srcId="{E7E1E519-907D-4FEA-B17A-D04C1BE8AB13}" destId="{E9F86890-334F-4066-8C37-65AC1F25B81F}" srcOrd="1" destOrd="0" presId="urn:microsoft.com/office/officeart/2005/8/layout/list1"/>
    <dgm:cxn modelId="{E4384C79-1E20-4D9B-A0FD-0B83BB6C7B4D}" type="presOf" srcId="{E75191C3-9044-43F3-8CB3-56CFB35EF8CA}" destId="{DC9E2F3D-F5F8-4691-9734-A3BFB22448AE}" srcOrd="0" destOrd="0" presId="urn:microsoft.com/office/officeart/2005/8/layout/list1"/>
    <dgm:cxn modelId="{6FEF3281-9C42-47C0-B55F-0A7925536C2C}" type="presOf" srcId="{6351BFBA-5684-4D61-A6EF-0AA6ADEA1718}" destId="{16B2CF91-B544-4E08-97C7-64A1DFF19F37}" srcOrd="0" destOrd="1" presId="urn:microsoft.com/office/officeart/2005/8/layout/list1"/>
    <dgm:cxn modelId="{8FDFEC86-26CC-4EDD-A144-8570E8F4B842}" srcId="{207C09CF-D682-4345-8DCF-04C2CCE50141}" destId="{BCDED4A4-577A-49F3-B590-38C5630480F6}" srcOrd="0" destOrd="0" parTransId="{18BBB00A-F5F0-4CDB-B2D5-03CB53F6323C}" sibTransId="{DC5F2B27-50D7-4AF5-8F2D-7E1A7396A0D3}"/>
    <dgm:cxn modelId="{955E058F-7242-42FC-9E0B-49A252A362C5}" type="presOf" srcId="{580E697C-8432-4A3F-9525-DA9E858A8406}" destId="{4E4FDADA-1153-4037-8035-F19A63D2377B}" srcOrd="1" destOrd="0" presId="urn:microsoft.com/office/officeart/2005/8/layout/list1"/>
    <dgm:cxn modelId="{E4FEA1A1-8440-4BCF-90C5-21BD8ED66DEF}" srcId="{E7E1E519-907D-4FEA-B17A-D04C1BE8AB13}" destId="{6351BFBA-5684-4D61-A6EF-0AA6ADEA1718}" srcOrd="1" destOrd="0" parTransId="{8762AE15-BB88-4AB3-8A44-7B281971C665}" sibTransId="{451D5A1B-DDFA-463F-A8B3-234A6D2FAFE6}"/>
    <dgm:cxn modelId="{A9F662AA-72E1-48EC-833B-D387E8CE2DE4}" type="presOf" srcId="{D7EE4030-0982-44A6-B0FB-DBED310872D1}" destId="{DC9E2F3D-F5F8-4691-9734-A3BFB22448AE}" srcOrd="0" destOrd="2" presId="urn:microsoft.com/office/officeart/2005/8/layout/list1"/>
    <dgm:cxn modelId="{A36E38B0-551B-47E9-AFFA-1DA7754D32EF}" srcId="{580E697C-8432-4A3F-9525-DA9E858A8406}" destId="{0F8C3924-5BAD-4C73-961C-2D8908218BCA}" srcOrd="1" destOrd="0" parTransId="{581AD35C-AF11-4AFF-A43B-B0A19079ECD3}" sibTransId="{D6F4C5A9-3DC9-42E5-81B4-3DB4C50BF4C9}"/>
    <dgm:cxn modelId="{4A9950B9-69E5-4F66-A6F8-0BB9599299BB}" srcId="{580E697C-8432-4A3F-9525-DA9E858A8406}" destId="{6A435B59-ADD5-42C0-ADC9-1995D1F92E30}" srcOrd="3" destOrd="0" parTransId="{E3D9520D-8B40-46CF-B6FB-FDAB434A71E8}" sibTransId="{AB4A118A-550D-4D92-9EA5-549271D71B87}"/>
    <dgm:cxn modelId="{3E41CBD9-90C2-427F-8BFE-1F81C1D0FFF2}" srcId="{6A3CC8DE-EB96-4D0C-A815-0F502B4B55BA}" destId="{580E697C-8432-4A3F-9525-DA9E858A8406}" srcOrd="2" destOrd="0" parTransId="{3694D80F-7BAD-4773-8C91-5B62BF2C8429}" sibTransId="{0732F4EC-DAB4-4EEF-A835-C892829EA571}"/>
    <dgm:cxn modelId="{ED22F9DD-5E4C-4441-8AE0-D920AAE83E68}" type="presOf" srcId="{4E9308DA-1B6B-4051-BB20-407ACD62FBD7}" destId="{16B2CF91-B544-4E08-97C7-64A1DFF19F37}" srcOrd="0" destOrd="2" presId="urn:microsoft.com/office/officeart/2005/8/layout/list1"/>
    <dgm:cxn modelId="{BF790BE7-1F42-480A-BE8F-A995DCF66FEA}" type="presOf" srcId="{207C09CF-D682-4345-8DCF-04C2CCE50141}" destId="{E07067D3-CD9A-40EF-9604-6797276313C2}" srcOrd="1" destOrd="0" presId="urn:microsoft.com/office/officeart/2005/8/layout/list1"/>
    <dgm:cxn modelId="{3D979AE7-1723-422D-8D40-A6371CFE9123}" type="presOf" srcId="{207C09CF-D682-4345-8DCF-04C2CCE50141}" destId="{8D3E4F56-579A-4038-AAA0-4CCDD4FC7962}" srcOrd="0" destOrd="0" presId="urn:microsoft.com/office/officeart/2005/8/layout/list1"/>
    <dgm:cxn modelId="{62A3B7B2-BA04-4F8F-A602-2469852D895C}" type="presParOf" srcId="{F317711A-36BF-42A4-8725-13634C2F15FD}" destId="{0DCC56CE-3DA6-4D5D-AF58-7F990BD52405}" srcOrd="0" destOrd="0" presId="urn:microsoft.com/office/officeart/2005/8/layout/list1"/>
    <dgm:cxn modelId="{0F797482-07FB-4FF1-A517-9B73713B9428}" type="presParOf" srcId="{0DCC56CE-3DA6-4D5D-AF58-7F990BD52405}" destId="{5A99759B-9A35-4A5C-90DD-8D9A9D49AFE5}" srcOrd="0" destOrd="0" presId="urn:microsoft.com/office/officeart/2005/8/layout/list1"/>
    <dgm:cxn modelId="{F1BB2A1B-4724-42D2-A670-6FFE9719DC16}" type="presParOf" srcId="{0DCC56CE-3DA6-4D5D-AF58-7F990BD52405}" destId="{E9F86890-334F-4066-8C37-65AC1F25B81F}" srcOrd="1" destOrd="0" presId="urn:microsoft.com/office/officeart/2005/8/layout/list1"/>
    <dgm:cxn modelId="{8EF6E89C-381D-4D82-BC0D-B45FE2F3BFAF}" type="presParOf" srcId="{F317711A-36BF-42A4-8725-13634C2F15FD}" destId="{8370D410-A45B-4C9D-9D4A-AC3EA1D066B4}" srcOrd="1" destOrd="0" presId="urn:microsoft.com/office/officeart/2005/8/layout/list1"/>
    <dgm:cxn modelId="{B155D2EF-26CF-4077-A50A-145370D3F71F}" type="presParOf" srcId="{F317711A-36BF-42A4-8725-13634C2F15FD}" destId="{16B2CF91-B544-4E08-97C7-64A1DFF19F37}" srcOrd="2" destOrd="0" presId="urn:microsoft.com/office/officeart/2005/8/layout/list1"/>
    <dgm:cxn modelId="{3312C621-64FC-44C6-AE6A-10E7D0807C94}" type="presParOf" srcId="{F317711A-36BF-42A4-8725-13634C2F15FD}" destId="{F567352F-1954-49E0-9CAF-6B5EA5D44625}" srcOrd="3" destOrd="0" presId="urn:microsoft.com/office/officeart/2005/8/layout/list1"/>
    <dgm:cxn modelId="{6819CA24-32C1-489C-AC40-4076C50EF9F9}" type="presParOf" srcId="{F317711A-36BF-42A4-8725-13634C2F15FD}" destId="{6CB75D45-75F5-4DAE-B59D-09935537A977}" srcOrd="4" destOrd="0" presId="urn:microsoft.com/office/officeart/2005/8/layout/list1"/>
    <dgm:cxn modelId="{6ADF94C8-893B-4960-B7F9-2694C2F5F905}" type="presParOf" srcId="{6CB75D45-75F5-4DAE-B59D-09935537A977}" destId="{8D3E4F56-579A-4038-AAA0-4CCDD4FC7962}" srcOrd="0" destOrd="0" presId="urn:microsoft.com/office/officeart/2005/8/layout/list1"/>
    <dgm:cxn modelId="{4E6EC167-C142-454C-B258-6D3F578882F6}" type="presParOf" srcId="{6CB75D45-75F5-4DAE-B59D-09935537A977}" destId="{E07067D3-CD9A-40EF-9604-6797276313C2}" srcOrd="1" destOrd="0" presId="urn:microsoft.com/office/officeart/2005/8/layout/list1"/>
    <dgm:cxn modelId="{E5D07831-E562-4CAB-9FCC-B556E88F4EAD}" type="presParOf" srcId="{F317711A-36BF-42A4-8725-13634C2F15FD}" destId="{E94F003C-5019-4785-AAF6-77B2A662B483}" srcOrd="5" destOrd="0" presId="urn:microsoft.com/office/officeart/2005/8/layout/list1"/>
    <dgm:cxn modelId="{BD36DFC1-92CA-4E9F-821E-4D857D4450D9}" type="presParOf" srcId="{F317711A-36BF-42A4-8725-13634C2F15FD}" destId="{B6308496-32EB-4B1A-B627-A804C6932806}" srcOrd="6" destOrd="0" presId="urn:microsoft.com/office/officeart/2005/8/layout/list1"/>
    <dgm:cxn modelId="{1ED992A8-AE11-4DC7-87F5-65697B25B3CD}" type="presParOf" srcId="{F317711A-36BF-42A4-8725-13634C2F15FD}" destId="{96702399-A4F2-4D99-8405-4439F0B49B40}" srcOrd="7" destOrd="0" presId="urn:microsoft.com/office/officeart/2005/8/layout/list1"/>
    <dgm:cxn modelId="{6607F49E-ED86-4D3F-AC2F-E4DA6A94A32B}" type="presParOf" srcId="{F317711A-36BF-42A4-8725-13634C2F15FD}" destId="{14522F44-04BF-4D66-87C0-BC03E37E2497}" srcOrd="8" destOrd="0" presId="urn:microsoft.com/office/officeart/2005/8/layout/list1"/>
    <dgm:cxn modelId="{E9304008-E837-4C3A-B61C-0DFC2DC1F955}" type="presParOf" srcId="{14522F44-04BF-4D66-87C0-BC03E37E2497}" destId="{81B431F0-69A7-4E52-9A98-45005738A91B}" srcOrd="0" destOrd="0" presId="urn:microsoft.com/office/officeart/2005/8/layout/list1"/>
    <dgm:cxn modelId="{AFEBA5B4-EC87-42C9-8157-4DD48B9EC7F6}" type="presParOf" srcId="{14522F44-04BF-4D66-87C0-BC03E37E2497}" destId="{4E4FDADA-1153-4037-8035-F19A63D2377B}" srcOrd="1" destOrd="0" presId="urn:microsoft.com/office/officeart/2005/8/layout/list1"/>
    <dgm:cxn modelId="{D184F84F-DF99-498A-8FEC-D805B22E4F7E}" type="presParOf" srcId="{F317711A-36BF-42A4-8725-13634C2F15FD}" destId="{0E0D9077-DF76-4F22-802D-D0D16667049E}" srcOrd="9" destOrd="0" presId="urn:microsoft.com/office/officeart/2005/8/layout/list1"/>
    <dgm:cxn modelId="{ADDA8457-BDC9-4380-AAB9-8A9E793D7EC7}" type="presParOf" srcId="{F317711A-36BF-42A4-8725-13634C2F15FD}" destId="{DC9E2F3D-F5F8-4691-9734-A3BFB22448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3CC8DE-EB96-4D0C-A815-0F502B4B55BA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8C80C85-1606-4E92-98AB-2BD0DD02252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Collaborate with Stakeholders to support our DEI vision, values and strategic plan goals</a:t>
          </a:r>
          <a:endParaRPr lang="en-US" sz="1400" dirty="0"/>
        </a:p>
      </dgm:t>
    </dgm:pt>
    <dgm:pt modelId="{DE6C930B-AB1F-4CCC-96D4-D8B499C09380}" type="parTrans" cxnId="{26813583-605B-411A-A86F-BF99F6B51643}">
      <dgm:prSet/>
      <dgm:spPr/>
      <dgm:t>
        <a:bodyPr/>
        <a:lstStyle/>
        <a:p>
          <a:endParaRPr lang="en-US" sz="1400"/>
        </a:p>
      </dgm:t>
    </dgm:pt>
    <dgm:pt modelId="{160E0AF4-D33E-4E4D-B72D-EEE972A0E8AC}" type="sibTrans" cxnId="{26813583-605B-411A-A86F-BF99F6B51643}">
      <dgm:prSet/>
      <dgm:spPr/>
      <dgm:t>
        <a:bodyPr/>
        <a:lstStyle/>
        <a:p>
          <a:endParaRPr lang="en-US" sz="1400"/>
        </a:p>
      </dgm:t>
    </dgm:pt>
    <dgm:pt modelId="{B1D885C2-2C49-4875-B302-019AD805ECAA}">
      <dgm:prSet custT="1"/>
      <dgm:spPr/>
      <dgm:t>
        <a:bodyPr/>
        <a:lstStyle/>
        <a:p>
          <a:r>
            <a:rPr lang="en-US" sz="1400" i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Build and Cultivate a Community</a:t>
          </a:r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 of DEI Allies &amp; Champions</a:t>
          </a:r>
          <a:endParaRPr lang="en-US" sz="14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13C2DE2B-34A6-489B-BC09-5D6AEECC17EF}" type="parTrans" cxnId="{AB1AAAEF-4BF1-4244-A537-A770201B8403}">
      <dgm:prSet/>
      <dgm:spPr/>
      <dgm:t>
        <a:bodyPr/>
        <a:lstStyle/>
        <a:p>
          <a:endParaRPr lang="en-US" sz="1400"/>
        </a:p>
      </dgm:t>
    </dgm:pt>
    <dgm:pt modelId="{6991BD6F-009D-43AB-824B-38D5A6B7A558}" type="sibTrans" cxnId="{AB1AAAEF-4BF1-4244-A537-A770201B8403}">
      <dgm:prSet/>
      <dgm:spPr/>
      <dgm:t>
        <a:bodyPr/>
        <a:lstStyle/>
        <a:p>
          <a:endParaRPr lang="en-US" sz="1400"/>
        </a:p>
      </dgm:t>
    </dgm:pt>
    <dgm:pt modelId="{268EF9B9-21A5-4CA5-87A0-4BBF4A382E4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Engage Members &amp; Sponsors via the Racial &amp; Social Justice Challenge</a:t>
          </a:r>
          <a:endParaRPr lang="en-US" sz="1400" dirty="0"/>
        </a:p>
      </dgm:t>
    </dgm:pt>
    <dgm:pt modelId="{E5D184F0-4CBE-4E66-967E-CD26FBD90A5B}" type="parTrans" cxnId="{AA34A4F8-27DA-4728-B8D6-B6D785A6A111}">
      <dgm:prSet/>
      <dgm:spPr/>
      <dgm:t>
        <a:bodyPr/>
        <a:lstStyle/>
        <a:p>
          <a:endParaRPr lang="en-US" sz="1400"/>
        </a:p>
      </dgm:t>
    </dgm:pt>
    <dgm:pt modelId="{E645E3FD-DF93-4121-9F86-0B17F7C52D1F}" type="sibTrans" cxnId="{AA34A4F8-27DA-4728-B8D6-B6D785A6A111}">
      <dgm:prSet/>
      <dgm:spPr/>
      <dgm:t>
        <a:bodyPr/>
        <a:lstStyle/>
        <a:p>
          <a:endParaRPr lang="en-US" sz="1400"/>
        </a:p>
      </dgm:t>
    </dgm:pt>
    <dgm:pt modelId="{A2859953-DB36-401B-BADC-03E27162B469}">
      <dgm:prSet custT="1"/>
      <dgm:spPr/>
      <dgm:t>
        <a:bodyPr/>
        <a:lstStyle/>
        <a:p>
          <a:r>
            <a: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Programming Subcommittee (Annual Diversity Conference; multiple single programs; Self-to-Systems)</a:t>
          </a:r>
        </a:p>
      </dgm:t>
    </dgm:pt>
    <dgm:pt modelId="{684AD30E-4DB9-4554-A552-D39A984942D1}" type="parTrans" cxnId="{1CF6F4B3-CB86-4ABC-A5C6-2882CBBCF556}">
      <dgm:prSet/>
      <dgm:spPr/>
      <dgm:t>
        <a:bodyPr/>
        <a:lstStyle/>
        <a:p>
          <a:endParaRPr lang="en-US"/>
        </a:p>
      </dgm:t>
    </dgm:pt>
    <dgm:pt modelId="{8839F255-1D6F-4BA1-A6CE-F6F58F4DB052}" type="sibTrans" cxnId="{1CF6F4B3-CB86-4ABC-A5C6-2882CBBCF556}">
      <dgm:prSet/>
      <dgm:spPr/>
      <dgm:t>
        <a:bodyPr/>
        <a:lstStyle/>
        <a:p>
          <a:endParaRPr lang="en-US"/>
        </a:p>
      </dgm:t>
    </dgm:pt>
    <dgm:pt modelId="{60D5C910-3A8F-44CA-BA8F-1D2E0B6E1E8D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Ongoing Networking and Support (One-on-One (formal and informal); Affinity Groups; GC &amp; CLO Club; Social Events; Greater VA Committee; DEI Advocates &amp; Allies Subcommittee)</a:t>
          </a:r>
          <a:endParaRPr lang="en-US" sz="14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CB4AECD0-019B-418A-BE8D-FC5C5A224959}" type="parTrans" cxnId="{BB5B1F56-AB0C-47EC-82FB-1C8E7FF77696}">
      <dgm:prSet/>
      <dgm:spPr/>
      <dgm:t>
        <a:bodyPr/>
        <a:lstStyle/>
        <a:p>
          <a:endParaRPr lang="en-US"/>
        </a:p>
      </dgm:t>
    </dgm:pt>
    <dgm:pt modelId="{6DB87025-DCCC-45ED-9DBA-A6CC567BDF64}" type="sibTrans" cxnId="{BB5B1F56-AB0C-47EC-82FB-1C8E7FF77696}">
      <dgm:prSet/>
      <dgm:spPr/>
      <dgm:t>
        <a:bodyPr/>
        <a:lstStyle/>
        <a:p>
          <a:endParaRPr lang="en-US"/>
        </a:p>
      </dgm:t>
    </dgm:pt>
    <dgm:pt modelId="{9008EDE4-60DD-4F3D-848E-7C163EA4A76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Partner with Whitman Walker to Host Name and Gender Change Clinic</a:t>
          </a:r>
        </a:p>
      </dgm:t>
    </dgm:pt>
    <dgm:pt modelId="{BF0C5551-1F92-4DA7-BE3B-3503270255DD}" type="parTrans" cxnId="{ABFED667-5833-45C1-BA77-8F4BF3D333E3}">
      <dgm:prSet/>
      <dgm:spPr/>
      <dgm:t>
        <a:bodyPr/>
        <a:lstStyle/>
        <a:p>
          <a:endParaRPr lang="en-US"/>
        </a:p>
      </dgm:t>
    </dgm:pt>
    <dgm:pt modelId="{C8FF0540-74DF-47C8-AD4D-ABA21044EE90}" type="sibTrans" cxnId="{ABFED667-5833-45C1-BA77-8F4BF3D333E3}">
      <dgm:prSet/>
      <dgm:spPr/>
      <dgm:t>
        <a:bodyPr/>
        <a:lstStyle/>
        <a:p>
          <a:endParaRPr lang="en-US"/>
        </a:p>
      </dgm:t>
    </dgm:pt>
    <dgm:pt modelId="{8EFD6EDD-96EA-44E0-BC11-C4CE5801FDE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Community Service Support of Organizations that Prioritize DEI</a:t>
          </a:r>
        </a:p>
      </dgm:t>
    </dgm:pt>
    <dgm:pt modelId="{45D809A0-BC3C-4DAA-AB4A-09CA6D2D3669}" type="parTrans" cxnId="{9019454B-520F-4ACF-8589-572535665E1B}">
      <dgm:prSet/>
      <dgm:spPr/>
      <dgm:t>
        <a:bodyPr/>
        <a:lstStyle/>
        <a:p>
          <a:endParaRPr lang="en-US"/>
        </a:p>
      </dgm:t>
    </dgm:pt>
    <dgm:pt modelId="{2F337A89-BF75-4A0A-AB49-D595086FB6C2}" type="sibTrans" cxnId="{9019454B-520F-4ACF-8589-572535665E1B}">
      <dgm:prSet/>
      <dgm:spPr/>
      <dgm:t>
        <a:bodyPr/>
        <a:lstStyle/>
        <a:p>
          <a:endParaRPr lang="en-US"/>
        </a:p>
      </dgm:t>
    </dgm:pt>
    <dgm:pt modelId="{A4BDA43D-E114-4957-A625-AD016D7ADB92}">
      <dgm:prSet custT="1"/>
      <dgm:spPr/>
      <dgm:t>
        <a:bodyPr/>
        <a:lstStyle/>
        <a:p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Host Networking Fair to Provide Relationship-Building Opportunities for Members and MWBE, National Association for Minority &amp; Women Owned Law Firms (NAMWOLF) and similarly Certified Firms</a:t>
          </a:r>
          <a:endParaRPr lang="en-US" sz="14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82044E-E927-46E1-A8EF-4CEDDBC02D01}" type="parTrans" cxnId="{B9F0490A-8BC2-487D-A7E5-CF827D184577}">
      <dgm:prSet/>
      <dgm:spPr/>
      <dgm:t>
        <a:bodyPr/>
        <a:lstStyle/>
        <a:p>
          <a:endParaRPr lang="en-US"/>
        </a:p>
      </dgm:t>
    </dgm:pt>
    <dgm:pt modelId="{BB88D77E-4E08-41D3-9848-0C0231589BDD}" type="sibTrans" cxnId="{B9F0490A-8BC2-487D-A7E5-CF827D184577}">
      <dgm:prSet/>
      <dgm:spPr/>
      <dgm:t>
        <a:bodyPr/>
        <a:lstStyle/>
        <a:p>
          <a:endParaRPr lang="en-US"/>
        </a:p>
      </dgm:t>
    </dgm:pt>
    <dgm:pt modelId="{952C503A-C2A3-4816-B25E-ACB9D9CE62E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Review/edit form of sponsor application to prioritize DEI leadership*</a:t>
          </a:r>
          <a:endParaRPr lang="en-US" sz="1400" i="1" dirty="0"/>
        </a:p>
      </dgm:t>
    </dgm:pt>
    <dgm:pt modelId="{858BC683-794A-4240-9230-073AC7208B61}" type="parTrans" cxnId="{ED29D7F8-D442-4FDC-9412-CFD08078F3AC}">
      <dgm:prSet/>
      <dgm:spPr/>
      <dgm:t>
        <a:bodyPr/>
        <a:lstStyle/>
        <a:p>
          <a:endParaRPr lang="en-US"/>
        </a:p>
      </dgm:t>
    </dgm:pt>
    <dgm:pt modelId="{27E6CD30-16A4-4F3B-9E9F-AFA3F45FAE9A}" type="sibTrans" cxnId="{ED29D7F8-D442-4FDC-9412-CFD08078F3AC}">
      <dgm:prSet/>
      <dgm:spPr/>
      <dgm:t>
        <a:bodyPr/>
        <a:lstStyle/>
        <a:p>
          <a:endParaRPr lang="en-US"/>
        </a:p>
      </dgm:t>
    </dgm:pt>
    <dgm:pt modelId="{B9A9AB9C-D007-476D-82A5-E477ADC24E75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Affinity Groups (AAPI Attorneys; Black and African American Attorneys; Café con Leche (for Hispanic and Latino/a/x Attorneys); LGBTQ+ Attorneys; Young Lawyers)</a:t>
          </a:r>
        </a:p>
      </dgm:t>
    </dgm:pt>
    <dgm:pt modelId="{0CDB1426-A71F-4A87-AB85-81ABC48B48DA}" type="parTrans" cxnId="{8B592E24-D9EC-4573-80ED-789442ECA106}">
      <dgm:prSet/>
      <dgm:spPr/>
      <dgm:t>
        <a:bodyPr/>
        <a:lstStyle/>
        <a:p>
          <a:endParaRPr lang="en-US"/>
        </a:p>
      </dgm:t>
    </dgm:pt>
    <dgm:pt modelId="{260CA3EB-556A-4E3C-A36C-F79CCEF51974}" type="sibTrans" cxnId="{8B592E24-D9EC-4573-80ED-789442ECA106}">
      <dgm:prSet/>
      <dgm:spPr/>
      <dgm:t>
        <a:bodyPr/>
        <a:lstStyle/>
        <a:p>
          <a:endParaRPr lang="en-US"/>
        </a:p>
      </dgm:t>
    </dgm:pt>
    <dgm:pt modelId="{F317711A-36BF-42A4-8725-13634C2F15FD}" type="pres">
      <dgm:prSet presAssocID="{6A3CC8DE-EB96-4D0C-A815-0F502B4B55BA}" presName="linear" presStyleCnt="0">
        <dgm:presLayoutVars>
          <dgm:dir/>
          <dgm:animLvl val="lvl"/>
          <dgm:resizeHandles val="exact"/>
        </dgm:presLayoutVars>
      </dgm:prSet>
      <dgm:spPr/>
    </dgm:pt>
    <dgm:pt modelId="{BECEB6D9-8505-4A9E-A880-E0BD83B4D9A5}" type="pres">
      <dgm:prSet presAssocID="{A8C80C85-1606-4E92-98AB-2BD0DD022521}" presName="parentLin" presStyleCnt="0"/>
      <dgm:spPr/>
    </dgm:pt>
    <dgm:pt modelId="{6D80BB2E-C1B1-4141-8861-323CA190AA34}" type="pres">
      <dgm:prSet presAssocID="{A8C80C85-1606-4E92-98AB-2BD0DD022521}" presName="parentLeftMargin" presStyleLbl="node1" presStyleIdx="0" presStyleCnt="2"/>
      <dgm:spPr/>
    </dgm:pt>
    <dgm:pt modelId="{81F5D461-E831-4EF8-B7F9-54A7028729E2}" type="pres">
      <dgm:prSet presAssocID="{A8C80C85-1606-4E92-98AB-2BD0DD022521}" presName="parentText" presStyleLbl="node1" presStyleIdx="0" presStyleCnt="2" custScaleX="106402">
        <dgm:presLayoutVars>
          <dgm:chMax val="0"/>
          <dgm:bulletEnabled val="1"/>
        </dgm:presLayoutVars>
      </dgm:prSet>
      <dgm:spPr/>
    </dgm:pt>
    <dgm:pt modelId="{A777A96E-66CE-45CB-A8A3-7773C16A51FF}" type="pres">
      <dgm:prSet presAssocID="{A8C80C85-1606-4E92-98AB-2BD0DD022521}" presName="negativeSpace" presStyleCnt="0"/>
      <dgm:spPr/>
    </dgm:pt>
    <dgm:pt modelId="{CBC04FD9-14EF-4F0C-ABC6-2A4304640758}" type="pres">
      <dgm:prSet presAssocID="{A8C80C85-1606-4E92-98AB-2BD0DD022521}" presName="childText" presStyleLbl="conFgAcc1" presStyleIdx="0" presStyleCnt="2">
        <dgm:presLayoutVars>
          <dgm:bulletEnabled val="1"/>
        </dgm:presLayoutVars>
      </dgm:prSet>
      <dgm:spPr/>
    </dgm:pt>
    <dgm:pt modelId="{385947BC-400B-4090-9529-8723D1C4EF0F}" type="pres">
      <dgm:prSet presAssocID="{160E0AF4-D33E-4E4D-B72D-EEE972A0E8AC}" presName="spaceBetweenRectangles" presStyleCnt="0"/>
      <dgm:spPr/>
    </dgm:pt>
    <dgm:pt modelId="{6E6413E6-6AF8-486D-A716-3B82023AEB94}" type="pres">
      <dgm:prSet presAssocID="{B1D885C2-2C49-4875-B302-019AD805ECAA}" presName="parentLin" presStyleCnt="0"/>
      <dgm:spPr/>
    </dgm:pt>
    <dgm:pt modelId="{654CB5E1-D569-43C0-82FF-B95A6272F558}" type="pres">
      <dgm:prSet presAssocID="{B1D885C2-2C49-4875-B302-019AD805ECAA}" presName="parentLeftMargin" presStyleLbl="node1" presStyleIdx="0" presStyleCnt="2"/>
      <dgm:spPr/>
    </dgm:pt>
    <dgm:pt modelId="{24563BAA-93A7-4C76-B777-C14B7FBB1C20}" type="pres">
      <dgm:prSet presAssocID="{B1D885C2-2C49-4875-B302-019AD805ECAA}" presName="parentText" presStyleLbl="node1" presStyleIdx="1" presStyleCnt="2" custScaleX="106289">
        <dgm:presLayoutVars>
          <dgm:chMax val="0"/>
          <dgm:bulletEnabled val="1"/>
        </dgm:presLayoutVars>
      </dgm:prSet>
      <dgm:spPr/>
    </dgm:pt>
    <dgm:pt modelId="{93363476-A71C-4DE1-97ED-D93F7A4D193D}" type="pres">
      <dgm:prSet presAssocID="{B1D885C2-2C49-4875-B302-019AD805ECAA}" presName="negativeSpace" presStyleCnt="0"/>
      <dgm:spPr/>
    </dgm:pt>
    <dgm:pt modelId="{C62D9693-409B-4B82-AA02-ABE9AC6AE982}" type="pres">
      <dgm:prSet presAssocID="{B1D885C2-2C49-4875-B302-019AD805ECA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9F0490A-8BC2-487D-A7E5-CF827D184577}" srcId="{B1D885C2-2C49-4875-B302-019AD805ECAA}" destId="{A4BDA43D-E114-4957-A625-AD016D7ADB92}" srcOrd="5" destOrd="0" parTransId="{7982044E-E927-46E1-A8EF-4CEDDBC02D01}" sibTransId="{BB88D77E-4E08-41D3-9848-0C0231589BDD}"/>
    <dgm:cxn modelId="{BB9CED17-967D-4010-88FB-316E0A62C5BE}" type="presOf" srcId="{B1D885C2-2C49-4875-B302-019AD805ECAA}" destId="{24563BAA-93A7-4C76-B777-C14B7FBB1C20}" srcOrd="1" destOrd="0" presId="urn:microsoft.com/office/officeart/2005/8/layout/list1"/>
    <dgm:cxn modelId="{E19D841F-EE4A-4D17-A67D-55D18C0B1B74}" type="presOf" srcId="{6A3CC8DE-EB96-4D0C-A815-0F502B4B55BA}" destId="{F317711A-36BF-42A4-8725-13634C2F15FD}" srcOrd="0" destOrd="0" presId="urn:microsoft.com/office/officeart/2005/8/layout/list1"/>
    <dgm:cxn modelId="{8B592E24-D9EC-4573-80ED-789442ECA106}" srcId="{B1D885C2-2C49-4875-B302-019AD805ECAA}" destId="{B9A9AB9C-D007-476D-82A5-E477ADC24E75}" srcOrd="2" destOrd="0" parTransId="{0CDB1426-A71F-4A87-AB85-81ABC48B48DA}" sibTransId="{260CA3EB-556A-4E3C-A36C-F79CCEF51974}"/>
    <dgm:cxn modelId="{49BBCD29-5F42-4AEF-A7E6-3FC814EE5683}" type="presOf" srcId="{B1D885C2-2C49-4875-B302-019AD805ECAA}" destId="{654CB5E1-D569-43C0-82FF-B95A6272F558}" srcOrd="0" destOrd="0" presId="urn:microsoft.com/office/officeart/2005/8/layout/list1"/>
    <dgm:cxn modelId="{ABA5CE39-C36C-479D-9866-F4C3562C76E2}" type="presOf" srcId="{60D5C910-3A8F-44CA-BA8F-1D2E0B6E1E8D}" destId="{C62D9693-409B-4B82-AA02-ABE9AC6AE982}" srcOrd="0" destOrd="1" presId="urn:microsoft.com/office/officeart/2005/8/layout/list1"/>
    <dgm:cxn modelId="{55733762-7EC4-413B-9D8F-C9D73D7201DD}" type="presOf" srcId="{268EF9B9-21A5-4CA5-87A0-4BBF4A382E4B}" destId="{CBC04FD9-14EF-4F0C-ABC6-2A4304640758}" srcOrd="0" destOrd="0" presId="urn:microsoft.com/office/officeart/2005/8/layout/list1"/>
    <dgm:cxn modelId="{ABFED667-5833-45C1-BA77-8F4BF3D333E3}" srcId="{B1D885C2-2C49-4875-B302-019AD805ECAA}" destId="{9008EDE4-60DD-4F3D-848E-7C163EA4A76E}" srcOrd="3" destOrd="0" parTransId="{BF0C5551-1F92-4DA7-BE3B-3503270255DD}" sibTransId="{C8FF0540-74DF-47C8-AD4D-ABA21044EE90}"/>
    <dgm:cxn modelId="{9019454B-520F-4ACF-8589-572535665E1B}" srcId="{B1D885C2-2C49-4875-B302-019AD805ECAA}" destId="{8EFD6EDD-96EA-44E0-BC11-C4CE5801FDE7}" srcOrd="4" destOrd="0" parTransId="{45D809A0-BC3C-4DAA-AB4A-09CA6D2D3669}" sibTransId="{2F337A89-BF75-4A0A-AB49-D595086FB6C2}"/>
    <dgm:cxn modelId="{4827A871-66E0-4F92-8921-311AF45A035D}" type="presOf" srcId="{952C503A-C2A3-4816-B25E-ACB9D9CE62E0}" destId="{CBC04FD9-14EF-4F0C-ABC6-2A4304640758}" srcOrd="0" destOrd="1" presId="urn:microsoft.com/office/officeart/2005/8/layout/list1"/>
    <dgm:cxn modelId="{FC54E651-6C4B-4F50-8E78-606AF094C69F}" type="presOf" srcId="{8EFD6EDD-96EA-44E0-BC11-C4CE5801FDE7}" destId="{C62D9693-409B-4B82-AA02-ABE9AC6AE982}" srcOrd="0" destOrd="4" presId="urn:microsoft.com/office/officeart/2005/8/layout/list1"/>
    <dgm:cxn modelId="{9C12E972-EF54-4B7F-B40D-F3BF1E469C8C}" type="presOf" srcId="{A8C80C85-1606-4E92-98AB-2BD0DD022521}" destId="{6D80BB2E-C1B1-4141-8861-323CA190AA34}" srcOrd="0" destOrd="0" presId="urn:microsoft.com/office/officeart/2005/8/layout/list1"/>
    <dgm:cxn modelId="{BB5B1F56-AB0C-47EC-82FB-1C8E7FF77696}" srcId="{B1D885C2-2C49-4875-B302-019AD805ECAA}" destId="{60D5C910-3A8F-44CA-BA8F-1D2E0B6E1E8D}" srcOrd="1" destOrd="0" parTransId="{CB4AECD0-019B-418A-BE8D-FC5C5A224959}" sibTransId="{6DB87025-DCCC-45ED-9DBA-A6CC567BDF64}"/>
    <dgm:cxn modelId="{6569C557-C9B0-4DFD-92AC-06144FCBD75A}" type="presOf" srcId="{A4BDA43D-E114-4957-A625-AD016D7ADB92}" destId="{C62D9693-409B-4B82-AA02-ABE9AC6AE982}" srcOrd="0" destOrd="5" presId="urn:microsoft.com/office/officeart/2005/8/layout/list1"/>
    <dgm:cxn modelId="{26813583-605B-411A-A86F-BF99F6B51643}" srcId="{6A3CC8DE-EB96-4D0C-A815-0F502B4B55BA}" destId="{A8C80C85-1606-4E92-98AB-2BD0DD022521}" srcOrd="0" destOrd="0" parTransId="{DE6C930B-AB1F-4CCC-96D4-D8B499C09380}" sibTransId="{160E0AF4-D33E-4E4D-B72D-EEE972A0E8AC}"/>
    <dgm:cxn modelId="{A942B591-0029-4FF0-8240-CF03EA0D1370}" type="presOf" srcId="{B9A9AB9C-D007-476D-82A5-E477ADC24E75}" destId="{C62D9693-409B-4B82-AA02-ABE9AC6AE982}" srcOrd="0" destOrd="2" presId="urn:microsoft.com/office/officeart/2005/8/layout/list1"/>
    <dgm:cxn modelId="{1CF6F4B3-CB86-4ABC-A5C6-2882CBBCF556}" srcId="{B1D885C2-2C49-4875-B302-019AD805ECAA}" destId="{A2859953-DB36-401B-BADC-03E27162B469}" srcOrd="0" destOrd="0" parTransId="{684AD30E-4DB9-4554-A552-D39A984942D1}" sibTransId="{8839F255-1D6F-4BA1-A6CE-F6F58F4DB052}"/>
    <dgm:cxn modelId="{9B586CB6-909F-4667-B1CF-D4D5D184A779}" type="presOf" srcId="{9008EDE4-60DD-4F3D-848E-7C163EA4A76E}" destId="{C62D9693-409B-4B82-AA02-ABE9AC6AE982}" srcOrd="0" destOrd="3" presId="urn:microsoft.com/office/officeart/2005/8/layout/list1"/>
    <dgm:cxn modelId="{B157D8DA-6204-4BEB-96B8-761E734E58C1}" type="presOf" srcId="{A8C80C85-1606-4E92-98AB-2BD0DD022521}" destId="{81F5D461-E831-4EF8-B7F9-54A7028729E2}" srcOrd="1" destOrd="0" presId="urn:microsoft.com/office/officeart/2005/8/layout/list1"/>
    <dgm:cxn modelId="{8C40B8E3-290D-46D8-AB0B-71690B7CC97D}" type="presOf" srcId="{A2859953-DB36-401B-BADC-03E27162B469}" destId="{C62D9693-409B-4B82-AA02-ABE9AC6AE982}" srcOrd="0" destOrd="0" presId="urn:microsoft.com/office/officeart/2005/8/layout/list1"/>
    <dgm:cxn modelId="{AB1AAAEF-4BF1-4244-A537-A770201B8403}" srcId="{6A3CC8DE-EB96-4D0C-A815-0F502B4B55BA}" destId="{B1D885C2-2C49-4875-B302-019AD805ECAA}" srcOrd="1" destOrd="0" parTransId="{13C2DE2B-34A6-489B-BC09-5D6AEECC17EF}" sibTransId="{6991BD6F-009D-43AB-824B-38D5A6B7A558}"/>
    <dgm:cxn modelId="{AA34A4F8-27DA-4728-B8D6-B6D785A6A111}" srcId="{A8C80C85-1606-4E92-98AB-2BD0DD022521}" destId="{268EF9B9-21A5-4CA5-87A0-4BBF4A382E4B}" srcOrd="0" destOrd="0" parTransId="{E5D184F0-4CBE-4E66-967E-CD26FBD90A5B}" sibTransId="{E645E3FD-DF93-4121-9F86-0B17F7C52D1F}"/>
    <dgm:cxn modelId="{ED29D7F8-D442-4FDC-9412-CFD08078F3AC}" srcId="{A8C80C85-1606-4E92-98AB-2BD0DD022521}" destId="{952C503A-C2A3-4816-B25E-ACB9D9CE62E0}" srcOrd="1" destOrd="0" parTransId="{858BC683-794A-4240-9230-073AC7208B61}" sibTransId="{27E6CD30-16A4-4F3B-9E9F-AFA3F45FAE9A}"/>
    <dgm:cxn modelId="{20A37D9A-EBC3-4F58-B8D3-3BC470D47E29}" type="presParOf" srcId="{F317711A-36BF-42A4-8725-13634C2F15FD}" destId="{BECEB6D9-8505-4A9E-A880-E0BD83B4D9A5}" srcOrd="0" destOrd="0" presId="urn:microsoft.com/office/officeart/2005/8/layout/list1"/>
    <dgm:cxn modelId="{4A3B35C0-1CE7-4D1C-8838-B5EC643D5DC0}" type="presParOf" srcId="{BECEB6D9-8505-4A9E-A880-E0BD83B4D9A5}" destId="{6D80BB2E-C1B1-4141-8861-323CA190AA34}" srcOrd="0" destOrd="0" presId="urn:microsoft.com/office/officeart/2005/8/layout/list1"/>
    <dgm:cxn modelId="{F1FFA93A-FD3A-4F18-BAEA-9C1D86DFE587}" type="presParOf" srcId="{BECEB6D9-8505-4A9E-A880-E0BD83B4D9A5}" destId="{81F5D461-E831-4EF8-B7F9-54A7028729E2}" srcOrd="1" destOrd="0" presId="urn:microsoft.com/office/officeart/2005/8/layout/list1"/>
    <dgm:cxn modelId="{7423868A-1DF6-4306-AEF4-1390520CE4D9}" type="presParOf" srcId="{F317711A-36BF-42A4-8725-13634C2F15FD}" destId="{A777A96E-66CE-45CB-A8A3-7773C16A51FF}" srcOrd="1" destOrd="0" presId="urn:microsoft.com/office/officeart/2005/8/layout/list1"/>
    <dgm:cxn modelId="{47680422-7A31-42EC-9158-113370BAD98B}" type="presParOf" srcId="{F317711A-36BF-42A4-8725-13634C2F15FD}" destId="{CBC04FD9-14EF-4F0C-ABC6-2A4304640758}" srcOrd="2" destOrd="0" presId="urn:microsoft.com/office/officeart/2005/8/layout/list1"/>
    <dgm:cxn modelId="{4975B67A-3E08-41C5-B402-7A4DBCAEFA5E}" type="presParOf" srcId="{F317711A-36BF-42A4-8725-13634C2F15FD}" destId="{385947BC-400B-4090-9529-8723D1C4EF0F}" srcOrd="3" destOrd="0" presId="urn:microsoft.com/office/officeart/2005/8/layout/list1"/>
    <dgm:cxn modelId="{D7490AD6-8F2F-4AE7-BF01-EBCBF49DD63D}" type="presParOf" srcId="{F317711A-36BF-42A4-8725-13634C2F15FD}" destId="{6E6413E6-6AF8-486D-A716-3B82023AEB94}" srcOrd="4" destOrd="0" presId="urn:microsoft.com/office/officeart/2005/8/layout/list1"/>
    <dgm:cxn modelId="{AC5FB626-397C-43A8-B1D7-AB217A78CA5D}" type="presParOf" srcId="{6E6413E6-6AF8-486D-A716-3B82023AEB94}" destId="{654CB5E1-D569-43C0-82FF-B95A6272F558}" srcOrd="0" destOrd="0" presId="urn:microsoft.com/office/officeart/2005/8/layout/list1"/>
    <dgm:cxn modelId="{4C634161-0EE3-49AB-8882-9A5B9AB512BE}" type="presParOf" srcId="{6E6413E6-6AF8-486D-A716-3B82023AEB94}" destId="{24563BAA-93A7-4C76-B777-C14B7FBB1C20}" srcOrd="1" destOrd="0" presId="urn:microsoft.com/office/officeart/2005/8/layout/list1"/>
    <dgm:cxn modelId="{FCC73680-5D5C-4C2D-93AF-2A48EE48E088}" type="presParOf" srcId="{F317711A-36BF-42A4-8725-13634C2F15FD}" destId="{93363476-A71C-4DE1-97ED-D93F7A4D193D}" srcOrd="5" destOrd="0" presId="urn:microsoft.com/office/officeart/2005/8/layout/list1"/>
    <dgm:cxn modelId="{036ED138-6013-4F0D-B1C5-D24638E6FC4A}" type="presParOf" srcId="{F317711A-36BF-42A4-8725-13634C2F15FD}" destId="{C62D9693-409B-4B82-AA02-ABE9AC6AE98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941BD9-463F-40D9-B6EA-20218FD946CD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3B3168D3-1B68-4CD0-8429-D3598357CBDF}">
      <dgm:prSet phldrT="[Text]"/>
      <dgm:spPr/>
      <dgm:t>
        <a:bodyPr/>
        <a:lstStyle/>
        <a:p>
          <a:r>
            <a:rPr lang="en-US" dirty="0"/>
            <a:t>3 Years (2023-2025)</a:t>
          </a:r>
        </a:p>
      </dgm:t>
    </dgm:pt>
    <dgm:pt modelId="{82950839-BFB4-434A-B690-AB281BC80831}" type="parTrans" cxnId="{D28876F6-EFA1-44AF-8536-EECEE396FBD0}">
      <dgm:prSet/>
      <dgm:spPr/>
      <dgm:t>
        <a:bodyPr/>
        <a:lstStyle/>
        <a:p>
          <a:endParaRPr lang="en-US"/>
        </a:p>
      </dgm:t>
    </dgm:pt>
    <dgm:pt modelId="{A663F679-6220-4988-BA96-D96F0C0DAD0E}" type="sibTrans" cxnId="{D28876F6-EFA1-44AF-8536-EECEE396FBD0}">
      <dgm:prSet/>
      <dgm:spPr/>
      <dgm:t>
        <a:bodyPr/>
        <a:lstStyle/>
        <a:p>
          <a:endParaRPr lang="en-US"/>
        </a:p>
      </dgm:t>
    </dgm:pt>
    <dgm:pt modelId="{A67280AB-4F79-45A7-A932-C6D7070C91F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Establish Baseline Data from Results of Diversity Data Collected in 2022</a:t>
          </a:r>
          <a:endParaRPr lang="en-US" sz="1600" dirty="0"/>
        </a:p>
      </dgm:t>
    </dgm:pt>
    <dgm:pt modelId="{33B77E9D-2052-452C-85B0-D815144B5FB7}" type="parTrans" cxnId="{4F7376A3-711A-464F-B40B-3ED5A3B9F06D}">
      <dgm:prSet/>
      <dgm:spPr/>
      <dgm:t>
        <a:bodyPr/>
        <a:lstStyle/>
        <a:p>
          <a:endParaRPr lang="en-US"/>
        </a:p>
      </dgm:t>
    </dgm:pt>
    <dgm:pt modelId="{AE7CB0A9-51EA-47A6-957B-58A7F05DADAE}" type="sibTrans" cxnId="{4F7376A3-711A-464F-B40B-3ED5A3B9F06D}">
      <dgm:prSet/>
      <dgm:spPr/>
      <dgm:t>
        <a:bodyPr/>
        <a:lstStyle/>
        <a:p>
          <a:endParaRPr lang="en-US"/>
        </a:p>
      </dgm:t>
    </dgm:pt>
    <dgm:pt modelId="{739947B7-7F57-454D-9C74-650FC29E6A2B}">
      <dgm:prSet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Share 5-Year Progress of Chapter &amp; Sponsors in DEI Report</a:t>
          </a:r>
        </a:p>
      </dgm:t>
    </dgm:pt>
    <dgm:pt modelId="{1E3EC33A-E1F1-4637-BC5F-DC84318862E1}" type="parTrans" cxnId="{BC8AD64D-7C1F-4B4B-AE29-2A70CF36C807}">
      <dgm:prSet/>
      <dgm:spPr/>
      <dgm:t>
        <a:bodyPr/>
        <a:lstStyle/>
        <a:p>
          <a:endParaRPr lang="en-US"/>
        </a:p>
      </dgm:t>
    </dgm:pt>
    <dgm:pt modelId="{76845A54-4F7C-4FBD-9B70-19788D526B8C}" type="sibTrans" cxnId="{BC8AD64D-7C1F-4B4B-AE29-2A70CF36C807}">
      <dgm:prSet/>
      <dgm:spPr/>
      <dgm:t>
        <a:bodyPr/>
        <a:lstStyle/>
        <a:p>
          <a:endParaRPr lang="en-US"/>
        </a:p>
      </dgm:t>
    </dgm:pt>
    <dgm:pt modelId="{A713B587-F59F-4516-94BB-D1692E118E56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5 Years (by 2027)</a:t>
          </a:r>
        </a:p>
      </dgm:t>
    </dgm:pt>
    <dgm:pt modelId="{8927D26F-BD9E-4EB8-AF60-6D35FCC59A3A}" type="parTrans" cxnId="{FDA4847C-F419-4BEC-A040-78B85B58D9A3}">
      <dgm:prSet/>
      <dgm:spPr/>
      <dgm:t>
        <a:bodyPr/>
        <a:lstStyle/>
        <a:p>
          <a:endParaRPr lang="en-US"/>
        </a:p>
      </dgm:t>
    </dgm:pt>
    <dgm:pt modelId="{A0975CA5-B538-4984-BF29-CF030B84360A}" type="sibTrans" cxnId="{FDA4847C-F419-4BEC-A040-78B85B58D9A3}">
      <dgm:prSet/>
      <dgm:spPr/>
      <dgm:t>
        <a:bodyPr/>
        <a:lstStyle/>
        <a:p>
          <a:endParaRPr lang="en-US"/>
        </a:p>
      </dgm:t>
    </dgm:pt>
    <dgm:pt modelId="{49FDF838-0A3B-4B34-837F-0FDA9FC543F3}">
      <dgm:prSet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Expand Sponsor Engagement in DEI Efforts</a:t>
          </a:r>
        </a:p>
      </dgm:t>
    </dgm:pt>
    <dgm:pt modelId="{4B4126CE-5BD7-4A0E-B2BD-3FD9E0970408}" type="parTrans" cxnId="{B6071C5E-5F4C-45FE-81BA-D1FB2F91D3D9}">
      <dgm:prSet/>
      <dgm:spPr/>
      <dgm:t>
        <a:bodyPr/>
        <a:lstStyle/>
        <a:p>
          <a:endParaRPr lang="en-US"/>
        </a:p>
      </dgm:t>
    </dgm:pt>
    <dgm:pt modelId="{71A9154E-82A1-44DF-9624-56EF5AB00D20}" type="sibTrans" cxnId="{B6071C5E-5F4C-45FE-81BA-D1FB2F91D3D9}">
      <dgm:prSet/>
      <dgm:spPr/>
      <dgm:t>
        <a:bodyPr/>
        <a:lstStyle/>
        <a:p>
          <a:endParaRPr lang="en-US"/>
        </a:p>
      </dgm:t>
    </dgm:pt>
    <dgm:pt modelId="{C31E427C-4F6B-40E8-B615-F0857B192DF9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Determine Benchmarks, Reference Metrics, &amp; Set Targets for each Strategic Goal</a:t>
          </a:r>
          <a:endParaRPr lang="en-US" sz="1600" dirty="0"/>
        </a:p>
      </dgm:t>
    </dgm:pt>
    <dgm:pt modelId="{60E9712F-CF65-457F-AFC4-C2E42D4847EB}" type="parTrans" cxnId="{44A96CE9-339D-4698-93A1-1B516AC6CD0A}">
      <dgm:prSet/>
      <dgm:spPr/>
      <dgm:t>
        <a:bodyPr/>
        <a:lstStyle/>
        <a:p>
          <a:endParaRPr lang="en-US"/>
        </a:p>
      </dgm:t>
    </dgm:pt>
    <dgm:pt modelId="{E74D7173-842B-42F1-9BA3-C904582A5399}" type="sibTrans" cxnId="{44A96CE9-339D-4698-93A1-1B516AC6CD0A}">
      <dgm:prSet/>
      <dgm:spPr/>
      <dgm:t>
        <a:bodyPr/>
        <a:lstStyle/>
        <a:p>
          <a:endParaRPr lang="en-US"/>
        </a:p>
      </dgm:t>
    </dgm:pt>
    <dgm:pt modelId="{88A389FB-4093-4A0F-9E45-7B2DA9FE228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Create Dedicated &amp; Searchable DEI Website</a:t>
          </a:r>
          <a:endParaRPr lang="en-US" sz="1600" dirty="0"/>
        </a:p>
      </dgm:t>
    </dgm:pt>
    <dgm:pt modelId="{FCA8EEB8-4FA2-45B2-8AF3-1EB3110D37C6}" type="parTrans" cxnId="{060FDFFD-89F7-4031-8354-9BFF83D1F83D}">
      <dgm:prSet/>
      <dgm:spPr/>
      <dgm:t>
        <a:bodyPr/>
        <a:lstStyle/>
        <a:p>
          <a:endParaRPr lang="en-US"/>
        </a:p>
      </dgm:t>
    </dgm:pt>
    <dgm:pt modelId="{B26038FE-4836-4E29-8C03-246C12E83458}" type="sibTrans" cxnId="{060FDFFD-89F7-4031-8354-9BFF83D1F83D}">
      <dgm:prSet/>
      <dgm:spPr/>
      <dgm:t>
        <a:bodyPr/>
        <a:lstStyle/>
        <a:p>
          <a:endParaRPr lang="en-US"/>
        </a:p>
      </dgm:t>
    </dgm:pt>
    <dgm:pt modelId="{6C45B208-DE8F-4190-ABA3-ED363ADDAA6D}" type="pres">
      <dgm:prSet presAssocID="{62941BD9-463F-40D9-B6EA-20218FD946CD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8F1A4B8-6F4E-49A8-A247-BC31798DF7A6}" type="pres">
      <dgm:prSet presAssocID="{3B3168D3-1B68-4CD0-8429-D3598357CBDF}" presName="parentText1" presStyleLbl="node1" presStyleIdx="0" presStyleCnt="2">
        <dgm:presLayoutVars>
          <dgm:chMax/>
          <dgm:chPref val="3"/>
          <dgm:bulletEnabled val="1"/>
        </dgm:presLayoutVars>
      </dgm:prSet>
      <dgm:spPr/>
    </dgm:pt>
    <dgm:pt modelId="{17585FF0-06B6-4E45-BDFE-188935DA9AE5}" type="pres">
      <dgm:prSet presAssocID="{3B3168D3-1B68-4CD0-8429-D3598357CBDF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</dgm:pt>
    <dgm:pt modelId="{065A16D7-35FC-4C42-901D-63792D8558E7}" type="pres">
      <dgm:prSet presAssocID="{A713B587-F59F-4516-94BB-D1692E118E56}" presName="parentText2" presStyleLbl="node1" presStyleIdx="1" presStyleCnt="2">
        <dgm:presLayoutVars>
          <dgm:chMax/>
          <dgm:chPref val="3"/>
          <dgm:bulletEnabled val="1"/>
        </dgm:presLayoutVars>
      </dgm:prSet>
      <dgm:spPr/>
    </dgm:pt>
    <dgm:pt modelId="{F0101E33-473D-43C3-AFA1-894CCE58DDDC}" type="pres">
      <dgm:prSet presAssocID="{A713B587-F59F-4516-94BB-D1692E118E56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6071C5E-5F4C-45FE-81BA-D1FB2F91D3D9}" srcId="{A713B587-F59F-4516-94BB-D1692E118E56}" destId="{49FDF838-0A3B-4B34-837F-0FDA9FC543F3}" srcOrd="1" destOrd="0" parTransId="{4B4126CE-5BD7-4A0E-B2BD-3FD9E0970408}" sibTransId="{71A9154E-82A1-44DF-9624-56EF5AB00D20}"/>
    <dgm:cxn modelId="{992CAE47-8B76-4B5C-BA9D-921409D025D8}" type="presOf" srcId="{88A389FB-4093-4A0F-9E45-7B2DA9FE228C}" destId="{17585FF0-06B6-4E45-BDFE-188935DA9AE5}" srcOrd="0" destOrd="2" presId="urn:microsoft.com/office/officeart/2009/3/layout/IncreasingArrowsProcess"/>
    <dgm:cxn modelId="{BC8AD64D-7C1F-4B4B-AE29-2A70CF36C807}" srcId="{A713B587-F59F-4516-94BB-D1692E118E56}" destId="{739947B7-7F57-454D-9C74-650FC29E6A2B}" srcOrd="0" destOrd="0" parTransId="{1E3EC33A-E1F1-4637-BC5F-DC84318862E1}" sibTransId="{76845A54-4F7C-4FBD-9B70-19788D526B8C}"/>
    <dgm:cxn modelId="{FDA4847C-F419-4BEC-A040-78B85B58D9A3}" srcId="{62941BD9-463F-40D9-B6EA-20218FD946CD}" destId="{A713B587-F59F-4516-94BB-D1692E118E56}" srcOrd="1" destOrd="0" parTransId="{8927D26F-BD9E-4EB8-AF60-6D35FCC59A3A}" sibTransId="{A0975CA5-B538-4984-BF29-CF030B84360A}"/>
    <dgm:cxn modelId="{9B2F4E7F-FAC6-4892-B0A0-DF805DAAE1F2}" type="presOf" srcId="{62941BD9-463F-40D9-B6EA-20218FD946CD}" destId="{6C45B208-DE8F-4190-ABA3-ED363ADDAA6D}" srcOrd="0" destOrd="0" presId="urn:microsoft.com/office/officeart/2009/3/layout/IncreasingArrowsProcess"/>
    <dgm:cxn modelId="{8E9474A1-0CB7-4E61-B9CE-DE11CEC385B1}" type="presOf" srcId="{C31E427C-4F6B-40E8-B615-F0857B192DF9}" destId="{17585FF0-06B6-4E45-BDFE-188935DA9AE5}" srcOrd="0" destOrd="1" presId="urn:microsoft.com/office/officeart/2009/3/layout/IncreasingArrowsProcess"/>
    <dgm:cxn modelId="{4F7376A3-711A-464F-B40B-3ED5A3B9F06D}" srcId="{3B3168D3-1B68-4CD0-8429-D3598357CBDF}" destId="{A67280AB-4F79-45A7-A932-C6D7070C91F0}" srcOrd="0" destOrd="0" parTransId="{33B77E9D-2052-452C-85B0-D815144B5FB7}" sibTransId="{AE7CB0A9-51EA-47A6-957B-58A7F05DADAE}"/>
    <dgm:cxn modelId="{0FD393B3-C4FD-4CE4-BE18-F87D5EC0BE94}" type="presOf" srcId="{A713B587-F59F-4516-94BB-D1692E118E56}" destId="{065A16D7-35FC-4C42-901D-63792D8558E7}" srcOrd="0" destOrd="0" presId="urn:microsoft.com/office/officeart/2009/3/layout/IncreasingArrowsProcess"/>
    <dgm:cxn modelId="{6A3E25D6-8120-430C-8E4D-87606FAE4DB6}" type="presOf" srcId="{3B3168D3-1B68-4CD0-8429-D3598357CBDF}" destId="{48F1A4B8-6F4E-49A8-A247-BC31798DF7A6}" srcOrd="0" destOrd="0" presId="urn:microsoft.com/office/officeart/2009/3/layout/IncreasingArrowsProcess"/>
    <dgm:cxn modelId="{D206C9E2-FF7E-4DA1-A052-B93537DAF53E}" type="presOf" srcId="{A67280AB-4F79-45A7-A932-C6D7070C91F0}" destId="{17585FF0-06B6-4E45-BDFE-188935DA9AE5}" srcOrd="0" destOrd="0" presId="urn:microsoft.com/office/officeart/2009/3/layout/IncreasingArrowsProcess"/>
    <dgm:cxn modelId="{5C388BE5-E7FD-49D3-A5AF-8B330D15A6AC}" type="presOf" srcId="{739947B7-7F57-454D-9C74-650FC29E6A2B}" destId="{F0101E33-473D-43C3-AFA1-894CCE58DDDC}" srcOrd="0" destOrd="0" presId="urn:microsoft.com/office/officeart/2009/3/layout/IncreasingArrowsProcess"/>
    <dgm:cxn modelId="{44A96CE9-339D-4698-93A1-1B516AC6CD0A}" srcId="{3B3168D3-1B68-4CD0-8429-D3598357CBDF}" destId="{C31E427C-4F6B-40E8-B615-F0857B192DF9}" srcOrd="1" destOrd="0" parTransId="{60E9712F-CF65-457F-AFC4-C2E42D4847EB}" sibTransId="{E74D7173-842B-42F1-9BA3-C904582A5399}"/>
    <dgm:cxn modelId="{D28876F6-EFA1-44AF-8536-EECEE396FBD0}" srcId="{62941BD9-463F-40D9-B6EA-20218FD946CD}" destId="{3B3168D3-1B68-4CD0-8429-D3598357CBDF}" srcOrd="0" destOrd="0" parTransId="{82950839-BFB4-434A-B690-AB281BC80831}" sibTransId="{A663F679-6220-4988-BA96-D96F0C0DAD0E}"/>
    <dgm:cxn modelId="{2A0E42FB-AA88-455F-9BCC-DBE0BC0AD23D}" type="presOf" srcId="{49FDF838-0A3B-4B34-837F-0FDA9FC543F3}" destId="{F0101E33-473D-43C3-AFA1-894CCE58DDDC}" srcOrd="0" destOrd="1" presId="urn:microsoft.com/office/officeart/2009/3/layout/IncreasingArrowsProcess"/>
    <dgm:cxn modelId="{060FDFFD-89F7-4031-8354-9BFF83D1F83D}" srcId="{3B3168D3-1B68-4CD0-8429-D3598357CBDF}" destId="{88A389FB-4093-4A0F-9E45-7B2DA9FE228C}" srcOrd="2" destOrd="0" parTransId="{FCA8EEB8-4FA2-45B2-8AF3-1EB3110D37C6}" sibTransId="{B26038FE-4836-4E29-8C03-246C12E83458}"/>
    <dgm:cxn modelId="{106D3D33-528E-4F26-91D8-13127571D94E}" type="presParOf" srcId="{6C45B208-DE8F-4190-ABA3-ED363ADDAA6D}" destId="{48F1A4B8-6F4E-49A8-A247-BC31798DF7A6}" srcOrd="0" destOrd="0" presId="urn:microsoft.com/office/officeart/2009/3/layout/IncreasingArrowsProcess"/>
    <dgm:cxn modelId="{ED1827F0-828F-469A-9CA2-06EDB3A48713}" type="presParOf" srcId="{6C45B208-DE8F-4190-ABA3-ED363ADDAA6D}" destId="{17585FF0-06B6-4E45-BDFE-188935DA9AE5}" srcOrd="1" destOrd="0" presId="urn:microsoft.com/office/officeart/2009/3/layout/IncreasingArrowsProcess"/>
    <dgm:cxn modelId="{645C7B2B-1547-47DE-AE76-64DFAA3ADEA6}" type="presParOf" srcId="{6C45B208-DE8F-4190-ABA3-ED363ADDAA6D}" destId="{065A16D7-35FC-4C42-901D-63792D8558E7}" srcOrd="2" destOrd="0" presId="urn:microsoft.com/office/officeart/2009/3/layout/IncreasingArrowsProcess"/>
    <dgm:cxn modelId="{A2F3A847-C33F-4C9E-9F86-CC7B4711E572}" type="presParOf" srcId="{6C45B208-DE8F-4190-ABA3-ED363ADDAA6D}" destId="{F0101E33-473D-43C3-AFA1-894CCE58DDDC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C3050-252D-4B7B-AF62-750587FE2BE1}">
      <dsp:nvSpPr>
        <dsp:cNvPr id="0" name=""/>
        <dsp:cNvSpPr/>
      </dsp:nvSpPr>
      <dsp:spPr>
        <a:xfrm>
          <a:off x="4239756" y="1241909"/>
          <a:ext cx="1578520" cy="136548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Values</a:t>
          </a:r>
        </a:p>
      </dsp:txBody>
      <dsp:txXfrm>
        <a:off x="4501339" y="1468189"/>
        <a:ext cx="1055354" cy="912923"/>
      </dsp:txXfrm>
    </dsp:sp>
    <dsp:sp modelId="{386FB12B-F445-462D-A146-B23EE53105FF}">
      <dsp:nvSpPr>
        <dsp:cNvPr id="0" name=""/>
        <dsp:cNvSpPr/>
      </dsp:nvSpPr>
      <dsp:spPr>
        <a:xfrm>
          <a:off x="5228213" y="588617"/>
          <a:ext cx="595571" cy="51316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CAB6B-28D4-4E78-A0D9-F814FA85A8AC}">
      <dsp:nvSpPr>
        <dsp:cNvPr id="0" name=""/>
        <dsp:cNvSpPr/>
      </dsp:nvSpPr>
      <dsp:spPr>
        <a:xfrm>
          <a:off x="4385160" y="0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Vision</a:t>
          </a:r>
        </a:p>
      </dsp:txBody>
      <dsp:txXfrm>
        <a:off x="4599535" y="185459"/>
        <a:ext cx="864836" cy="748186"/>
      </dsp:txXfrm>
    </dsp:sp>
    <dsp:sp modelId="{BFAF81C4-3919-4047-8C1D-1EC9BBFFAD8E}">
      <dsp:nvSpPr>
        <dsp:cNvPr id="0" name=""/>
        <dsp:cNvSpPr/>
      </dsp:nvSpPr>
      <dsp:spPr>
        <a:xfrm>
          <a:off x="5923290" y="1547959"/>
          <a:ext cx="595571" cy="51316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F21492-24A3-4612-AF50-7BE56CD69394}">
      <dsp:nvSpPr>
        <dsp:cNvPr id="0" name=""/>
        <dsp:cNvSpPr/>
      </dsp:nvSpPr>
      <dsp:spPr>
        <a:xfrm>
          <a:off x="5571529" y="688324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Goals</a:t>
          </a:r>
        </a:p>
      </dsp:txBody>
      <dsp:txXfrm>
        <a:off x="5785904" y="873783"/>
        <a:ext cx="864836" cy="748186"/>
      </dsp:txXfrm>
    </dsp:sp>
    <dsp:sp modelId="{A7EDB568-888C-4F41-BC99-738798F09D59}">
      <dsp:nvSpPr>
        <dsp:cNvPr id="0" name=""/>
        <dsp:cNvSpPr/>
      </dsp:nvSpPr>
      <dsp:spPr>
        <a:xfrm>
          <a:off x="5440445" y="2630876"/>
          <a:ext cx="595571" cy="51316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8951CF-8242-4F6B-89B3-2F90CF9F209A}">
      <dsp:nvSpPr>
        <dsp:cNvPr id="0" name=""/>
        <dsp:cNvSpPr/>
      </dsp:nvSpPr>
      <dsp:spPr>
        <a:xfrm>
          <a:off x="5571529" y="2041489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Stakeholders</a:t>
          </a:r>
        </a:p>
      </dsp:txBody>
      <dsp:txXfrm>
        <a:off x="5785904" y="2226948"/>
        <a:ext cx="864836" cy="748186"/>
      </dsp:txXfrm>
    </dsp:sp>
    <dsp:sp modelId="{E8F63554-9769-48AD-8D12-2BD775074F1B}">
      <dsp:nvSpPr>
        <dsp:cNvPr id="0" name=""/>
        <dsp:cNvSpPr/>
      </dsp:nvSpPr>
      <dsp:spPr>
        <a:xfrm>
          <a:off x="4242693" y="2743286"/>
          <a:ext cx="595571" cy="51316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FB492-A9F3-42C9-A84D-ABE228E37336}">
      <dsp:nvSpPr>
        <dsp:cNvPr id="0" name=""/>
        <dsp:cNvSpPr/>
      </dsp:nvSpPr>
      <dsp:spPr>
        <a:xfrm>
          <a:off x="4385160" y="2730582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Needs</a:t>
          </a:r>
          <a:r>
            <a:rPr lang="en-US" sz="1000" b="0" kern="1200" dirty="0"/>
            <a:t> </a:t>
          </a:r>
          <a:r>
            <a:rPr lang="en-US" sz="1000" b="1" kern="1200" dirty="0"/>
            <a:t>Assessment</a:t>
          </a:r>
        </a:p>
      </dsp:txBody>
      <dsp:txXfrm>
        <a:off x="4599535" y="2916041"/>
        <a:ext cx="864836" cy="748186"/>
      </dsp:txXfrm>
    </dsp:sp>
    <dsp:sp modelId="{1620EF8E-BB0F-4331-8435-9DC58854DA0D}">
      <dsp:nvSpPr>
        <dsp:cNvPr id="0" name=""/>
        <dsp:cNvSpPr/>
      </dsp:nvSpPr>
      <dsp:spPr>
        <a:xfrm>
          <a:off x="3536233" y="1784329"/>
          <a:ext cx="595571" cy="51316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1B8C5-8B56-41F0-9637-ACC6EBABC602}">
      <dsp:nvSpPr>
        <dsp:cNvPr id="0" name=""/>
        <dsp:cNvSpPr/>
      </dsp:nvSpPr>
      <dsp:spPr>
        <a:xfrm>
          <a:off x="3193284" y="2042258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Gap Analysis</a:t>
          </a:r>
        </a:p>
      </dsp:txBody>
      <dsp:txXfrm>
        <a:off x="3407659" y="2227717"/>
        <a:ext cx="864836" cy="748186"/>
      </dsp:txXfrm>
    </dsp:sp>
    <dsp:sp modelId="{70436F4A-48F8-4D87-9DA8-E695A4F1CC51}">
      <dsp:nvSpPr>
        <dsp:cNvPr id="0" name=""/>
        <dsp:cNvSpPr/>
      </dsp:nvSpPr>
      <dsp:spPr>
        <a:xfrm>
          <a:off x="3193284" y="686784"/>
          <a:ext cx="1293586" cy="1119104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Programming</a:t>
          </a:r>
        </a:p>
      </dsp:txBody>
      <dsp:txXfrm>
        <a:off x="3407659" y="872243"/>
        <a:ext cx="864836" cy="7481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87D6B-F1D1-4EDC-8667-B96585F86AA3}">
      <dsp:nvSpPr>
        <dsp:cNvPr id="0" name=""/>
        <dsp:cNvSpPr/>
      </dsp:nvSpPr>
      <dsp:spPr>
        <a:xfrm>
          <a:off x="1227" y="967134"/>
          <a:ext cx="2394272" cy="1915417"/>
        </a:xfrm>
        <a:prstGeom prst="homePlate">
          <a:avLst>
            <a:gd name="adj" fmla="val 2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465" tIns="33020" rIns="337858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300" b="1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Strategy Planning Group Composition</a:t>
          </a:r>
          <a:endParaRPr lang="en-US" sz="13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Board &amp; Chapter Leadership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Committee Co-Chairs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Representatives from: Corporate Scholars, Leadership Academy, and DEI Subcommittees</a:t>
          </a:r>
        </a:p>
      </dsp:txBody>
      <dsp:txXfrm>
        <a:off x="1227" y="967134"/>
        <a:ext cx="2154845" cy="1915417"/>
      </dsp:txXfrm>
    </dsp:sp>
    <dsp:sp modelId="{3F42F0B9-D5D0-401B-B6CE-5817ECC966D1}">
      <dsp:nvSpPr>
        <dsp:cNvPr id="0" name=""/>
        <dsp:cNvSpPr/>
      </dsp:nvSpPr>
      <dsp:spPr>
        <a:xfrm>
          <a:off x="1916645" y="967134"/>
          <a:ext cx="2394272" cy="1915417"/>
        </a:xfrm>
        <a:prstGeom prst="chevron">
          <a:avLst>
            <a:gd name="adj" fmla="val 2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465" tIns="33020" rIns="84465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Stakeholders</a:t>
          </a:r>
          <a:endParaRPr lang="en-US" sz="1300" b="1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Members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Workplaces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Staff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Community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Sponsors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2395499" y="967134"/>
        <a:ext cx="1436564" cy="1915417"/>
      </dsp:txXfrm>
    </dsp:sp>
    <dsp:sp modelId="{92DB2CDD-AA99-4994-A7FA-803C87FDB50B}">
      <dsp:nvSpPr>
        <dsp:cNvPr id="0" name=""/>
        <dsp:cNvSpPr/>
      </dsp:nvSpPr>
      <dsp:spPr>
        <a:xfrm>
          <a:off x="3832063" y="967134"/>
          <a:ext cx="2394272" cy="1915417"/>
        </a:xfrm>
        <a:prstGeom prst="chevron">
          <a:avLst>
            <a:gd name="adj" fmla="val 2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465" tIns="33020" rIns="84465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Needs Assessment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Engaged </a:t>
          </a: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Consultant Brighter Strategies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Listening Sessions with ACC NCR Membership</a:t>
          </a:r>
        </a:p>
      </dsp:txBody>
      <dsp:txXfrm>
        <a:off x="4310917" y="967134"/>
        <a:ext cx="1436564" cy="1915417"/>
      </dsp:txXfrm>
    </dsp:sp>
    <dsp:sp modelId="{6DD78479-7C51-4EB7-AFDA-59435BBEF2C2}">
      <dsp:nvSpPr>
        <dsp:cNvPr id="0" name=""/>
        <dsp:cNvSpPr/>
      </dsp:nvSpPr>
      <dsp:spPr>
        <a:xfrm>
          <a:off x="5747481" y="967134"/>
          <a:ext cx="2394272" cy="1915417"/>
        </a:xfrm>
        <a:prstGeom prst="chevron">
          <a:avLst>
            <a:gd name="adj" fmla="val 2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465" tIns="33020" rIns="84465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300" b="1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Gap Analysis</a:t>
          </a:r>
          <a:endParaRPr lang="en-US" sz="1300" b="1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ID current activities that advance DEI</a:t>
          </a:r>
          <a:r>
            <a:rPr lang="en-US" sz="10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Prioritize new activities </a:t>
          </a: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that will add value and impact.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226335" y="967134"/>
        <a:ext cx="1436564" cy="1915417"/>
      </dsp:txXfrm>
    </dsp:sp>
    <dsp:sp modelId="{49A756E9-69FC-4A25-A38F-D2A40B2568CC}">
      <dsp:nvSpPr>
        <dsp:cNvPr id="0" name=""/>
        <dsp:cNvSpPr/>
      </dsp:nvSpPr>
      <dsp:spPr>
        <a:xfrm>
          <a:off x="7662899" y="967134"/>
          <a:ext cx="2394272" cy="1915417"/>
        </a:xfrm>
        <a:prstGeom prst="chevron">
          <a:avLst>
            <a:gd name="adj" fmla="val 2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465" tIns="33020" rIns="84465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Plan Delivery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Consultant Delivered Draft Plan</a:t>
          </a:r>
          <a:endParaRPr lang="en-US" sz="10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Planning Group Reviewed/Refined Plan</a:t>
          </a:r>
          <a:endParaRPr lang="en-US" sz="10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Finalize Values, Vision, Goals</a:t>
          </a:r>
        </a:p>
      </dsp:txBody>
      <dsp:txXfrm>
        <a:off x="8141753" y="967134"/>
        <a:ext cx="1436564" cy="19154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B2BCA-6663-409D-A39F-EBD9BE1F49BD}">
      <dsp:nvSpPr>
        <dsp:cNvPr id="0" name=""/>
        <dsp:cNvSpPr/>
      </dsp:nvSpPr>
      <dsp:spPr>
        <a:xfrm>
          <a:off x="5101" y="1518169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3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Increase diversity representation in our membership and the profession</a:t>
          </a:r>
          <a:r>
            <a:rPr lang="en-US" sz="13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US" sz="1300" kern="1200" dirty="0"/>
        </a:p>
      </dsp:txBody>
      <dsp:txXfrm>
        <a:off x="23974" y="1537042"/>
        <a:ext cx="2539753" cy="606628"/>
      </dsp:txXfrm>
    </dsp:sp>
    <dsp:sp modelId="{6FA5B10A-62B1-432B-ACDF-6032F3D437DB}">
      <dsp:nvSpPr>
        <dsp:cNvPr id="0" name=""/>
        <dsp:cNvSpPr/>
      </dsp:nvSpPr>
      <dsp:spPr>
        <a:xfrm rot="5400000">
          <a:off x="1237468" y="2218926"/>
          <a:ext cx="112765" cy="112765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D5D7A9-A943-4C69-9366-C59B63FCBCF9}">
      <dsp:nvSpPr>
        <dsp:cNvPr id="0" name=""/>
        <dsp:cNvSpPr/>
      </dsp:nvSpPr>
      <dsp:spPr>
        <a:xfrm>
          <a:off x="5101" y="2388075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Advance DEI in the Chapter</a:t>
          </a:r>
        </a:p>
      </dsp:txBody>
      <dsp:txXfrm>
        <a:off x="23974" y="2406948"/>
        <a:ext cx="2539753" cy="606628"/>
      </dsp:txXfrm>
    </dsp:sp>
    <dsp:sp modelId="{1B80F1ED-256A-46BB-8640-7C858E6CE049}">
      <dsp:nvSpPr>
        <dsp:cNvPr id="0" name=""/>
        <dsp:cNvSpPr/>
      </dsp:nvSpPr>
      <dsp:spPr>
        <a:xfrm>
          <a:off x="2943450" y="1518169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3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Support and empower members of our profession to be their authentic selves</a:t>
          </a:r>
          <a:r>
            <a:rPr lang="en-US" sz="13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en-US" sz="1300" kern="1200" dirty="0"/>
        </a:p>
      </dsp:txBody>
      <dsp:txXfrm>
        <a:off x="2962323" y="1537042"/>
        <a:ext cx="2539753" cy="606628"/>
      </dsp:txXfrm>
    </dsp:sp>
    <dsp:sp modelId="{DE58F3EF-528B-484D-B4FD-A7C4233A00A2}">
      <dsp:nvSpPr>
        <dsp:cNvPr id="0" name=""/>
        <dsp:cNvSpPr/>
      </dsp:nvSpPr>
      <dsp:spPr>
        <a:xfrm rot="5400000">
          <a:off x="4175817" y="2218926"/>
          <a:ext cx="112765" cy="112765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EEB85-AC92-4EB3-AD56-91BB14D8F7B9}">
      <dsp:nvSpPr>
        <dsp:cNvPr id="0" name=""/>
        <dsp:cNvSpPr/>
      </dsp:nvSpPr>
      <dsp:spPr>
        <a:xfrm>
          <a:off x="2943450" y="2388075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300" b="1" kern="1200" dirty="0"/>
            <a:t>Engage and Empower Chapter Leaders in DEI</a:t>
          </a:r>
        </a:p>
      </dsp:txBody>
      <dsp:txXfrm>
        <a:off x="2962323" y="2406948"/>
        <a:ext cx="2539753" cy="606628"/>
      </dsp:txXfrm>
    </dsp:sp>
    <dsp:sp modelId="{901BE443-129A-4FEC-B474-F42A585139D5}">
      <dsp:nvSpPr>
        <dsp:cNvPr id="0" name=""/>
        <dsp:cNvSpPr/>
      </dsp:nvSpPr>
      <dsp:spPr>
        <a:xfrm>
          <a:off x="5881799" y="1518169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Serve </a:t>
          </a:r>
          <a:r>
            <a:rPr lang="en-US" sz="13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as a hub for ongoing education, awareness, and action.</a:t>
          </a:r>
        </a:p>
      </dsp:txBody>
      <dsp:txXfrm>
        <a:off x="5900672" y="1537042"/>
        <a:ext cx="2539753" cy="606628"/>
      </dsp:txXfrm>
    </dsp:sp>
    <dsp:sp modelId="{B8164A15-AB08-41F9-9EB6-0B53ED2773F5}">
      <dsp:nvSpPr>
        <dsp:cNvPr id="0" name=""/>
        <dsp:cNvSpPr/>
      </dsp:nvSpPr>
      <dsp:spPr>
        <a:xfrm rot="5400000">
          <a:off x="7114166" y="2218926"/>
          <a:ext cx="112765" cy="112765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F01B5-FE13-4068-BE04-8BBA5A308FA5}">
      <dsp:nvSpPr>
        <dsp:cNvPr id="0" name=""/>
        <dsp:cNvSpPr/>
      </dsp:nvSpPr>
      <dsp:spPr>
        <a:xfrm>
          <a:off x="5881799" y="2388075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Communicate DEI Learning, Cultivate Community, and Amplify Achievements</a:t>
          </a:r>
        </a:p>
      </dsp:txBody>
      <dsp:txXfrm>
        <a:off x="5900672" y="2406948"/>
        <a:ext cx="2539753" cy="606628"/>
      </dsp:txXfrm>
    </dsp:sp>
    <dsp:sp modelId="{A8E4FE5E-F1E9-49EE-B46B-BF9898DE8E3D}">
      <dsp:nvSpPr>
        <dsp:cNvPr id="0" name=""/>
        <dsp:cNvSpPr/>
      </dsp:nvSpPr>
      <dsp:spPr>
        <a:xfrm>
          <a:off x="8820148" y="1518169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Identify and engage allies in DEI work.</a:t>
          </a:r>
          <a:endParaRPr lang="en-US" sz="1300" kern="1200" dirty="0"/>
        </a:p>
      </dsp:txBody>
      <dsp:txXfrm>
        <a:off x="8839021" y="1537042"/>
        <a:ext cx="2539753" cy="606628"/>
      </dsp:txXfrm>
    </dsp:sp>
    <dsp:sp modelId="{E12C0CC2-024F-4B02-9F9A-F815C3D6CAC2}">
      <dsp:nvSpPr>
        <dsp:cNvPr id="0" name=""/>
        <dsp:cNvSpPr/>
      </dsp:nvSpPr>
      <dsp:spPr>
        <a:xfrm rot="5400000">
          <a:off x="10052515" y="2218926"/>
          <a:ext cx="112765" cy="112765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DF804-0AC7-4D8B-8A39-C85960EC5279}">
      <dsp:nvSpPr>
        <dsp:cNvPr id="0" name=""/>
        <dsp:cNvSpPr/>
      </dsp:nvSpPr>
      <dsp:spPr>
        <a:xfrm>
          <a:off x="8820148" y="2388075"/>
          <a:ext cx="2577499" cy="644374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Engage in DEI Leadership with and through all ACC NCR Stakeholders</a:t>
          </a:r>
        </a:p>
      </dsp:txBody>
      <dsp:txXfrm>
        <a:off x="8839021" y="2406948"/>
        <a:ext cx="2539753" cy="6066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04FD9-14EF-4F0C-ABC6-2A4304640758}">
      <dsp:nvSpPr>
        <dsp:cNvPr id="0" name=""/>
        <dsp:cNvSpPr/>
      </dsp:nvSpPr>
      <dsp:spPr>
        <a:xfrm>
          <a:off x="0" y="210343"/>
          <a:ext cx="10058399" cy="1549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249936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Collaborate with Expert Organizations to Host Programs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Invest in and Support Diversity Pipeline Efforts in Partnership with Law Schools &amp; Legal Departments including our Corporate Scholars Program </a:t>
          </a: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(diversity pipeline law student internship program); Council on Legal Education Opportunity (CLEO-diversity pipeline college student educational program); and Street Law (diversity pipeline high school student educational program)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Launch Standing DEI Working Group*</a:t>
          </a:r>
        </a:p>
      </dsp:txBody>
      <dsp:txXfrm>
        <a:off x="0" y="210343"/>
        <a:ext cx="10058399" cy="1549800"/>
      </dsp:txXfrm>
    </dsp:sp>
    <dsp:sp modelId="{81F5D461-E831-4EF8-B7F9-54A7028729E2}">
      <dsp:nvSpPr>
        <dsp:cNvPr id="0" name=""/>
        <dsp:cNvSpPr/>
      </dsp:nvSpPr>
      <dsp:spPr>
        <a:xfrm>
          <a:off x="502920" y="33223"/>
          <a:ext cx="826599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Outreach to cultivate a pipeline of future chapter leaders who hail from diverse backgrounds</a:t>
          </a:r>
          <a:endParaRPr lang="en-US" sz="1400" kern="1200" dirty="0"/>
        </a:p>
      </dsp:txBody>
      <dsp:txXfrm>
        <a:off x="520213" y="50516"/>
        <a:ext cx="8231407" cy="319654"/>
      </dsp:txXfrm>
    </dsp:sp>
    <dsp:sp modelId="{C62D9693-409B-4B82-AA02-ABE9AC6AE982}">
      <dsp:nvSpPr>
        <dsp:cNvPr id="0" name=""/>
        <dsp:cNvSpPr/>
      </dsp:nvSpPr>
      <dsp:spPr>
        <a:xfrm>
          <a:off x="0" y="2002063"/>
          <a:ext cx="10058399" cy="1814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249936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Leadership Academy Fellows Selection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Require Diversity Among Speakers for </a:t>
          </a: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Programs (including CLE &amp; othe</a:t>
          </a:r>
          <a:r>
            <a:rPr lang="en-US" sz="14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 educational programs)</a:t>
          </a:r>
          <a:endParaRPr lang="en-US" sz="14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Use More </a:t>
          </a:r>
          <a:r>
            <a:rPr lang="en-US" sz="1400" i="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Ro</a:t>
          </a: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bust </a:t>
          </a:r>
          <a:r>
            <a:rPr lang="en-US" sz="1400" i="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</a:t>
          </a: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eadership Evaluation Tool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 DEI Leadership as a Factor in Selection Process for Corporate Counsel Awards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 DEI Leadership as a Factor in Selection Processes for Sponsor Engagement*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Benchmarking: Select Diversity Criteria; Collect Diversity Data on Local Legal Community, plus ACC NCR Leaders, Speakers, &amp; Event Registrants*</a:t>
          </a:r>
          <a:endParaRPr lang="en-US" sz="1400" i="1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0" y="2002063"/>
        <a:ext cx="10058399" cy="1814400"/>
      </dsp:txXfrm>
    </dsp:sp>
    <dsp:sp modelId="{24563BAA-93A7-4C76-B777-C14B7FBB1C20}">
      <dsp:nvSpPr>
        <dsp:cNvPr id="0" name=""/>
        <dsp:cNvSpPr/>
      </dsp:nvSpPr>
      <dsp:spPr>
        <a:xfrm>
          <a:off x="502920" y="1824943"/>
          <a:ext cx="824825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Increase diversity representation in ACC NCR content, leadership, faculty and activities</a:t>
          </a:r>
          <a:endParaRPr lang="en-US" sz="14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520213" y="1842236"/>
        <a:ext cx="8213664" cy="3196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04FD9-14EF-4F0C-ABC6-2A4304640758}">
      <dsp:nvSpPr>
        <dsp:cNvPr id="0" name=""/>
        <dsp:cNvSpPr/>
      </dsp:nvSpPr>
      <dsp:spPr>
        <a:xfrm>
          <a:off x="0" y="39381"/>
          <a:ext cx="10030286" cy="230265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462" tIns="520700" rIns="77846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Committee Leadership Development Subcommittee (Briefing Sheets; Roundtables)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Dedicated Programming for Corporate Scholars, Volunteer Leaders, Leadership Academy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Launch Standing DEI Working Group*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Incorporate DEI support into criteria for promotion/nomination*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Revise Board Duties &amp; Qualifications for Chapter Leadership to Include Commitment to DEI*</a:t>
          </a:r>
          <a:endParaRPr lang="en-US" sz="1400" i="1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0" y="39381"/>
        <a:ext cx="10030286" cy="2302650"/>
      </dsp:txXfrm>
    </dsp:sp>
    <dsp:sp modelId="{81F5D461-E831-4EF8-B7F9-54A7028729E2}">
      <dsp:nvSpPr>
        <dsp:cNvPr id="0" name=""/>
        <dsp:cNvSpPr/>
      </dsp:nvSpPr>
      <dsp:spPr>
        <a:xfrm>
          <a:off x="448398" y="0"/>
          <a:ext cx="7021200" cy="6030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385" tIns="0" rIns="26538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Cultivate leaders who embody inclusive and equitable leadership traits</a:t>
          </a:r>
          <a:endParaRPr lang="en-US" sz="1400" kern="1200" dirty="0"/>
        </a:p>
      </dsp:txBody>
      <dsp:txXfrm>
        <a:off x="477834" y="29436"/>
        <a:ext cx="6962328" cy="544137"/>
      </dsp:txXfrm>
    </dsp:sp>
    <dsp:sp modelId="{C62D9693-409B-4B82-AA02-ABE9AC6AE982}">
      <dsp:nvSpPr>
        <dsp:cNvPr id="0" name=""/>
        <dsp:cNvSpPr/>
      </dsp:nvSpPr>
      <dsp:spPr>
        <a:xfrm>
          <a:off x="0" y="2591533"/>
          <a:ext cx="10009623" cy="121647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462" tIns="520700" rIns="77846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Annual Training for Volunteer Leaders on DEI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Programming Subcommittee (Annual Diversity Conference; multiple single programs; Self-to-Systems)</a:t>
          </a:r>
        </a:p>
      </dsp:txBody>
      <dsp:txXfrm>
        <a:off x="0" y="2591533"/>
        <a:ext cx="10009623" cy="1216475"/>
      </dsp:txXfrm>
    </dsp:sp>
    <dsp:sp modelId="{24563BAA-93A7-4C76-B777-C14B7FBB1C20}">
      <dsp:nvSpPr>
        <dsp:cNvPr id="0" name=""/>
        <dsp:cNvSpPr/>
      </dsp:nvSpPr>
      <dsp:spPr>
        <a:xfrm>
          <a:off x="501514" y="2416145"/>
          <a:ext cx="7058061" cy="651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385" tIns="0" rIns="26538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Educate Chapter leaders and volunteers</a:t>
          </a:r>
        </a:p>
      </dsp:txBody>
      <dsp:txXfrm>
        <a:off x="533341" y="2447972"/>
        <a:ext cx="6994407" cy="5883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B2CF91-B544-4E08-97C7-64A1DFF19F37}">
      <dsp:nvSpPr>
        <dsp:cNvPr id="0" name=""/>
        <dsp:cNvSpPr/>
      </dsp:nvSpPr>
      <dsp:spPr>
        <a:xfrm>
          <a:off x="0" y="172610"/>
          <a:ext cx="10058399" cy="907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187452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Spotlight in Chapter Newsletter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Report DEI Committee Activities, Programming &amp; Strategic Plan Outcomes*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Publish DEI Newsletter Quarterly &amp; Post Resources to acc.com/ncr*</a:t>
          </a:r>
          <a:endParaRPr lang="en-US" sz="1400" i="1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0" y="172610"/>
        <a:ext cx="10058399" cy="907200"/>
      </dsp:txXfrm>
    </dsp:sp>
    <dsp:sp modelId="{E9F86890-334F-4066-8C37-65AC1F25B81F}">
      <dsp:nvSpPr>
        <dsp:cNvPr id="0" name=""/>
        <dsp:cNvSpPr/>
      </dsp:nvSpPr>
      <dsp:spPr>
        <a:xfrm>
          <a:off x="502920" y="39770"/>
          <a:ext cx="7040880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Communicate DEI vision, values, goals to ACC NCR Community</a:t>
          </a:r>
        </a:p>
      </dsp:txBody>
      <dsp:txXfrm>
        <a:off x="515889" y="52739"/>
        <a:ext cx="7014942" cy="239742"/>
      </dsp:txXfrm>
    </dsp:sp>
    <dsp:sp modelId="{B6308496-32EB-4B1A-B627-A804C6932806}">
      <dsp:nvSpPr>
        <dsp:cNvPr id="0" name=""/>
        <dsp:cNvSpPr/>
      </dsp:nvSpPr>
      <dsp:spPr>
        <a:xfrm>
          <a:off x="0" y="1261250"/>
          <a:ext cx="10058399" cy="69457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187452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Image selection for ACC NCR communications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Consideration of various aspects diversity in communications</a:t>
          </a:r>
        </a:p>
      </dsp:txBody>
      <dsp:txXfrm>
        <a:off x="0" y="1261250"/>
        <a:ext cx="10058399" cy="694575"/>
      </dsp:txXfrm>
    </dsp:sp>
    <dsp:sp modelId="{E07067D3-CD9A-40EF-9604-6797276313C2}">
      <dsp:nvSpPr>
        <dsp:cNvPr id="0" name=""/>
        <dsp:cNvSpPr/>
      </dsp:nvSpPr>
      <dsp:spPr>
        <a:xfrm>
          <a:off x="502920" y="1128411"/>
          <a:ext cx="7040880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Integrate DEI in ACC NCR communications strategy</a:t>
          </a:r>
        </a:p>
      </dsp:txBody>
      <dsp:txXfrm>
        <a:off x="515889" y="1141380"/>
        <a:ext cx="7014942" cy="239742"/>
      </dsp:txXfrm>
    </dsp:sp>
    <dsp:sp modelId="{DC9E2F3D-F5F8-4691-9734-A3BFB22448AE}">
      <dsp:nvSpPr>
        <dsp:cNvPr id="0" name=""/>
        <dsp:cNvSpPr/>
      </dsp:nvSpPr>
      <dsp:spPr>
        <a:xfrm>
          <a:off x="0" y="2137266"/>
          <a:ext cx="10058399" cy="167265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187452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Integrate DEI considerations into events: Career Development; Pro Bono Committee; Community Service Committee; Chapter-Wide Events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Amplify/Publicize Organizations to Members &amp; Sponsors (e.g., Lawyers Committee for Civil Rights, Leadership Council for Legal Diversity, Minority Corporate Counsel Association, NAMWOLF)</a:t>
          </a:r>
          <a:endParaRPr lang="en-US" sz="14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Curate and share DEI resources that support membership education via website (inclusive of DEI resources specifically for legal ops)*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Post briefing sheets, previous program recordings and/or DEI conference/events*</a:t>
          </a:r>
        </a:p>
      </dsp:txBody>
      <dsp:txXfrm>
        <a:off x="0" y="2137266"/>
        <a:ext cx="10058399" cy="1672650"/>
      </dsp:txXfrm>
    </dsp:sp>
    <dsp:sp modelId="{4E4FDADA-1153-4037-8035-F19A63D2377B}">
      <dsp:nvSpPr>
        <dsp:cNvPr id="0" name=""/>
        <dsp:cNvSpPr/>
      </dsp:nvSpPr>
      <dsp:spPr>
        <a:xfrm>
          <a:off x="502920" y="2004426"/>
          <a:ext cx="7040880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400" b="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Serve as a hub for o</a:t>
          </a:r>
          <a:r>
            <a:rPr lang="en-US" sz="1400" b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ngoing education, awareness, &amp; action</a:t>
          </a:r>
          <a:endParaRPr lang="en-US" sz="1400" b="0" i="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515889" y="2017395"/>
        <a:ext cx="7014942" cy="2397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04FD9-14EF-4F0C-ABC6-2A4304640758}">
      <dsp:nvSpPr>
        <dsp:cNvPr id="0" name=""/>
        <dsp:cNvSpPr/>
      </dsp:nvSpPr>
      <dsp:spPr>
        <a:xfrm>
          <a:off x="0" y="254218"/>
          <a:ext cx="10058399" cy="8505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312420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Engage Members &amp; Sponsors via the Racial &amp; Social Justice Challenge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Review/edit form of sponsor application to prioritize DEI leadership*</a:t>
          </a:r>
          <a:endParaRPr lang="en-US" sz="1400" i="1" kern="1200" dirty="0"/>
        </a:p>
      </dsp:txBody>
      <dsp:txXfrm>
        <a:off x="0" y="254218"/>
        <a:ext cx="10058399" cy="850500"/>
      </dsp:txXfrm>
    </dsp:sp>
    <dsp:sp modelId="{81F5D461-E831-4EF8-B7F9-54A7028729E2}">
      <dsp:nvSpPr>
        <dsp:cNvPr id="0" name=""/>
        <dsp:cNvSpPr/>
      </dsp:nvSpPr>
      <dsp:spPr>
        <a:xfrm>
          <a:off x="502920" y="32818"/>
          <a:ext cx="7491637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Collaborate with Stakeholders to support our DEI vision, values and strategic plan goals</a:t>
          </a:r>
          <a:endParaRPr lang="en-US" sz="1400" kern="1200" dirty="0"/>
        </a:p>
      </dsp:txBody>
      <dsp:txXfrm>
        <a:off x="524536" y="54434"/>
        <a:ext cx="7448405" cy="399568"/>
      </dsp:txXfrm>
    </dsp:sp>
    <dsp:sp modelId="{C62D9693-409B-4B82-AA02-ABE9AC6AE982}">
      <dsp:nvSpPr>
        <dsp:cNvPr id="0" name=""/>
        <dsp:cNvSpPr/>
      </dsp:nvSpPr>
      <dsp:spPr>
        <a:xfrm>
          <a:off x="0" y="1407118"/>
          <a:ext cx="10058399" cy="240975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312420" rIns="780644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DEI Programming Subcommittee (Annual Diversity Conference; multiple single programs; Self-to-Systems)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Ongoing Networking and Support (One-on-One (formal and informal); Affinity Groups; GC &amp; CLO Club; Social Events; Greater VA Committee; DEI Advocates &amp; Allies Subcommittee)</a:t>
          </a:r>
          <a:endParaRPr lang="en-US" sz="14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Affinity Groups (AAPI Attorneys; Black and African American Attorneys; Café con Leche (for Hispanic and Latino/a/x Attorneys); LGBTQ+ Attorneys; Young Lawyers)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Partner with Whitman Walker to Host Name and Gender Change Clinic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Community Service Support of Organizations that Prioritize DEI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Host Networking Fair to Provide Relationship-Building Opportunities for Members and MWBE, National Association for Minority &amp; Women Owned Law Firms (NAMWOLF) and similarly Certified Firms</a:t>
          </a:r>
          <a:endParaRPr lang="en-US" sz="1400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407118"/>
        <a:ext cx="10058399" cy="2409750"/>
      </dsp:txXfrm>
    </dsp:sp>
    <dsp:sp modelId="{24563BAA-93A7-4C76-B777-C14B7FBB1C20}">
      <dsp:nvSpPr>
        <dsp:cNvPr id="0" name=""/>
        <dsp:cNvSpPr/>
      </dsp:nvSpPr>
      <dsp:spPr>
        <a:xfrm>
          <a:off x="502920" y="1185718"/>
          <a:ext cx="7483680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0" kern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Build and Cultivate a Community</a:t>
          </a:r>
          <a:r>
            <a:rPr lang="en-US" sz="1400" kern="1200" dirty="0">
              <a:effectLst/>
              <a:latin typeface="Arial" panose="020B0604020202020204" pitchFamily="34" charset="0"/>
              <a:ea typeface="Calibri" panose="020F0502020204030204" pitchFamily="34" charset="0"/>
            </a:rPr>
            <a:t> of DEI Allies &amp; Champions</a:t>
          </a:r>
          <a:endParaRPr lang="en-US" sz="1400" kern="1200" dirty="0"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524536" y="1207334"/>
        <a:ext cx="7440448" cy="3995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F1A4B8-6F4E-49A8-A247-BC31798DF7A6}">
      <dsp:nvSpPr>
        <dsp:cNvPr id="0" name=""/>
        <dsp:cNvSpPr/>
      </dsp:nvSpPr>
      <dsp:spPr>
        <a:xfrm>
          <a:off x="1071144" y="0"/>
          <a:ext cx="7916111" cy="1152981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303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3 Years (2023-2025)</a:t>
          </a:r>
        </a:p>
      </dsp:txBody>
      <dsp:txXfrm>
        <a:off x="1071144" y="288245"/>
        <a:ext cx="7627866" cy="576491"/>
      </dsp:txXfrm>
    </dsp:sp>
    <dsp:sp modelId="{17585FF0-06B6-4E45-BDFE-188935DA9AE5}">
      <dsp:nvSpPr>
        <dsp:cNvPr id="0" name=""/>
        <dsp:cNvSpPr/>
      </dsp:nvSpPr>
      <dsp:spPr>
        <a:xfrm>
          <a:off x="1071144" y="891972"/>
          <a:ext cx="3657243" cy="25735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Establish Baseline Data from Results of Diversity Data Collected in 2022</a:t>
          </a:r>
          <a:endParaRPr lang="en-US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Determine Benchmarks, Reference Metrics, &amp; Set Targets for each Strategic Goal</a:t>
          </a:r>
          <a:endParaRPr lang="en-US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Create Dedicated &amp; Searchable DEI Website</a:t>
          </a:r>
          <a:endParaRPr lang="en-US" sz="1600" kern="1200" dirty="0"/>
        </a:p>
      </dsp:txBody>
      <dsp:txXfrm>
        <a:off x="1071144" y="891972"/>
        <a:ext cx="3657243" cy="2573515"/>
      </dsp:txXfrm>
    </dsp:sp>
    <dsp:sp modelId="{065A16D7-35FC-4C42-901D-63792D8558E7}">
      <dsp:nvSpPr>
        <dsp:cNvPr id="0" name=""/>
        <dsp:cNvSpPr/>
      </dsp:nvSpPr>
      <dsp:spPr>
        <a:xfrm>
          <a:off x="4728387" y="384198"/>
          <a:ext cx="4258867" cy="1152981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shade val="50000"/>
            <a:hueOff val="-238857"/>
            <a:satOff val="7437"/>
            <a:lumOff val="472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303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rial" panose="020B0604020202020204" pitchFamily="34" charset="0"/>
              <a:cs typeface="Arial" panose="020B0604020202020204" pitchFamily="34" charset="0"/>
            </a:rPr>
            <a:t>5 Years (by 2027)</a:t>
          </a:r>
        </a:p>
      </dsp:txBody>
      <dsp:txXfrm>
        <a:off x="4728387" y="672443"/>
        <a:ext cx="3970622" cy="576491"/>
      </dsp:txXfrm>
    </dsp:sp>
    <dsp:sp modelId="{F0101E33-473D-43C3-AFA1-894CCE58DDDC}">
      <dsp:nvSpPr>
        <dsp:cNvPr id="0" name=""/>
        <dsp:cNvSpPr/>
      </dsp:nvSpPr>
      <dsp:spPr>
        <a:xfrm>
          <a:off x="4728387" y="1276171"/>
          <a:ext cx="3657243" cy="25735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Share 5-Year Progress of Chapter &amp; Sponsors in DEI Report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Expand Sponsor Engagement in DEI Efforts</a:t>
          </a:r>
        </a:p>
      </dsp:txBody>
      <dsp:txXfrm>
        <a:off x="4728387" y="1276171"/>
        <a:ext cx="3657243" cy="2573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76AA42E-1785-4D93-AE68-56A48020CA89}" type="datetimeFigureOut">
              <a:rPr lang="en-US" smtClean="0"/>
              <a:t>6/8/2022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82056CC-6DA6-41A3-B66E-1B2892A039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55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F7D2C69-7493-4F0D-8F97-073B1652AD09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CD9E-B412-49E9-B1BB-4B0D484F103C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3394B69-0E87-4354-A639-71EB6525025E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0AAF3-7004-491C-ADB4-BF35B4689017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38E2-C147-4999-BEA9-3314923C5F44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E6CA-22A9-4E9C-8722-3DFEE17D3983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8638-C763-4C63-835F-2066E880B809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632A68-596A-49F9-9530-5341E9F0996C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397DCC4-3844-44D7-9B3E-8036644667C0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C7326CE-A5B1-48EE-ADE7-3B10B426C757}" type="datetime1">
              <a:rPr lang="en-US" smtClean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 NCR 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DEI 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98545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Circulated 2.25.22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GOAL: ENGAGE &amp; EDUCATE</a:t>
            </a:r>
            <a:b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 and Educate Chapter Leaders in DEI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81AE834-32A0-495D-BCA6-B15D0BDDBA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428373"/>
              </p:ext>
            </p:extLst>
          </p:nvPr>
        </p:nvGraphicFramePr>
        <p:xfrm>
          <a:off x="1066801" y="2105734"/>
          <a:ext cx="10030286" cy="3847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989E4-21E7-4829-AA4E-DB4ED849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93375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908F06-2F7F-48C5-8126-760CCE46A8D2}"/>
              </a:ext>
            </a:extLst>
          </p:cNvPr>
          <p:cNvSpPr txBox="1"/>
          <p:nvPr/>
        </p:nvSpPr>
        <p:spPr>
          <a:xfrm>
            <a:off x="1066800" y="6089803"/>
            <a:ext cx="1351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*New activities</a:t>
            </a:r>
          </a:p>
        </p:txBody>
      </p:sp>
    </p:spTree>
    <p:extLst>
      <p:ext uri="{BB962C8B-B14F-4D97-AF65-F5344CB8AC3E}">
        <p14:creationId xmlns:p14="http://schemas.microsoft.com/office/powerpoint/2010/main" val="66814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GOAL: COMMUNICATE &amp; AMPLIFY</a:t>
            </a:r>
            <a:b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Learning Resources &amp; Achievements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81AE834-32A0-495D-BCA6-B15D0BDDBA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656325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989E4-21E7-4829-AA4E-DB4ED849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93375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908F06-2F7F-48C5-8126-760CCE46A8D2}"/>
              </a:ext>
            </a:extLst>
          </p:cNvPr>
          <p:cNvSpPr txBox="1"/>
          <p:nvPr/>
        </p:nvSpPr>
        <p:spPr>
          <a:xfrm>
            <a:off x="1066800" y="6089803"/>
            <a:ext cx="1351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*New activities</a:t>
            </a:r>
          </a:p>
        </p:txBody>
      </p:sp>
    </p:spTree>
    <p:extLst>
      <p:ext uri="{BB962C8B-B14F-4D97-AF65-F5344CB8AC3E}">
        <p14:creationId xmlns:p14="http://schemas.microsoft.com/office/powerpoint/2010/main" val="1214331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GOAL: BECOMING DEI LEADERS</a:t>
            </a:r>
            <a:b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 in DEI Leadership w/Chapter Stakeholders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81AE834-32A0-495D-BCA6-B15D0BDDBA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999229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989E4-21E7-4829-AA4E-DB4ED849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93375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908F06-2F7F-48C5-8126-760CCE46A8D2}"/>
              </a:ext>
            </a:extLst>
          </p:cNvPr>
          <p:cNvSpPr txBox="1"/>
          <p:nvPr/>
        </p:nvSpPr>
        <p:spPr>
          <a:xfrm>
            <a:off x="1066800" y="6089803"/>
            <a:ext cx="1351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*New activities</a:t>
            </a:r>
          </a:p>
        </p:txBody>
      </p:sp>
    </p:spTree>
    <p:extLst>
      <p:ext uri="{BB962C8B-B14F-4D97-AF65-F5344CB8AC3E}">
        <p14:creationId xmlns:p14="http://schemas.microsoft.com/office/powerpoint/2010/main" val="1499728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 ACTIVITIES: COMING SOON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57EDC39-2595-4F4D-AE21-903D69854F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119648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17B15-C0CE-42D2-8B2D-57DE97668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8897" y="6076500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99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STRATEGIC PLANNING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BA0D-9DFF-4BD0-BF9C-E929E4B9A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03" y="2408404"/>
            <a:ext cx="10348061" cy="3849624"/>
          </a:xfrm>
        </p:spPr>
        <p:txBody>
          <a:bodyPr numCol="2" spcCol="182880">
            <a:normAutofit lnSpcReduction="10000"/>
          </a:bodyPr>
          <a:lstStyle/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2021 President Greg Watchman</a:t>
            </a:r>
          </a:p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DEI Co-Chair Constantine Athanas</a:t>
            </a:r>
          </a:p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Treasurer Laura Farley</a:t>
            </a:r>
          </a:p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President-Elect Steve Sherman</a:t>
            </a:r>
          </a:p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Corporate Scholars Co-Founder &amp; Co-Chair Brandon Fitzgerald</a:t>
            </a:r>
          </a:p>
          <a:p>
            <a:pPr marL="460375" indent="-460375" defTabSz="881063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Leadership Academy Co-Chair Sandy Paik</a:t>
            </a:r>
          </a:p>
          <a:p>
            <a:pPr marL="460375" indent="-460375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2022 President Mary Chapin</a:t>
            </a:r>
          </a:p>
          <a:p>
            <a:pPr marL="460375" indent="-460375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DEI Co-Chair Véronique Staco</a:t>
            </a:r>
          </a:p>
          <a:p>
            <a:pPr marL="460375" indent="-460375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Secretary Stephanie Gilliard</a:t>
            </a:r>
          </a:p>
          <a:p>
            <a:pPr marL="460375" indent="-460375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2020-2021 VP of ELC Diane Ennist</a:t>
            </a:r>
          </a:p>
          <a:p>
            <a:pPr marL="460375" indent="-460375">
              <a:buNone/>
              <a:tabLst>
                <a:tab pos="4402138" algn="l"/>
              </a:tabLs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DEI Programming Co-Chair            Te-Mika Warner</a:t>
            </a:r>
          </a:p>
          <a:p>
            <a:pPr marL="460375" indent="-460375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Executive Director Shannon Graving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3A026-2E26-48BC-B008-4E6436FB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7064" y="6075148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23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   ACC NCR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STRATEGY</a:t>
            </a:r>
            <a:b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DEVELOPMENT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E86F021-226D-439E-89D0-1A07A87629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781897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39391-D171-4379-A0B0-1777A117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4" y="6075148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5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 PLAN DEVELOPMENT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9599877-9DE3-445E-8E02-EA4B023EAC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237823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39391-D171-4379-A0B0-1777A117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4" y="6075148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37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 NCR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BA0D-9DFF-4BD0-BF9C-E929E4B9A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 NCR has identified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Collaboration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Community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Empowerment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Inclusiveness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 the values we will embody in our member community.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are committed to embracing the following actions in support of living our values:</a:t>
            </a: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Cultivating welcoming and supportive environments</a:t>
            </a: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Collaborating with our stakeholders in all that we do</a:t>
            </a: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Growing both personally and professionally</a:t>
            </a: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Engaging with each other in the spirit of service to our community, and</a:t>
            </a: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Having fun while doing serious things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078ED-0A6D-4502-8FE3-0FBACD72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3119" y="6075148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8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pPr marL="231775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VISION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BA0D-9DFF-4BD0-BF9C-E929E4B9A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strive to have a positive impact on the legal profession, the organizations we serve, and our communities.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will achieve our DEI goals by:</a:t>
            </a:r>
          </a:p>
          <a:p>
            <a:pPr marL="468630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supporting and empowering members of our profession to be their authentic selves, </a:t>
            </a:r>
          </a:p>
          <a:p>
            <a:pPr marL="468630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increasing diversity representation in our membership and the profession, </a:t>
            </a:r>
          </a:p>
          <a:p>
            <a:pPr marL="468630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serving as a hub for ongoing education, awareness, and action, and </a:t>
            </a:r>
          </a:p>
          <a:p>
            <a:pPr marL="468630" indent="-2857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identifying and engaging allies in this work.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86307-7CB7-49A0-A112-A813EAC1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80334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303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 STRATEGIC GOALS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BBFD527-7762-4B1E-8CE2-7E0E8D8966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923722"/>
              </p:ext>
            </p:extLst>
          </p:nvPr>
        </p:nvGraphicFramePr>
        <p:xfrm>
          <a:off x="394625" y="1895475"/>
          <a:ext cx="11402749" cy="4550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86307-7CB7-49A0-A112-A813EAC1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80334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96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STRATEGIC PLANNING</a:t>
            </a:r>
            <a:b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BA0D-9DFF-4BD0-BF9C-E929E4B9A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6407" y="2365782"/>
            <a:ext cx="8716682" cy="3849624"/>
          </a:xfrm>
        </p:spPr>
        <p:txBody>
          <a:bodyPr>
            <a:normAutofit/>
          </a:bodyPr>
          <a:lstStyle/>
          <a:p>
            <a:pPr marL="517525" marR="0" lvl="0" indent="0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Continue Current Initiatives, which are Popular Among Members and Leadership!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3CABB-2D64-4823-8D55-94490757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5509" y="6094667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4ACE76-7EB7-4428-B442-39AF1845AD59}"/>
              </a:ext>
            </a:extLst>
          </p:cNvPr>
          <p:cNvSpPr txBox="1"/>
          <p:nvPr/>
        </p:nvSpPr>
        <p:spPr>
          <a:xfrm>
            <a:off x="738094" y="2662517"/>
            <a:ext cx="21999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lang="en-US" sz="1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en-US" sz="12000" b="1" dirty="0"/>
          </a:p>
        </p:txBody>
      </p:sp>
    </p:spTree>
    <p:extLst>
      <p:ext uri="{BB962C8B-B14F-4D97-AF65-F5344CB8AC3E}">
        <p14:creationId xmlns:p14="http://schemas.microsoft.com/office/powerpoint/2010/main" val="423919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34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 STRATEGIC PLANNING</a:t>
            </a:r>
            <a:b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BA0D-9DFF-4BD0-BF9C-E929E4B9A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462" y="2427923"/>
            <a:ext cx="8716682" cy="3849624"/>
          </a:xfrm>
        </p:spPr>
        <p:txBody>
          <a:bodyPr>
            <a:normAutofit fontScale="85000" lnSpcReduction="10000"/>
          </a:bodyPr>
          <a:lstStyle/>
          <a:p>
            <a:pPr marL="517525" marR="0" lvl="0" indent="0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en-US" sz="4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 towards our DEI Vision and Achieve our DEI Goals by Prioritizing New Initiatives that </a:t>
            </a:r>
            <a: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Build on the Strong Foundation of Our Programs!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3CABB-2D64-4823-8D55-94490757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5509" y="6094667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4ACE76-7EB7-4428-B442-39AF1845AD59}"/>
              </a:ext>
            </a:extLst>
          </p:cNvPr>
          <p:cNvSpPr txBox="1"/>
          <p:nvPr/>
        </p:nvSpPr>
        <p:spPr>
          <a:xfrm>
            <a:off x="738094" y="2662517"/>
            <a:ext cx="21999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lang="en-US" sz="1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US" sz="12000" b="1" dirty="0"/>
          </a:p>
        </p:txBody>
      </p:sp>
    </p:spTree>
    <p:extLst>
      <p:ext uri="{BB962C8B-B14F-4D97-AF65-F5344CB8AC3E}">
        <p14:creationId xmlns:p14="http://schemas.microsoft.com/office/powerpoint/2010/main" val="4221282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11D5-7065-4ABA-907A-1EEF26E4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642594"/>
            <a:ext cx="11678854" cy="1371600"/>
          </a:xfrm>
          <a:solidFill>
            <a:schemeClr val="bg1"/>
          </a:solidFill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GOAL: ADVANCE DIVERSITY</a:t>
            </a:r>
            <a:b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DEI in the Chapter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81AE834-32A0-495D-BCA6-B15D0BDDBA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111968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989E4-21E7-4829-AA4E-DB4ED849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9175" y="6093375"/>
            <a:ext cx="838200" cy="365760"/>
          </a:xfrm>
        </p:spPr>
        <p:txBody>
          <a:bodyPr/>
          <a:lstStyle/>
          <a:p>
            <a:fld id="{34B7E4EF-A1BD-40F4-AB7B-04F084DD991D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7D8670F-8E4A-4AA7-B541-FE0AE7173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3816" y="782852"/>
            <a:ext cx="2959608" cy="118262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908F06-2F7F-48C5-8126-760CCE46A8D2}"/>
              </a:ext>
            </a:extLst>
          </p:cNvPr>
          <p:cNvSpPr txBox="1"/>
          <p:nvPr/>
        </p:nvSpPr>
        <p:spPr>
          <a:xfrm>
            <a:off x="1066800" y="6089803"/>
            <a:ext cx="1351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*New activities</a:t>
            </a:r>
          </a:p>
        </p:txBody>
      </p:sp>
    </p:spTree>
    <p:extLst>
      <p:ext uri="{BB962C8B-B14F-4D97-AF65-F5344CB8AC3E}">
        <p14:creationId xmlns:p14="http://schemas.microsoft.com/office/powerpoint/2010/main" val="457736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2329</TotalTime>
  <Words>1194</Words>
  <Application>Microsoft Office PowerPoint</Application>
  <PresentationFormat>Widescreen</PresentationFormat>
  <Paragraphs>144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Garamond</vt:lpstr>
      <vt:lpstr>Symbol</vt:lpstr>
      <vt:lpstr>Wingdings</vt:lpstr>
      <vt:lpstr>SavonVTI</vt:lpstr>
      <vt:lpstr>ACC NCR  2022 DEI  STRATEGIC PLAN</vt:lpstr>
      <vt:lpstr>   ACC NCR DEI STRATEGY    PLAN DEVELOPMENT</vt:lpstr>
      <vt:lpstr>   DEI PLAN DEVELOPMENT</vt:lpstr>
      <vt:lpstr>   ACC NCR VALUES</vt:lpstr>
      <vt:lpstr>DEI VISION STATEMENT</vt:lpstr>
      <vt:lpstr>   DEI STRATEGIC GOALS</vt:lpstr>
      <vt:lpstr>   DEI STRATEGIC PLANNING    Key Considerations</vt:lpstr>
      <vt:lpstr>   DEI STRATEGIC PLANNING    Key Considerations</vt:lpstr>
      <vt:lpstr>   GOAL: ADVANCE DIVERSITY    Advance DEI in the Chapter</vt:lpstr>
      <vt:lpstr>   GOAL: ENGAGE &amp; EDUCATE    Engage and Educate Chapter Leaders in DEI</vt:lpstr>
      <vt:lpstr>   GOAL: COMMUNICATE &amp; AMPLIFY    Share Learning Resources &amp; Achievements</vt:lpstr>
      <vt:lpstr>   GOAL: BECOMING DEI LEADERS    Engage in DEI Leadership w/Chapter Stakeholders</vt:lpstr>
      <vt:lpstr>   DEI ACTIVITIES: COMING SOON</vt:lpstr>
      <vt:lpstr>  DEI STRATEGIC PLANNING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 NCR  2022 DEI  STRATEGIC PLAN</dc:title>
  <dc:creator>Shannon Graving</dc:creator>
  <cp:lastModifiedBy>Nicholle Pitera</cp:lastModifiedBy>
  <cp:revision>9</cp:revision>
  <cp:lastPrinted>2022-02-20T15:39:36Z</cp:lastPrinted>
  <dcterms:created xsi:type="dcterms:W3CDTF">2022-02-08T02:57:33Z</dcterms:created>
  <dcterms:modified xsi:type="dcterms:W3CDTF">2022-06-08T22:29:46Z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