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heme/theme4.xml" ContentType="application/vnd.openxmlformats-officedocument.them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heme/theme5.xml" ContentType="application/vnd.openxmlformats-officedocument.theme+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notesSlides/notesSlide1.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notesSlides/notesSlide2.xml" ContentType="application/vnd.openxmlformats-officedocument.presentationml.notesSlide+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notesSlides/notesSlide3.xml" ContentType="application/vnd.openxmlformats-officedocument.presentationml.notesSlide+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notesSlides/notesSlide4.xml" ContentType="application/vnd.openxmlformats-officedocument.presentationml.notesSlide+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notesSlides/notesSlide5.xml" ContentType="application/vnd.openxmlformats-officedocument.presentationml.notesSlide+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notesSlides/notesSlide6.xml" ContentType="application/vnd.openxmlformats-officedocument.presentationml.notesSlide+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notesSlides/notesSlide7.xml" ContentType="application/vnd.openxmlformats-officedocument.presentationml.notesSlide+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notesSlides/notesSlide8.xml" ContentType="application/vnd.openxmlformats-officedocument.presentationml.notesSlide+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notesSlides/notesSlide9.xml" ContentType="application/vnd.openxmlformats-officedocument.presentationml.notesSlide+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notesSlides/notesSlide10.xml" ContentType="application/vnd.openxmlformats-officedocument.presentationml.notesSlide+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notesSlides/notesSlide11.xml" ContentType="application/vnd.openxmlformats-officedocument.presentationml.notesSlide+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notesSlides/notesSlide12.xml" ContentType="application/vnd.openxmlformats-officedocument.presentationml.notesSlide+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notesSlides/notesSlide13.xml" ContentType="application/vnd.openxmlformats-officedocument.presentationml.notesSlide+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notesSlides/notesSlide14.xml" ContentType="application/vnd.openxmlformats-officedocument.presentationml.notesSlide+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notesSlides/notesSlide15.xml" ContentType="application/vnd.openxmlformats-officedocument.presentationml.notesSlide+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notesSlides/notesSlide16.xml" ContentType="application/vnd.openxmlformats-officedocument.presentationml.notesSlide+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notesSlides/notesSlide17.xml" ContentType="application/vnd.openxmlformats-officedocument.presentationml.notesSlide+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notesSlides/notesSlide18.xml" ContentType="application/vnd.openxmlformats-officedocument.presentationml.notesSlide+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notesSlides/notesSlide19.xml" ContentType="application/vnd.openxmlformats-officedocument.presentationml.notesSlide+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notesSlides/notesSlide20.xml" ContentType="application/vnd.openxmlformats-officedocument.presentationml.notesSlide+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notesSlides/notesSlide21.xml" ContentType="application/vnd.openxmlformats-officedocument.presentationml.notesSlide+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notesSlides/notesSlide22.xml" ContentType="application/vnd.openxmlformats-officedocument.presentationml.notesSlide+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notesSlides/notesSlide23.xml" ContentType="application/vnd.openxmlformats-officedocument.presentationml.notesSlide+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notesSlides/notesSlide24.xml" ContentType="application/vnd.openxmlformats-officedocument.presentationml.notesSlide+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notesSlides/notesSlide25.xml" ContentType="application/vnd.openxmlformats-officedocument.presentationml.notesSlide+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notesSlides/notesSlide26.xml" ContentType="application/vnd.openxmlformats-officedocument.presentationml.notesSlide+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notesSlides/notesSlide27.xml" ContentType="application/vnd.openxmlformats-officedocument.presentationml.notesSlide+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notesSlides/notesSlide28.xml" ContentType="application/vnd.openxmlformats-officedocument.presentationml.notesSlide+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notesSlides/notesSlide29.xml" ContentType="application/vnd.openxmlformats-officedocument.presentationml.notesSlide+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notesSlides/notesSlide30.xml" ContentType="application/vnd.openxmlformats-officedocument.presentationml.notesSlide+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notesSlides/notesSlide31.xml" ContentType="application/vnd.openxmlformats-officedocument.presentationml.notesSlide+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notesSlides/notesSlide32.xml" ContentType="application/vnd.openxmlformats-officedocument.presentationml.notesSlide+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notesSlides/notesSlide33.xml" ContentType="application/vnd.openxmlformats-officedocument.presentationml.notesSlide+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notesSlides/notesSlide34.xml" ContentType="application/vnd.openxmlformats-officedocument.presentationml.notesSlide+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notesSlides/notesSlide35.xml" ContentType="application/vnd.openxmlformats-officedocument.presentationml.notesSlide+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notesSlides/notesSlide36.xml" ContentType="application/vnd.openxmlformats-officedocument.presentationml.notesSlide+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notesSlides/notesSlide37.xml" ContentType="application/vnd.openxmlformats-officedocument.presentationml.notesSlide+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notesSlides/notesSlide38.xml" ContentType="application/vnd.openxmlformats-officedocument.presentationml.notesSlide+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notesSlides/notesSlide39.xml" ContentType="application/vnd.openxmlformats-officedocument.presentationml.notesSlide+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notesSlides/notesSlide40.xml" ContentType="application/vnd.openxmlformats-officedocument.presentationml.notesSlide+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notesSlides/notesSlide41.xml" ContentType="application/vnd.openxmlformats-officedocument.presentationml.notesSlide+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notesSlides/notesSlide42.xml" ContentType="application/vnd.openxmlformats-officedocument.presentationml.notesSlide+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notesSlides/notesSlide43.xml" ContentType="application/vnd.openxmlformats-officedocument.presentationml.notesSlide+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notesSlides/notesSlide44.xml" ContentType="application/vnd.openxmlformats-officedocument.presentationml.notesSlide+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notesSlides/notesSlide45.xml" ContentType="application/vnd.openxmlformats-officedocument.presentationml.notesSlide+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notesSlides/notesSlide46.xml" ContentType="application/vnd.openxmlformats-officedocument.presentationml.notesSlide+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notesSlides/notesSlide47.xml" ContentType="application/vnd.openxmlformats-officedocument.presentationml.notesSlide+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notesSlides/notesSlide48.xml" ContentType="application/vnd.openxmlformats-officedocument.presentationml.notesSlide+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notesSlides/notesSlide49.xml" ContentType="application/vnd.openxmlformats-officedocument.presentationml.notesSlide+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notesSlides/notesSlide50.xml" ContentType="application/vnd.openxmlformats-officedocument.presentationml.notesSlide+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notesSlides/notesSlide51.xml" ContentType="application/vnd.openxmlformats-officedocument.presentationml.notesSlide+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notesSlides/notesSlide52.xml" ContentType="application/vnd.openxmlformats-officedocument.presentationml.notesSlide+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notesSlides/notesSlide53.xml" ContentType="application/vnd.openxmlformats-officedocument.presentationml.notesSlide+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notesSlides/notesSlide54.xml" ContentType="application/vnd.openxmlformats-officedocument.presentationml.notesSlide+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notesSlides/notesSlide55.xml" ContentType="application/vnd.openxmlformats-officedocument.presentationml.notesSlide+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 id="2147483674" r:id="rId3"/>
    <p:sldMasterId id="2147483688" r:id="rId4"/>
  </p:sldMasterIdLst>
  <p:notesMasterIdLst>
    <p:notesMasterId r:id="rId60"/>
  </p:notesMasterIdLst>
  <p:handoutMasterIdLst>
    <p:handoutMasterId r:id="rId61"/>
  </p:handoutMasterIdLst>
  <p:sldIdLst>
    <p:sldId id="300" r:id="rId5"/>
    <p:sldId id="428" r:id="rId6"/>
    <p:sldId id="448" r:id="rId7"/>
    <p:sldId id="449" r:id="rId8"/>
    <p:sldId id="485" r:id="rId9"/>
    <p:sldId id="370" r:id="rId10"/>
    <p:sldId id="371" r:id="rId11"/>
    <p:sldId id="372" r:id="rId12"/>
    <p:sldId id="373" r:id="rId13"/>
    <p:sldId id="374" r:id="rId14"/>
    <p:sldId id="450" r:id="rId15"/>
    <p:sldId id="451" r:id="rId16"/>
    <p:sldId id="491" r:id="rId17"/>
    <p:sldId id="486" r:id="rId18"/>
    <p:sldId id="480" r:id="rId19"/>
    <p:sldId id="452" r:id="rId20"/>
    <p:sldId id="263" r:id="rId21"/>
    <p:sldId id="430" r:id="rId22"/>
    <p:sldId id="264" r:id="rId23"/>
    <p:sldId id="266" r:id="rId24"/>
    <p:sldId id="390" r:id="rId25"/>
    <p:sldId id="391" r:id="rId26"/>
    <p:sldId id="453" r:id="rId27"/>
    <p:sldId id="268" r:id="rId28"/>
    <p:sldId id="269" r:id="rId29"/>
    <p:sldId id="270" r:id="rId30"/>
    <p:sldId id="271" r:id="rId31"/>
    <p:sldId id="272" r:id="rId32"/>
    <p:sldId id="273" r:id="rId33"/>
    <p:sldId id="456" r:id="rId34"/>
    <p:sldId id="457" r:id="rId35"/>
    <p:sldId id="458" r:id="rId36"/>
    <p:sldId id="481" r:id="rId37"/>
    <p:sldId id="459" r:id="rId38"/>
    <p:sldId id="482" r:id="rId39"/>
    <p:sldId id="483" r:id="rId40"/>
    <p:sldId id="462" r:id="rId41"/>
    <p:sldId id="463" r:id="rId42"/>
    <p:sldId id="287" r:id="rId43"/>
    <p:sldId id="294" r:id="rId44"/>
    <p:sldId id="489" r:id="rId45"/>
    <p:sldId id="484" r:id="rId46"/>
    <p:sldId id="464" r:id="rId47"/>
    <p:sldId id="466" r:id="rId48"/>
    <p:sldId id="471" r:id="rId49"/>
    <p:sldId id="465" r:id="rId50"/>
    <p:sldId id="467" r:id="rId51"/>
    <p:sldId id="468" r:id="rId52"/>
    <p:sldId id="469" r:id="rId53"/>
    <p:sldId id="490" r:id="rId54"/>
    <p:sldId id="455" r:id="rId55"/>
    <p:sldId id="473" r:id="rId56"/>
    <p:sldId id="474" r:id="rId57"/>
    <p:sldId id="477" r:id="rId58"/>
    <p:sldId id="487" r:id="rId59"/>
  </p:sldIdLst>
  <p:sldSz cx="9144000" cy="6858000" type="screen4x3"/>
  <p:notesSz cx="9236075" cy="70104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87152" autoAdjust="0"/>
  </p:normalViewPr>
  <p:slideViewPr>
    <p:cSldViewPr>
      <p:cViewPr varScale="1">
        <p:scale>
          <a:sx n="80" d="100"/>
          <a:sy n="80" d="100"/>
        </p:scale>
        <p:origin x="1722"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893.xml"/><Relationship Id="rId2" Type="http://schemas.openxmlformats.org/officeDocument/2006/relationships/tags" Target="../tags/tag892.xml"/><Relationship Id="rId1" Type="http://schemas.openxmlformats.org/officeDocument/2006/relationships/theme" Target="../theme/theme5.xml"/><Relationship Id="rId5" Type="http://schemas.openxmlformats.org/officeDocument/2006/relationships/tags" Target="../tags/tag895.xml"/><Relationship Id="rId4" Type="http://schemas.openxmlformats.org/officeDocument/2006/relationships/tags" Target="../tags/tag89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4002299" cy="3505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custDataLst>
              <p:tags r:id="rId3"/>
            </p:custDataLst>
          </p:nvPr>
        </p:nvSpPr>
        <p:spPr>
          <a:xfrm>
            <a:off x="5231640" y="0"/>
            <a:ext cx="4002299" cy="350520"/>
          </a:xfrm>
          <a:prstGeom prst="rect">
            <a:avLst/>
          </a:prstGeom>
        </p:spPr>
        <p:txBody>
          <a:bodyPr vert="horz" lIns="91440" tIns="45720" rIns="91440" bIns="45720" rtlCol="0"/>
          <a:lstStyle>
            <a:lvl1pPr algn="r">
              <a:defRPr sz="1200"/>
            </a:lvl1pPr>
          </a:lstStyle>
          <a:p>
            <a:fld id="{E96AD4B6-E75A-4DC3-B9B5-7D9AC4636B3F}" type="datetimeFigureOut">
              <a:rPr lang="en-US" smtClean="0"/>
              <a:t>6/23/2022</a:t>
            </a:fld>
            <a:endParaRPr lang="en-US"/>
          </a:p>
        </p:txBody>
      </p:sp>
      <p:sp>
        <p:nvSpPr>
          <p:cNvPr id="4" name="Footer Placeholder 3"/>
          <p:cNvSpPr>
            <a:spLocks noGrp="1"/>
          </p:cNvSpPr>
          <p:nvPr>
            <p:ph type="ftr" sz="quarter" idx="2"/>
            <p:custDataLst>
              <p:tags r:id="rId4"/>
            </p:custDataLst>
          </p:nvPr>
        </p:nvSpPr>
        <p:spPr>
          <a:xfrm>
            <a:off x="0" y="6658664"/>
            <a:ext cx="4002299" cy="3505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custDataLst>
              <p:tags r:id="rId5"/>
            </p:custDataLst>
          </p:nvPr>
        </p:nvSpPr>
        <p:spPr>
          <a:xfrm>
            <a:off x="5231640" y="6658664"/>
            <a:ext cx="4002299" cy="350520"/>
          </a:xfrm>
          <a:prstGeom prst="rect">
            <a:avLst/>
          </a:prstGeom>
        </p:spPr>
        <p:txBody>
          <a:bodyPr vert="horz" lIns="91440" tIns="45720" rIns="91440" bIns="45720" rtlCol="0" anchor="b"/>
          <a:lstStyle>
            <a:lvl1pPr algn="r">
              <a:defRPr sz="1200"/>
            </a:lvl1pPr>
          </a:lstStyle>
          <a:p>
            <a:fld id="{A5E76137-47B5-4FBD-96CF-F89F2A6F332E}" type="slidenum">
              <a:rPr lang="en-US" smtClean="0"/>
              <a:t>‹#›</a:t>
            </a:fld>
            <a:endParaRPr lang="en-US"/>
          </a:p>
        </p:txBody>
      </p:sp>
    </p:spTree>
    <p:extLst>
      <p:ext uri="{BB962C8B-B14F-4D97-AF65-F5344CB8AC3E}">
        <p14:creationId xmlns:p14="http://schemas.microsoft.com/office/powerpoint/2010/main" val="700385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887.xml"/><Relationship Id="rId7" Type="http://schemas.openxmlformats.org/officeDocument/2006/relationships/tags" Target="../tags/tag891.xml"/><Relationship Id="rId2" Type="http://schemas.openxmlformats.org/officeDocument/2006/relationships/tags" Target="../tags/tag886.xml"/><Relationship Id="rId1" Type="http://schemas.openxmlformats.org/officeDocument/2006/relationships/theme" Target="../theme/theme4.xml"/><Relationship Id="rId6" Type="http://schemas.openxmlformats.org/officeDocument/2006/relationships/tags" Target="../tags/tag890.xml"/><Relationship Id="rId5" Type="http://schemas.openxmlformats.org/officeDocument/2006/relationships/tags" Target="../tags/tag889.xml"/><Relationship Id="rId4" Type="http://schemas.openxmlformats.org/officeDocument/2006/relationships/tags" Target="../tags/tag8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4002299" cy="3505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custDataLst>
              <p:tags r:id="rId3"/>
            </p:custDataLst>
          </p:nvPr>
        </p:nvSpPr>
        <p:spPr>
          <a:xfrm>
            <a:off x="5231640" y="0"/>
            <a:ext cx="4002299" cy="350520"/>
          </a:xfrm>
          <a:prstGeom prst="rect">
            <a:avLst/>
          </a:prstGeom>
        </p:spPr>
        <p:txBody>
          <a:bodyPr vert="horz" lIns="91440" tIns="45720" rIns="91440" bIns="45720" rtlCol="0"/>
          <a:lstStyle>
            <a:lvl1pPr algn="r">
              <a:defRPr sz="1200"/>
            </a:lvl1pPr>
          </a:lstStyle>
          <a:p>
            <a:fld id="{B4C082CA-6C50-4D13-91C8-7D6D6A7A8C05}" type="datetimeFigureOut">
              <a:rPr lang="en-US" smtClean="0"/>
              <a:t>6/23/2022</a:t>
            </a:fld>
            <a:endParaRPr lang="en-US"/>
          </a:p>
        </p:txBody>
      </p:sp>
      <p:sp>
        <p:nvSpPr>
          <p:cNvPr id="4" name="Slide Image Placeholder 3"/>
          <p:cNvSpPr>
            <a:spLocks noGrp="1" noRot="1" noChangeAspect="1"/>
          </p:cNvSpPr>
          <p:nvPr>
            <p:ph type="sldImg" idx="2"/>
            <p:custDataLst>
              <p:tags r:id="rId4"/>
            </p:custDataLst>
          </p:nvPr>
        </p:nvSpPr>
        <p:spPr>
          <a:xfrm>
            <a:off x="2865438" y="525463"/>
            <a:ext cx="3505200" cy="26289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923608" y="3329940"/>
            <a:ext cx="7388860" cy="31546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custDataLst>
              <p:tags r:id="rId6"/>
            </p:custDataLst>
          </p:nvPr>
        </p:nvSpPr>
        <p:spPr>
          <a:xfrm>
            <a:off x="0" y="6658664"/>
            <a:ext cx="4002299" cy="3505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custDataLst>
              <p:tags r:id="rId7"/>
            </p:custDataLst>
          </p:nvPr>
        </p:nvSpPr>
        <p:spPr>
          <a:xfrm>
            <a:off x="5231640" y="6658664"/>
            <a:ext cx="4002299" cy="350520"/>
          </a:xfrm>
          <a:prstGeom prst="rect">
            <a:avLst/>
          </a:prstGeom>
        </p:spPr>
        <p:txBody>
          <a:bodyPr vert="horz" lIns="91440" tIns="45720" rIns="91440" bIns="45720" rtlCol="0" anchor="b"/>
          <a:lstStyle>
            <a:lvl1pPr algn="r">
              <a:defRPr sz="1200"/>
            </a:lvl1pPr>
          </a:lstStyle>
          <a:p>
            <a:fld id="{8C181AE2-4319-42B0-A5D1-AAC88452403E}" type="slidenum">
              <a:rPr lang="en-US" smtClean="0"/>
              <a:t>‹#›</a:t>
            </a:fld>
            <a:endParaRPr lang="en-US"/>
          </a:p>
        </p:txBody>
      </p:sp>
    </p:spTree>
    <p:extLst>
      <p:ext uri="{BB962C8B-B14F-4D97-AF65-F5344CB8AC3E}">
        <p14:creationId xmlns:p14="http://schemas.microsoft.com/office/powerpoint/2010/main" val="226474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915.xml"/><Relationship Id="rId2" Type="http://schemas.openxmlformats.org/officeDocument/2006/relationships/tags" Target="../tags/tag914.xml"/><Relationship Id="rId1" Type="http://schemas.openxmlformats.org/officeDocument/2006/relationships/tags" Target="../tags/tag913.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049.xml"/><Relationship Id="rId2" Type="http://schemas.openxmlformats.org/officeDocument/2006/relationships/tags" Target="../tags/tag1048.xml"/><Relationship Id="rId1" Type="http://schemas.openxmlformats.org/officeDocument/2006/relationships/tags" Target="../tags/tag1047.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055.xml"/><Relationship Id="rId2" Type="http://schemas.openxmlformats.org/officeDocument/2006/relationships/tags" Target="../tags/tag1054.xml"/><Relationship Id="rId1" Type="http://schemas.openxmlformats.org/officeDocument/2006/relationships/tags" Target="../tags/tag1053.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062.xml"/><Relationship Id="rId2" Type="http://schemas.openxmlformats.org/officeDocument/2006/relationships/tags" Target="../tags/tag1061.xml"/><Relationship Id="rId1" Type="http://schemas.openxmlformats.org/officeDocument/2006/relationships/tags" Target="../tags/tag1060.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1068.xml"/><Relationship Id="rId2" Type="http://schemas.openxmlformats.org/officeDocument/2006/relationships/tags" Target="../tags/tag1067.xml"/><Relationship Id="rId1" Type="http://schemas.openxmlformats.org/officeDocument/2006/relationships/tags" Target="../tags/tag1066.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1074.xml"/><Relationship Id="rId2" Type="http://schemas.openxmlformats.org/officeDocument/2006/relationships/tags" Target="../tags/tag1073.xml"/><Relationship Id="rId1" Type="http://schemas.openxmlformats.org/officeDocument/2006/relationships/tags" Target="../tags/tag1072.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1080.xml"/><Relationship Id="rId2" Type="http://schemas.openxmlformats.org/officeDocument/2006/relationships/tags" Target="../tags/tag1079.xml"/><Relationship Id="rId1" Type="http://schemas.openxmlformats.org/officeDocument/2006/relationships/tags" Target="../tags/tag1078.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087.xml"/><Relationship Id="rId2" Type="http://schemas.openxmlformats.org/officeDocument/2006/relationships/tags" Target="../tags/tag1086.xml"/><Relationship Id="rId1" Type="http://schemas.openxmlformats.org/officeDocument/2006/relationships/tags" Target="../tags/tag1085.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121.xml"/><Relationship Id="rId1" Type="http://schemas.openxmlformats.org/officeDocument/2006/relationships/tags" Target="../tags/tag1120.xml"/><Relationship Id="rId4"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1128.xml"/><Relationship Id="rId2" Type="http://schemas.openxmlformats.org/officeDocument/2006/relationships/tags" Target="../tags/tag1127.xml"/><Relationship Id="rId1" Type="http://schemas.openxmlformats.org/officeDocument/2006/relationships/tags" Target="../tags/tag1126.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1134.xml"/><Relationship Id="rId2" Type="http://schemas.openxmlformats.org/officeDocument/2006/relationships/tags" Target="../tags/tag1133.xml"/><Relationship Id="rId1" Type="http://schemas.openxmlformats.org/officeDocument/2006/relationships/tags" Target="../tags/tag1132.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924.xml"/><Relationship Id="rId2" Type="http://schemas.openxmlformats.org/officeDocument/2006/relationships/tags" Target="../tags/tag923.xml"/><Relationship Id="rId1" Type="http://schemas.openxmlformats.org/officeDocument/2006/relationships/tags" Target="../tags/tag922.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1140.xml"/><Relationship Id="rId2" Type="http://schemas.openxmlformats.org/officeDocument/2006/relationships/tags" Target="../tags/tag1139.xml"/><Relationship Id="rId1" Type="http://schemas.openxmlformats.org/officeDocument/2006/relationships/tags" Target="../tags/tag1138.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tags" Target="../tags/tag1146.xml"/><Relationship Id="rId2" Type="http://schemas.openxmlformats.org/officeDocument/2006/relationships/tags" Target="../tags/tag1145.xml"/><Relationship Id="rId1" Type="http://schemas.openxmlformats.org/officeDocument/2006/relationships/tags" Target="../tags/tag1144.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tags" Target="../tags/tag1152.xml"/><Relationship Id="rId2" Type="http://schemas.openxmlformats.org/officeDocument/2006/relationships/tags" Target="../tags/tag1151.xml"/><Relationship Id="rId1" Type="http://schemas.openxmlformats.org/officeDocument/2006/relationships/tags" Target="../tags/tag1150.xml"/><Relationship Id="rId5" Type="http://schemas.openxmlformats.org/officeDocument/2006/relationships/slide" Target="../slides/slide22.xml"/><Relationship Id="rId4"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tags" Target="../tags/tag1168.xml"/><Relationship Id="rId2" Type="http://schemas.openxmlformats.org/officeDocument/2006/relationships/tags" Target="../tags/tag1167.xml"/><Relationship Id="rId1" Type="http://schemas.openxmlformats.org/officeDocument/2006/relationships/tags" Target="../tags/tag1166.xml"/><Relationship Id="rId6" Type="http://schemas.openxmlformats.org/officeDocument/2006/relationships/slide" Target="../slides/slide23.xml"/><Relationship Id="rId5" Type="http://schemas.openxmlformats.org/officeDocument/2006/relationships/notesMaster" Target="../notesMasters/notesMaster1.xml"/><Relationship Id="rId4" Type="http://schemas.openxmlformats.org/officeDocument/2006/relationships/tags" Target="../tags/tag1169.xml"/></Relationships>
</file>

<file path=ppt/notesSlides/_rels/notesSlide24.xml.rels><?xml version="1.0" encoding="UTF-8" standalone="yes"?>
<Relationships xmlns="http://schemas.openxmlformats.org/package/2006/relationships"><Relationship Id="rId3" Type="http://schemas.openxmlformats.org/officeDocument/2006/relationships/tags" Target="../tags/tag1183.xml"/><Relationship Id="rId2" Type="http://schemas.openxmlformats.org/officeDocument/2006/relationships/tags" Target="../tags/tag1182.xml"/><Relationship Id="rId1" Type="http://schemas.openxmlformats.org/officeDocument/2006/relationships/tags" Target="../tags/tag1181.xml"/><Relationship Id="rId5" Type="http://schemas.openxmlformats.org/officeDocument/2006/relationships/slide" Target="../slides/slide24.xml"/><Relationship Id="rId4"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tags" Target="../tags/tag1197.xml"/><Relationship Id="rId2" Type="http://schemas.openxmlformats.org/officeDocument/2006/relationships/tags" Target="../tags/tag1196.xml"/><Relationship Id="rId1" Type="http://schemas.openxmlformats.org/officeDocument/2006/relationships/tags" Target="../tags/tag1195.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tags" Target="../tags/tag1211.xml"/><Relationship Id="rId2" Type="http://schemas.openxmlformats.org/officeDocument/2006/relationships/tags" Target="../tags/tag1210.xml"/><Relationship Id="rId1" Type="http://schemas.openxmlformats.org/officeDocument/2006/relationships/tags" Target="../tags/tag1209.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tags" Target="../tags/tag1225.xml"/><Relationship Id="rId2" Type="http://schemas.openxmlformats.org/officeDocument/2006/relationships/tags" Target="../tags/tag1224.xml"/><Relationship Id="rId1" Type="http://schemas.openxmlformats.org/officeDocument/2006/relationships/tags" Target="../tags/tag1223.xml"/><Relationship Id="rId5" Type="http://schemas.openxmlformats.org/officeDocument/2006/relationships/slide" Target="../slides/slide27.xml"/><Relationship Id="rId4"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tags" Target="../tags/tag1239.xml"/><Relationship Id="rId2" Type="http://schemas.openxmlformats.org/officeDocument/2006/relationships/tags" Target="../tags/tag1238.xml"/><Relationship Id="rId1" Type="http://schemas.openxmlformats.org/officeDocument/2006/relationships/tags" Target="../tags/tag1237.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tags" Target="../tags/tag1253.xml"/><Relationship Id="rId2" Type="http://schemas.openxmlformats.org/officeDocument/2006/relationships/tags" Target="../tags/tag1252.xml"/><Relationship Id="rId1" Type="http://schemas.openxmlformats.org/officeDocument/2006/relationships/tags" Target="../tags/tag1251.xml"/><Relationship Id="rId5" Type="http://schemas.openxmlformats.org/officeDocument/2006/relationships/slide" Target="../slides/slide29.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930.xml"/><Relationship Id="rId2" Type="http://schemas.openxmlformats.org/officeDocument/2006/relationships/tags" Target="../tags/tag929.xml"/><Relationship Id="rId1" Type="http://schemas.openxmlformats.org/officeDocument/2006/relationships/tags" Target="../tags/tag928.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tags" Target="../tags/tag1260.xml"/><Relationship Id="rId2" Type="http://schemas.openxmlformats.org/officeDocument/2006/relationships/tags" Target="../tags/tag1259.xml"/><Relationship Id="rId1" Type="http://schemas.openxmlformats.org/officeDocument/2006/relationships/tags" Target="../tags/tag1258.xml"/><Relationship Id="rId5" Type="http://schemas.openxmlformats.org/officeDocument/2006/relationships/slide" Target="../slides/slide30.xml"/><Relationship Id="rId4"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tags" Target="../tags/tag1267.xml"/><Relationship Id="rId2" Type="http://schemas.openxmlformats.org/officeDocument/2006/relationships/tags" Target="../tags/tag1266.xml"/><Relationship Id="rId1" Type="http://schemas.openxmlformats.org/officeDocument/2006/relationships/tags" Target="../tags/tag1265.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tags" Target="../tags/tag1273.xml"/><Relationship Id="rId2" Type="http://schemas.openxmlformats.org/officeDocument/2006/relationships/tags" Target="../tags/tag1272.xml"/><Relationship Id="rId1" Type="http://schemas.openxmlformats.org/officeDocument/2006/relationships/tags" Target="../tags/tag1271.xml"/><Relationship Id="rId5" Type="http://schemas.openxmlformats.org/officeDocument/2006/relationships/slide" Target="../slides/slide32.xml"/><Relationship Id="rId4"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tags" Target="../tags/tag1279.xml"/><Relationship Id="rId2" Type="http://schemas.openxmlformats.org/officeDocument/2006/relationships/tags" Target="../tags/tag1278.xml"/><Relationship Id="rId1" Type="http://schemas.openxmlformats.org/officeDocument/2006/relationships/tags" Target="../tags/tag1277.xml"/><Relationship Id="rId5" Type="http://schemas.openxmlformats.org/officeDocument/2006/relationships/slide" Target="../slides/slide33.xml"/><Relationship Id="rId4"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tags" Target="../tags/tag1285.xml"/><Relationship Id="rId2" Type="http://schemas.openxmlformats.org/officeDocument/2006/relationships/tags" Target="../tags/tag1284.xml"/><Relationship Id="rId1" Type="http://schemas.openxmlformats.org/officeDocument/2006/relationships/tags" Target="../tags/tag1283.xml"/><Relationship Id="rId5" Type="http://schemas.openxmlformats.org/officeDocument/2006/relationships/slide" Target="../slides/slide34.xml"/><Relationship Id="rId4"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tags" Target="../tags/tag1292.xml"/><Relationship Id="rId2" Type="http://schemas.openxmlformats.org/officeDocument/2006/relationships/tags" Target="../tags/tag1291.xml"/><Relationship Id="rId1" Type="http://schemas.openxmlformats.org/officeDocument/2006/relationships/tags" Target="../tags/tag1290.xml"/><Relationship Id="rId5" Type="http://schemas.openxmlformats.org/officeDocument/2006/relationships/slide" Target="../slides/slide35.xml"/><Relationship Id="rId4"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tags" Target="../tags/tag1298.xml"/><Relationship Id="rId2" Type="http://schemas.openxmlformats.org/officeDocument/2006/relationships/tags" Target="../tags/tag1297.xml"/><Relationship Id="rId1" Type="http://schemas.openxmlformats.org/officeDocument/2006/relationships/tags" Target="../tags/tag1296.xml"/><Relationship Id="rId5" Type="http://schemas.openxmlformats.org/officeDocument/2006/relationships/slide" Target="../slides/slide36.xml"/><Relationship Id="rId4"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tags" Target="../tags/tag1304.xml"/><Relationship Id="rId2" Type="http://schemas.openxmlformats.org/officeDocument/2006/relationships/tags" Target="../tags/tag1303.xml"/><Relationship Id="rId1" Type="http://schemas.openxmlformats.org/officeDocument/2006/relationships/tags" Target="../tags/tag1302.xml"/><Relationship Id="rId5" Type="http://schemas.openxmlformats.org/officeDocument/2006/relationships/slide" Target="../slides/slide37.xml"/><Relationship Id="rId4"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tags" Target="../tags/tag1310.xml"/><Relationship Id="rId2" Type="http://schemas.openxmlformats.org/officeDocument/2006/relationships/tags" Target="../tags/tag1309.xml"/><Relationship Id="rId1" Type="http://schemas.openxmlformats.org/officeDocument/2006/relationships/tags" Target="../tags/tag1308.xml"/><Relationship Id="rId5" Type="http://schemas.openxmlformats.org/officeDocument/2006/relationships/slide" Target="../slides/slide38.xml"/><Relationship Id="rId4"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tags" Target="../tags/tag1317.xml"/><Relationship Id="rId2" Type="http://schemas.openxmlformats.org/officeDocument/2006/relationships/tags" Target="../tags/tag1316.xml"/><Relationship Id="rId1" Type="http://schemas.openxmlformats.org/officeDocument/2006/relationships/tags" Target="../tags/tag1315.xml"/><Relationship Id="rId5" Type="http://schemas.openxmlformats.org/officeDocument/2006/relationships/slide" Target="../slides/slide39.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936.xml"/><Relationship Id="rId2" Type="http://schemas.openxmlformats.org/officeDocument/2006/relationships/tags" Target="../tags/tag935.xml"/><Relationship Id="rId1" Type="http://schemas.openxmlformats.org/officeDocument/2006/relationships/tags" Target="../tags/tag934.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tags" Target="../tags/tag1323.xml"/><Relationship Id="rId2" Type="http://schemas.openxmlformats.org/officeDocument/2006/relationships/tags" Target="../tags/tag1322.xml"/><Relationship Id="rId1" Type="http://schemas.openxmlformats.org/officeDocument/2006/relationships/tags" Target="../tags/tag1321.xml"/><Relationship Id="rId5" Type="http://schemas.openxmlformats.org/officeDocument/2006/relationships/slide" Target="../slides/slide40.xml"/><Relationship Id="rId4"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tags" Target="../tags/tag1329.xml"/><Relationship Id="rId2" Type="http://schemas.openxmlformats.org/officeDocument/2006/relationships/tags" Target="../tags/tag1328.xml"/><Relationship Id="rId1" Type="http://schemas.openxmlformats.org/officeDocument/2006/relationships/tags" Target="../tags/tag1327.xml"/><Relationship Id="rId5" Type="http://schemas.openxmlformats.org/officeDocument/2006/relationships/slide" Target="../slides/slide41.xml"/><Relationship Id="rId4"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tags" Target="../tags/tag1335.xml"/><Relationship Id="rId2" Type="http://schemas.openxmlformats.org/officeDocument/2006/relationships/tags" Target="../tags/tag1334.xml"/><Relationship Id="rId1" Type="http://schemas.openxmlformats.org/officeDocument/2006/relationships/tags" Target="../tags/tag1333.xml"/><Relationship Id="rId5" Type="http://schemas.openxmlformats.org/officeDocument/2006/relationships/slide" Target="../slides/slide42.xml"/><Relationship Id="rId4"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tags" Target="../tags/tag1342.xml"/><Relationship Id="rId2" Type="http://schemas.openxmlformats.org/officeDocument/2006/relationships/tags" Target="../tags/tag1341.xml"/><Relationship Id="rId1" Type="http://schemas.openxmlformats.org/officeDocument/2006/relationships/tags" Target="../tags/tag1340.xml"/><Relationship Id="rId5" Type="http://schemas.openxmlformats.org/officeDocument/2006/relationships/slide" Target="../slides/slide43.xml"/><Relationship Id="rId4"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tags" Target="../tags/tag1348.xml"/><Relationship Id="rId2" Type="http://schemas.openxmlformats.org/officeDocument/2006/relationships/tags" Target="../tags/tag1347.xml"/><Relationship Id="rId1" Type="http://schemas.openxmlformats.org/officeDocument/2006/relationships/tags" Target="../tags/tag1346.xml"/><Relationship Id="rId5" Type="http://schemas.openxmlformats.org/officeDocument/2006/relationships/slide" Target="../slides/slide44.xml"/><Relationship Id="rId4"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tags" Target="../tags/tag1354.xml"/><Relationship Id="rId2" Type="http://schemas.openxmlformats.org/officeDocument/2006/relationships/tags" Target="../tags/tag1353.xml"/><Relationship Id="rId1" Type="http://schemas.openxmlformats.org/officeDocument/2006/relationships/tags" Target="../tags/tag1352.xml"/><Relationship Id="rId5" Type="http://schemas.openxmlformats.org/officeDocument/2006/relationships/slide" Target="../slides/slide45.xml"/><Relationship Id="rId4"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tags" Target="../tags/tag1360.xml"/><Relationship Id="rId2" Type="http://schemas.openxmlformats.org/officeDocument/2006/relationships/tags" Target="../tags/tag1359.xml"/><Relationship Id="rId1" Type="http://schemas.openxmlformats.org/officeDocument/2006/relationships/tags" Target="../tags/tag1358.xml"/><Relationship Id="rId5" Type="http://schemas.openxmlformats.org/officeDocument/2006/relationships/slide" Target="../slides/slide46.xml"/><Relationship Id="rId4"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tags" Target="../tags/tag1367.xml"/><Relationship Id="rId2" Type="http://schemas.openxmlformats.org/officeDocument/2006/relationships/tags" Target="../tags/tag1366.xml"/><Relationship Id="rId1" Type="http://schemas.openxmlformats.org/officeDocument/2006/relationships/tags" Target="../tags/tag1365.xml"/><Relationship Id="rId5" Type="http://schemas.openxmlformats.org/officeDocument/2006/relationships/slide" Target="../slides/slide47.xml"/><Relationship Id="rId4"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tags" Target="../tags/tag1373.xml"/><Relationship Id="rId2" Type="http://schemas.openxmlformats.org/officeDocument/2006/relationships/tags" Target="../tags/tag1372.xml"/><Relationship Id="rId1" Type="http://schemas.openxmlformats.org/officeDocument/2006/relationships/tags" Target="../tags/tag1371.xml"/><Relationship Id="rId5" Type="http://schemas.openxmlformats.org/officeDocument/2006/relationships/slide" Target="../slides/slide48.xml"/><Relationship Id="rId4"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tags" Target="../tags/tag1379.xml"/><Relationship Id="rId2" Type="http://schemas.openxmlformats.org/officeDocument/2006/relationships/tags" Target="../tags/tag1378.xml"/><Relationship Id="rId1" Type="http://schemas.openxmlformats.org/officeDocument/2006/relationships/tags" Target="../tags/tag1377.xml"/><Relationship Id="rId5" Type="http://schemas.openxmlformats.org/officeDocument/2006/relationships/slide" Target="../slides/slide49.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942.xml"/><Relationship Id="rId2" Type="http://schemas.openxmlformats.org/officeDocument/2006/relationships/tags" Target="../tags/tag941.xml"/><Relationship Id="rId1" Type="http://schemas.openxmlformats.org/officeDocument/2006/relationships/tags" Target="../tags/tag940.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tags" Target="../tags/tag1385.xml"/><Relationship Id="rId2" Type="http://schemas.openxmlformats.org/officeDocument/2006/relationships/tags" Target="../tags/tag1384.xml"/><Relationship Id="rId1" Type="http://schemas.openxmlformats.org/officeDocument/2006/relationships/tags" Target="../tags/tag1383.xml"/><Relationship Id="rId5" Type="http://schemas.openxmlformats.org/officeDocument/2006/relationships/slide" Target="../slides/slide50.xml"/><Relationship Id="rId4"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tags" Target="../tags/tag1391.xml"/><Relationship Id="rId2" Type="http://schemas.openxmlformats.org/officeDocument/2006/relationships/tags" Target="../tags/tag1390.xml"/><Relationship Id="rId1" Type="http://schemas.openxmlformats.org/officeDocument/2006/relationships/tags" Target="../tags/tag1389.xml"/><Relationship Id="rId5" Type="http://schemas.openxmlformats.org/officeDocument/2006/relationships/slide" Target="../slides/slide51.xml"/><Relationship Id="rId4"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tags" Target="../tags/tag1406.xml"/><Relationship Id="rId2" Type="http://schemas.openxmlformats.org/officeDocument/2006/relationships/tags" Target="../tags/tag1405.xml"/><Relationship Id="rId1" Type="http://schemas.openxmlformats.org/officeDocument/2006/relationships/tags" Target="../tags/tag1404.xml"/><Relationship Id="rId5" Type="http://schemas.openxmlformats.org/officeDocument/2006/relationships/slide" Target="../slides/slide52.xml"/><Relationship Id="rId4"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tags" Target="../tags/tag1420.xml"/><Relationship Id="rId2" Type="http://schemas.openxmlformats.org/officeDocument/2006/relationships/tags" Target="../tags/tag1419.xml"/><Relationship Id="rId1" Type="http://schemas.openxmlformats.org/officeDocument/2006/relationships/tags" Target="../tags/tag1418.xml"/><Relationship Id="rId5" Type="http://schemas.openxmlformats.org/officeDocument/2006/relationships/slide" Target="../slides/slide53.xml"/><Relationship Id="rId4"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tags" Target="../tags/tag1426.xml"/><Relationship Id="rId2" Type="http://schemas.openxmlformats.org/officeDocument/2006/relationships/tags" Target="../tags/tag1425.xml"/><Relationship Id="rId1" Type="http://schemas.openxmlformats.org/officeDocument/2006/relationships/tags" Target="../tags/tag1424.xml"/><Relationship Id="rId5" Type="http://schemas.openxmlformats.org/officeDocument/2006/relationships/slide" Target="../slides/slide54.xml"/><Relationship Id="rId4"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tags" Target="../tags/tag1436.xml"/><Relationship Id="rId2" Type="http://schemas.openxmlformats.org/officeDocument/2006/relationships/tags" Target="../tags/tag1435.xml"/><Relationship Id="rId1" Type="http://schemas.openxmlformats.org/officeDocument/2006/relationships/tags" Target="../tags/tag1434.xml"/><Relationship Id="rId5" Type="http://schemas.openxmlformats.org/officeDocument/2006/relationships/slide" Target="../slides/slide55.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970.xml"/><Relationship Id="rId2" Type="http://schemas.openxmlformats.org/officeDocument/2006/relationships/tags" Target="../tags/tag969.xml"/><Relationship Id="rId1" Type="http://schemas.openxmlformats.org/officeDocument/2006/relationships/tags" Target="../tags/tag968.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995.xml"/><Relationship Id="rId2" Type="http://schemas.openxmlformats.org/officeDocument/2006/relationships/tags" Target="../tags/tag994.xml"/><Relationship Id="rId1" Type="http://schemas.openxmlformats.org/officeDocument/2006/relationships/tags" Target="../tags/tag993.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17.xml"/><Relationship Id="rId2" Type="http://schemas.openxmlformats.org/officeDocument/2006/relationships/tags" Target="../tags/tag1016.xml"/><Relationship Id="rId1" Type="http://schemas.openxmlformats.org/officeDocument/2006/relationships/tags" Target="../tags/tag1015.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036.xml"/><Relationship Id="rId2" Type="http://schemas.openxmlformats.org/officeDocument/2006/relationships/tags" Target="../tags/tag1035.xml"/><Relationship Id="rId1" Type="http://schemas.openxmlformats.org/officeDocument/2006/relationships/tags" Target="../tags/tag1034.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1</a:t>
            </a:fld>
            <a:endParaRPr lang="en-US"/>
          </a:p>
        </p:txBody>
      </p:sp>
    </p:spTree>
    <p:extLst>
      <p:ext uri="{BB962C8B-B14F-4D97-AF65-F5344CB8AC3E}">
        <p14:creationId xmlns:p14="http://schemas.microsoft.com/office/powerpoint/2010/main" val="69472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10</a:t>
            </a:fld>
            <a:endParaRPr lang="en-US"/>
          </a:p>
        </p:txBody>
      </p:sp>
    </p:spTree>
    <p:extLst>
      <p:ext uri="{BB962C8B-B14F-4D97-AF65-F5344CB8AC3E}">
        <p14:creationId xmlns:p14="http://schemas.microsoft.com/office/powerpoint/2010/main" val="199398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9D0F6A0-BA23-454C-BAEC-F248E2EB1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83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12</a:t>
            </a:fld>
            <a:endParaRPr lang="en-US"/>
          </a:p>
        </p:txBody>
      </p:sp>
    </p:spTree>
    <p:extLst>
      <p:ext uri="{BB962C8B-B14F-4D97-AF65-F5344CB8AC3E}">
        <p14:creationId xmlns:p14="http://schemas.microsoft.com/office/powerpoint/2010/main" val="3236168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13</a:t>
            </a:fld>
            <a:endParaRPr lang="en-US"/>
          </a:p>
        </p:txBody>
      </p:sp>
    </p:spTree>
    <p:extLst>
      <p:ext uri="{BB962C8B-B14F-4D97-AF65-F5344CB8AC3E}">
        <p14:creationId xmlns:p14="http://schemas.microsoft.com/office/powerpoint/2010/main" val="2434482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9D0F6A0-BA23-454C-BAEC-F248E2EB1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364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15</a:t>
            </a:fld>
            <a:endParaRPr lang="en-US">
              <a:solidFill>
                <a:prstClr val="black"/>
              </a:solidFill>
            </a:endParaRPr>
          </a:p>
        </p:txBody>
      </p:sp>
    </p:spTree>
    <p:extLst>
      <p:ext uri="{BB962C8B-B14F-4D97-AF65-F5344CB8AC3E}">
        <p14:creationId xmlns:p14="http://schemas.microsoft.com/office/powerpoint/2010/main" val="102265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16</a:t>
            </a:fld>
            <a:endParaRPr lang="en-US"/>
          </a:p>
        </p:txBody>
      </p:sp>
    </p:spTree>
    <p:extLst>
      <p:ext uri="{BB962C8B-B14F-4D97-AF65-F5344CB8AC3E}">
        <p14:creationId xmlns:p14="http://schemas.microsoft.com/office/powerpoint/2010/main" val="3639334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custDataLst>
              <p:tags r:id="rId1"/>
            </p:custDataLst>
          </p:nvPr>
        </p:nvSpPr>
        <p:spPr>
          <a:ln>
            <a:solidFill>
              <a:srgbClr val="000000"/>
            </a:solidFill>
          </a:ln>
        </p:spPr>
      </p:sp>
      <p:sp>
        <p:nvSpPr>
          <p:cNvPr id="38915" name="Rectangle 3"/>
          <p:cNvSpPr>
            <a:spLocks noGrp="1"/>
          </p:cNvSpPr>
          <p:nvPr>
            <p:ph type="body" idx="1"/>
            <p:custDataLst>
              <p:tags r:id="rId2"/>
            </p:custDataLst>
          </p:nvPr>
        </p:nvSpPr>
        <p:spPr>
          <a:xfrm>
            <a:off x="1232683" y="3330173"/>
            <a:ext cx="6770716" cy="31551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0372" indent="-280372">
              <a:buFont typeface="Arial" panose="020B0604020202020204" pitchFamily="34" charset="0"/>
              <a:buChar char="•"/>
              <a:defRPr/>
            </a:pPr>
            <a:endParaRPr lang="en-US" smtClean="0"/>
          </a:p>
        </p:txBody>
      </p:sp>
    </p:spTree>
    <p:extLst>
      <p:ext uri="{BB962C8B-B14F-4D97-AF65-F5344CB8AC3E}">
        <p14:creationId xmlns:p14="http://schemas.microsoft.com/office/powerpoint/2010/main" val="276944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18</a:t>
            </a:fld>
            <a:endParaRPr lang="en-US"/>
          </a:p>
        </p:txBody>
      </p:sp>
    </p:spTree>
    <p:extLst>
      <p:ext uri="{BB962C8B-B14F-4D97-AF65-F5344CB8AC3E}">
        <p14:creationId xmlns:p14="http://schemas.microsoft.com/office/powerpoint/2010/main" val="1395546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custDataLst>
              <p:tags r:id="rId1"/>
            </p:custDataLst>
          </p:nvPr>
        </p:nvSpPr>
        <p:spPr>
          <a:noFill/>
        </p:spPr>
      </p:sp>
      <p:sp>
        <p:nvSpPr>
          <p:cNvPr id="51203" name="Notes Placeholder 2"/>
          <p:cNvSpPr>
            <a:spLocks noGrp="1"/>
          </p:cNvSpPr>
          <p:nvPr>
            <p:ph type="body" idx="1"/>
            <p:custDataLst>
              <p:tags r:id="rId2"/>
            </p:custDataLst>
          </p:nvPr>
        </p:nvSpPr>
        <p:spPr>
          <a:noFill/>
        </p:spPr>
        <p:txBody>
          <a:bodyPr/>
          <a:lstStyle/>
          <a:p>
            <a:endParaRPr lang="en-US" altLang="en-US" smtClean="0"/>
          </a:p>
        </p:txBody>
      </p:sp>
      <p:sp>
        <p:nvSpPr>
          <p:cNvPr id="51204" name="Slide Number Placeholder 3"/>
          <p:cNvSpPr>
            <a:spLocks noGrp="1"/>
          </p:cNvSpPr>
          <p:nvPr>
            <p:ph type="sldNum" sz="quarter" idx="5"/>
            <p:custDataLst>
              <p:tags r:id="rId3"/>
            </p:custDataLst>
          </p:nvPr>
        </p:nvSpPr>
        <p:spPr>
          <a:noFill/>
        </p:spPr>
        <p:txBody>
          <a:bodyPr/>
          <a:lstStyle>
            <a:lvl1pPr eaLnBrk="0" hangingPunct="0">
              <a:spcBef>
                <a:spcPct val="30000"/>
              </a:spcBef>
              <a:defRPr sz="1200">
                <a:solidFill>
                  <a:schemeClr val="tx1"/>
                </a:solidFill>
                <a:latin typeface="Arial"/>
              </a:defRPr>
            </a:lvl1pPr>
            <a:lvl2pPr marL="773560" indent="-297523" eaLnBrk="0" hangingPunct="0">
              <a:spcBef>
                <a:spcPct val="30000"/>
              </a:spcBef>
              <a:defRPr sz="1200">
                <a:solidFill>
                  <a:schemeClr val="tx1"/>
                </a:solidFill>
                <a:latin typeface="Arial"/>
              </a:defRPr>
            </a:lvl2pPr>
            <a:lvl3pPr marL="1190092" indent="-238018" eaLnBrk="0" hangingPunct="0">
              <a:spcBef>
                <a:spcPct val="30000"/>
              </a:spcBef>
              <a:defRPr sz="1200">
                <a:solidFill>
                  <a:schemeClr val="tx1"/>
                </a:solidFill>
                <a:latin typeface="Arial"/>
              </a:defRPr>
            </a:lvl3pPr>
            <a:lvl4pPr marL="1666128" indent="-238018" eaLnBrk="0" hangingPunct="0">
              <a:spcBef>
                <a:spcPct val="30000"/>
              </a:spcBef>
              <a:defRPr sz="1200">
                <a:solidFill>
                  <a:schemeClr val="tx1"/>
                </a:solidFill>
                <a:latin typeface="Arial"/>
              </a:defRPr>
            </a:lvl4pPr>
            <a:lvl5pPr marL="2142165" indent="-238018" eaLnBrk="0" hangingPunct="0">
              <a:spcBef>
                <a:spcPct val="30000"/>
              </a:spcBef>
              <a:defRPr sz="1200">
                <a:solidFill>
                  <a:schemeClr val="tx1"/>
                </a:solidFill>
                <a:latin typeface="Arial"/>
              </a:defRPr>
            </a:lvl5pPr>
            <a:lvl6pPr marL="2618202" indent="-238018" eaLnBrk="0" fontAlgn="base" hangingPunct="0">
              <a:spcBef>
                <a:spcPct val="30000"/>
              </a:spcBef>
              <a:spcAft>
                <a:spcPct val="0"/>
              </a:spcAft>
              <a:defRPr sz="1200">
                <a:solidFill>
                  <a:schemeClr val="tx1"/>
                </a:solidFill>
                <a:latin typeface="Arial"/>
              </a:defRPr>
            </a:lvl6pPr>
            <a:lvl7pPr marL="3094238" indent="-238018" eaLnBrk="0" fontAlgn="base" hangingPunct="0">
              <a:spcBef>
                <a:spcPct val="30000"/>
              </a:spcBef>
              <a:spcAft>
                <a:spcPct val="0"/>
              </a:spcAft>
              <a:defRPr sz="1200">
                <a:solidFill>
                  <a:schemeClr val="tx1"/>
                </a:solidFill>
                <a:latin typeface="Arial"/>
              </a:defRPr>
            </a:lvl7pPr>
            <a:lvl8pPr marL="3570275" indent="-238018" eaLnBrk="0" fontAlgn="base" hangingPunct="0">
              <a:spcBef>
                <a:spcPct val="30000"/>
              </a:spcBef>
              <a:spcAft>
                <a:spcPct val="0"/>
              </a:spcAft>
              <a:defRPr sz="1200">
                <a:solidFill>
                  <a:schemeClr val="tx1"/>
                </a:solidFill>
                <a:latin typeface="Arial"/>
              </a:defRPr>
            </a:lvl8pPr>
            <a:lvl9pPr marL="4046311" indent="-238018" eaLnBrk="0" fontAlgn="base" hangingPunct="0">
              <a:spcBef>
                <a:spcPct val="30000"/>
              </a:spcBef>
              <a:spcAft>
                <a:spcPct val="0"/>
              </a:spcAft>
              <a:defRPr sz="1200">
                <a:solidFill>
                  <a:schemeClr val="tx1"/>
                </a:solidFill>
                <a:latin typeface="Arial"/>
              </a:defRPr>
            </a:lvl9pPr>
          </a:lstStyle>
          <a:p>
            <a:pPr eaLnBrk="1" hangingPunct="1">
              <a:spcBef>
                <a:spcPct val="0"/>
              </a:spcBef>
            </a:pPr>
            <a:fld id="{A14EBDE2-0D2B-4294-9974-4FE8589C5A2D}" type="slidenum">
              <a:rPr lang="en-US" altLang="en-US" smtClean="0">
                <a:solidFill>
                  <a:prstClr val="black"/>
                </a:solidFill>
              </a:rPr>
              <a:pPr eaLnBrk="1" hangingPunct="1">
                <a:spcBef>
                  <a:spcPct val="0"/>
                </a:spcBef>
              </a:pPr>
              <a:t>19</a:t>
            </a:fld>
            <a:endParaRPr lang="en-US" altLang="en-US" smtClean="0">
              <a:solidFill>
                <a:prstClr val="black"/>
              </a:solidFill>
            </a:endParaRPr>
          </a:p>
        </p:txBody>
      </p:sp>
    </p:spTree>
    <p:extLst>
      <p:ext uri="{BB962C8B-B14F-4D97-AF65-F5344CB8AC3E}">
        <p14:creationId xmlns:p14="http://schemas.microsoft.com/office/powerpoint/2010/main" val="79394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9D8A513F-B778-4191-97EA-0D3CC095D5C3}" type="slidenum">
              <a:rPr lang="en-US" smtClean="0"/>
              <a:t>2</a:t>
            </a:fld>
            <a:endParaRPr lang="en-US"/>
          </a:p>
        </p:txBody>
      </p:sp>
    </p:spTree>
    <p:extLst>
      <p:ext uri="{BB962C8B-B14F-4D97-AF65-F5344CB8AC3E}">
        <p14:creationId xmlns:p14="http://schemas.microsoft.com/office/powerpoint/2010/main" val="3839954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20</a:t>
            </a:fld>
            <a:endParaRPr lang="en-US">
              <a:solidFill>
                <a:prstClr val="black"/>
              </a:solidFill>
            </a:endParaRPr>
          </a:p>
        </p:txBody>
      </p:sp>
    </p:spTree>
    <p:extLst>
      <p:ext uri="{BB962C8B-B14F-4D97-AF65-F5344CB8AC3E}">
        <p14:creationId xmlns:p14="http://schemas.microsoft.com/office/powerpoint/2010/main" val="2577869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21</a:t>
            </a:fld>
            <a:endParaRPr lang="en-US"/>
          </a:p>
        </p:txBody>
      </p:sp>
    </p:spTree>
    <p:extLst>
      <p:ext uri="{BB962C8B-B14F-4D97-AF65-F5344CB8AC3E}">
        <p14:creationId xmlns:p14="http://schemas.microsoft.com/office/powerpoint/2010/main" val="4241257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22</a:t>
            </a:fld>
            <a:endParaRPr lang="en-US"/>
          </a:p>
        </p:txBody>
      </p:sp>
    </p:spTree>
    <p:extLst>
      <p:ext uri="{BB962C8B-B14F-4D97-AF65-F5344CB8AC3E}">
        <p14:creationId xmlns:p14="http://schemas.microsoft.com/office/powerpoint/2010/main" val="2543809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custDataLst>
              <p:tags r:id="rId1"/>
            </p:custDataLst>
          </p:nvPr>
        </p:nvSpPr>
        <p:spPr/>
        <p:txBody>
          <a:bodyPr/>
          <a:lstStyle/>
          <a:p>
            <a:endParaRPr lang="en-US">
              <a:solidFill>
                <a:prstClr val="black"/>
              </a:solidFill>
            </a:endParaRPr>
          </a:p>
        </p:txBody>
      </p:sp>
      <p:sp>
        <p:nvSpPr>
          <p:cNvPr id="7" name="Rectangle 7"/>
          <p:cNvSpPr>
            <a:spLocks noGrp="1" noChangeArrowheads="1"/>
          </p:cNvSpPr>
          <p:nvPr>
            <p:ph type="sldNum" sz="quarter" idx="5"/>
            <p:custDataLst>
              <p:tags r:id="rId2"/>
            </p:custDataLst>
          </p:nvPr>
        </p:nvSpPr>
        <p:spPr/>
        <p:txBody>
          <a:bodyPr/>
          <a:lstStyle/>
          <a:p>
            <a:fld id="{5E2D05F6-860E-4A46-84A1-06E757D66401}" type="slidenum">
              <a:rPr lang="en-US">
                <a:solidFill>
                  <a:prstClr val="black"/>
                </a:solidFill>
              </a:rPr>
              <a:t>23</a:t>
            </a:fld>
            <a:endParaRPr lang="en-US">
              <a:solidFill>
                <a:prstClr val="black"/>
              </a:solidFill>
            </a:endParaRPr>
          </a:p>
        </p:txBody>
      </p:sp>
      <p:sp>
        <p:nvSpPr>
          <p:cNvPr id="263170" name="Rectangle 2"/>
          <p:cNvSpPr>
            <a:spLocks noGrp="1" noRot="1" noChangeAspect="1" noChangeArrowheads="1" noTextEdit="1"/>
          </p:cNvSpPr>
          <p:nvPr>
            <p:ph type="sldImg"/>
            <p:custDataLst>
              <p:tags r:id="rId3"/>
            </p:custDataLst>
          </p:nvPr>
        </p:nvSpPr>
        <p:spPr>
          <a:xfrm>
            <a:off x="1223963" y="723900"/>
            <a:ext cx="4568825" cy="3427413"/>
          </a:xfrm>
        </p:spPr>
      </p:sp>
      <p:sp>
        <p:nvSpPr>
          <p:cNvPr id="2" name="Notes Placeholder 1"/>
          <p:cNvSpPr>
            <a:spLocks noGrp="1"/>
          </p:cNvSpPr>
          <p:nvPr>
            <p:ph type="body" sz="quarter" idx="10"/>
            <p:custDataLst>
              <p:tags r:id="rId4"/>
            </p:custDataLst>
          </p:nvPr>
        </p:nvSpPr>
        <p:spPr/>
        <p:txBody>
          <a:bodyPr/>
          <a:lstStyle/>
          <a:p>
            <a:endParaRPr lang="en-US"/>
          </a:p>
        </p:txBody>
      </p:sp>
    </p:spTree>
    <p:extLst>
      <p:ext uri="{BB962C8B-B14F-4D97-AF65-F5344CB8AC3E}">
        <p14:creationId xmlns:p14="http://schemas.microsoft.com/office/powerpoint/2010/main" val="3122161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24</a:t>
            </a:fld>
            <a:endParaRPr lang="en-GB">
              <a:solidFill>
                <a:prstClr val="black"/>
              </a:solidFill>
            </a:endParaRPr>
          </a:p>
        </p:txBody>
      </p:sp>
    </p:spTree>
    <p:extLst>
      <p:ext uri="{BB962C8B-B14F-4D97-AF65-F5344CB8AC3E}">
        <p14:creationId xmlns:p14="http://schemas.microsoft.com/office/powerpoint/2010/main" val="1477821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25</a:t>
            </a:fld>
            <a:endParaRPr lang="en-GB">
              <a:solidFill>
                <a:prstClr val="black"/>
              </a:solidFill>
            </a:endParaRPr>
          </a:p>
        </p:txBody>
      </p:sp>
    </p:spTree>
    <p:extLst>
      <p:ext uri="{BB962C8B-B14F-4D97-AF65-F5344CB8AC3E}">
        <p14:creationId xmlns:p14="http://schemas.microsoft.com/office/powerpoint/2010/main" val="1477821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26</a:t>
            </a:fld>
            <a:endParaRPr lang="en-GB">
              <a:solidFill>
                <a:prstClr val="black"/>
              </a:solidFill>
            </a:endParaRPr>
          </a:p>
        </p:txBody>
      </p:sp>
    </p:spTree>
    <p:extLst>
      <p:ext uri="{BB962C8B-B14F-4D97-AF65-F5344CB8AC3E}">
        <p14:creationId xmlns:p14="http://schemas.microsoft.com/office/powerpoint/2010/main" val="1477821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27</a:t>
            </a:fld>
            <a:endParaRPr lang="en-GB">
              <a:solidFill>
                <a:prstClr val="black"/>
              </a:solidFill>
            </a:endParaRPr>
          </a:p>
        </p:txBody>
      </p:sp>
    </p:spTree>
    <p:extLst>
      <p:ext uri="{BB962C8B-B14F-4D97-AF65-F5344CB8AC3E}">
        <p14:creationId xmlns:p14="http://schemas.microsoft.com/office/powerpoint/2010/main" val="147782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28</a:t>
            </a:fld>
            <a:endParaRPr lang="en-GB">
              <a:solidFill>
                <a:prstClr val="black"/>
              </a:solidFill>
            </a:endParaRPr>
          </a:p>
        </p:txBody>
      </p:sp>
    </p:spTree>
    <p:extLst>
      <p:ext uri="{BB962C8B-B14F-4D97-AF65-F5344CB8AC3E}">
        <p14:creationId xmlns:p14="http://schemas.microsoft.com/office/powerpoint/2010/main" val="1477821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29</a:t>
            </a:fld>
            <a:endParaRPr lang="en-GB">
              <a:solidFill>
                <a:prstClr val="black"/>
              </a:solidFill>
            </a:endParaRPr>
          </a:p>
        </p:txBody>
      </p:sp>
    </p:spTree>
    <p:extLst>
      <p:ext uri="{BB962C8B-B14F-4D97-AF65-F5344CB8AC3E}">
        <p14:creationId xmlns:p14="http://schemas.microsoft.com/office/powerpoint/2010/main" val="1477821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3</a:t>
            </a:fld>
            <a:endParaRPr lang="en-US"/>
          </a:p>
        </p:txBody>
      </p:sp>
    </p:spTree>
    <p:extLst>
      <p:ext uri="{BB962C8B-B14F-4D97-AF65-F5344CB8AC3E}">
        <p14:creationId xmlns:p14="http://schemas.microsoft.com/office/powerpoint/2010/main" val="941664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79F6A589-0490-4F10-A306-7F062D9AC3AB}" type="slidenum">
              <a:rPr kumimoji="0" lang="en-GB" sz="1100" b="0" i="0" u="none" strike="noStrike" kern="1200" cap="none" spc="0" normalizeH="0" baseline="0" noProof="0" smtClean="0">
                <a:ln>
                  <a:noFill/>
                </a:ln>
                <a:solidFill>
                  <a:srgbClr val="58595B"/>
                </a:solidFill>
                <a:effectLst/>
                <a:uLnTx/>
                <a:uFillTx/>
                <a:latin typeface="Open Sans"/>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30</a:t>
            </a:fld>
            <a:endParaRPr kumimoji="0" lang="en-GB" sz="1100" b="0" i="0" u="none" strike="noStrike" kern="1200" cap="none" spc="0" normalizeH="0" baseline="0" noProof="0">
              <a:ln>
                <a:noFill/>
              </a:ln>
              <a:solidFill>
                <a:srgbClr val="58595B"/>
              </a:solidFill>
              <a:effectLst/>
              <a:uLnTx/>
              <a:uFillTx/>
              <a:latin typeface="Open Sans"/>
              <a:ea typeface="SimSun"/>
              <a:cs typeface="Arial"/>
            </a:endParaRPr>
          </a:p>
        </p:txBody>
      </p:sp>
    </p:spTree>
    <p:extLst>
      <p:ext uri="{BB962C8B-B14F-4D97-AF65-F5344CB8AC3E}">
        <p14:creationId xmlns:p14="http://schemas.microsoft.com/office/powerpoint/2010/main" val="3504066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74BB59F-DAE0-4394-95ED-0327C712620B}" type="slidenum">
              <a:rPr kumimoji="0" lang="en-US" sz="1200" b="0" i="0" u="none" strike="noStrike" kern="1200" cap="none" spc="0" normalizeH="0" baseline="0" noProof="0" smtClean="0">
                <a:ln>
                  <a:noFill/>
                </a:ln>
                <a:solidFill>
                  <a:prstClr val="black"/>
                </a:solidFill>
                <a:effectLst/>
                <a:uLnTx/>
                <a:uFillTx/>
                <a:latin typeface="Calibri"/>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en-US" sz="1200" b="0" i="0" u="none" strike="noStrike" kern="1200" cap="none" spc="0" normalizeH="0" baseline="0" noProof="0">
              <a:ln>
                <a:noFill/>
              </a:ln>
              <a:solidFill>
                <a:prstClr val="black"/>
              </a:solidFill>
              <a:effectLst/>
              <a:uLnTx/>
              <a:uFillTx/>
              <a:latin typeface="Calibri"/>
              <a:ea typeface="SimSun"/>
              <a:cs typeface="Arial"/>
            </a:endParaRPr>
          </a:p>
        </p:txBody>
      </p:sp>
    </p:spTree>
    <p:extLst>
      <p:ext uri="{BB962C8B-B14F-4D97-AF65-F5344CB8AC3E}">
        <p14:creationId xmlns:p14="http://schemas.microsoft.com/office/powerpoint/2010/main" val="2277041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i="1" smtClean="0"/>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32</a:t>
            </a:fld>
            <a:endParaRPr lang="en-US">
              <a:solidFill>
                <a:prstClr val="black"/>
              </a:solidFill>
            </a:endParaRPr>
          </a:p>
        </p:txBody>
      </p:sp>
    </p:spTree>
    <p:extLst>
      <p:ext uri="{BB962C8B-B14F-4D97-AF65-F5344CB8AC3E}">
        <p14:creationId xmlns:p14="http://schemas.microsoft.com/office/powerpoint/2010/main" val="583714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33</a:t>
            </a:fld>
            <a:endParaRPr lang="en-US">
              <a:solidFill>
                <a:prstClr val="black"/>
              </a:solidFill>
            </a:endParaRPr>
          </a:p>
        </p:txBody>
      </p:sp>
    </p:spTree>
    <p:extLst>
      <p:ext uri="{BB962C8B-B14F-4D97-AF65-F5344CB8AC3E}">
        <p14:creationId xmlns:p14="http://schemas.microsoft.com/office/powerpoint/2010/main" val="1298227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i="1" smtClean="0"/>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34</a:t>
            </a:fld>
            <a:endParaRPr lang="en-US">
              <a:solidFill>
                <a:prstClr val="black"/>
              </a:solidFill>
            </a:endParaRPr>
          </a:p>
        </p:txBody>
      </p:sp>
    </p:spTree>
    <p:extLst>
      <p:ext uri="{BB962C8B-B14F-4D97-AF65-F5344CB8AC3E}">
        <p14:creationId xmlns:p14="http://schemas.microsoft.com/office/powerpoint/2010/main" val="1804187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35</a:t>
            </a:fld>
            <a:endParaRPr lang="en-US">
              <a:solidFill>
                <a:prstClr val="black"/>
              </a:solidFill>
            </a:endParaRPr>
          </a:p>
        </p:txBody>
      </p:sp>
    </p:spTree>
    <p:extLst>
      <p:ext uri="{BB962C8B-B14F-4D97-AF65-F5344CB8AC3E}">
        <p14:creationId xmlns:p14="http://schemas.microsoft.com/office/powerpoint/2010/main" val="4148959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36</a:t>
            </a:fld>
            <a:endParaRPr lang="en-US">
              <a:solidFill>
                <a:prstClr val="black"/>
              </a:solidFill>
            </a:endParaRPr>
          </a:p>
        </p:txBody>
      </p:sp>
    </p:spTree>
    <p:extLst>
      <p:ext uri="{BB962C8B-B14F-4D97-AF65-F5344CB8AC3E}">
        <p14:creationId xmlns:p14="http://schemas.microsoft.com/office/powerpoint/2010/main" val="3099415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37</a:t>
            </a:fld>
            <a:endParaRPr lang="en-GB">
              <a:solidFill>
                <a:prstClr val="black"/>
              </a:solidFill>
            </a:endParaRPr>
          </a:p>
        </p:txBody>
      </p:sp>
    </p:spTree>
    <p:extLst>
      <p:ext uri="{BB962C8B-B14F-4D97-AF65-F5344CB8AC3E}">
        <p14:creationId xmlns:p14="http://schemas.microsoft.com/office/powerpoint/2010/main" val="1688534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solidFill>
                  <a:prstClr val="black"/>
                </a:solidFill>
              </a:rPr>
              <a:t>38</a:t>
            </a:fld>
            <a:endParaRPr lang="en-GB">
              <a:solidFill>
                <a:prstClr val="black"/>
              </a:solidFill>
            </a:endParaRPr>
          </a:p>
        </p:txBody>
      </p:sp>
    </p:spTree>
    <p:extLst>
      <p:ext uri="{BB962C8B-B14F-4D97-AF65-F5344CB8AC3E}">
        <p14:creationId xmlns:p14="http://schemas.microsoft.com/office/powerpoint/2010/main" val="273150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i="0" smtClean="0"/>
          </a:p>
        </p:txBody>
      </p:sp>
      <p:sp>
        <p:nvSpPr>
          <p:cNvPr id="4" name="Slide Number Placeholder 3"/>
          <p:cNvSpPr>
            <a:spLocks noGrp="1"/>
          </p:cNvSpPr>
          <p:nvPr>
            <p:ph type="sldNum" sz="quarter" idx="10"/>
            <p:custDataLst>
              <p:tags r:id="rId3"/>
            </p:custDataLst>
          </p:nvPr>
        </p:nvSpPr>
        <p:spPr/>
        <p:txBody>
          <a:bodyPr/>
          <a:lstStyle/>
          <a:p>
            <a:fld id="{1D3FE0C2-036B-4C60-B891-4921A8E7C800}" type="slidenum">
              <a:rPr lang="en-US" smtClean="0">
                <a:solidFill>
                  <a:prstClr val="black"/>
                </a:solidFill>
              </a:rPr>
              <a:t>39</a:t>
            </a:fld>
            <a:endParaRPr lang="en-US">
              <a:solidFill>
                <a:prstClr val="black"/>
              </a:solidFill>
            </a:endParaRPr>
          </a:p>
        </p:txBody>
      </p:sp>
    </p:spTree>
    <p:extLst>
      <p:ext uri="{BB962C8B-B14F-4D97-AF65-F5344CB8AC3E}">
        <p14:creationId xmlns:p14="http://schemas.microsoft.com/office/powerpoint/2010/main" val="85649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a:t>
            </a:fld>
            <a:endParaRPr lang="en-US"/>
          </a:p>
        </p:txBody>
      </p:sp>
    </p:spTree>
    <p:extLst>
      <p:ext uri="{BB962C8B-B14F-4D97-AF65-F5344CB8AC3E}">
        <p14:creationId xmlns:p14="http://schemas.microsoft.com/office/powerpoint/2010/main" val="1136983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40</a:t>
            </a:fld>
            <a:endParaRPr lang="en-US"/>
          </a:p>
        </p:txBody>
      </p:sp>
    </p:spTree>
    <p:extLst>
      <p:ext uri="{BB962C8B-B14F-4D97-AF65-F5344CB8AC3E}">
        <p14:creationId xmlns:p14="http://schemas.microsoft.com/office/powerpoint/2010/main" val="3387509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41</a:t>
            </a:fld>
            <a:endParaRPr lang="en-US"/>
          </a:p>
        </p:txBody>
      </p:sp>
    </p:spTree>
    <p:extLst>
      <p:ext uri="{BB962C8B-B14F-4D97-AF65-F5344CB8AC3E}">
        <p14:creationId xmlns:p14="http://schemas.microsoft.com/office/powerpoint/2010/main" val="3054200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42</a:t>
            </a:fld>
            <a:endParaRPr lang="en-US"/>
          </a:p>
        </p:txBody>
      </p:sp>
    </p:spTree>
    <p:extLst>
      <p:ext uri="{BB962C8B-B14F-4D97-AF65-F5344CB8AC3E}">
        <p14:creationId xmlns:p14="http://schemas.microsoft.com/office/powerpoint/2010/main" val="1807716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43</a:t>
            </a:fld>
            <a:endParaRPr lang="en-US"/>
          </a:p>
        </p:txBody>
      </p:sp>
    </p:spTree>
    <p:extLst>
      <p:ext uri="{BB962C8B-B14F-4D97-AF65-F5344CB8AC3E}">
        <p14:creationId xmlns:p14="http://schemas.microsoft.com/office/powerpoint/2010/main" val="3730675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44</a:t>
            </a:fld>
            <a:endParaRPr lang="en-US"/>
          </a:p>
        </p:txBody>
      </p:sp>
    </p:spTree>
    <p:extLst>
      <p:ext uri="{BB962C8B-B14F-4D97-AF65-F5344CB8AC3E}">
        <p14:creationId xmlns:p14="http://schemas.microsoft.com/office/powerpoint/2010/main" val="4294511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45</a:t>
            </a:fld>
            <a:endParaRPr lang="en-US"/>
          </a:p>
        </p:txBody>
      </p:sp>
    </p:spTree>
    <p:extLst>
      <p:ext uri="{BB962C8B-B14F-4D97-AF65-F5344CB8AC3E}">
        <p14:creationId xmlns:p14="http://schemas.microsoft.com/office/powerpoint/2010/main" val="4155614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46</a:t>
            </a:fld>
            <a:endParaRPr lang="en-US"/>
          </a:p>
        </p:txBody>
      </p:sp>
    </p:spTree>
    <p:extLst>
      <p:ext uri="{BB962C8B-B14F-4D97-AF65-F5344CB8AC3E}">
        <p14:creationId xmlns:p14="http://schemas.microsoft.com/office/powerpoint/2010/main" val="3672674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47</a:t>
            </a:fld>
            <a:endParaRPr lang="en-US"/>
          </a:p>
        </p:txBody>
      </p:sp>
    </p:spTree>
    <p:extLst>
      <p:ext uri="{BB962C8B-B14F-4D97-AF65-F5344CB8AC3E}">
        <p14:creationId xmlns:p14="http://schemas.microsoft.com/office/powerpoint/2010/main" val="559841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48</a:t>
            </a:fld>
            <a:endParaRPr lang="en-US"/>
          </a:p>
        </p:txBody>
      </p:sp>
    </p:spTree>
    <p:extLst>
      <p:ext uri="{BB962C8B-B14F-4D97-AF65-F5344CB8AC3E}">
        <p14:creationId xmlns:p14="http://schemas.microsoft.com/office/powerpoint/2010/main" val="2041958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49</a:t>
            </a:fld>
            <a:endParaRPr lang="en-US"/>
          </a:p>
        </p:txBody>
      </p:sp>
    </p:spTree>
    <p:extLst>
      <p:ext uri="{BB962C8B-B14F-4D97-AF65-F5344CB8AC3E}">
        <p14:creationId xmlns:p14="http://schemas.microsoft.com/office/powerpoint/2010/main" val="400553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5</a:t>
            </a:fld>
            <a:endParaRPr lang="en-US"/>
          </a:p>
        </p:txBody>
      </p:sp>
    </p:spTree>
    <p:extLst>
      <p:ext uri="{BB962C8B-B14F-4D97-AF65-F5344CB8AC3E}">
        <p14:creationId xmlns:p14="http://schemas.microsoft.com/office/powerpoint/2010/main" val="4277922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50</a:t>
            </a:fld>
            <a:endParaRPr lang="en-US"/>
          </a:p>
        </p:txBody>
      </p:sp>
    </p:spTree>
    <p:extLst>
      <p:ext uri="{BB962C8B-B14F-4D97-AF65-F5344CB8AC3E}">
        <p14:creationId xmlns:p14="http://schemas.microsoft.com/office/powerpoint/2010/main" val="1923192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t>51</a:t>
            </a:fld>
            <a:endParaRPr lang="en-GB"/>
          </a:p>
        </p:txBody>
      </p:sp>
    </p:spTree>
    <p:extLst>
      <p:ext uri="{BB962C8B-B14F-4D97-AF65-F5344CB8AC3E}">
        <p14:creationId xmlns:p14="http://schemas.microsoft.com/office/powerpoint/2010/main" val="3025836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t>52</a:t>
            </a:fld>
            <a:endParaRPr lang="en-GB"/>
          </a:p>
        </p:txBody>
      </p:sp>
    </p:spTree>
    <p:extLst>
      <p:ext uri="{BB962C8B-B14F-4D97-AF65-F5344CB8AC3E}">
        <p14:creationId xmlns:p14="http://schemas.microsoft.com/office/powerpoint/2010/main" val="4170791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t>53</a:t>
            </a:fld>
            <a:endParaRPr lang="en-GB"/>
          </a:p>
        </p:txBody>
      </p:sp>
    </p:spTree>
    <p:extLst>
      <p:ext uri="{BB962C8B-B14F-4D97-AF65-F5344CB8AC3E}">
        <p14:creationId xmlns:p14="http://schemas.microsoft.com/office/powerpoint/2010/main" val="832732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79F6A589-0490-4F10-A306-7F062D9AC3AB}" type="slidenum">
              <a:rPr lang="en-GB" smtClean="0"/>
              <a:t>54</a:t>
            </a:fld>
            <a:endParaRPr lang="en-GB"/>
          </a:p>
        </p:txBody>
      </p:sp>
    </p:spTree>
    <p:extLst>
      <p:ext uri="{BB962C8B-B14F-4D97-AF65-F5344CB8AC3E}">
        <p14:creationId xmlns:p14="http://schemas.microsoft.com/office/powerpoint/2010/main" val="2115364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D8A513F-B778-4191-97EA-0D3CC095D5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288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6</a:t>
            </a:fld>
            <a:endParaRPr lang="en-US"/>
          </a:p>
        </p:txBody>
      </p:sp>
    </p:spTree>
    <p:extLst>
      <p:ext uri="{BB962C8B-B14F-4D97-AF65-F5344CB8AC3E}">
        <p14:creationId xmlns:p14="http://schemas.microsoft.com/office/powerpoint/2010/main" val="164289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7</a:t>
            </a:fld>
            <a:endParaRPr lang="en-US"/>
          </a:p>
        </p:txBody>
      </p:sp>
    </p:spTree>
    <p:extLst>
      <p:ext uri="{BB962C8B-B14F-4D97-AF65-F5344CB8AC3E}">
        <p14:creationId xmlns:p14="http://schemas.microsoft.com/office/powerpoint/2010/main" val="106775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8</a:t>
            </a:fld>
            <a:endParaRPr lang="en-US"/>
          </a:p>
        </p:txBody>
      </p:sp>
    </p:spTree>
    <p:extLst>
      <p:ext uri="{BB962C8B-B14F-4D97-AF65-F5344CB8AC3E}">
        <p14:creationId xmlns:p14="http://schemas.microsoft.com/office/powerpoint/2010/main" val="80588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fld id="{8C181AE2-4319-42B0-A5D1-AAC88452403E}" type="slidenum">
              <a:rPr lang="en-US" smtClean="0"/>
              <a:t>9</a:t>
            </a:fld>
            <a:endParaRPr lang="en-US"/>
          </a:p>
        </p:txBody>
      </p:sp>
    </p:spTree>
    <p:extLst>
      <p:ext uri="{BB962C8B-B14F-4D97-AF65-F5344CB8AC3E}">
        <p14:creationId xmlns:p14="http://schemas.microsoft.com/office/powerpoint/2010/main" val="29793838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image" Target="../media/image1.emf"/><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19" Type="http://schemas.openxmlformats.org/officeDocument/2006/relationships/slideMaster" Target="../slideMasters/slideMaster1.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image" Target="../media/image4.emf"/><Relationship Id="rId3" Type="http://schemas.openxmlformats.org/officeDocument/2006/relationships/tags" Target="../tags/tag101.xml"/><Relationship Id="rId21" Type="http://schemas.openxmlformats.org/officeDocument/2006/relationships/slideMaster" Target="../slideMasters/slideMaster1.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image" Target="../media/image3.emf"/><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image" Target="../media/image2.emf"/><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image" Target="../media/image1.emf"/><Relationship Id="rId10" Type="http://schemas.openxmlformats.org/officeDocument/2006/relationships/tags" Target="../tags/tag108.xml"/><Relationship Id="rId19" Type="http://schemas.openxmlformats.org/officeDocument/2006/relationships/tags" Target="../tags/tag117.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hyperlink" Target="http://www.reedsmith.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9"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slideMaster" Target="../slideMasters/slideMaster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2.xml"/><Relationship Id="rId5" Type="http://schemas.openxmlformats.org/officeDocument/2006/relationships/tags" Target="../tags/tag141.xml"/><Relationship Id="rId4" Type="http://schemas.openxmlformats.org/officeDocument/2006/relationships/tags" Target="../tags/tag14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2.xml"/><Relationship Id="rId5" Type="http://schemas.openxmlformats.org/officeDocument/2006/relationships/tags" Target="../tags/tag146.xml"/><Relationship Id="rId4" Type="http://schemas.openxmlformats.org/officeDocument/2006/relationships/tags" Target="../tags/tag14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Master" Target="../slideMasters/slideMaster2.xml"/><Relationship Id="rId5" Type="http://schemas.openxmlformats.org/officeDocument/2006/relationships/tags" Target="../tags/tag151.xml"/><Relationship Id="rId4" Type="http://schemas.openxmlformats.org/officeDocument/2006/relationships/tags" Target="../tags/tag15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slideMaster" Target="../slideMasters/slideMaster2.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65.xml"/><Relationship Id="rId3" Type="http://schemas.openxmlformats.org/officeDocument/2006/relationships/tags" Target="../tags/tag160.xml"/><Relationship Id="rId7" Type="http://schemas.openxmlformats.org/officeDocument/2006/relationships/tags" Target="../tags/tag164.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slideMaster" Target="../slideMasters/slideMaster2.xml"/><Relationship Id="rId4" Type="http://schemas.openxmlformats.org/officeDocument/2006/relationships/tags" Target="../tags/tag16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slideMaster" Target="../slideMasters/slideMaster2.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81.xml"/><Relationship Id="rId7" Type="http://schemas.openxmlformats.org/officeDocument/2006/relationships/slideMaster" Target="../slideMasters/slideMaster2.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Master" Target="../slideMasters/slideMaster2.xml"/><Relationship Id="rId5" Type="http://schemas.openxmlformats.org/officeDocument/2006/relationships/tags" Target="../tags/tag189.xml"/><Relationship Id="rId4" Type="http://schemas.openxmlformats.org/officeDocument/2006/relationships/tags" Target="../tags/tag188.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Master" Target="../slideMasters/slideMaster2.xml"/><Relationship Id="rId5" Type="http://schemas.openxmlformats.org/officeDocument/2006/relationships/tags" Target="../tags/tag194.xml"/><Relationship Id="rId4" Type="http://schemas.openxmlformats.org/officeDocument/2006/relationships/tags" Target="../tags/tag193.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tags" Target="../tags/tag213.xml"/><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tags" Target="../tags/tag212.xml"/><Relationship Id="rId17" Type="http://schemas.openxmlformats.org/officeDocument/2006/relationships/image" Target="../media/image1.emf"/><Relationship Id="rId2" Type="http://schemas.openxmlformats.org/officeDocument/2006/relationships/tags" Target="../tags/tag202.xml"/><Relationship Id="rId16" Type="http://schemas.openxmlformats.org/officeDocument/2006/relationships/slideMaster" Target="../slideMasters/slideMaster3.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tags" Target="../tags/tag211.xml"/><Relationship Id="rId5" Type="http://schemas.openxmlformats.org/officeDocument/2006/relationships/tags" Target="../tags/tag205.xml"/><Relationship Id="rId15" Type="http://schemas.openxmlformats.org/officeDocument/2006/relationships/tags" Target="../tags/tag215.xml"/><Relationship Id="rId10" Type="http://schemas.openxmlformats.org/officeDocument/2006/relationships/tags" Target="../tags/tag210.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tags" Target="../tags/tag214.xml"/></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9"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30.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10" Type="http://schemas.openxmlformats.org/officeDocument/2006/relationships/image" Target="../media/image1.emf"/><Relationship Id="rId4" Type="http://schemas.openxmlformats.org/officeDocument/2006/relationships/tags" Target="../tags/tag226.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tags" Target="../tags/tag243.xml"/><Relationship Id="rId18" Type="http://schemas.openxmlformats.org/officeDocument/2006/relationships/tags" Target="../tags/tag248.xml"/><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tags" Target="../tags/tag242.xml"/><Relationship Id="rId17" Type="http://schemas.openxmlformats.org/officeDocument/2006/relationships/tags" Target="../tags/tag247.xml"/><Relationship Id="rId2" Type="http://schemas.openxmlformats.org/officeDocument/2006/relationships/tags" Target="../tags/tag232.xml"/><Relationship Id="rId16" Type="http://schemas.openxmlformats.org/officeDocument/2006/relationships/tags" Target="../tags/tag246.xml"/><Relationship Id="rId20" Type="http://schemas.openxmlformats.org/officeDocument/2006/relationships/image" Target="../media/image1.emf"/><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tags" Target="../tags/tag241.xml"/><Relationship Id="rId5" Type="http://schemas.openxmlformats.org/officeDocument/2006/relationships/tags" Target="../tags/tag235.xml"/><Relationship Id="rId15" Type="http://schemas.openxmlformats.org/officeDocument/2006/relationships/tags" Target="../tags/tag245.xml"/><Relationship Id="rId10" Type="http://schemas.openxmlformats.org/officeDocument/2006/relationships/tags" Target="../tags/tag240.xml"/><Relationship Id="rId19" Type="http://schemas.openxmlformats.org/officeDocument/2006/relationships/slideMaster" Target="../slideMasters/slideMaster3.xml"/><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tags" Target="../tags/tag24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56.xml"/><Relationship Id="rId3" Type="http://schemas.openxmlformats.org/officeDocument/2006/relationships/tags" Target="../tags/tag251.xml"/><Relationship Id="rId7" Type="http://schemas.openxmlformats.org/officeDocument/2006/relationships/tags" Target="../tags/tag255.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10" Type="http://schemas.openxmlformats.org/officeDocument/2006/relationships/image" Target="../media/image1.emf"/><Relationship Id="rId4" Type="http://schemas.openxmlformats.org/officeDocument/2006/relationships/tags" Target="../tags/tag252.xml"/><Relationship Id="rId9"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64.xml"/><Relationship Id="rId3" Type="http://schemas.openxmlformats.org/officeDocument/2006/relationships/tags" Target="../tags/tag259.xml"/><Relationship Id="rId7" Type="http://schemas.openxmlformats.org/officeDocument/2006/relationships/tags" Target="../tags/tag263.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10" Type="http://schemas.openxmlformats.org/officeDocument/2006/relationships/image" Target="../media/image1.emf"/><Relationship Id="rId4" Type="http://schemas.openxmlformats.org/officeDocument/2006/relationships/tags" Target="../tags/tag260.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slideMaster" Target="../slideMasters/slideMaster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slideMaster" Target="../slideMasters/slideMaster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slideMaster" Target="../slideMasters/slideMaster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slideMaster" Target="../slideMasters/slideMaster3.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91.xml"/><Relationship Id="rId7" Type="http://schemas.openxmlformats.org/officeDocument/2006/relationships/slideMaster" Target="../slideMasters/slideMaster3.xml"/><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97.xml"/><Relationship Id="rId7" Type="http://schemas.openxmlformats.org/officeDocument/2006/relationships/slideMaster" Target="../slideMasters/slideMaster3.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slideMaster" Target="../slideMasters/slideMaster3.xml"/><Relationship Id="rId5" Type="http://schemas.openxmlformats.org/officeDocument/2006/relationships/tags" Target="../tags/tag305.xml"/><Relationship Id="rId4" Type="http://schemas.openxmlformats.org/officeDocument/2006/relationships/tags" Target="../tags/tag30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08.xml"/><Relationship Id="rId7" Type="http://schemas.openxmlformats.org/officeDocument/2006/relationships/slideMaster" Target="../slideMasters/slideMaster3.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14.xml"/><Relationship Id="rId7" Type="http://schemas.openxmlformats.org/officeDocument/2006/relationships/slideMaster" Target="../slideMasters/slideMaster3.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25.xml"/><Relationship Id="rId13" Type="http://schemas.openxmlformats.org/officeDocument/2006/relationships/tags" Target="../tags/tag330.xml"/><Relationship Id="rId18" Type="http://schemas.openxmlformats.org/officeDocument/2006/relationships/slideMaster" Target="../slideMasters/slideMaster3.xml"/><Relationship Id="rId3" Type="http://schemas.openxmlformats.org/officeDocument/2006/relationships/tags" Target="../tags/tag320.xml"/><Relationship Id="rId7" Type="http://schemas.openxmlformats.org/officeDocument/2006/relationships/tags" Target="../tags/tag324.xml"/><Relationship Id="rId12" Type="http://schemas.openxmlformats.org/officeDocument/2006/relationships/tags" Target="../tags/tag329.xml"/><Relationship Id="rId17" Type="http://schemas.openxmlformats.org/officeDocument/2006/relationships/tags" Target="../tags/tag334.xml"/><Relationship Id="rId2" Type="http://schemas.openxmlformats.org/officeDocument/2006/relationships/tags" Target="../tags/tag319.xml"/><Relationship Id="rId16" Type="http://schemas.openxmlformats.org/officeDocument/2006/relationships/tags" Target="../tags/tag333.xml"/><Relationship Id="rId1" Type="http://schemas.openxmlformats.org/officeDocument/2006/relationships/tags" Target="../tags/tag318.xml"/><Relationship Id="rId6" Type="http://schemas.openxmlformats.org/officeDocument/2006/relationships/tags" Target="../tags/tag323.xml"/><Relationship Id="rId11" Type="http://schemas.openxmlformats.org/officeDocument/2006/relationships/tags" Target="../tags/tag328.xml"/><Relationship Id="rId5" Type="http://schemas.openxmlformats.org/officeDocument/2006/relationships/tags" Target="../tags/tag322.xml"/><Relationship Id="rId15" Type="http://schemas.openxmlformats.org/officeDocument/2006/relationships/tags" Target="../tags/tag332.xml"/><Relationship Id="rId10" Type="http://schemas.openxmlformats.org/officeDocument/2006/relationships/tags" Target="../tags/tag327.xml"/><Relationship Id="rId4" Type="http://schemas.openxmlformats.org/officeDocument/2006/relationships/tags" Target="../tags/tag321.xml"/><Relationship Id="rId9" Type="http://schemas.openxmlformats.org/officeDocument/2006/relationships/tags" Target="../tags/tag326.xml"/><Relationship Id="rId14" Type="http://schemas.openxmlformats.org/officeDocument/2006/relationships/tags" Target="../tags/tag331.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slideMaster" Target="../slideMasters/slideMaster3.xml"/><Relationship Id="rId5" Type="http://schemas.openxmlformats.org/officeDocument/2006/relationships/tags" Target="../tags/tag339.xml"/><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tags" Target="../tags/tag357.xml"/><Relationship Id="rId3" Type="http://schemas.openxmlformats.org/officeDocument/2006/relationships/tags" Target="../tags/tag347.xml"/><Relationship Id="rId7" Type="http://schemas.openxmlformats.org/officeDocument/2006/relationships/tags" Target="../tags/tag351.xml"/><Relationship Id="rId12" Type="http://schemas.openxmlformats.org/officeDocument/2006/relationships/tags" Target="../tags/tag356.xml"/><Relationship Id="rId17" Type="http://schemas.openxmlformats.org/officeDocument/2006/relationships/slideMaster" Target="../slideMasters/slideMaster3.xml"/><Relationship Id="rId2" Type="http://schemas.openxmlformats.org/officeDocument/2006/relationships/tags" Target="../tags/tag346.xml"/><Relationship Id="rId16" Type="http://schemas.openxmlformats.org/officeDocument/2006/relationships/tags" Target="../tags/tag360.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tags" Target="../tags/tag355.xml"/><Relationship Id="rId5" Type="http://schemas.openxmlformats.org/officeDocument/2006/relationships/tags" Target="../tags/tag349.xml"/><Relationship Id="rId15" Type="http://schemas.openxmlformats.org/officeDocument/2006/relationships/tags" Target="../tags/tag359.xml"/><Relationship Id="rId10" Type="http://schemas.openxmlformats.org/officeDocument/2006/relationships/tags" Target="../tags/tag354.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tags" Target="../tags/tag358.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5" Type="http://schemas.openxmlformats.org/officeDocument/2006/relationships/slideMaster" Target="../slideMasters/slideMaster3.xml"/><Relationship Id="rId4" Type="http://schemas.openxmlformats.org/officeDocument/2006/relationships/tags" Target="../tags/tag36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slideMaster" Target="../slideMasters/slideMaster3.xml"/><Relationship Id="rId5" Type="http://schemas.openxmlformats.org/officeDocument/2006/relationships/tags" Target="../tags/tag369.xml"/><Relationship Id="rId4" Type="http://schemas.openxmlformats.org/officeDocument/2006/relationships/tags" Target="../tags/tag368.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3" Type="http://schemas.openxmlformats.org/officeDocument/2006/relationships/tags" Target="../tags/tag385.xml"/><Relationship Id="rId18" Type="http://schemas.openxmlformats.org/officeDocument/2006/relationships/tags" Target="../tags/tag390.xml"/><Relationship Id="rId26" Type="http://schemas.openxmlformats.org/officeDocument/2006/relationships/tags" Target="../tags/tag398.xml"/><Relationship Id="rId39" Type="http://schemas.openxmlformats.org/officeDocument/2006/relationships/tags" Target="../tags/tag411.xml"/><Relationship Id="rId21" Type="http://schemas.openxmlformats.org/officeDocument/2006/relationships/tags" Target="../tags/tag393.xml"/><Relationship Id="rId34" Type="http://schemas.openxmlformats.org/officeDocument/2006/relationships/tags" Target="../tags/tag406.xml"/><Relationship Id="rId42" Type="http://schemas.openxmlformats.org/officeDocument/2006/relationships/tags" Target="../tags/tag414.xml"/><Relationship Id="rId47" Type="http://schemas.openxmlformats.org/officeDocument/2006/relationships/tags" Target="../tags/tag419.xml"/><Relationship Id="rId50" Type="http://schemas.openxmlformats.org/officeDocument/2006/relationships/tags" Target="../tags/tag422.xml"/><Relationship Id="rId55" Type="http://schemas.openxmlformats.org/officeDocument/2006/relationships/tags" Target="../tags/tag427.xml"/><Relationship Id="rId7" Type="http://schemas.openxmlformats.org/officeDocument/2006/relationships/tags" Target="../tags/tag379.xml"/><Relationship Id="rId2" Type="http://schemas.openxmlformats.org/officeDocument/2006/relationships/tags" Target="../tags/tag374.xml"/><Relationship Id="rId16" Type="http://schemas.openxmlformats.org/officeDocument/2006/relationships/tags" Target="../tags/tag388.xml"/><Relationship Id="rId20" Type="http://schemas.openxmlformats.org/officeDocument/2006/relationships/tags" Target="../tags/tag392.xml"/><Relationship Id="rId29" Type="http://schemas.openxmlformats.org/officeDocument/2006/relationships/tags" Target="../tags/tag401.xml"/><Relationship Id="rId41" Type="http://schemas.openxmlformats.org/officeDocument/2006/relationships/tags" Target="../tags/tag413.xml"/><Relationship Id="rId54" Type="http://schemas.openxmlformats.org/officeDocument/2006/relationships/tags" Target="../tags/tag426.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tags" Target="../tags/tag383.xml"/><Relationship Id="rId24" Type="http://schemas.openxmlformats.org/officeDocument/2006/relationships/tags" Target="../tags/tag396.xml"/><Relationship Id="rId32" Type="http://schemas.openxmlformats.org/officeDocument/2006/relationships/tags" Target="../tags/tag404.xml"/><Relationship Id="rId37" Type="http://schemas.openxmlformats.org/officeDocument/2006/relationships/tags" Target="../tags/tag409.xml"/><Relationship Id="rId40" Type="http://schemas.openxmlformats.org/officeDocument/2006/relationships/tags" Target="../tags/tag412.xml"/><Relationship Id="rId45" Type="http://schemas.openxmlformats.org/officeDocument/2006/relationships/tags" Target="../tags/tag417.xml"/><Relationship Id="rId53" Type="http://schemas.openxmlformats.org/officeDocument/2006/relationships/tags" Target="../tags/tag425.xml"/><Relationship Id="rId58" Type="http://schemas.openxmlformats.org/officeDocument/2006/relationships/image" Target="../media/image6.png"/><Relationship Id="rId5" Type="http://schemas.openxmlformats.org/officeDocument/2006/relationships/tags" Target="../tags/tag377.xml"/><Relationship Id="rId15" Type="http://schemas.openxmlformats.org/officeDocument/2006/relationships/tags" Target="../tags/tag387.xml"/><Relationship Id="rId23" Type="http://schemas.openxmlformats.org/officeDocument/2006/relationships/tags" Target="../tags/tag395.xml"/><Relationship Id="rId28" Type="http://schemas.openxmlformats.org/officeDocument/2006/relationships/tags" Target="../tags/tag400.xml"/><Relationship Id="rId36" Type="http://schemas.openxmlformats.org/officeDocument/2006/relationships/tags" Target="../tags/tag408.xml"/><Relationship Id="rId49" Type="http://schemas.openxmlformats.org/officeDocument/2006/relationships/tags" Target="../tags/tag421.xml"/><Relationship Id="rId57" Type="http://schemas.openxmlformats.org/officeDocument/2006/relationships/image" Target="../media/image5.png"/><Relationship Id="rId61" Type="http://schemas.openxmlformats.org/officeDocument/2006/relationships/image" Target="../media/image9.png"/><Relationship Id="rId10" Type="http://schemas.openxmlformats.org/officeDocument/2006/relationships/tags" Target="../tags/tag382.xml"/><Relationship Id="rId19" Type="http://schemas.openxmlformats.org/officeDocument/2006/relationships/tags" Target="../tags/tag391.xml"/><Relationship Id="rId31" Type="http://schemas.openxmlformats.org/officeDocument/2006/relationships/tags" Target="../tags/tag403.xml"/><Relationship Id="rId44" Type="http://schemas.openxmlformats.org/officeDocument/2006/relationships/tags" Target="../tags/tag416.xml"/><Relationship Id="rId52" Type="http://schemas.openxmlformats.org/officeDocument/2006/relationships/tags" Target="../tags/tag424.xml"/><Relationship Id="rId60" Type="http://schemas.openxmlformats.org/officeDocument/2006/relationships/image" Target="../media/image8.png"/><Relationship Id="rId4" Type="http://schemas.openxmlformats.org/officeDocument/2006/relationships/tags" Target="../tags/tag376.xml"/><Relationship Id="rId9" Type="http://schemas.openxmlformats.org/officeDocument/2006/relationships/tags" Target="../tags/tag381.xml"/><Relationship Id="rId14" Type="http://schemas.openxmlformats.org/officeDocument/2006/relationships/tags" Target="../tags/tag386.xml"/><Relationship Id="rId22" Type="http://schemas.openxmlformats.org/officeDocument/2006/relationships/tags" Target="../tags/tag394.xml"/><Relationship Id="rId27" Type="http://schemas.openxmlformats.org/officeDocument/2006/relationships/tags" Target="../tags/tag399.xml"/><Relationship Id="rId30" Type="http://schemas.openxmlformats.org/officeDocument/2006/relationships/tags" Target="../tags/tag402.xml"/><Relationship Id="rId35" Type="http://schemas.openxmlformats.org/officeDocument/2006/relationships/tags" Target="../tags/tag407.xml"/><Relationship Id="rId43" Type="http://schemas.openxmlformats.org/officeDocument/2006/relationships/tags" Target="../tags/tag415.xml"/><Relationship Id="rId48" Type="http://schemas.openxmlformats.org/officeDocument/2006/relationships/tags" Target="../tags/tag420.xml"/><Relationship Id="rId56" Type="http://schemas.openxmlformats.org/officeDocument/2006/relationships/slideMaster" Target="../slideMasters/slideMaster3.xml"/><Relationship Id="rId8" Type="http://schemas.openxmlformats.org/officeDocument/2006/relationships/tags" Target="../tags/tag380.xml"/><Relationship Id="rId51" Type="http://schemas.openxmlformats.org/officeDocument/2006/relationships/tags" Target="../tags/tag423.xml"/><Relationship Id="rId3" Type="http://schemas.openxmlformats.org/officeDocument/2006/relationships/tags" Target="../tags/tag375.xml"/><Relationship Id="rId12" Type="http://schemas.openxmlformats.org/officeDocument/2006/relationships/tags" Target="../tags/tag384.xml"/><Relationship Id="rId17" Type="http://schemas.openxmlformats.org/officeDocument/2006/relationships/tags" Target="../tags/tag389.xml"/><Relationship Id="rId25" Type="http://schemas.openxmlformats.org/officeDocument/2006/relationships/tags" Target="../tags/tag397.xml"/><Relationship Id="rId33" Type="http://schemas.openxmlformats.org/officeDocument/2006/relationships/tags" Target="../tags/tag405.xml"/><Relationship Id="rId38" Type="http://schemas.openxmlformats.org/officeDocument/2006/relationships/tags" Target="../tags/tag410.xml"/><Relationship Id="rId46" Type="http://schemas.openxmlformats.org/officeDocument/2006/relationships/tags" Target="../tags/tag418.xml"/><Relationship Id="rId59"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435.xml"/><Relationship Id="rId13" Type="http://schemas.openxmlformats.org/officeDocument/2006/relationships/tags" Target="../tags/tag440.xml"/><Relationship Id="rId3" Type="http://schemas.openxmlformats.org/officeDocument/2006/relationships/tags" Target="../tags/tag430.xml"/><Relationship Id="rId7" Type="http://schemas.openxmlformats.org/officeDocument/2006/relationships/tags" Target="../tags/tag434.xml"/><Relationship Id="rId12" Type="http://schemas.openxmlformats.org/officeDocument/2006/relationships/tags" Target="../tags/tag439.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tags" Target="../tags/tag433.xml"/><Relationship Id="rId11" Type="http://schemas.openxmlformats.org/officeDocument/2006/relationships/tags" Target="../tags/tag438.xml"/><Relationship Id="rId5" Type="http://schemas.openxmlformats.org/officeDocument/2006/relationships/tags" Target="../tags/tag432.xml"/><Relationship Id="rId10" Type="http://schemas.openxmlformats.org/officeDocument/2006/relationships/tags" Target="../tags/tag437.xml"/><Relationship Id="rId4" Type="http://schemas.openxmlformats.org/officeDocument/2006/relationships/tags" Target="../tags/tag431.xml"/><Relationship Id="rId9" Type="http://schemas.openxmlformats.org/officeDocument/2006/relationships/tags" Target="../tags/tag436.xml"/><Relationship Id="rId14"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448.xml"/><Relationship Id="rId13" Type="http://schemas.openxmlformats.org/officeDocument/2006/relationships/image" Target="../media/image10.emf"/><Relationship Id="rId3" Type="http://schemas.openxmlformats.org/officeDocument/2006/relationships/tags" Target="../tags/tag443.xml"/><Relationship Id="rId7" Type="http://schemas.openxmlformats.org/officeDocument/2006/relationships/tags" Target="../tags/tag447.xml"/><Relationship Id="rId12" Type="http://schemas.openxmlformats.org/officeDocument/2006/relationships/slideMaster" Target="../slideMasters/slideMaster3.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tags" Target="../tags/tag446.xml"/><Relationship Id="rId11" Type="http://schemas.openxmlformats.org/officeDocument/2006/relationships/tags" Target="../tags/tag451.xml"/><Relationship Id="rId5" Type="http://schemas.openxmlformats.org/officeDocument/2006/relationships/tags" Target="../tags/tag445.xml"/><Relationship Id="rId10" Type="http://schemas.openxmlformats.org/officeDocument/2006/relationships/tags" Target="../tags/tag450.xml"/><Relationship Id="rId4" Type="http://schemas.openxmlformats.org/officeDocument/2006/relationships/tags" Target="../tags/tag444.xml"/><Relationship Id="rId9" Type="http://schemas.openxmlformats.org/officeDocument/2006/relationships/tags" Target="../tags/tag449.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459.xml"/><Relationship Id="rId3" Type="http://schemas.openxmlformats.org/officeDocument/2006/relationships/tags" Target="../tags/tag454.xml"/><Relationship Id="rId7" Type="http://schemas.openxmlformats.org/officeDocument/2006/relationships/tags" Target="../tags/tag458.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9"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50.xml.rels><?xml version="1.0" encoding="UTF-8" standalone="yes"?>
<Relationships xmlns="http://schemas.openxmlformats.org/package/2006/relationships"><Relationship Id="rId13" Type="http://schemas.openxmlformats.org/officeDocument/2006/relationships/tags" Target="../tags/tag472.xml"/><Relationship Id="rId18" Type="http://schemas.openxmlformats.org/officeDocument/2006/relationships/tags" Target="../tags/tag477.xml"/><Relationship Id="rId26" Type="http://schemas.openxmlformats.org/officeDocument/2006/relationships/tags" Target="../tags/tag485.xml"/><Relationship Id="rId39" Type="http://schemas.openxmlformats.org/officeDocument/2006/relationships/tags" Target="../tags/tag498.xml"/><Relationship Id="rId21" Type="http://schemas.openxmlformats.org/officeDocument/2006/relationships/tags" Target="../tags/tag480.xml"/><Relationship Id="rId34" Type="http://schemas.openxmlformats.org/officeDocument/2006/relationships/tags" Target="../tags/tag493.xml"/><Relationship Id="rId42" Type="http://schemas.openxmlformats.org/officeDocument/2006/relationships/tags" Target="../tags/tag501.xml"/><Relationship Id="rId47" Type="http://schemas.openxmlformats.org/officeDocument/2006/relationships/tags" Target="../tags/tag506.xml"/><Relationship Id="rId50" Type="http://schemas.openxmlformats.org/officeDocument/2006/relationships/tags" Target="../tags/tag509.xml"/><Relationship Id="rId55" Type="http://schemas.openxmlformats.org/officeDocument/2006/relationships/tags" Target="../tags/tag514.xml"/><Relationship Id="rId63" Type="http://schemas.openxmlformats.org/officeDocument/2006/relationships/tags" Target="../tags/tag522.xml"/><Relationship Id="rId68" Type="http://schemas.openxmlformats.org/officeDocument/2006/relationships/tags" Target="../tags/tag527.xml"/><Relationship Id="rId76" Type="http://schemas.openxmlformats.org/officeDocument/2006/relationships/tags" Target="../tags/tag535.xml"/><Relationship Id="rId7" Type="http://schemas.openxmlformats.org/officeDocument/2006/relationships/tags" Target="../tags/tag466.xml"/><Relationship Id="rId71" Type="http://schemas.openxmlformats.org/officeDocument/2006/relationships/tags" Target="../tags/tag530.xml"/><Relationship Id="rId2" Type="http://schemas.openxmlformats.org/officeDocument/2006/relationships/tags" Target="../tags/tag461.xml"/><Relationship Id="rId16" Type="http://schemas.openxmlformats.org/officeDocument/2006/relationships/tags" Target="../tags/tag475.xml"/><Relationship Id="rId29" Type="http://schemas.openxmlformats.org/officeDocument/2006/relationships/tags" Target="../tags/tag488.xml"/><Relationship Id="rId11" Type="http://schemas.openxmlformats.org/officeDocument/2006/relationships/tags" Target="../tags/tag470.xml"/><Relationship Id="rId24" Type="http://schemas.openxmlformats.org/officeDocument/2006/relationships/tags" Target="../tags/tag483.xml"/><Relationship Id="rId32" Type="http://schemas.openxmlformats.org/officeDocument/2006/relationships/tags" Target="../tags/tag491.xml"/><Relationship Id="rId37" Type="http://schemas.openxmlformats.org/officeDocument/2006/relationships/tags" Target="../tags/tag496.xml"/><Relationship Id="rId40" Type="http://schemas.openxmlformats.org/officeDocument/2006/relationships/tags" Target="../tags/tag499.xml"/><Relationship Id="rId45" Type="http://schemas.openxmlformats.org/officeDocument/2006/relationships/tags" Target="../tags/tag504.xml"/><Relationship Id="rId53" Type="http://schemas.openxmlformats.org/officeDocument/2006/relationships/tags" Target="../tags/tag512.xml"/><Relationship Id="rId58" Type="http://schemas.openxmlformats.org/officeDocument/2006/relationships/tags" Target="../tags/tag517.xml"/><Relationship Id="rId66" Type="http://schemas.openxmlformats.org/officeDocument/2006/relationships/tags" Target="../tags/tag525.xml"/><Relationship Id="rId74" Type="http://schemas.openxmlformats.org/officeDocument/2006/relationships/tags" Target="../tags/tag533.xml"/><Relationship Id="rId5" Type="http://schemas.openxmlformats.org/officeDocument/2006/relationships/tags" Target="../tags/tag464.xml"/><Relationship Id="rId15" Type="http://schemas.openxmlformats.org/officeDocument/2006/relationships/tags" Target="../tags/tag474.xml"/><Relationship Id="rId23" Type="http://schemas.openxmlformats.org/officeDocument/2006/relationships/tags" Target="../tags/tag482.xml"/><Relationship Id="rId28" Type="http://schemas.openxmlformats.org/officeDocument/2006/relationships/tags" Target="../tags/tag487.xml"/><Relationship Id="rId36" Type="http://schemas.openxmlformats.org/officeDocument/2006/relationships/tags" Target="../tags/tag495.xml"/><Relationship Id="rId49" Type="http://schemas.openxmlformats.org/officeDocument/2006/relationships/tags" Target="../tags/tag508.xml"/><Relationship Id="rId57" Type="http://schemas.openxmlformats.org/officeDocument/2006/relationships/tags" Target="../tags/tag516.xml"/><Relationship Id="rId61" Type="http://schemas.openxmlformats.org/officeDocument/2006/relationships/tags" Target="../tags/tag520.xml"/><Relationship Id="rId10" Type="http://schemas.openxmlformats.org/officeDocument/2006/relationships/tags" Target="../tags/tag469.xml"/><Relationship Id="rId19" Type="http://schemas.openxmlformats.org/officeDocument/2006/relationships/tags" Target="../tags/tag478.xml"/><Relationship Id="rId31" Type="http://schemas.openxmlformats.org/officeDocument/2006/relationships/tags" Target="../tags/tag490.xml"/><Relationship Id="rId44" Type="http://schemas.openxmlformats.org/officeDocument/2006/relationships/tags" Target="../tags/tag503.xml"/><Relationship Id="rId52" Type="http://schemas.openxmlformats.org/officeDocument/2006/relationships/tags" Target="../tags/tag511.xml"/><Relationship Id="rId60" Type="http://schemas.openxmlformats.org/officeDocument/2006/relationships/tags" Target="../tags/tag519.xml"/><Relationship Id="rId65" Type="http://schemas.openxmlformats.org/officeDocument/2006/relationships/tags" Target="../tags/tag524.xml"/><Relationship Id="rId73" Type="http://schemas.openxmlformats.org/officeDocument/2006/relationships/tags" Target="../tags/tag532.xml"/><Relationship Id="rId78" Type="http://schemas.openxmlformats.org/officeDocument/2006/relationships/image" Target="../media/image11.emf"/><Relationship Id="rId4" Type="http://schemas.openxmlformats.org/officeDocument/2006/relationships/tags" Target="../tags/tag463.xml"/><Relationship Id="rId9" Type="http://schemas.openxmlformats.org/officeDocument/2006/relationships/tags" Target="../tags/tag468.xml"/><Relationship Id="rId14" Type="http://schemas.openxmlformats.org/officeDocument/2006/relationships/tags" Target="../tags/tag473.xml"/><Relationship Id="rId22" Type="http://schemas.openxmlformats.org/officeDocument/2006/relationships/tags" Target="../tags/tag481.xml"/><Relationship Id="rId27" Type="http://schemas.openxmlformats.org/officeDocument/2006/relationships/tags" Target="../tags/tag486.xml"/><Relationship Id="rId30" Type="http://schemas.openxmlformats.org/officeDocument/2006/relationships/tags" Target="../tags/tag489.xml"/><Relationship Id="rId35" Type="http://schemas.openxmlformats.org/officeDocument/2006/relationships/tags" Target="../tags/tag494.xml"/><Relationship Id="rId43" Type="http://schemas.openxmlformats.org/officeDocument/2006/relationships/tags" Target="../tags/tag502.xml"/><Relationship Id="rId48" Type="http://schemas.openxmlformats.org/officeDocument/2006/relationships/tags" Target="../tags/tag507.xml"/><Relationship Id="rId56" Type="http://schemas.openxmlformats.org/officeDocument/2006/relationships/tags" Target="../tags/tag515.xml"/><Relationship Id="rId64" Type="http://schemas.openxmlformats.org/officeDocument/2006/relationships/tags" Target="../tags/tag523.xml"/><Relationship Id="rId69" Type="http://schemas.openxmlformats.org/officeDocument/2006/relationships/tags" Target="../tags/tag528.xml"/><Relationship Id="rId77" Type="http://schemas.openxmlformats.org/officeDocument/2006/relationships/slideMaster" Target="../slideMasters/slideMaster3.xml"/><Relationship Id="rId8" Type="http://schemas.openxmlformats.org/officeDocument/2006/relationships/tags" Target="../tags/tag467.xml"/><Relationship Id="rId51" Type="http://schemas.openxmlformats.org/officeDocument/2006/relationships/tags" Target="../tags/tag510.xml"/><Relationship Id="rId72" Type="http://schemas.openxmlformats.org/officeDocument/2006/relationships/tags" Target="../tags/tag531.xml"/><Relationship Id="rId3" Type="http://schemas.openxmlformats.org/officeDocument/2006/relationships/tags" Target="../tags/tag462.xml"/><Relationship Id="rId12" Type="http://schemas.openxmlformats.org/officeDocument/2006/relationships/tags" Target="../tags/tag471.xml"/><Relationship Id="rId17" Type="http://schemas.openxmlformats.org/officeDocument/2006/relationships/tags" Target="../tags/tag476.xml"/><Relationship Id="rId25" Type="http://schemas.openxmlformats.org/officeDocument/2006/relationships/tags" Target="../tags/tag484.xml"/><Relationship Id="rId33" Type="http://schemas.openxmlformats.org/officeDocument/2006/relationships/tags" Target="../tags/tag492.xml"/><Relationship Id="rId38" Type="http://schemas.openxmlformats.org/officeDocument/2006/relationships/tags" Target="../tags/tag497.xml"/><Relationship Id="rId46" Type="http://schemas.openxmlformats.org/officeDocument/2006/relationships/tags" Target="../tags/tag505.xml"/><Relationship Id="rId59" Type="http://schemas.openxmlformats.org/officeDocument/2006/relationships/tags" Target="../tags/tag518.xml"/><Relationship Id="rId67" Type="http://schemas.openxmlformats.org/officeDocument/2006/relationships/tags" Target="../tags/tag526.xml"/><Relationship Id="rId20" Type="http://schemas.openxmlformats.org/officeDocument/2006/relationships/tags" Target="../tags/tag479.xml"/><Relationship Id="rId41" Type="http://schemas.openxmlformats.org/officeDocument/2006/relationships/tags" Target="../tags/tag500.xml"/><Relationship Id="rId54" Type="http://schemas.openxmlformats.org/officeDocument/2006/relationships/tags" Target="../tags/tag513.xml"/><Relationship Id="rId62" Type="http://schemas.openxmlformats.org/officeDocument/2006/relationships/tags" Target="../tags/tag521.xml"/><Relationship Id="rId70" Type="http://schemas.openxmlformats.org/officeDocument/2006/relationships/tags" Target="../tags/tag529.xml"/><Relationship Id="rId75" Type="http://schemas.openxmlformats.org/officeDocument/2006/relationships/tags" Target="../tags/tag534.xml"/><Relationship Id="rId1" Type="http://schemas.openxmlformats.org/officeDocument/2006/relationships/tags" Target="../tags/tag460.xml"/><Relationship Id="rId6" Type="http://schemas.openxmlformats.org/officeDocument/2006/relationships/tags" Target="../tags/tag465.xml"/></Relationships>
</file>

<file path=ppt/slideLayouts/_rels/slideLayout51.xml.rels><?xml version="1.0" encoding="UTF-8" standalone="yes"?>
<Relationships xmlns="http://schemas.openxmlformats.org/package/2006/relationships"><Relationship Id="rId13" Type="http://schemas.openxmlformats.org/officeDocument/2006/relationships/tags" Target="../tags/tag548.xml"/><Relationship Id="rId18" Type="http://schemas.openxmlformats.org/officeDocument/2006/relationships/tags" Target="../tags/tag553.xml"/><Relationship Id="rId26" Type="http://schemas.openxmlformats.org/officeDocument/2006/relationships/tags" Target="../tags/tag561.xml"/><Relationship Id="rId39" Type="http://schemas.openxmlformats.org/officeDocument/2006/relationships/tags" Target="../tags/tag574.xml"/><Relationship Id="rId21" Type="http://schemas.openxmlformats.org/officeDocument/2006/relationships/tags" Target="../tags/tag556.xml"/><Relationship Id="rId34" Type="http://schemas.openxmlformats.org/officeDocument/2006/relationships/tags" Target="../tags/tag569.xml"/><Relationship Id="rId42" Type="http://schemas.openxmlformats.org/officeDocument/2006/relationships/tags" Target="../tags/tag577.xml"/><Relationship Id="rId47" Type="http://schemas.openxmlformats.org/officeDocument/2006/relationships/tags" Target="../tags/tag582.xml"/><Relationship Id="rId50" Type="http://schemas.openxmlformats.org/officeDocument/2006/relationships/tags" Target="../tags/tag585.xml"/><Relationship Id="rId55" Type="http://schemas.openxmlformats.org/officeDocument/2006/relationships/tags" Target="../tags/tag590.xml"/><Relationship Id="rId63" Type="http://schemas.openxmlformats.org/officeDocument/2006/relationships/tags" Target="../tags/tag598.xml"/><Relationship Id="rId68" Type="http://schemas.openxmlformats.org/officeDocument/2006/relationships/image" Target="../media/image12.emf"/><Relationship Id="rId7" Type="http://schemas.openxmlformats.org/officeDocument/2006/relationships/tags" Target="../tags/tag542.xml"/><Relationship Id="rId2" Type="http://schemas.openxmlformats.org/officeDocument/2006/relationships/tags" Target="../tags/tag537.xml"/><Relationship Id="rId16" Type="http://schemas.openxmlformats.org/officeDocument/2006/relationships/tags" Target="../tags/tag551.xml"/><Relationship Id="rId29" Type="http://schemas.openxmlformats.org/officeDocument/2006/relationships/tags" Target="../tags/tag564.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24" Type="http://schemas.openxmlformats.org/officeDocument/2006/relationships/tags" Target="../tags/tag559.xml"/><Relationship Id="rId32" Type="http://schemas.openxmlformats.org/officeDocument/2006/relationships/tags" Target="../tags/tag567.xml"/><Relationship Id="rId37" Type="http://schemas.openxmlformats.org/officeDocument/2006/relationships/tags" Target="../tags/tag572.xml"/><Relationship Id="rId40" Type="http://schemas.openxmlformats.org/officeDocument/2006/relationships/tags" Target="../tags/tag575.xml"/><Relationship Id="rId45" Type="http://schemas.openxmlformats.org/officeDocument/2006/relationships/tags" Target="../tags/tag580.xml"/><Relationship Id="rId53" Type="http://schemas.openxmlformats.org/officeDocument/2006/relationships/tags" Target="../tags/tag588.xml"/><Relationship Id="rId58" Type="http://schemas.openxmlformats.org/officeDocument/2006/relationships/tags" Target="../tags/tag593.xml"/><Relationship Id="rId66" Type="http://schemas.openxmlformats.org/officeDocument/2006/relationships/tags" Target="../tags/tag601.xml"/><Relationship Id="rId5" Type="http://schemas.openxmlformats.org/officeDocument/2006/relationships/tags" Target="../tags/tag540.xml"/><Relationship Id="rId15" Type="http://schemas.openxmlformats.org/officeDocument/2006/relationships/tags" Target="../tags/tag550.xml"/><Relationship Id="rId23" Type="http://schemas.openxmlformats.org/officeDocument/2006/relationships/tags" Target="../tags/tag558.xml"/><Relationship Id="rId28" Type="http://schemas.openxmlformats.org/officeDocument/2006/relationships/tags" Target="../tags/tag563.xml"/><Relationship Id="rId36" Type="http://schemas.openxmlformats.org/officeDocument/2006/relationships/tags" Target="../tags/tag571.xml"/><Relationship Id="rId49" Type="http://schemas.openxmlformats.org/officeDocument/2006/relationships/tags" Target="../tags/tag584.xml"/><Relationship Id="rId57" Type="http://schemas.openxmlformats.org/officeDocument/2006/relationships/tags" Target="../tags/tag592.xml"/><Relationship Id="rId61" Type="http://schemas.openxmlformats.org/officeDocument/2006/relationships/tags" Target="../tags/tag596.xml"/><Relationship Id="rId10" Type="http://schemas.openxmlformats.org/officeDocument/2006/relationships/tags" Target="../tags/tag545.xml"/><Relationship Id="rId19" Type="http://schemas.openxmlformats.org/officeDocument/2006/relationships/tags" Target="../tags/tag554.xml"/><Relationship Id="rId31" Type="http://schemas.openxmlformats.org/officeDocument/2006/relationships/tags" Target="../tags/tag566.xml"/><Relationship Id="rId44" Type="http://schemas.openxmlformats.org/officeDocument/2006/relationships/tags" Target="../tags/tag579.xml"/><Relationship Id="rId52" Type="http://schemas.openxmlformats.org/officeDocument/2006/relationships/tags" Target="../tags/tag587.xml"/><Relationship Id="rId60" Type="http://schemas.openxmlformats.org/officeDocument/2006/relationships/tags" Target="../tags/tag595.xml"/><Relationship Id="rId65" Type="http://schemas.openxmlformats.org/officeDocument/2006/relationships/tags" Target="../tags/tag600.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tags" Target="../tags/tag549.xml"/><Relationship Id="rId22" Type="http://schemas.openxmlformats.org/officeDocument/2006/relationships/tags" Target="../tags/tag557.xml"/><Relationship Id="rId27" Type="http://schemas.openxmlformats.org/officeDocument/2006/relationships/tags" Target="../tags/tag562.xml"/><Relationship Id="rId30" Type="http://schemas.openxmlformats.org/officeDocument/2006/relationships/tags" Target="../tags/tag565.xml"/><Relationship Id="rId35" Type="http://schemas.openxmlformats.org/officeDocument/2006/relationships/tags" Target="../tags/tag570.xml"/><Relationship Id="rId43" Type="http://schemas.openxmlformats.org/officeDocument/2006/relationships/tags" Target="../tags/tag578.xml"/><Relationship Id="rId48" Type="http://schemas.openxmlformats.org/officeDocument/2006/relationships/tags" Target="../tags/tag583.xml"/><Relationship Id="rId56" Type="http://schemas.openxmlformats.org/officeDocument/2006/relationships/tags" Target="../tags/tag591.xml"/><Relationship Id="rId64" Type="http://schemas.openxmlformats.org/officeDocument/2006/relationships/tags" Target="../tags/tag599.xml"/><Relationship Id="rId8" Type="http://schemas.openxmlformats.org/officeDocument/2006/relationships/tags" Target="../tags/tag543.xml"/><Relationship Id="rId51" Type="http://schemas.openxmlformats.org/officeDocument/2006/relationships/tags" Target="../tags/tag586.xml"/><Relationship Id="rId3" Type="http://schemas.openxmlformats.org/officeDocument/2006/relationships/tags" Target="../tags/tag538.xml"/><Relationship Id="rId12" Type="http://schemas.openxmlformats.org/officeDocument/2006/relationships/tags" Target="../tags/tag547.xml"/><Relationship Id="rId17" Type="http://schemas.openxmlformats.org/officeDocument/2006/relationships/tags" Target="../tags/tag552.xml"/><Relationship Id="rId25" Type="http://schemas.openxmlformats.org/officeDocument/2006/relationships/tags" Target="../tags/tag560.xml"/><Relationship Id="rId33" Type="http://schemas.openxmlformats.org/officeDocument/2006/relationships/tags" Target="../tags/tag568.xml"/><Relationship Id="rId38" Type="http://schemas.openxmlformats.org/officeDocument/2006/relationships/tags" Target="../tags/tag573.xml"/><Relationship Id="rId46" Type="http://schemas.openxmlformats.org/officeDocument/2006/relationships/tags" Target="../tags/tag581.xml"/><Relationship Id="rId59" Type="http://schemas.openxmlformats.org/officeDocument/2006/relationships/tags" Target="../tags/tag594.xml"/><Relationship Id="rId67" Type="http://schemas.openxmlformats.org/officeDocument/2006/relationships/slideMaster" Target="../slideMasters/slideMaster3.xml"/><Relationship Id="rId20" Type="http://schemas.openxmlformats.org/officeDocument/2006/relationships/tags" Target="../tags/tag555.xml"/><Relationship Id="rId41" Type="http://schemas.openxmlformats.org/officeDocument/2006/relationships/tags" Target="../tags/tag576.xml"/><Relationship Id="rId54" Type="http://schemas.openxmlformats.org/officeDocument/2006/relationships/tags" Target="../tags/tag589.xml"/><Relationship Id="rId62" Type="http://schemas.openxmlformats.org/officeDocument/2006/relationships/tags" Target="../tags/tag597.xml"/></Relationships>
</file>

<file path=ppt/slideLayouts/_rels/slideLayout52.xml.rels><?xml version="1.0" encoding="UTF-8" standalone="yes"?>
<Relationships xmlns="http://schemas.openxmlformats.org/package/2006/relationships"><Relationship Id="rId13" Type="http://schemas.openxmlformats.org/officeDocument/2006/relationships/tags" Target="../tags/tag614.xml"/><Relationship Id="rId18" Type="http://schemas.openxmlformats.org/officeDocument/2006/relationships/tags" Target="../tags/tag619.xml"/><Relationship Id="rId26" Type="http://schemas.openxmlformats.org/officeDocument/2006/relationships/tags" Target="../tags/tag627.xml"/><Relationship Id="rId39" Type="http://schemas.openxmlformats.org/officeDocument/2006/relationships/tags" Target="../tags/tag640.xml"/><Relationship Id="rId21" Type="http://schemas.openxmlformats.org/officeDocument/2006/relationships/tags" Target="../tags/tag622.xml"/><Relationship Id="rId34" Type="http://schemas.openxmlformats.org/officeDocument/2006/relationships/tags" Target="../tags/tag635.xml"/><Relationship Id="rId42" Type="http://schemas.openxmlformats.org/officeDocument/2006/relationships/tags" Target="../tags/tag643.xml"/><Relationship Id="rId47" Type="http://schemas.openxmlformats.org/officeDocument/2006/relationships/tags" Target="../tags/tag648.xml"/><Relationship Id="rId50" Type="http://schemas.openxmlformats.org/officeDocument/2006/relationships/tags" Target="../tags/tag651.xml"/><Relationship Id="rId55" Type="http://schemas.openxmlformats.org/officeDocument/2006/relationships/tags" Target="../tags/tag656.xml"/><Relationship Id="rId63" Type="http://schemas.openxmlformats.org/officeDocument/2006/relationships/image" Target="../media/image13.emf"/><Relationship Id="rId7" Type="http://schemas.openxmlformats.org/officeDocument/2006/relationships/tags" Target="../tags/tag608.xml"/><Relationship Id="rId2" Type="http://schemas.openxmlformats.org/officeDocument/2006/relationships/tags" Target="../tags/tag603.xml"/><Relationship Id="rId16" Type="http://schemas.openxmlformats.org/officeDocument/2006/relationships/tags" Target="../tags/tag617.xml"/><Relationship Id="rId20" Type="http://schemas.openxmlformats.org/officeDocument/2006/relationships/tags" Target="../tags/tag621.xml"/><Relationship Id="rId29" Type="http://schemas.openxmlformats.org/officeDocument/2006/relationships/tags" Target="../tags/tag630.xml"/><Relationship Id="rId41" Type="http://schemas.openxmlformats.org/officeDocument/2006/relationships/tags" Target="../tags/tag642.xml"/><Relationship Id="rId54" Type="http://schemas.openxmlformats.org/officeDocument/2006/relationships/tags" Target="../tags/tag655.xml"/><Relationship Id="rId62" Type="http://schemas.openxmlformats.org/officeDocument/2006/relationships/slideMaster" Target="../slideMasters/slideMaster3.xml"/><Relationship Id="rId1" Type="http://schemas.openxmlformats.org/officeDocument/2006/relationships/tags" Target="../tags/tag602.xml"/><Relationship Id="rId6" Type="http://schemas.openxmlformats.org/officeDocument/2006/relationships/tags" Target="../tags/tag607.xml"/><Relationship Id="rId11" Type="http://schemas.openxmlformats.org/officeDocument/2006/relationships/tags" Target="../tags/tag612.xml"/><Relationship Id="rId24" Type="http://schemas.openxmlformats.org/officeDocument/2006/relationships/tags" Target="../tags/tag625.xml"/><Relationship Id="rId32" Type="http://schemas.openxmlformats.org/officeDocument/2006/relationships/tags" Target="../tags/tag633.xml"/><Relationship Id="rId37" Type="http://schemas.openxmlformats.org/officeDocument/2006/relationships/tags" Target="../tags/tag638.xml"/><Relationship Id="rId40" Type="http://schemas.openxmlformats.org/officeDocument/2006/relationships/tags" Target="../tags/tag641.xml"/><Relationship Id="rId45" Type="http://schemas.openxmlformats.org/officeDocument/2006/relationships/tags" Target="../tags/tag646.xml"/><Relationship Id="rId53" Type="http://schemas.openxmlformats.org/officeDocument/2006/relationships/tags" Target="../tags/tag654.xml"/><Relationship Id="rId58" Type="http://schemas.openxmlformats.org/officeDocument/2006/relationships/tags" Target="../tags/tag659.xml"/><Relationship Id="rId5" Type="http://schemas.openxmlformats.org/officeDocument/2006/relationships/tags" Target="../tags/tag606.xml"/><Relationship Id="rId15" Type="http://schemas.openxmlformats.org/officeDocument/2006/relationships/tags" Target="../tags/tag616.xml"/><Relationship Id="rId23" Type="http://schemas.openxmlformats.org/officeDocument/2006/relationships/tags" Target="../tags/tag624.xml"/><Relationship Id="rId28" Type="http://schemas.openxmlformats.org/officeDocument/2006/relationships/tags" Target="../tags/tag629.xml"/><Relationship Id="rId36" Type="http://schemas.openxmlformats.org/officeDocument/2006/relationships/tags" Target="../tags/tag637.xml"/><Relationship Id="rId49" Type="http://schemas.openxmlformats.org/officeDocument/2006/relationships/tags" Target="../tags/tag650.xml"/><Relationship Id="rId57" Type="http://schemas.openxmlformats.org/officeDocument/2006/relationships/tags" Target="../tags/tag658.xml"/><Relationship Id="rId61" Type="http://schemas.openxmlformats.org/officeDocument/2006/relationships/tags" Target="../tags/tag662.xml"/><Relationship Id="rId10" Type="http://schemas.openxmlformats.org/officeDocument/2006/relationships/tags" Target="../tags/tag611.xml"/><Relationship Id="rId19" Type="http://schemas.openxmlformats.org/officeDocument/2006/relationships/tags" Target="../tags/tag620.xml"/><Relationship Id="rId31" Type="http://schemas.openxmlformats.org/officeDocument/2006/relationships/tags" Target="../tags/tag632.xml"/><Relationship Id="rId44" Type="http://schemas.openxmlformats.org/officeDocument/2006/relationships/tags" Target="../tags/tag645.xml"/><Relationship Id="rId52" Type="http://schemas.openxmlformats.org/officeDocument/2006/relationships/tags" Target="../tags/tag653.xml"/><Relationship Id="rId60" Type="http://schemas.openxmlformats.org/officeDocument/2006/relationships/tags" Target="../tags/tag661.xml"/><Relationship Id="rId4" Type="http://schemas.openxmlformats.org/officeDocument/2006/relationships/tags" Target="../tags/tag605.xml"/><Relationship Id="rId9" Type="http://schemas.openxmlformats.org/officeDocument/2006/relationships/tags" Target="../tags/tag610.xml"/><Relationship Id="rId14" Type="http://schemas.openxmlformats.org/officeDocument/2006/relationships/tags" Target="../tags/tag615.xml"/><Relationship Id="rId22" Type="http://schemas.openxmlformats.org/officeDocument/2006/relationships/tags" Target="../tags/tag623.xml"/><Relationship Id="rId27" Type="http://schemas.openxmlformats.org/officeDocument/2006/relationships/tags" Target="../tags/tag628.xml"/><Relationship Id="rId30" Type="http://schemas.openxmlformats.org/officeDocument/2006/relationships/tags" Target="../tags/tag631.xml"/><Relationship Id="rId35" Type="http://schemas.openxmlformats.org/officeDocument/2006/relationships/tags" Target="../tags/tag636.xml"/><Relationship Id="rId43" Type="http://schemas.openxmlformats.org/officeDocument/2006/relationships/tags" Target="../tags/tag644.xml"/><Relationship Id="rId48" Type="http://schemas.openxmlformats.org/officeDocument/2006/relationships/tags" Target="../tags/tag649.xml"/><Relationship Id="rId56" Type="http://schemas.openxmlformats.org/officeDocument/2006/relationships/tags" Target="../tags/tag657.xml"/><Relationship Id="rId8" Type="http://schemas.openxmlformats.org/officeDocument/2006/relationships/tags" Target="../tags/tag609.xml"/><Relationship Id="rId51" Type="http://schemas.openxmlformats.org/officeDocument/2006/relationships/tags" Target="../tags/tag652.xml"/><Relationship Id="rId3" Type="http://schemas.openxmlformats.org/officeDocument/2006/relationships/tags" Target="../tags/tag604.xml"/><Relationship Id="rId12" Type="http://schemas.openxmlformats.org/officeDocument/2006/relationships/tags" Target="../tags/tag613.xml"/><Relationship Id="rId17" Type="http://schemas.openxmlformats.org/officeDocument/2006/relationships/tags" Target="../tags/tag618.xml"/><Relationship Id="rId25" Type="http://schemas.openxmlformats.org/officeDocument/2006/relationships/tags" Target="../tags/tag626.xml"/><Relationship Id="rId33" Type="http://schemas.openxmlformats.org/officeDocument/2006/relationships/tags" Target="../tags/tag634.xml"/><Relationship Id="rId38" Type="http://schemas.openxmlformats.org/officeDocument/2006/relationships/tags" Target="../tags/tag639.xml"/><Relationship Id="rId46" Type="http://schemas.openxmlformats.org/officeDocument/2006/relationships/tags" Target="../tags/tag647.xml"/><Relationship Id="rId59" Type="http://schemas.openxmlformats.org/officeDocument/2006/relationships/tags" Target="../tags/tag660.xml"/></Relationships>
</file>

<file path=ppt/slideLayouts/_rels/slideLayout53.xml.rels><?xml version="1.0" encoding="UTF-8" standalone="yes"?>
<Relationships xmlns="http://schemas.openxmlformats.org/package/2006/relationships"><Relationship Id="rId13" Type="http://schemas.openxmlformats.org/officeDocument/2006/relationships/tags" Target="../tags/tag675.xml"/><Relationship Id="rId18" Type="http://schemas.openxmlformats.org/officeDocument/2006/relationships/tags" Target="../tags/tag680.xml"/><Relationship Id="rId26" Type="http://schemas.openxmlformats.org/officeDocument/2006/relationships/tags" Target="../tags/tag688.xml"/><Relationship Id="rId39" Type="http://schemas.openxmlformats.org/officeDocument/2006/relationships/tags" Target="../tags/tag701.xml"/><Relationship Id="rId21" Type="http://schemas.openxmlformats.org/officeDocument/2006/relationships/tags" Target="../tags/tag683.xml"/><Relationship Id="rId34" Type="http://schemas.openxmlformats.org/officeDocument/2006/relationships/tags" Target="../tags/tag696.xml"/><Relationship Id="rId42" Type="http://schemas.openxmlformats.org/officeDocument/2006/relationships/tags" Target="../tags/tag704.xml"/><Relationship Id="rId47" Type="http://schemas.openxmlformats.org/officeDocument/2006/relationships/tags" Target="../tags/tag709.xml"/><Relationship Id="rId50" Type="http://schemas.openxmlformats.org/officeDocument/2006/relationships/tags" Target="../tags/tag712.xml"/><Relationship Id="rId55" Type="http://schemas.openxmlformats.org/officeDocument/2006/relationships/tags" Target="../tags/tag717.xml"/><Relationship Id="rId63" Type="http://schemas.openxmlformats.org/officeDocument/2006/relationships/tags" Target="../tags/tag725.xml"/><Relationship Id="rId7" Type="http://schemas.openxmlformats.org/officeDocument/2006/relationships/tags" Target="../tags/tag669.xml"/><Relationship Id="rId2" Type="http://schemas.openxmlformats.org/officeDocument/2006/relationships/tags" Target="../tags/tag664.xml"/><Relationship Id="rId16" Type="http://schemas.openxmlformats.org/officeDocument/2006/relationships/tags" Target="../tags/tag678.xml"/><Relationship Id="rId20" Type="http://schemas.openxmlformats.org/officeDocument/2006/relationships/tags" Target="../tags/tag682.xml"/><Relationship Id="rId29" Type="http://schemas.openxmlformats.org/officeDocument/2006/relationships/tags" Target="../tags/tag691.xml"/><Relationship Id="rId41" Type="http://schemas.openxmlformats.org/officeDocument/2006/relationships/tags" Target="../tags/tag703.xml"/><Relationship Id="rId54" Type="http://schemas.openxmlformats.org/officeDocument/2006/relationships/tags" Target="../tags/tag716.xml"/><Relationship Id="rId62" Type="http://schemas.openxmlformats.org/officeDocument/2006/relationships/tags" Target="../tags/tag724.xml"/><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tags" Target="../tags/tag673.xml"/><Relationship Id="rId24" Type="http://schemas.openxmlformats.org/officeDocument/2006/relationships/tags" Target="../tags/tag686.xml"/><Relationship Id="rId32" Type="http://schemas.openxmlformats.org/officeDocument/2006/relationships/tags" Target="../tags/tag694.xml"/><Relationship Id="rId37" Type="http://schemas.openxmlformats.org/officeDocument/2006/relationships/tags" Target="../tags/tag699.xml"/><Relationship Id="rId40" Type="http://schemas.openxmlformats.org/officeDocument/2006/relationships/tags" Target="../tags/tag702.xml"/><Relationship Id="rId45" Type="http://schemas.openxmlformats.org/officeDocument/2006/relationships/tags" Target="../tags/tag707.xml"/><Relationship Id="rId53" Type="http://schemas.openxmlformats.org/officeDocument/2006/relationships/tags" Target="../tags/tag715.xml"/><Relationship Id="rId58" Type="http://schemas.openxmlformats.org/officeDocument/2006/relationships/tags" Target="../tags/tag720.xml"/><Relationship Id="rId5" Type="http://schemas.openxmlformats.org/officeDocument/2006/relationships/tags" Target="../tags/tag667.xml"/><Relationship Id="rId15" Type="http://schemas.openxmlformats.org/officeDocument/2006/relationships/tags" Target="../tags/tag677.xml"/><Relationship Id="rId23" Type="http://schemas.openxmlformats.org/officeDocument/2006/relationships/tags" Target="../tags/tag685.xml"/><Relationship Id="rId28" Type="http://schemas.openxmlformats.org/officeDocument/2006/relationships/tags" Target="../tags/tag690.xml"/><Relationship Id="rId36" Type="http://schemas.openxmlformats.org/officeDocument/2006/relationships/tags" Target="../tags/tag698.xml"/><Relationship Id="rId49" Type="http://schemas.openxmlformats.org/officeDocument/2006/relationships/tags" Target="../tags/tag711.xml"/><Relationship Id="rId57" Type="http://schemas.openxmlformats.org/officeDocument/2006/relationships/tags" Target="../tags/tag719.xml"/><Relationship Id="rId61" Type="http://schemas.openxmlformats.org/officeDocument/2006/relationships/tags" Target="../tags/tag723.xml"/><Relationship Id="rId10" Type="http://schemas.openxmlformats.org/officeDocument/2006/relationships/tags" Target="../tags/tag672.xml"/><Relationship Id="rId19" Type="http://schemas.openxmlformats.org/officeDocument/2006/relationships/tags" Target="../tags/tag681.xml"/><Relationship Id="rId31" Type="http://schemas.openxmlformats.org/officeDocument/2006/relationships/tags" Target="../tags/tag693.xml"/><Relationship Id="rId44" Type="http://schemas.openxmlformats.org/officeDocument/2006/relationships/tags" Target="../tags/tag706.xml"/><Relationship Id="rId52" Type="http://schemas.openxmlformats.org/officeDocument/2006/relationships/tags" Target="../tags/tag714.xml"/><Relationship Id="rId60" Type="http://schemas.openxmlformats.org/officeDocument/2006/relationships/tags" Target="../tags/tag722.xml"/><Relationship Id="rId65" Type="http://schemas.openxmlformats.org/officeDocument/2006/relationships/image" Target="../media/image14.emf"/><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tags" Target="../tags/tag676.xml"/><Relationship Id="rId22" Type="http://schemas.openxmlformats.org/officeDocument/2006/relationships/tags" Target="../tags/tag684.xml"/><Relationship Id="rId27" Type="http://schemas.openxmlformats.org/officeDocument/2006/relationships/tags" Target="../tags/tag689.xml"/><Relationship Id="rId30" Type="http://schemas.openxmlformats.org/officeDocument/2006/relationships/tags" Target="../tags/tag692.xml"/><Relationship Id="rId35" Type="http://schemas.openxmlformats.org/officeDocument/2006/relationships/tags" Target="../tags/tag697.xml"/><Relationship Id="rId43" Type="http://schemas.openxmlformats.org/officeDocument/2006/relationships/tags" Target="../tags/tag705.xml"/><Relationship Id="rId48" Type="http://schemas.openxmlformats.org/officeDocument/2006/relationships/tags" Target="../tags/tag710.xml"/><Relationship Id="rId56" Type="http://schemas.openxmlformats.org/officeDocument/2006/relationships/tags" Target="../tags/tag718.xml"/><Relationship Id="rId64" Type="http://schemas.openxmlformats.org/officeDocument/2006/relationships/slideMaster" Target="../slideMasters/slideMaster3.xml"/><Relationship Id="rId8" Type="http://schemas.openxmlformats.org/officeDocument/2006/relationships/tags" Target="../tags/tag670.xml"/><Relationship Id="rId51" Type="http://schemas.openxmlformats.org/officeDocument/2006/relationships/tags" Target="../tags/tag713.xml"/><Relationship Id="rId3" Type="http://schemas.openxmlformats.org/officeDocument/2006/relationships/tags" Target="../tags/tag665.xml"/><Relationship Id="rId12" Type="http://schemas.openxmlformats.org/officeDocument/2006/relationships/tags" Target="../tags/tag674.xml"/><Relationship Id="rId17" Type="http://schemas.openxmlformats.org/officeDocument/2006/relationships/tags" Target="../tags/tag679.xml"/><Relationship Id="rId25" Type="http://schemas.openxmlformats.org/officeDocument/2006/relationships/tags" Target="../tags/tag687.xml"/><Relationship Id="rId33" Type="http://schemas.openxmlformats.org/officeDocument/2006/relationships/tags" Target="../tags/tag695.xml"/><Relationship Id="rId38" Type="http://schemas.openxmlformats.org/officeDocument/2006/relationships/tags" Target="../tags/tag700.xml"/><Relationship Id="rId46" Type="http://schemas.openxmlformats.org/officeDocument/2006/relationships/tags" Target="../tags/tag708.xml"/><Relationship Id="rId59" Type="http://schemas.openxmlformats.org/officeDocument/2006/relationships/tags" Target="../tags/tag721.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733.xml"/><Relationship Id="rId13" Type="http://schemas.openxmlformats.org/officeDocument/2006/relationships/tags" Target="../tags/tag738.xml"/><Relationship Id="rId3" Type="http://schemas.openxmlformats.org/officeDocument/2006/relationships/tags" Target="../tags/tag728.xml"/><Relationship Id="rId7" Type="http://schemas.openxmlformats.org/officeDocument/2006/relationships/tags" Target="../tags/tag732.xml"/><Relationship Id="rId12" Type="http://schemas.openxmlformats.org/officeDocument/2006/relationships/tags" Target="../tags/tag737.xml"/><Relationship Id="rId2" Type="http://schemas.openxmlformats.org/officeDocument/2006/relationships/tags" Target="../tags/tag727.xml"/><Relationship Id="rId1" Type="http://schemas.openxmlformats.org/officeDocument/2006/relationships/tags" Target="../tags/tag726.xml"/><Relationship Id="rId6" Type="http://schemas.openxmlformats.org/officeDocument/2006/relationships/tags" Target="../tags/tag731.xml"/><Relationship Id="rId11" Type="http://schemas.openxmlformats.org/officeDocument/2006/relationships/tags" Target="../tags/tag736.xml"/><Relationship Id="rId5" Type="http://schemas.openxmlformats.org/officeDocument/2006/relationships/tags" Target="../tags/tag730.xml"/><Relationship Id="rId15" Type="http://schemas.openxmlformats.org/officeDocument/2006/relationships/slideMaster" Target="../slideMasters/slideMaster3.xml"/><Relationship Id="rId10" Type="http://schemas.openxmlformats.org/officeDocument/2006/relationships/tags" Target="../tags/tag735.xml"/><Relationship Id="rId4" Type="http://schemas.openxmlformats.org/officeDocument/2006/relationships/tags" Target="../tags/tag729.xml"/><Relationship Id="rId9" Type="http://schemas.openxmlformats.org/officeDocument/2006/relationships/tags" Target="../tags/tag734.xml"/><Relationship Id="rId14" Type="http://schemas.openxmlformats.org/officeDocument/2006/relationships/tags" Target="../tags/tag739.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747.xml"/><Relationship Id="rId13" Type="http://schemas.openxmlformats.org/officeDocument/2006/relationships/tags" Target="../tags/tag752.xml"/><Relationship Id="rId18" Type="http://schemas.openxmlformats.org/officeDocument/2006/relationships/tags" Target="../tags/tag757.xml"/><Relationship Id="rId26" Type="http://schemas.openxmlformats.org/officeDocument/2006/relationships/tags" Target="../tags/tag765.xml"/><Relationship Id="rId3" Type="http://schemas.openxmlformats.org/officeDocument/2006/relationships/tags" Target="../tags/tag742.xml"/><Relationship Id="rId21" Type="http://schemas.openxmlformats.org/officeDocument/2006/relationships/tags" Target="../tags/tag760.xml"/><Relationship Id="rId7" Type="http://schemas.openxmlformats.org/officeDocument/2006/relationships/tags" Target="../tags/tag746.xml"/><Relationship Id="rId12" Type="http://schemas.openxmlformats.org/officeDocument/2006/relationships/tags" Target="../tags/tag751.xml"/><Relationship Id="rId17" Type="http://schemas.openxmlformats.org/officeDocument/2006/relationships/tags" Target="../tags/tag756.xml"/><Relationship Id="rId25" Type="http://schemas.openxmlformats.org/officeDocument/2006/relationships/tags" Target="../tags/tag764.xml"/><Relationship Id="rId2" Type="http://schemas.openxmlformats.org/officeDocument/2006/relationships/tags" Target="../tags/tag741.xml"/><Relationship Id="rId16" Type="http://schemas.openxmlformats.org/officeDocument/2006/relationships/tags" Target="../tags/tag755.xml"/><Relationship Id="rId20" Type="http://schemas.openxmlformats.org/officeDocument/2006/relationships/tags" Target="../tags/tag759.xml"/><Relationship Id="rId29" Type="http://schemas.openxmlformats.org/officeDocument/2006/relationships/tags" Target="../tags/tag768.xml"/><Relationship Id="rId1" Type="http://schemas.openxmlformats.org/officeDocument/2006/relationships/tags" Target="../tags/tag740.xml"/><Relationship Id="rId6" Type="http://schemas.openxmlformats.org/officeDocument/2006/relationships/tags" Target="../tags/tag745.xml"/><Relationship Id="rId11" Type="http://schemas.openxmlformats.org/officeDocument/2006/relationships/tags" Target="../tags/tag750.xml"/><Relationship Id="rId24" Type="http://schemas.openxmlformats.org/officeDocument/2006/relationships/tags" Target="../tags/tag763.xml"/><Relationship Id="rId32" Type="http://schemas.openxmlformats.org/officeDocument/2006/relationships/slideMaster" Target="../slideMasters/slideMaster3.xml"/><Relationship Id="rId5" Type="http://schemas.openxmlformats.org/officeDocument/2006/relationships/tags" Target="../tags/tag744.xml"/><Relationship Id="rId15" Type="http://schemas.openxmlformats.org/officeDocument/2006/relationships/tags" Target="../tags/tag754.xml"/><Relationship Id="rId23" Type="http://schemas.openxmlformats.org/officeDocument/2006/relationships/tags" Target="../tags/tag762.xml"/><Relationship Id="rId28" Type="http://schemas.openxmlformats.org/officeDocument/2006/relationships/tags" Target="../tags/tag767.xml"/><Relationship Id="rId10" Type="http://schemas.openxmlformats.org/officeDocument/2006/relationships/tags" Target="../tags/tag749.xml"/><Relationship Id="rId19" Type="http://schemas.openxmlformats.org/officeDocument/2006/relationships/tags" Target="../tags/tag758.xml"/><Relationship Id="rId31" Type="http://schemas.openxmlformats.org/officeDocument/2006/relationships/tags" Target="../tags/tag770.xml"/><Relationship Id="rId4" Type="http://schemas.openxmlformats.org/officeDocument/2006/relationships/tags" Target="../tags/tag743.xml"/><Relationship Id="rId9" Type="http://schemas.openxmlformats.org/officeDocument/2006/relationships/tags" Target="../tags/tag748.xml"/><Relationship Id="rId14" Type="http://schemas.openxmlformats.org/officeDocument/2006/relationships/tags" Target="../tags/tag753.xml"/><Relationship Id="rId22" Type="http://schemas.openxmlformats.org/officeDocument/2006/relationships/tags" Target="../tags/tag761.xml"/><Relationship Id="rId27" Type="http://schemas.openxmlformats.org/officeDocument/2006/relationships/tags" Target="../tags/tag766.xml"/><Relationship Id="rId30" Type="http://schemas.openxmlformats.org/officeDocument/2006/relationships/tags" Target="../tags/tag769.xml"/></Relationships>
</file>

<file path=ppt/slideLayouts/_rels/slideLayout56.xml.rels><?xml version="1.0" encoding="UTF-8" standalone="yes"?>
<Relationships xmlns="http://schemas.openxmlformats.org/package/2006/relationships"><Relationship Id="rId13" Type="http://schemas.openxmlformats.org/officeDocument/2006/relationships/tags" Target="../tags/tag783.xml"/><Relationship Id="rId18" Type="http://schemas.openxmlformats.org/officeDocument/2006/relationships/tags" Target="../tags/tag788.xml"/><Relationship Id="rId26" Type="http://schemas.openxmlformats.org/officeDocument/2006/relationships/tags" Target="../tags/tag796.xml"/><Relationship Id="rId39" Type="http://schemas.openxmlformats.org/officeDocument/2006/relationships/tags" Target="../tags/tag809.xml"/><Relationship Id="rId3" Type="http://schemas.openxmlformats.org/officeDocument/2006/relationships/tags" Target="../tags/tag773.xml"/><Relationship Id="rId21" Type="http://schemas.openxmlformats.org/officeDocument/2006/relationships/tags" Target="../tags/tag791.xml"/><Relationship Id="rId34" Type="http://schemas.openxmlformats.org/officeDocument/2006/relationships/tags" Target="../tags/tag804.xml"/><Relationship Id="rId42" Type="http://schemas.openxmlformats.org/officeDocument/2006/relationships/tags" Target="../tags/tag812.xml"/><Relationship Id="rId47" Type="http://schemas.openxmlformats.org/officeDocument/2006/relationships/tags" Target="../tags/tag817.xml"/><Relationship Id="rId50" Type="http://schemas.openxmlformats.org/officeDocument/2006/relationships/slideMaster" Target="../slideMasters/slideMaster3.xml"/><Relationship Id="rId7" Type="http://schemas.openxmlformats.org/officeDocument/2006/relationships/tags" Target="../tags/tag777.xml"/><Relationship Id="rId12" Type="http://schemas.openxmlformats.org/officeDocument/2006/relationships/tags" Target="../tags/tag782.xml"/><Relationship Id="rId17" Type="http://schemas.openxmlformats.org/officeDocument/2006/relationships/tags" Target="../tags/tag787.xml"/><Relationship Id="rId25" Type="http://schemas.openxmlformats.org/officeDocument/2006/relationships/tags" Target="../tags/tag795.xml"/><Relationship Id="rId33" Type="http://schemas.openxmlformats.org/officeDocument/2006/relationships/tags" Target="../tags/tag803.xml"/><Relationship Id="rId38" Type="http://schemas.openxmlformats.org/officeDocument/2006/relationships/tags" Target="../tags/tag808.xml"/><Relationship Id="rId46" Type="http://schemas.openxmlformats.org/officeDocument/2006/relationships/tags" Target="../tags/tag816.xml"/><Relationship Id="rId2" Type="http://schemas.openxmlformats.org/officeDocument/2006/relationships/tags" Target="../tags/tag772.xml"/><Relationship Id="rId16" Type="http://schemas.openxmlformats.org/officeDocument/2006/relationships/tags" Target="../tags/tag786.xml"/><Relationship Id="rId20" Type="http://schemas.openxmlformats.org/officeDocument/2006/relationships/tags" Target="../tags/tag790.xml"/><Relationship Id="rId29" Type="http://schemas.openxmlformats.org/officeDocument/2006/relationships/tags" Target="../tags/tag799.xml"/><Relationship Id="rId41" Type="http://schemas.openxmlformats.org/officeDocument/2006/relationships/tags" Target="../tags/tag811.xml"/><Relationship Id="rId1" Type="http://schemas.openxmlformats.org/officeDocument/2006/relationships/tags" Target="../tags/tag771.xml"/><Relationship Id="rId6" Type="http://schemas.openxmlformats.org/officeDocument/2006/relationships/tags" Target="../tags/tag776.xml"/><Relationship Id="rId11" Type="http://schemas.openxmlformats.org/officeDocument/2006/relationships/tags" Target="../tags/tag781.xml"/><Relationship Id="rId24" Type="http://schemas.openxmlformats.org/officeDocument/2006/relationships/tags" Target="../tags/tag794.xml"/><Relationship Id="rId32" Type="http://schemas.openxmlformats.org/officeDocument/2006/relationships/tags" Target="../tags/tag802.xml"/><Relationship Id="rId37" Type="http://schemas.openxmlformats.org/officeDocument/2006/relationships/tags" Target="../tags/tag807.xml"/><Relationship Id="rId40" Type="http://schemas.openxmlformats.org/officeDocument/2006/relationships/tags" Target="../tags/tag810.xml"/><Relationship Id="rId45" Type="http://schemas.openxmlformats.org/officeDocument/2006/relationships/tags" Target="../tags/tag815.xml"/><Relationship Id="rId5" Type="http://schemas.openxmlformats.org/officeDocument/2006/relationships/tags" Target="../tags/tag775.xml"/><Relationship Id="rId15" Type="http://schemas.openxmlformats.org/officeDocument/2006/relationships/tags" Target="../tags/tag785.xml"/><Relationship Id="rId23" Type="http://schemas.openxmlformats.org/officeDocument/2006/relationships/tags" Target="../tags/tag793.xml"/><Relationship Id="rId28" Type="http://schemas.openxmlformats.org/officeDocument/2006/relationships/tags" Target="../tags/tag798.xml"/><Relationship Id="rId36" Type="http://schemas.openxmlformats.org/officeDocument/2006/relationships/tags" Target="../tags/tag806.xml"/><Relationship Id="rId49" Type="http://schemas.openxmlformats.org/officeDocument/2006/relationships/tags" Target="../tags/tag819.xml"/><Relationship Id="rId10" Type="http://schemas.openxmlformats.org/officeDocument/2006/relationships/tags" Target="../tags/tag780.xml"/><Relationship Id="rId19" Type="http://schemas.openxmlformats.org/officeDocument/2006/relationships/tags" Target="../tags/tag789.xml"/><Relationship Id="rId31" Type="http://schemas.openxmlformats.org/officeDocument/2006/relationships/tags" Target="../tags/tag801.xml"/><Relationship Id="rId44" Type="http://schemas.openxmlformats.org/officeDocument/2006/relationships/tags" Target="../tags/tag814.xml"/><Relationship Id="rId4" Type="http://schemas.openxmlformats.org/officeDocument/2006/relationships/tags" Target="../tags/tag774.xml"/><Relationship Id="rId9" Type="http://schemas.openxmlformats.org/officeDocument/2006/relationships/tags" Target="../tags/tag779.xml"/><Relationship Id="rId14" Type="http://schemas.openxmlformats.org/officeDocument/2006/relationships/tags" Target="../tags/tag784.xml"/><Relationship Id="rId22" Type="http://schemas.openxmlformats.org/officeDocument/2006/relationships/tags" Target="../tags/tag792.xml"/><Relationship Id="rId27" Type="http://schemas.openxmlformats.org/officeDocument/2006/relationships/tags" Target="../tags/tag797.xml"/><Relationship Id="rId30" Type="http://schemas.openxmlformats.org/officeDocument/2006/relationships/tags" Target="../tags/tag800.xml"/><Relationship Id="rId35" Type="http://schemas.openxmlformats.org/officeDocument/2006/relationships/tags" Target="../tags/tag805.xml"/><Relationship Id="rId43" Type="http://schemas.openxmlformats.org/officeDocument/2006/relationships/tags" Target="../tags/tag813.xml"/><Relationship Id="rId48" Type="http://schemas.openxmlformats.org/officeDocument/2006/relationships/tags" Target="../tags/tag818.xml"/><Relationship Id="rId8" Type="http://schemas.openxmlformats.org/officeDocument/2006/relationships/tags" Target="../tags/tag778.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827.xml"/><Relationship Id="rId13" Type="http://schemas.openxmlformats.org/officeDocument/2006/relationships/tags" Target="../tags/tag832.xml"/><Relationship Id="rId18" Type="http://schemas.openxmlformats.org/officeDocument/2006/relationships/tags" Target="../tags/tag837.xml"/><Relationship Id="rId26" Type="http://schemas.openxmlformats.org/officeDocument/2006/relationships/tags" Target="../tags/tag845.xml"/><Relationship Id="rId39" Type="http://schemas.openxmlformats.org/officeDocument/2006/relationships/tags" Target="../tags/tag858.xml"/><Relationship Id="rId3" Type="http://schemas.openxmlformats.org/officeDocument/2006/relationships/tags" Target="../tags/tag822.xml"/><Relationship Id="rId21" Type="http://schemas.openxmlformats.org/officeDocument/2006/relationships/tags" Target="../tags/tag840.xml"/><Relationship Id="rId34" Type="http://schemas.openxmlformats.org/officeDocument/2006/relationships/tags" Target="../tags/tag853.xml"/><Relationship Id="rId42" Type="http://schemas.openxmlformats.org/officeDocument/2006/relationships/tags" Target="../tags/tag861.xml"/><Relationship Id="rId47" Type="http://schemas.openxmlformats.org/officeDocument/2006/relationships/tags" Target="../tags/tag866.xml"/><Relationship Id="rId7" Type="http://schemas.openxmlformats.org/officeDocument/2006/relationships/tags" Target="../tags/tag826.xml"/><Relationship Id="rId12" Type="http://schemas.openxmlformats.org/officeDocument/2006/relationships/tags" Target="../tags/tag831.xml"/><Relationship Id="rId17" Type="http://schemas.openxmlformats.org/officeDocument/2006/relationships/tags" Target="../tags/tag836.xml"/><Relationship Id="rId25" Type="http://schemas.openxmlformats.org/officeDocument/2006/relationships/tags" Target="../tags/tag844.xml"/><Relationship Id="rId33" Type="http://schemas.openxmlformats.org/officeDocument/2006/relationships/tags" Target="../tags/tag852.xml"/><Relationship Id="rId38" Type="http://schemas.openxmlformats.org/officeDocument/2006/relationships/tags" Target="../tags/tag857.xml"/><Relationship Id="rId46" Type="http://schemas.openxmlformats.org/officeDocument/2006/relationships/tags" Target="../tags/tag865.xml"/><Relationship Id="rId2" Type="http://schemas.openxmlformats.org/officeDocument/2006/relationships/tags" Target="../tags/tag821.xml"/><Relationship Id="rId16" Type="http://schemas.openxmlformats.org/officeDocument/2006/relationships/tags" Target="../tags/tag835.xml"/><Relationship Id="rId20" Type="http://schemas.openxmlformats.org/officeDocument/2006/relationships/tags" Target="../tags/tag839.xml"/><Relationship Id="rId29" Type="http://schemas.openxmlformats.org/officeDocument/2006/relationships/tags" Target="../tags/tag848.xml"/><Relationship Id="rId41" Type="http://schemas.openxmlformats.org/officeDocument/2006/relationships/tags" Target="../tags/tag860.xml"/><Relationship Id="rId1" Type="http://schemas.openxmlformats.org/officeDocument/2006/relationships/tags" Target="../tags/tag820.xml"/><Relationship Id="rId6" Type="http://schemas.openxmlformats.org/officeDocument/2006/relationships/tags" Target="../tags/tag825.xml"/><Relationship Id="rId11" Type="http://schemas.openxmlformats.org/officeDocument/2006/relationships/tags" Target="../tags/tag830.xml"/><Relationship Id="rId24" Type="http://schemas.openxmlformats.org/officeDocument/2006/relationships/tags" Target="../tags/tag843.xml"/><Relationship Id="rId32" Type="http://schemas.openxmlformats.org/officeDocument/2006/relationships/tags" Target="../tags/tag851.xml"/><Relationship Id="rId37" Type="http://schemas.openxmlformats.org/officeDocument/2006/relationships/tags" Target="../tags/tag856.xml"/><Relationship Id="rId40" Type="http://schemas.openxmlformats.org/officeDocument/2006/relationships/tags" Target="../tags/tag859.xml"/><Relationship Id="rId45" Type="http://schemas.openxmlformats.org/officeDocument/2006/relationships/tags" Target="../tags/tag864.xml"/><Relationship Id="rId5" Type="http://schemas.openxmlformats.org/officeDocument/2006/relationships/tags" Target="../tags/tag824.xml"/><Relationship Id="rId15" Type="http://schemas.openxmlformats.org/officeDocument/2006/relationships/tags" Target="../tags/tag834.xml"/><Relationship Id="rId23" Type="http://schemas.openxmlformats.org/officeDocument/2006/relationships/tags" Target="../tags/tag842.xml"/><Relationship Id="rId28" Type="http://schemas.openxmlformats.org/officeDocument/2006/relationships/tags" Target="../tags/tag847.xml"/><Relationship Id="rId36" Type="http://schemas.openxmlformats.org/officeDocument/2006/relationships/tags" Target="../tags/tag855.xml"/><Relationship Id="rId10" Type="http://schemas.openxmlformats.org/officeDocument/2006/relationships/tags" Target="../tags/tag829.xml"/><Relationship Id="rId19" Type="http://schemas.openxmlformats.org/officeDocument/2006/relationships/tags" Target="../tags/tag838.xml"/><Relationship Id="rId31" Type="http://schemas.openxmlformats.org/officeDocument/2006/relationships/tags" Target="../tags/tag850.xml"/><Relationship Id="rId44" Type="http://schemas.openxmlformats.org/officeDocument/2006/relationships/tags" Target="../tags/tag863.xml"/><Relationship Id="rId4" Type="http://schemas.openxmlformats.org/officeDocument/2006/relationships/tags" Target="../tags/tag823.xml"/><Relationship Id="rId9" Type="http://schemas.openxmlformats.org/officeDocument/2006/relationships/tags" Target="../tags/tag828.xml"/><Relationship Id="rId14" Type="http://schemas.openxmlformats.org/officeDocument/2006/relationships/tags" Target="../tags/tag833.xml"/><Relationship Id="rId22" Type="http://schemas.openxmlformats.org/officeDocument/2006/relationships/tags" Target="../tags/tag841.xml"/><Relationship Id="rId27" Type="http://schemas.openxmlformats.org/officeDocument/2006/relationships/tags" Target="../tags/tag846.xml"/><Relationship Id="rId30" Type="http://schemas.openxmlformats.org/officeDocument/2006/relationships/tags" Target="../tags/tag849.xml"/><Relationship Id="rId35" Type="http://schemas.openxmlformats.org/officeDocument/2006/relationships/tags" Target="../tags/tag854.xml"/><Relationship Id="rId43" Type="http://schemas.openxmlformats.org/officeDocument/2006/relationships/tags" Target="../tags/tag862.xml"/><Relationship Id="rId48"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874.xml"/><Relationship Id="rId3" Type="http://schemas.openxmlformats.org/officeDocument/2006/relationships/tags" Target="../tags/tag869.xml"/><Relationship Id="rId7" Type="http://schemas.openxmlformats.org/officeDocument/2006/relationships/tags" Target="../tags/tag873.xml"/><Relationship Id="rId2" Type="http://schemas.openxmlformats.org/officeDocument/2006/relationships/tags" Target="../tags/tag868.xml"/><Relationship Id="rId1" Type="http://schemas.openxmlformats.org/officeDocument/2006/relationships/tags" Target="../tags/tag867.xml"/><Relationship Id="rId6" Type="http://schemas.openxmlformats.org/officeDocument/2006/relationships/tags" Target="../tags/tag872.xml"/><Relationship Id="rId11" Type="http://schemas.openxmlformats.org/officeDocument/2006/relationships/slideMaster" Target="../slideMasters/slideMaster3.xml"/><Relationship Id="rId5" Type="http://schemas.openxmlformats.org/officeDocument/2006/relationships/tags" Target="../tags/tag871.xml"/><Relationship Id="rId10" Type="http://schemas.openxmlformats.org/officeDocument/2006/relationships/tags" Target="../tags/tag876.xml"/><Relationship Id="rId4" Type="http://schemas.openxmlformats.org/officeDocument/2006/relationships/tags" Target="../tags/tag870.xml"/><Relationship Id="rId9" Type="http://schemas.openxmlformats.org/officeDocument/2006/relationships/tags" Target="../tags/tag875.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884.xml"/><Relationship Id="rId13" Type="http://schemas.openxmlformats.org/officeDocument/2006/relationships/image" Target="../media/image16.png"/><Relationship Id="rId3" Type="http://schemas.openxmlformats.org/officeDocument/2006/relationships/tags" Target="../tags/tag879.xml"/><Relationship Id="rId7" Type="http://schemas.openxmlformats.org/officeDocument/2006/relationships/tags" Target="../tags/tag883.xml"/><Relationship Id="rId12" Type="http://schemas.openxmlformats.org/officeDocument/2006/relationships/image" Target="../media/image15.jpeg"/><Relationship Id="rId2" Type="http://schemas.openxmlformats.org/officeDocument/2006/relationships/tags" Target="../tags/tag878.xml"/><Relationship Id="rId1" Type="http://schemas.openxmlformats.org/officeDocument/2006/relationships/tags" Target="../tags/tag877.xml"/><Relationship Id="rId6" Type="http://schemas.openxmlformats.org/officeDocument/2006/relationships/tags" Target="../tags/tag882.xml"/><Relationship Id="rId11" Type="http://schemas.openxmlformats.org/officeDocument/2006/relationships/hyperlink" Target="http://www.reedsmith.com/" TargetMode="External"/><Relationship Id="rId5" Type="http://schemas.openxmlformats.org/officeDocument/2006/relationships/tags" Target="../tags/tag881.xml"/><Relationship Id="rId15" Type="http://schemas.openxmlformats.org/officeDocument/2006/relationships/image" Target="../media/image1.emf"/><Relationship Id="rId10" Type="http://schemas.openxmlformats.org/officeDocument/2006/relationships/slideMaster" Target="../slideMasters/slideMaster3.xml"/><Relationship Id="rId4" Type="http://schemas.openxmlformats.org/officeDocument/2006/relationships/tags" Target="../tags/tag880.xml"/><Relationship Id="rId9" Type="http://schemas.openxmlformats.org/officeDocument/2006/relationships/tags" Target="../tags/tag885.xml"/><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slideMaster" Target="../slideMasters/slideMaster1.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 Type="http://schemas.openxmlformats.org/officeDocument/2006/relationships/tags" Target="../tags/tag50.xml"/><Relationship Id="rId16" Type="http://schemas.openxmlformats.org/officeDocument/2006/relationships/tags" Target="../tags/tag64.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73.xml"/><Relationship Id="rId3" Type="http://schemas.openxmlformats.org/officeDocument/2006/relationships/tags" Target="../tags/tag68.xml"/><Relationship Id="rId7" Type="http://schemas.openxmlformats.org/officeDocument/2006/relationships/tags" Target="../tags/tag7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slideMaster" Target="../slideMasters/slideMaster1.xml"/><Relationship Id="rId5" Type="http://schemas.openxmlformats.org/officeDocument/2006/relationships/tags" Target="../tags/tag70.xml"/><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slideMaster" Target="../slideMasters/slideMaster1.xml"/><Relationship Id="rId2" Type="http://schemas.openxmlformats.org/officeDocument/2006/relationships/tags" Target="../tags/tag77.xml"/><Relationship Id="rId16" Type="http://schemas.openxmlformats.org/officeDocument/2006/relationships/tags" Target="../tags/tag91.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5" Type="http://schemas.openxmlformats.org/officeDocument/2006/relationships/tags" Target="../tags/tag9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slideMaster" Target="../slideMasters/slideMaster1.xml"/><Relationship Id="rId4" Type="http://schemas.openxmlformats.org/officeDocument/2006/relationships/tags" Target="../tags/tag9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3" name="Subtitle 2"/>
          <p:cNvSpPr>
            <a:spLocks noGrp="1"/>
          </p:cNvSpPr>
          <p:nvPr>
            <p:ph type="subTitle" idx="1"/>
            <p:custDataLst>
              <p:tags r:id="rId2"/>
            </p:custDataLst>
          </p:nvPr>
        </p:nvSpPr>
        <p:spPr>
          <a:xfrm>
            <a:off x="541338" y="4899599"/>
            <a:ext cx="6055200" cy="1346400"/>
          </a:xfrm>
        </p:spPr>
        <p:txBody>
          <a:bodyPr/>
          <a:lstStyle>
            <a:lvl1pPr marL="0" indent="0" algn="l">
              <a:lnSpc>
                <a:spcPct val="100000"/>
              </a:lnSpc>
              <a:spcBef>
                <a:spcPts val="1800"/>
              </a:spcBef>
              <a:buNone/>
              <a:defRPr sz="1800" b="0" i="0" baseline="0">
                <a:solidFill>
                  <a:srgbClr val="000000"/>
                </a:solidFill>
                <a:latin typeface="+mn-lt"/>
                <a:ea typeface="+mn-ea"/>
                <a:cs typeface="+mn-cs"/>
              </a:defRPr>
            </a:lvl1pPr>
            <a:lvl2pPr marL="0" indent="0" algn="l">
              <a:lnSpc>
                <a:spcPct val="100000"/>
              </a:lnSpc>
              <a:spcBef>
                <a:spcPts val="600"/>
              </a:spcBef>
              <a:buNone/>
              <a:defRPr sz="1200" baseline="0">
                <a:solidFill>
                  <a:srgbClr val="000000"/>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custDataLst>
              <p:tags r:id="rId3"/>
            </p:custDataLst>
          </p:nvPr>
        </p:nvSpPr>
        <p:spPr/>
        <p:txBody>
          <a:bodyPr/>
          <a:lstStyle>
            <a:lvl1pPr>
              <a:defRPr>
                <a:solidFill>
                  <a:srgbClr val="FFFFFF"/>
                </a:solidFill>
              </a:defRPr>
            </a:lvl1pPr>
          </a:lstStyle>
          <a:p>
            <a:fld id="{015551A6-F87B-4973-964F-CC665093D49D}" type="datetime1">
              <a:rPr lang="en-US" smtClean="0"/>
              <a:t>6/23/2022</a:t>
            </a:fld>
            <a:endParaRPr lang="en-GB"/>
          </a:p>
        </p:txBody>
      </p:sp>
      <p:sp>
        <p:nvSpPr>
          <p:cNvPr id="5" name="Footer Placeholder 4"/>
          <p:cNvSpPr>
            <a:spLocks noGrp="1"/>
          </p:cNvSpPr>
          <p:nvPr>
            <p:ph type="ftr" sz="quarter" idx="11"/>
            <p:custDataLst>
              <p:tags r:id="rId4"/>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6" name="Slide Number Placeholder 5"/>
          <p:cNvSpPr>
            <a:spLocks noGrp="1"/>
          </p:cNvSpPr>
          <p:nvPr>
            <p:ph type="sldNum" sz="quarter" idx="12"/>
            <p:custDataLst>
              <p:tags r:id="rId5"/>
            </p:custDataLst>
          </p:nvPr>
        </p:nvSpPr>
        <p:spPr/>
        <p:txBody>
          <a:bodyPr/>
          <a:lstStyle>
            <a:lvl1pPr>
              <a:defRPr>
                <a:solidFill>
                  <a:srgbClr val="FFFFFF"/>
                </a:solidFill>
              </a:defRPr>
            </a:lvl1pPr>
          </a:lstStyle>
          <a:p>
            <a:fld id="{0EBF2EF9-CCB8-434E-BFC2-9A9C4DFBBE08}" type="slidenum">
              <a:rPr lang="en-GB" smtClean="0"/>
              <a:t>‹#›</a:t>
            </a:fld>
            <a:endParaRPr lang="en-GB"/>
          </a:p>
        </p:txBody>
      </p:sp>
      <p:pic>
        <p:nvPicPr>
          <p:cNvPr id="7" name="Picture 6"/>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7020250" y="5720400"/>
            <a:ext cx="1584000" cy="623441"/>
          </a:xfrm>
          <a:prstGeom prst="rect">
            <a:avLst/>
          </a:prstGeom>
        </p:spPr>
      </p:pic>
      <p:sp>
        <p:nvSpPr>
          <p:cNvPr id="8" name="Rectangle 7"/>
          <p:cNvSpPr/>
          <p:nvPr>
            <p:custDataLst>
              <p:tags r:id="rId7"/>
            </p:custDataLst>
          </p:nvPr>
        </p:nvSpPr>
        <p:spPr>
          <a:xfrm>
            <a:off x="0" y="0"/>
            <a:ext cx="9147175" cy="3105150"/>
          </a:xfrm>
          <a:custGeom>
            <a:avLst/>
            <a:gdLst>
              <a:gd name="connsiteX0" fmla="*/ 0 w 9147175"/>
              <a:gd name="connsiteY0" fmla="*/ 0 h 3105150"/>
              <a:gd name="connsiteX1" fmla="*/ 9147175 w 9147175"/>
              <a:gd name="connsiteY1" fmla="*/ 806450 h 3105150"/>
              <a:gd name="connsiteX2" fmla="*/ 9144000 w 9147175"/>
              <a:gd name="connsiteY2" fmla="*/ 3105150 h 3105150"/>
              <a:gd name="connsiteX3" fmla="*/ 0 w 9147175"/>
              <a:gd name="connsiteY3" fmla="*/ 3105150 h 3105150"/>
              <a:gd name="connsiteX4" fmla="*/ 0 w 9147175"/>
              <a:gd name="connsiteY4" fmla="*/ 0 h 310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175" h="3105150">
                <a:moveTo>
                  <a:pt x="0" y="0"/>
                </a:moveTo>
                <a:lnTo>
                  <a:pt x="9147175" y="806450"/>
                </a:lnTo>
                <a:cubicBezTo>
                  <a:pt x="9146117" y="1572683"/>
                  <a:pt x="9145058" y="2338917"/>
                  <a:pt x="9144000" y="3105150"/>
                </a:cubicBezTo>
                <a:lnTo>
                  <a:pt x="0" y="310515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a:solidFill>
                <a:srgbClr val="FFFFFF"/>
              </a:solidFill>
            </a:endParaRPr>
          </a:p>
        </p:txBody>
      </p:sp>
      <p:grpSp>
        <p:nvGrpSpPr>
          <p:cNvPr id="11" name="Group 10"/>
          <p:cNvGrpSpPr>
            <a:grpSpLocks noChangeAspect="1"/>
          </p:cNvGrpSpPr>
          <p:nvPr>
            <p:custDataLst>
              <p:tags r:id="rId8"/>
            </p:custDataLst>
          </p:nvPr>
        </p:nvGrpSpPr>
        <p:grpSpPr>
          <a:xfrm>
            <a:off x="490945" y="2149486"/>
            <a:ext cx="8062912" cy="1035051"/>
            <a:chOff x="481013" y="2138363"/>
            <a:chExt cx="8062912" cy="1035051"/>
          </a:xfrm>
          <a:solidFill>
            <a:srgbClr val="FFFFFF">
              <a:alpha val="21961"/>
            </a:srgbClr>
          </a:solidFill>
        </p:grpSpPr>
        <p:sp>
          <p:nvSpPr>
            <p:cNvPr id="12" name="Freeform 5"/>
            <p:cNvSpPr>
              <a:spLocks noEditPoints="1"/>
            </p:cNvSpPr>
            <p:nvPr userDrawn="1">
              <p:custDataLst>
                <p:tags r:id="rId9"/>
              </p:custDataLst>
            </p:nvPr>
          </p:nvSpPr>
          <p:spPr bwMode="auto">
            <a:xfrm>
              <a:off x="481013" y="2171701"/>
              <a:ext cx="1038225" cy="1001713"/>
            </a:xfrm>
            <a:custGeom>
              <a:avLst/>
              <a:gdLst>
                <a:gd name="T0" fmla="*/ 306 w 2640"/>
                <a:gd name="T1" fmla="*/ 2546 h 2546"/>
                <a:gd name="T2" fmla="*/ 306 w 2640"/>
                <a:gd name="T3" fmla="*/ 114 h 2546"/>
                <a:gd name="T4" fmla="*/ 0 w 2640"/>
                <a:gd name="T5" fmla="*/ 114 h 2546"/>
                <a:gd name="T6" fmla="*/ 0 w 2640"/>
                <a:gd name="T7" fmla="*/ 0 h 2546"/>
                <a:gd name="T8" fmla="*/ 1483 w 2640"/>
                <a:gd name="T9" fmla="*/ 0 h 2546"/>
                <a:gd name="T10" fmla="*/ 2640 w 2640"/>
                <a:gd name="T11" fmla="*/ 865 h 2546"/>
                <a:gd name="T12" fmla="*/ 1519 w 2640"/>
                <a:gd name="T13" fmla="*/ 1760 h 2546"/>
                <a:gd name="T14" fmla="*/ 2076 w 2640"/>
                <a:gd name="T15" fmla="*/ 2546 h 2546"/>
                <a:gd name="T16" fmla="*/ 1435 w 2640"/>
                <a:gd name="T17" fmla="*/ 2546 h 2546"/>
                <a:gd name="T18" fmla="*/ 877 w 2640"/>
                <a:gd name="T19" fmla="*/ 1760 h 2546"/>
                <a:gd name="T20" fmla="*/ 856 w 2640"/>
                <a:gd name="T21" fmla="*/ 1760 h 2546"/>
                <a:gd name="T22" fmla="*/ 856 w 2640"/>
                <a:gd name="T23" fmla="*/ 2546 h 2546"/>
                <a:gd name="T24" fmla="*/ 306 w 2640"/>
                <a:gd name="T25" fmla="*/ 2546 h 2546"/>
                <a:gd name="T26" fmla="*/ 856 w 2640"/>
                <a:gd name="T27" fmla="*/ 1677 h 2546"/>
                <a:gd name="T28" fmla="*/ 1157 w 2640"/>
                <a:gd name="T29" fmla="*/ 1677 h 2546"/>
                <a:gd name="T30" fmla="*/ 2059 w 2640"/>
                <a:gd name="T31" fmla="*/ 865 h 2546"/>
                <a:gd name="T32" fmla="*/ 1320 w 2640"/>
                <a:gd name="T33" fmla="*/ 114 h 2546"/>
                <a:gd name="T34" fmla="*/ 856 w 2640"/>
                <a:gd name="T35" fmla="*/ 114 h 2546"/>
                <a:gd name="T36" fmla="*/ 856 w 2640"/>
                <a:gd name="T37" fmla="*/ 1677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0" h="2546">
                  <a:moveTo>
                    <a:pt x="306" y="2546"/>
                  </a:moveTo>
                  <a:cubicBezTo>
                    <a:pt x="306" y="2546"/>
                    <a:pt x="306" y="114"/>
                    <a:pt x="306" y="114"/>
                  </a:cubicBezTo>
                  <a:cubicBezTo>
                    <a:pt x="0" y="114"/>
                    <a:pt x="0" y="114"/>
                    <a:pt x="0" y="114"/>
                  </a:cubicBezTo>
                  <a:cubicBezTo>
                    <a:pt x="0" y="0"/>
                    <a:pt x="0" y="0"/>
                    <a:pt x="0" y="0"/>
                  </a:cubicBezTo>
                  <a:cubicBezTo>
                    <a:pt x="1483" y="0"/>
                    <a:pt x="1483" y="0"/>
                    <a:pt x="1483" y="0"/>
                  </a:cubicBezTo>
                  <a:cubicBezTo>
                    <a:pt x="2339" y="0"/>
                    <a:pt x="2640" y="414"/>
                    <a:pt x="2640" y="865"/>
                  </a:cubicBezTo>
                  <a:cubicBezTo>
                    <a:pt x="2640" y="1367"/>
                    <a:pt x="2253" y="1714"/>
                    <a:pt x="1519" y="1760"/>
                  </a:cubicBezTo>
                  <a:cubicBezTo>
                    <a:pt x="1519" y="1760"/>
                    <a:pt x="2076" y="2546"/>
                    <a:pt x="2076" y="2546"/>
                  </a:cubicBezTo>
                  <a:cubicBezTo>
                    <a:pt x="1435" y="2546"/>
                    <a:pt x="1435" y="2546"/>
                    <a:pt x="1435" y="2546"/>
                  </a:cubicBezTo>
                  <a:cubicBezTo>
                    <a:pt x="1435" y="2546"/>
                    <a:pt x="877" y="1760"/>
                    <a:pt x="877" y="1760"/>
                  </a:cubicBezTo>
                  <a:cubicBezTo>
                    <a:pt x="856" y="1760"/>
                    <a:pt x="856" y="1760"/>
                    <a:pt x="856" y="1760"/>
                  </a:cubicBezTo>
                  <a:cubicBezTo>
                    <a:pt x="856" y="1760"/>
                    <a:pt x="856" y="2546"/>
                    <a:pt x="856" y="2546"/>
                  </a:cubicBezTo>
                  <a:lnTo>
                    <a:pt x="306" y="2546"/>
                  </a:lnTo>
                  <a:close/>
                  <a:moveTo>
                    <a:pt x="856" y="1677"/>
                  </a:moveTo>
                  <a:cubicBezTo>
                    <a:pt x="1157" y="1677"/>
                    <a:pt x="1157" y="1677"/>
                    <a:pt x="1157" y="1677"/>
                  </a:cubicBezTo>
                  <a:cubicBezTo>
                    <a:pt x="1763" y="1677"/>
                    <a:pt x="2059" y="1377"/>
                    <a:pt x="2059" y="865"/>
                  </a:cubicBezTo>
                  <a:cubicBezTo>
                    <a:pt x="2059" y="502"/>
                    <a:pt x="1881" y="114"/>
                    <a:pt x="1320" y="114"/>
                  </a:cubicBezTo>
                  <a:cubicBezTo>
                    <a:pt x="856" y="114"/>
                    <a:pt x="856" y="114"/>
                    <a:pt x="856" y="114"/>
                  </a:cubicBezTo>
                  <a:lnTo>
                    <a:pt x="856" y="16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3" name="Freeform 6"/>
            <p:cNvSpPr>
              <a:spLocks noEditPoints="1"/>
            </p:cNvSpPr>
            <p:nvPr userDrawn="1">
              <p:custDataLst>
                <p:tags r:id="rId10"/>
              </p:custDataLst>
            </p:nvPr>
          </p:nvSpPr>
          <p:spPr bwMode="auto">
            <a:xfrm>
              <a:off x="15462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5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4" y="1563"/>
                    <a:pt x="543" y="1676"/>
                  </a:cubicBezTo>
                  <a:lnTo>
                    <a:pt x="18" y="1676"/>
                  </a:lnTo>
                  <a:close/>
                  <a:moveTo>
                    <a:pt x="1519" y="1035"/>
                  </a:moveTo>
                  <a:cubicBezTo>
                    <a:pt x="1519" y="833"/>
                    <a:pt x="1519" y="833"/>
                    <a:pt x="1519" y="833"/>
                  </a:cubicBezTo>
                  <a:cubicBezTo>
                    <a:pt x="1519" y="316"/>
                    <a:pt x="1350" y="114"/>
                    <a:pt x="1085" y="114"/>
                  </a:cubicBezTo>
                  <a:cubicBezTo>
                    <a:pt x="769"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4" name="Freeform 7"/>
            <p:cNvSpPr>
              <a:spLocks noEditPoints="1"/>
            </p:cNvSpPr>
            <p:nvPr userDrawn="1">
              <p:custDataLst>
                <p:tags r:id="rId11"/>
              </p:custDataLst>
            </p:nvPr>
          </p:nvSpPr>
          <p:spPr bwMode="auto">
            <a:xfrm>
              <a:off x="24225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6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5" y="1563"/>
                    <a:pt x="543" y="1676"/>
                  </a:cubicBezTo>
                  <a:lnTo>
                    <a:pt x="18" y="1676"/>
                  </a:lnTo>
                  <a:close/>
                  <a:moveTo>
                    <a:pt x="1519" y="1035"/>
                  </a:moveTo>
                  <a:cubicBezTo>
                    <a:pt x="1519" y="833"/>
                    <a:pt x="1519" y="833"/>
                    <a:pt x="1519" y="833"/>
                  </a:cubicBezTo>
                  <a:cubicBezTo>
                    <a:pt x="1519" y="316"/>
                    <a:pt x="1351" y="114"/>
                    <a:pt x="1086" y="114"/>
                  </a:cubicBezTo>
                  <a:cubicBezTo>
                    <a:pt x="770"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5" name="Freeform 8"/>
            <p:cNvSpPr/>
            <p:nvPr userDrawn="1">
              <p:custDataLst>
                <p:tags r:id="rId12"/>
              </p:custDataLst>
            </p:nvPr>
          </p:nvSpPr>
          <p:spPr bwMode="auto">
            <a:xfrm>
              <a:off x="3298825" y="2171701"/>
              <a:ext cx="798512" cy="1001713"/>
            </a:xfrm>
            <a:custGeom>
              <a:avLst/>
              <a:gdLst>
                <a:gd name="T0" fmla="*/ 16 w 2029"/>
                <a:gd name="T1" fmla="*/ 2546 h 2546"/>
                <a:gd name="T2" fmla="*/ 0 w 2029"/>
                <a:gd name="T3" fmla="*/ 2273 h 2546"/>
                <a:gd name="T4" fmla="*/ 959 w 2029"/>
                <a:gd name="T5" fmla="*/ 870 h 2546"/>
                <a:gd name="T6" fmla="*/ 1540 w 2029"/>
                <a:gd name="T7" fmla="*/ 1268 h 2546"/>
                <a:gd name="T8" fmla="*/ 1550 w 2029"/>
                <a:gd name="T9" fmla="*/ 1268 h 2546"/>
                <a:gd name="T10" fmla="*/ 1550 w 2029"/>
                <a:gd name="T11" fmla="*/ 114 h 2546"/>
                <a:gd name="T12" fmla="*/ 1305 w 2029"/>
                <a:gd name="T13" fmla="*/ 114 h 2546"/>
                <a:gd name="T14" fmla="*/ 1305 w 2029"/>
                <a:gd name="T15" fmla="*/ 0 h 2546"/>
                <a:gd name="T16" fmla="*/ 2029 w 2029"/>
                <a:gd name="T17" fmla="*/ 0 h 2546"/>
                <a:gd name="T18" fmla="*/ 2029 w 2029"/>
                <a:gd name="T19" fmla="*/ 2546 h 2546"/>
                <a:gd name="T20" fmla="*/ 1575 w 2029"/>
                <a:gd name="T21" fmla="*/ 2546 h 2546"/>
                <a:gd name="T22" fmla="*/ 1580 w 2029"/>
                <a:gd name="T23" fmla="*/ 2319 h 2546"/>
                <a:gd name="T24" fmla="*/ 1035 w 2029"/>
                <a:gd name="T25" fmla="*/ 1015 h 2546"/>
                <a:gd name="T26" fmla="*/ 530 w 2029"/>
                <a:gd name="T27" fmla="*/ 2319 h 2546"/>
                <a:gd name="T28" fmla="*/ 535 w 2029"/>
                <a:gd name="T29" fmla="*/ 2546 h 2546"/>
                <a:gd name="T30" fmla="*/ 16 w 2029"/>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9" h="2546">
                  <a:moveTo>
                    <a:pt x="16" y="2546"/>
                  </a:moveTo>
                  <a:cubicBezTo>
                    <a:pt x="6" y="2459"/>
                    <a:pt x="0" y="2368"/>
                    <a:pt x="0" y="2273"/>
                  </a:cubicBezTo>
                  <a:cubicBezTo>
                    <a:pt x="0" y="1372"/>
                    <a:pt x="434" y="870"/>
                    <a:pt x="959" y="870"/>
                  </a:cubicBezTo>
                  <a:cubicBezTo>
                    <a:pt x="1213" y="870"/>
                    <a:pt x="1422" y="1015"/>
                    <a:pt x="1540" y="1268"/>
                  </a:cubicBezTo>
                  <a:cubicBezTo>
                    <a:pt x="1550" y="1268"/>
                    <a:pt x="1550" y="1268"/>
                    <a:pt x="1550" y="1268"/>
                  </a:cubicBezTo>
                  <a:cubicBezTo>
                    <a:pt x="1550" y="114"/>
                    <a:pt x="1550" y="114"/>
                    <a:pt x="1550" y="114"/>
                  </a:cubicBezTo>
                  <a:cubicBezTo>
                    <a:pt x="1305" y="114"/>
                    <a:pt x="1305" y="114"/>
                    <a:pt x="1305" y="114"/>
                  </a:cubicBezTo>
                  <a:cubicBezTo>
                    <a:pt x="1305" y="0"/>
                    <a:pt x="1305" y="0"/>
                    <a:pt x="1305" y="0"/>
                  </a:cubicBezTo>
                  <a:cubicBezTo>
                    <a:pt x="2029" y="0"/>
                    <a:pt x="2029" y="0"/>
                    <a:pt x="2029" y="0"/>
                  </a:cubicBezTo>
                  <a:cubicBezTo>
                    <a:pt x="2029" y="2546"/>
                    <a:pt x="2029" y="2546"/>
                    <a:pt x="2029" y="2546"/>
                  </a:cubicBezTo>
                  <a:cubicBezTo>
                    <a:pt x="1575" y="2546"/>
                    <a:pt x="1575" y="2546"/>
                    <a:pt x="1575" y="2546"/>
                  </a:cubicBezTo>
                  <a:cubicBezTo>
                    <a:pt x="1579" y="2474"/>
                    <a:pt x="1580" y="2399"/>
                    <a:pt x="1580" y="2319"/>
                  </a:cubicBezTo>
                  <a:cubicBezTo>
                    <a:pt x="1580" y="1387"/>
                    <a:pt x="1371" y="1015"/>
                    <a:pt x="1035" y="1015"/>
                  </a:cubicBezTo>
                  <a:cubicBezTo>
                    <a:pt x="734" y="1015"/>
                    <a:pt x="530" y="1268"/>
                    <a:pt x="530" y="2319"/>
                  </a:cubicBezTo>
                  <a:cubicBezTo>
                    <a:pt x="530" y="2399"/>
                    <a:pt x="532" y="2475"/>
                    <a:pt x="535" y="2546"/>
                  </a:cubicBezTo>
                  <a:lnTo>
                    <a:pt x="16"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6" name="Freeform 9"/>
            <p:cNvSpPr/>
            <p:nvPr userDrawn="1">
              <p:custDataLst>
                <p:tags r:id="rId13"/>
              </p:custDataLst>
            </p:nvPr>
          </p:nvSpPr>
          <p:spPr bwMode="auto">
            <a:xfrm>
              <a:off x="4260850" y="2138363"/>
              <a:ext cx="914400" cy="1035050"/>
            </a:xfrm>
            <a:custGeom>
              <a:avLst/>
              <a:gdLst>
                <a:gd name="T0" fmla="*/ 1850 w 2324"/>
                <a:gd name="T1" fmla="*/ 2629 h 2629"/>
                <a:gd name="T2" fmla="*/ 0 w 2324"/>
                <a:gd name="T3" fmla="*/ 1025 h 2629"/>
                <a:gd name="T4" fmla="*/ 1162 w 2324"/>
                <a:gd name="T5" fmla="*/ 0 h 2629"/>
                <a:gd name="T6" fmla="*/ 2120 w 2324"/>
                <a:gd name="T7" fmla="*/ 207 h 2629"/>
                <a:gd name="T8" fmla="*/ 2120 w 2324"/>
                <a:gd name="T9" fmla="*/ 1243 h 2629"/>
                <a:gd name="T10" fmla="*/ 2008 w 2324"/>
                <a:gd name="T11" fmla="*/ 1243 h 2629"/>
                <a:gd name="T12" fmla="*/ 1825 w 2324"/>
                <a:gd name="T13" fmla="*/ 642 h 2629"/>
                <a:gd name="T14" fmla="*/ 1116 w 2324"/>
                <a:gd name="T15" fmla="*/ 114 h 2629"/>
                <a:gd name="T16" fmla="*/ 347 w 2324"/>
                <a:gd name="T17" fmla="*/ 797 h 2629"/>
                <a:gd name="T18" fmla="*/ 1305 w 2324"/>
                <a:gd name="T19" fmla="*/ 1553 h 2629"/>
                <a:gd name="T20" fmla="*/ 2324 w 2324"/>
                <a:gd name="T21" fmla="*/ 2629 h 2629"/>
                <a:gd name="T22" fmla="*/ 1850 w 2324"/>
                <a:gd name="T23" fmla="*/ 2629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4" h="2629">
                  <a:moveTo>
                    <a:pt x="1850" y="2629"/>
                  </a:moveTo>
                  <a:cubicBezTo>
                    <a:pt x="1562" y="1913"/>
                    <a:pt x="0" y="2139"/>
                    <a:pt x="0" y="1025"/>
                  </a:cubicBezTo>
                  <a:cubicBezTo>
                    <a:pt x="0" y="414"/>
                    <a:pt x="469" y="0"/>
                    <a:pt x="1162" y="0"/>
                  </a:cubicBezTo>
                  <a:cubicBezTo>
                    <a:pt x="1544" y="0"/>
                    <a:pt x="1860" y="88"/>
                    <a:pt x="2120" y="207"/>
                  </a:cubicBezTo>
                  <a:cubicBezTo>
                    <a:pt x="2120" y="1243"/>
                    <a:pt x="2120" y="1243"/>
                    <a:pt x="2120" y="1243"/>
                  </a:cubicBezTo>
                  <a:cubicBezTo>
                    <a:pt x="2008" y="1243"/>
                    <a:pt x="2008" y="1243"/>
                    <a:pt x="2008" y="1243"/>
                  </a:cubicBezTo>
                  <a:cubicBezTo>
                    <a:pt x="1825" y="642"/>
                    <a:pt x="1825" y="642"/>
                    <a:pt x="1825" y="642"/>
                  </a:cubicBezTo>
                  <a:cubicBezTo>
                    <a:pt x="1697" y="233"/>
                    <a:pt x="1448" y="114"/>
                    <a:pt x="1116" y="114"/>
                  </a:cubicBezTo>
                  <a:cubicBezTo>
                    <a:pt x="668" y="114"/>
                    <a:pt x="347" y="419"/>
                    <a:pt x="347" y="797"/>
                  </a:cubicBezTo>
                  <a:cubicBezTo>
                    <a:pt x="347" y="1186"/>
                    <a:pt x="617" y="1289"/>
                    <a:pt x="1305" y="1553"/>
                  </a:cubicBezTo>
                  <a:cubicBezTo>
                    <a:pt x="2059" y="1843"/>
                    <a:pt x="2324" y="2059"/>
                    <a:pt x="2324" y="2629"/>
                  </a:cubicBezTo>
                  <a:lnTo>
                    <a:pt x="1850" y="2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7" name="Freeform 10"/>
            <p:cNvSpPr/>
            <p:nvPr userDrawn="1">
              <p:custDataLst>
                <p:tags r:id="rId14"/>
              </p:custDataLst>
            </p:nvPr>
          </p:nvSpPr>
          <p:spPr bwMode="auto">
            <a:xfrm>
              <a:off x="4281488" y="3051176"/>
              <a:ext cx="73025" cy="122238"/>
            </a:xfrm>
            <a:custGeom>
              <a:avLst/>
              <a:gdLst>
                <a:gd name="T0" fmla="*/ 0 w 186"/>
                <a:gd name="T1" fmla="*/ 309 h 309"/>
                <a:gd name="T2" fmla="*/ 0 w 186"/>
                <a:gd name="T3" fmla="*/ 0 h 309"/>
                <a:gd name="T4" fmla="*/ 112 w 186"/>
                <a:gd name="T5" fmla="*/ 0 h 309"/>
                <a:gd name="T6" fmla="*/ 186 w 186"/>
                <a:gd name="T7" fmla="*/ 309 h 309"/>
                <a:gd name="T8" fmla="*/ 0 w 186"/>
                <a:gd name="T9" fmla="*/ 309 h 309"/>
              </a:gdLst>
              <a:ahLst/>
              <a:cxnLst>
                <a:cxn ang="0">
                  <a:pos x="T0" y="T1"/>
                </a:cxn>
                <a:cxn ang="0">
                  <a:pos x="T2" y="T3"/>
                </a:cxn>
                <a:cxn ang="0">
                  <a:pos x="T4" y="T5"/>
                </a:cxn>
                <a:cxn ang="0">
                  <a:pos x="T6" y="T7"/>
                </a:cxn>
                <a:cxn ang="0">
                  <a:pos x="T8" y="T9"/>
                </a:cxn>
              </a:cxnLst>
              <a:rect l="0" t="0" r="r" b="b"/>
              <a:pathLst>
                <a:path w="186" h="309">
                  <a:moveTo>
                    <a:pt x="0" y="309"/>
                  </a:moveTo>
                  <a:cubicBezTo>
                    <a:pt x="0" y="0"/>
                    <a:pt x="0" y="0"/>
                    <a:pt x="0" y="0"/>
                  </a:cubicBezTo>
                  <a:cubicBezTo>
                    <a:pt x="112" y="0"/>
                    <a:pt x="112" y="0"/>
                    <a:pt x="112" y="0"/>
                  </a:cubicBezTo>
                  <a:cubicBezTo>
                    <a:pt x="137" y="111"/>
                    <a:pt x="161" y="214"/>
                    <a:pt x="186" y="309"/>
                  </a:cubicBezTo>
                  <a:lnTo>
                    <a:pt x="0"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8" name="Freeform 11"/>
            <p:cNvSpPr/>
            <p:nvPr userDrawn="1">
              <p:custDataLst>
                <p:tags r:id="rId15"/>
              </p:custDataLst>
            </p:nvPr>
          </p:nvSpPr>
          <p:spPr bwMode="auto">
            <a:xfrm>
              <a:off x="5192713" y="2513013"/>
              <a:ext cx="1323975" cy="660400"/>
            </a:xfrm>
            <a:custGeom>
              <a:avLst/>
              <a:gdLst>
                <a:gd name="T0" fmla="*/ 214 w 3364"/>
                <a:gd name="T1" fmla="*/ 1676 h 1676"/>
                <a:gd name="T2" fmla="*/ 214 w 3364"/>
                <a:gd name="T3" fmla="*/ 196 h 1676"/>
                <a:gd name="T4" fmla="*/ 0 w 3364"/>
                <a:gd name="T5" fmla="*/ 196 h 1676"/>
                <a:gd name="T6" fmla="*/ 0 w 3364"/>
                <a:gd name="T7" fmla="*/ 82 h 1676"/>
                <a:gd name="T8" fmla="*/ 673 w 3364"/>
                <a:gd name="T9" fmla="*/ 82 h 1676"/>
                <a:gd name="T10" fmla="*/ 673 w 3364"/>
                <a:gd name="T11" fmla="*/ 414 h 1676"/>
                <a:gd name="T12" fmla="*/ 683 w 3364"/>
                <a:gd name="T13" fmla="*/ 414 h 1676"/>
                <a:gd name="T14" fmla="*/ 1346 w 3364"/>
                <a:gd name="T15" fmla="*/ 0 h 1676"/>
                <a:gd name="T16" fmla="*/ 1988 w 3364"/>
                <a:gd name="T17" fmla="*/ 414 h 1676"/>
                <a:gd name="T18" fmla="*/ 2650 w 3364"/>
                <a:gd name="T19" fmla="*/ 0 h 1676"/>
                <a:gd name="T20" fmla="*/ 3364 w 3364"/>
                <a:gd name="T21" fmla="*/ 725 h 1676"/>
                <a:gd name="T22" fmla="*/ 3364 w 3364"/>
                <a:gd name="T23" fmla="*/ 1676 h 1676"/>
                <a:gd name="T24" fmla="*/ 2885 w 3364"/>
                <a:gd name="T25" fmla="*/ 1676 h 1676"/>
                <a:gd name="T26" fmla="*/ 2885 w 3364"/>
                <a:gd name="T27" fmla="*/ 694 h 1676"/>
                <a:gd name="T28" fmla="*/ 2548 w 3364"/>
                <a:gd name="T29" fmla="*/ 186 h 1676"/>
                <a:gd name="T30" fmla="*/ 2029 w 3364"/>
                <a:gd name="T31" fmla="*/ 984 h 1676"/>
                <a:gd name="T32" fmla="*/ 2029 w 3364"/>
                <a:gd name="T33" fmla="*/ 1676 h 1676"/>
                <a:gd name="T34" fmla="*/ 1549 w 3364"/>
                <a:gd name="T35" fmla="*/ 1676 h 1676"/>
                <a:gd name="T36" fmla="*/ 1549 w 3364"/>
                <a:gd name="T37" fmla="*/ 694 h 1676"/>
                <a:gd name="T38" fmla="*/ 1213 w 3364"/>
                <a:gd name="T39" fmla="*/ 186 h 1676"/>
                <a:gd name="T40" fmla="*/ 693 w 3364"/>
                <a:gd name="T41" fmla="*/ 984 h 1676"/>
                <a:gd name="T42" fmla="*/ 693 w 3364"/>
                <a:gd name="T43" fmla="*/ 1676 h 1676"/>
                <a:gd name="T44" fmla="*/ 214 w 3364"/>
                <a:gd name="T45" fmla="*/ 167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4" h="1676">
                  <a:moveTo>
                    <a:pt x="214" y="1676"/>
                  </a:moveTo>
                  <a:cubicBezTo>
                    <a:pt x="214" y="196"/>
                    <a:pt x="214" y="196"/>
                    <a:pt x="214" y="196"/>
                  </a:cubicBezTo>
                  <a:cubicBezTo>
                    <a:pt x="0" y="196"/>
                    <a:pt x="0" y="196"/>
                    <a:pt x="0" y="196"/>
                  </a:cubicBezTo>
                  <a:cubicBezTo>
                    <a:pt x="0" y="82"/>
                    <a:pt x="0" y="82"/>
                    <a:pt x="0" y="82"/>
                  </a:cubicBezTo>
                  <a:cubicBezTo>
                    <a:pt x="673" y="82"/>
                    <a:pt x="673" y="82"/>
                    <a:pt x="673" y="82"/>
                  </a:cubicBezTo>
                  <a:cubicBezTo>
                    <a:pt x="673" y="414"/>
                    <a:pt x="673" y="414"/>
                    <a:pt x="673" y="414"/>
                  </a:cubicBezTo>
                  <a:cubicBezTo>
                    <a:pt x="683" y="414"/>
                    <a:pt x="683" y="414"/>
                    <a:pt x="683" y="414"/>
                  </a:cubicBezTo>
                  <a:cubicBezTo>
                    <a:pt x="836" y="108"/>
                    <a:pt x="1065" y="0"/>
                    <a:pt x="1346" y="0"/>
                  </a:cubicBezTo>
                  <a:cubicBezTo>
                    <a:pt x="1631" y="0"/>
                    <a:pt x="1901" y="181"/>
                    <a:pt x="1988" y="414"/>
                  </a:cubicBezTo>
                  <a:cubicBezTo>
                    <a:pt x="2141" y="108"/>
                    <a:pt x="2370" y="0"/>
                    <a:pt x="2650" y="0"/>
                  </a:cubicBezTo>
                  <a:cubicBezTo>
                    <a:pt x="3058" y="0"/>
                    <a:pt x="3364" y="217"/>
                    <a:pt x="3364" y="725"/>
                  </a:cubicBezTo>
                  <a:cubicBezTo>
                    <a:pt x="3364" y="1676"/>
                    <a:pt x="3364" y="1676"/>
                    <a:pt x="3364" y="1676"/>
                  </a:cubicBezTo>
                  <a:cubicBezTo>
                    <a:pt x="2885" y="1676"/>
                    <a:pt x="2885" y="1676"/>
                    <a:pt x="2885" y="1676"/>
                  </a:cubicBezTo>
                  <a:cubicBezTo>
                    <a:pt x="2885" y="694"/>
                    <a:pt x="2885" y="694"/>
                    <a:pt x="2885" y="694"/>
                  </a:cubicBezTo>
                  <a:cubicBezTo>
                    <a:pt x="2885" y="321"/>
                    <a:pt x="2752" y="186"/>
                    <a:pt x="2548" y="186"/>
                  </a:cubicBezTo>
                  <a:cubicBezTo>
                    <a:pt x="2243" y="186"/>
                    <a:pt x="2029" y="455"/>
                    <a:pt x="2029" y="984"/>
                  </a:cubicBezTo>
                  <a:cubicBezTo>
                    <a:pt x="2029" y="984"/>
                    <a:pt x="2029" y="1676"/>
                    <a:pt x="2029" y="1676"/>
                  </a:cubicBezTo>
                  <a:cubicBezTo>
                    <a:pt x="1549" y="1676"/>
                    <a:pt x="1549" y="1676"/>
                    <a:pt x="1549" y="1676"/>
                  </a:cubicBezTo>
                  <a:cubicBezTo>
                    <a:pt x="1549" y="694"/>
                    <a:pt x="1549" y="694"/>
                    <a:pt x="1549" y="694"/>
                  </a:cubicBezTo>
                  <a:cubicBezTo>
                    <a:pt x="1549" y="321"/>
                    <a:pt x="1417" y="186"/>
                    <a:pt x="1213" y="186"/>
                  </a:cubicBezTo>
                  <a:cubicBezTo>
                    <a:pt x="907" y="186"/>
                    <a:pt x="693" y="455"/>
                    <a:pt x="693" y="984"/>
                  </a:cubicBezTo>
                  <a:cubicBezTo>
                    <a:pt x="693" y="984"/>
                    <a:pt x="693" y="1676"/>
                    <a:pt x="693" y="1676"/>
                  </a:cubicBezTo>
                  <a:lnTo>
                    <a:pt x="214" y="1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9" name="Freeform 12"/>
            <p:cNvSpPr>
              <a:spLocks noEditPoints="1"/>
            </p:cNvSpPr>
            <p:nvPr userDrawn="1">
              <p:custDataLst>
                <p:tags r:id="rId16"/>
              </p:custDataLst>
            </p:nvPr>
          </p:nvSpPr>
          <p:spPr bwMode="auto">
            <a:xfrm>
              <a:off x="6661150" y="2198688"/>
              <a:ext cx="306387" cy="974725"/>
            </a:xfrm>
            <a:custGeom>
              <a:avLst/>
              <a:gdLst>
                <a:gd name="T0" fmla="*/ 245 w 775"/>
                <a:gd name="T1" fmla="*/ 2474 h 2474"/>
                <a:gd name="T2" fmla="*/ 245 w 775"/>
                <a:gd name="T3" fmla="*/ 994 h 2474"/>
                <a:gd name="T4" fmla="*/ 0 w 775"/>
                <a:gd name="T5" fmla="*/ 994 h 2474"/>
                <a:gd name="T6" fmla="*/ 0 w 775"/>
                <a:gd name="T7" fmla="*/ 881 h 2474"/>
                <a:gd name="T8" fmla="*/ 724 w 775"/>
                <a:gd name="T9" fmla="*/ 881 h 2474"/>
                <a:gd name="T10" fmla="*/ 724 w 775"/>
                <a:gd name="T11" fmla="*/ 2474 h 2474"/>
                <a:gd name="T12" fmla="*/ 245 w 775"/>
                <a:gd name="T13" fmla="*/ 2474 h 2474"/>
                <a:gd name="T14" fmla="*/ 484 w 775"/>
                <a:gd name="T15" fmla="*/ 0 h 2474"/>
                <a:gd name="T16" fmla="*/ 775 w 775"/>
                <a:gd name="T17" fmla="*/ 295 h 2474"/>
                <a:gd name="T18" fmla="*/ 484 w 775"/>
                <a:gd name="T19" fmla="*/ 591 h 2474"/>
                <a:gd name="T20" fmla="*/ 194 w 775"/>
                <a:gd name="T21" fmla="*/ 295 h 2474"/>
                <a:gd name="T22" fmla="*/ 484 w 775"/>
                <a:gd name="T23"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5" h="2474">
                  <a:moveTo>
                    <a:pt x="245" y="2474"/>
                  </a:moveTo>
                  <a:cubicBezTo>
                    <a:pt x="245" y="994"/>
                    <a:pt x="245" y="994"/>
                    <a:pt x="245" y="994"/>
                  </a:cubicBezTo>
                  <a:cubicBezTo>
                    <a:pt x="0" y="994"/>
                    <a:pt x="0" y="994"/>
                    <a:pt x="0" y="994"/>
                  </a:cubicBezTo>
                  <a:cubicBezTo>
                    <a:pt x="0" y="881"/>
                    <a:pt x="0" y="881"/>
                    <a:pt x="0" y="881"/>
                  </a:cubicBezTo>
                  <a:cubicBezTo>
                    <a:pt x="724" y="881"/>
                    <a:pt x="724" y="881"/>
                    <a:pt x="724" y="881"/>
                  </a:cubicBezTo>
                  <a:cubicBezTo>
                    <a:pt x="724" y="2474"/>
                    <a:pt x="724" y="2474"/>
                    <a:pt x="724" y="2474"/>
                  </a:cubicBezTo>
                  <a:lnTo>
                    <a:pt x="245" y="2474"/>
                  </a:lnTo>
                  <a:close/>
                  <a:moveTo>
                    <a:pt x="484" y="0"/>
                  </a:moveTo>
                  <a:cubicBezTo>
                    <a:pt x="648" y="0"/>
                    <a:pt x="775" y="119"/>
                    <a:pt x="775" y="295"/>
                  </a:cubicBezTo>
                  <a:cubicBezTo>
                    <a:pt x="775" y="471"/>
                    <a:pt x="648" y="591"/>
                    <a:pt x="484" y="591"/>
                  </a:cubicBezTo>
                  <a:cubicBezTo>
                    <a:pt x="321" y="591"/>
                    <a:pt x="194" y="471"/>
                    <a:pt x="194" y="295"/>
                  </a:cubicBezTo>
                  <a:cubicBezTo>
                    <a:pt x="194" y="119"/>
                    <a:pt x="321" y="0"/>
                    <a:pt x="4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0" name="Freeform 13"/>
            <p:cNvSpPr/>
            <p:nvPr userDrawn="1">
              <p:custDataLst>
                <p:tags r:id="rId17"/>
              </p:custDataLst>
            </p:nvPr>
          </p:nvSpPr>
          <p:spPr bwMode="auto">
            <a:xfrm>
              <a:off x="7051675" y="2301876"/>
              <a:ext cx="547687" cy="871538"/>
            </a:xfrm>
            <a:custGeom>
              <a:avLst/>
              <a:gdLst>
                <a:gd name="T0" fmla="*/ 321 w 1392"/>
                <a:gd name="T1" fmla="*/ 2215 h 2215"/>
                <a:gd name="T2" fmla="*/ 321 w 1392"/>
                <a:gd name="T3" fmla="*/ 735 h 2215"/>
                <a:gd name="T4" fmla="*/ 0 w 1392"/>
                <a:gd name="T5" fmla="*/ 735 h 2215"/>
                <a:gd name="T6" fmla="*/ 0 w 1392"/>
                <a:gd name="T7" fmla="*/ 621 h 2215"/>
                <a:gd name="T8" fmla="*/ 321 w 1392"/>
                <a:gd name="T9" fmla="*/ 621 h 2215"/>
                <a:gd name="T10" fmla="*/ 321 w 1392"/>
                <a:gd name="T11" fmla="*/ 0 h 2215"/>
                <a:gd name="T12" fmla="*/ 800 w 1392"/>
                <a:gd name="T13" fmla="*/ 0 h 2215"/>
                <a:gd name="T14" fmla="*/ 800 w 1392"/>
                <a:gd name="T15" fmla="*/ 621 h 2215"/>
                <a:gd name="T16" fmla="*/ 1392 w 1392"/>
                <a:gd name="T17" fmla="*/ 621 h 2215"/>
                <a:gd name="T18" fmla="*/ 1392 w 1392"/>
                <a:gd name="T19" fmla="*/ 735 h 2215"/>
                <a:gd name="T20" fmla="*/ 800 w 1392"/>
                <a:gd name="T21" fmla="*/ 735 h 2215"/>
                <a:gd name="T22" fmla="*/ 800 w 1392"/>
                <a:gd name="T23" fmla="*/ 2215 h 2215"/>
                <a:gd name="T24" fmla="*/ 321 w 1392"/>
                <a:gd name="T25" fmla="*/ 2215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2" h="2215">
                  <a:moveTo>
                    <a:pt x="321" y="2215"/>
                  </a:moveTo>
                  <a:cubicBezTo>
                    <a:pt x="321" y="2215"/>
                    <a:pt x="321" y="735"/>
                    <a:pt x="321" y="735"/>
                  </a:cubicBezTo>
                  <a:cubicBezTo>
                    <a:pt x="0" y="735"/>
                    <a:pt x="0" y="735"/>
                    <a:pt x="0" y="735"/>
                  </a:cubicBezTo>
                  <a:cubicBezTo>
                    <a:pt x="0" y="621"/>
                    <a:pt x="0" y="621"/>
                    <a:pt x="0" y="621"/>
                  </a:cubicBezTo>
                  <a:cubicBezTo>
                    <a:pt x="321" y="621"/>
                    <a:pt x="321" y="621"/>
                    <a:pt x="321" y="621"/>
                  </a:cubicBezTo>
                  <a:cubicBezTo>
                    <a:pt x="321" y="0"/>
                    <a:pt x="321" y="0"/>
                    <a:pt x="321" y="0"/>
                  </a:cubicBezTo>
                  <a:cubicBezTo>
                    <a:pt x="800" y="0"/>
                    <a:pt x="800" y="0"/>
                    <a:pt x="800" y="0"/>
                  </a:cubicBezTo>
                  <a:cubicBezTo>
                    <a:pt x="800" y="621"/>
                    <a:pt x="800" y="621"/>
                    <a:pt x="800" y="621"/>
                  </a:cubicBezTo>
                  <a:cubicBezTo>
                    <a:pt x="1392" y="621"/>
                    <a:pt x="1392" y="621"/>
                    <a:pt x="1392" y="621"/>
                  </a:cubicBezTo>
                  <a:cubicBezTo>
                    <a:pt x="1392" y="735"/>
                    <a:pt x="1392" y="735"/>
                    <a:pt x="1392" y="735"/>
                  </a:cubicBezTo>
                  <a:cubicBezTo>
                    <a:pt x="800" y="735"/>
                    <a:pt x="800" y="735"/>
                    <a:pt x="800" y="735"/>
                  </a:cubicBezTo>
                  <a:cubicBezTo>
                    <a:pt x="800" y="735"/>
                    <a:pt x="800" y="2215"/>
                    <a:pt x="800" y="2215"/>
                  </a:cubicBezTo>
                  <a:lnTo>
                    <a:pt x="321" y="2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1" name="Freeform 14"/>
            <p:cNvSpPr/>
            <p:nvPr userDrawn="1">
              <p:custDataLst>
                <p:tags r:id="rId18"/>
              </p:custDataLst>
            </p:nvPr>
          </p:nvSpPr>
          <p:spPr bwMode="auto">
            <a:xfrm>
              <a:off x="7705725" y="2171701"/>
              <a:ext cx="838200" cy="1001713"/>
            </a:xfrm>
            <a:custGeom>
              <a:avLst/>
              <a:gdLst>
                <a:gd name="T0" fmla="*/ 275 w 2130"/>
                <a:gd name="T1" fmla="*/ 2546 h 2546"/>
                <a:gd name="T2" fmla="*/ 275 w 2130"/>
                <a:gd name="T3" fmla="*/ 114 h 2546"/>
                <a:gd name="T4" fmla="*/ 0 w 2130"/>
                <a:gd name="T5" fmla="*/ 114 h 2546"/>
                <a:gd name="T6" fmla="*/ 0 w 2130"/>
                <a:gd name="T7" fmla="*/ 0 h 2546"/>
                <a:gd name="T8" fmla="*/ 754 w 2130"/>
                <a:gd name="T9" fmla="*/ 0 h 2546"/>
                <a:gd name="T10" fmla="*/ 754 w 2130"/>
                <a:gd name="T11" fmla="*/ 1237 h 2546"/>
                <a:gd name="T12" fmla="*/ 764 w 2130"/>
                <a:gd name="T13" fmla="*/ 1237 h 2546"/>
                <a:gd name="T14" fmla="*/ 1442 w 2130"/>
                <a:gd name="T15" fmla="*/ 870 h 2546"/>
                <a:gd name="T16" fmla="*/ 2130 w 2130"/>
                <a:gd name="T17" fmla="*/ 1631 h 2546"/>
                <a:gd name="T18" fmla="*/ 2130 w 2130"/>
                <a:gd name="T19" fmla="*/ 2546 h 2546"/>
                <a:gd name="T20" fmla="*/ 1651 w 2130"/>
                <a:gd name="T21" fmla="*/ 2546 h 2546"/>
                <a:gd name="T22" fmla="*/ 1651 w 2130"/>
                <a:gd name="T23" fmla="*/ 1569 h 2546"/>
                <a:gd name="T24" fmla="*/ 1295 w 2130"/>
                <a:gd name="T25" fmla="*/ 1056 h 2546"/>
                <a:gd name="T26" fmla="*/ 754 w 2130"/>
                <a:gd name="T27" fmla="*/ 1843 h 2546"/>
                <a:gd name="T28" fmla="*/ 754 w 2130"/>
                <a:gd name="T29" fmla="*/ 2546 h 2546"/>
                <a:gd name="T30" fmla="*/ 275 w 2130"/>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0" h="2546">
                  <a:moveTo>
                    <a:pt x="275" y="2546"/>
                  </a:moveTo>
                  <a:cubicBezTo>
                    <a:pt x="275" y="114"/>
                    <a:pt x="275" y="114"/>
                    <a:pt x="275" y="114"/>
                  </a:cubicBezTo>
                  <a:cubicBezTo>
                    <a:pt x="0" y="114"/>
                    <a:pt x="0" y="114"/>
                    <a:pt x="0" y="114"/>
                  </a:cubicBezTo>
                  <a:cubicBezTo>
                    <a:pt x="0" y="0"/>
                    <a:pt x="0" y="0"/>
                    <a:pt x="0" y="0"/>
                  </a:cubicBezTo>
                  <a:cubicBezTo>
                    <a:pt x="754" y="0"/>
                    <a:pt x="754" y="0"/>
                    <a:pt x="754" y="0"/>
                  </a:cubicBezTo>
                  <a:cubicBezTo>
                    <a:pt x="754" y="1237"/>
                    <a:pt x="754" y="1237"/>
                    <a:pt x="754" y="1237"/>
                  </a:cubicBezTo>
                  <a:cubicBezTo>
                    <a:pt x="764" y="1237"/>
                    <a:pt x="764" y="1237"/>
                    <a:pt x="764" y="1237"/>
                  </a:cubicBezTo>
                  <a:cubicBezTo>
                    <a:pt x="866" y="1082"/>
                    <a:pt x="1086" y="870"/>
                    <a:pt x="1442" y="870"/>
                  </a:cubicBezTo>
                  <a:cubicBezTo>
                    <a:pt x="1845" y="870"/>
                    <a:pt x="2130" y="1066"/>
                    <a:pt x="2130" y="1631"/>
                  </a:cubicBezTo>
                  <a:cubicBezTo>
                    <a:pt x="2130" y="2546"/>
                    <a:pt x="2130" y="2546"/>
                    <a:pt x="2130" y="2546"/>
                  </a:cubicBezTo>
                  <a:cubicBezTo>
                    <a:pt x="1651" y="2546"/>
                    <a:pt x="1651" y="2546"/>
                    <a:pt x="1651" y="2546"/>
                  </a:cubicBezTo>
                  <a:cubicBezTo>
                    <a:pt x="1651" y="1569"/>
                    <a:pt x="1651" y="1569"/>
                    <a:pt x="1651" y="1569"/>
                  </a:cubicBezTo>
                  <a:cubicBezTo>
                    <a:pt x="1651" y="1186"/>
                    <a:pt x="1534" y="1056"/>
                    <a:pt x="1295" y="1056"/>
                  </a:cubicBezTo>
                  <a:cubicBezTo>
                    <a:pt x="1014" y="1056"/>
                    <a:pt x="754" y="1305"/>
                    <a:pt x="754" y="1843"/>
                  </a:cubicBezTo>
                  <a:cubicBezTo>
                    <a:pt x="754" y="2546"/>
                    <a:pt x="754" y="2546"/>
                    <a:pt x="754" y="2546"/>
                  </a:cubicBezTo>
                  <a:lnTo>
                    <a:pt x="275"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Tree>
    <p:extLst>
      <p:ext uri="{BB962C8B-B14F-4D97-AF65-F5344CB8AC3E}">
        <p14:creationId xmlns:p14="http://schemas.microsoft.com/office/powerpoint/2010/main" val="15012969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59611A68-F301-4A22-AAB5-9091335D7960}" type="datetime1">
              <a:rPr lang="en-US" smtClean="0"/>
              <a:t>6/23/2022</a:t>
            </a:fld>
            <a:endParaRPr lang="en-GB"/>
          </a:p>
        </p:txBody>
      </p:sp>
      <p:sp>
        <p:nvSpPr>
          <p:cNvPr id="3" name="Footer Placeholder 2"/>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29797202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Locations+Disclaim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449513"/>
            <a:ext cx="8374061" cy="540000"/>
          </a:xfrm>
        </p:spPr>
        <p:txBody>
          <a:bodyPr anchor="t" anchorCtr="0"/>
          <a:lstStyle/>
          <a:p>
            <a:r>
              <a:rPr lang="en-US" smtClean="0"/>
              <a:t>Click to edit Master title style</a:t>
            </a:r>
            <a:endParaRPr lang="en-GB"/>
          </a:p>
        </p:txBody>
      </p:sp>
      <p:sp>
        <p:nvSpPr>
          <p:cNvPr id="3" name="Date Placeholder 2"/>
          <p:cNvSpPr>
            <a:spLocks noGrp="1"/>
          </p:cNvSpPr>
          <p:nvPr>
            <p:ph type="dt" sz="half" idx="10"/>
            <p:custDataLst>
              <p:tags r:id="rId2"/>
            </p:custDataLst>
          </p:nvPr>
        </p:nvSpPr>
        <p:spPr/>
        <p:txBody>
          <a:bodyPr/>
          <a:lstStyle>
            <a:lvl1pPr>
              <a:defRPr>
                <a:solidFill>
                  <a:srgbClr val="FFFFFF"/>
                </a:solidFill>
              </a:defRPr>
            </a:lvl1pPr>
          </a:lstStyle>
          <a:p>
            <a:fld id="{AAFB80CC-9710-430E-8F31-FE80CA3F6208}"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lvl1pPr>
              <a:defRPr>
                <a:solidFill>
                  <a:srgbClr val="FFFFFF"/>
                </a:solidFill>
              </a:defRPr>
            </a:lvl1pPr>
          </a:lstStyle>
          <a:p>
            <a:fld id="{0EBF2EF9-CCB8-434E-BFC2-9A9C4DFBBE08}" type="slidenum">
              <a:rPr lang="en-GB" smtClean="0"/>
              <a:t>‹#›</a:t>
            </a:fld>
            <a:endParaRPr lang="en-GB"/>
          </a:p>
        </p:txBody>
      </p:sp>
      <p:grpSp>
        <p:nvGrpSpPr>
          <p:cNvPr id="6" name="Group 5"/>
          <p:cNvGrpSpPr/>
          <p:nvPr>
            <p:custDataLst>
              <p:tags r:id="rId5"/>
            </p:custDataLst>
          </p:nvPr>
        </p:nvGrpSpPr>
        <p:grpSpPr>
          <a:xfrm>
            <a:off x="0" y="1117482"/>
            <a:ext cx="7559675" cy="5740518"/>
            <a:chOff x="0" y="1117482"/>
            <a:chExt cx="7559675" cy="5740518"/>
          </a:xfrm>
        </p:grpSpPr>
        <p:sp>
          <p:nvSpPr>
            <p:cNvPr id="7" name="Text Box 2"/>
            <p:cNvSpPr txBox="1">
              <a:spLocks noChangeArrowheads="1"/>
            </p:cNvSpPr>
            <p:nvPr>
              <p:custDataLst>
                <p:tags r:id="rId19"/>
              </p:custDataLst>
            </p:nvPr>
          </p:nvSpPr>
          <p:spPr bwMode="auto">
            <a:xfrm>
              <a:off x="0" y="1117482"/>
              <a:ext cx="7559675" cy="5740518"/>
            </a:xfrm>
            <a:prstGeom prst="rect">
              <a:avLst/>
            </a:prstGeom>
            <a:solidFill>
              <a:schemeClr val="bg1"/>
            </a:solidFill>
            <a:ln w="9525">
              <a:noFill/>
              <a:miter lim="800000"/>
            </a:ln>
          </p:spPr>
          <p:txBody>
            <a:bodyPr rot="0" vert="horz" wrap="square" lIns="540000" tIns="540000" rIns="540000" bIns="496800" anchor="b" anchorCtr="0">
              <a:spAutoFit/>
            </a:bodyPr>
            <a:lstStyle/>
            <a:p>
              <a:pPr>
                <a:lnSpc>
                  <a:spcPts val="1200"/>
                </a:lnSpc>
              </a:pPr>
              <a:r>
                <a:rPr lang="en-GB" sz="700" cap="all" spc="10">
                  <a:solidFill>
                    <a:srgbClr val="808285"/>
                  </a:solidFill>
                  <a:ea typeface="STSong"/>
                </a:rPr>
                <a:t>ABU DHABI</a:t>
              </a:r>
            </a:p>
            <a:p>
              <a:pPr>
                <a:lnSpc>
                  <a:spcPts val="1200"/>
                </a:lnSpc>
              </a:pPr>
              <a:r>
                <a:rPr lang="en-GB" sz="700" cap="all" spc="10">
                  <a:solidFill>
                    <a:srgbClr val="808285"/>
                  </a:solidFill>
                  <a:ea typeface="STSong"/>
                </a:rPr>
                <a:t>ATHENS</a:t>
              </a:r>
            </a:p>
            <a:p>
              <a:pPr>
                <a:lnSpc>
                  <a:spcPts val="1200"/>
                </a:lnSpc>
              </a:pPr>
              <a:r>
                <a:rPr lang="en-GB" sz="700" cap="all" spc="10">
                  <a:solidFill>
                    <a:srgbClr val="808285"/>
                  </a:solidFill>
                  <a:ea typeface="STSong"/>
                </a:rPr>
                <a:t>BEIJING</a:t>
              </a:r>
            </a:p>
            <a:p>
              <a:pPr>
                <a:lnSpc>
                  <a:spcPts val="1200"/>
                </a:lnSpc>
              </a:pPr>
              <a:r>
                <a:rPr lang="en-GB" sz="700" cap="all" spc="10">
                  <a:solidFill>
                    <a:srgbClr val="808285"/>
                  </a:solidFill>
                  <a:ea typeface="STSong"/>
                </a:rPr>
                <a:t>CENTURY CITY</a:t>
              </a:r>
            </a:p>
            <a:p>
              <a:pPr>
                <a:lnSpc>
                  <a:spcPts val="1200"/>
                </a:lnSpc>
              </a:pPr>
              <a:r>
                <a:rPr lang="en-GB" sz="700" cap="all" spc="10">
                  <a:solidFill>
                    <a:srgbClr val="808285"/>
                  </a:solidFill>
                  <a:ea typeface="STSong"/>
                </a:rPr>
                <a:t>CHICAGO</a:t>
              </a:r>
            </a:p>
            <a:p>
              <a:pPr>
                <a:lnSpc>
                  <a:spcPts val="1200"/>
                </a:lnSpc>
              </a:pPr>
              <a:r>
                <a:rPr lang="en-GB" sz="700" cap="all" spc="10">
                  <a:solidFill>
                    <a:srgbClr val="808285"/>
                  </a:solidFill>
                  <a:ea typeface="STSong"/>
                </a:rPr>
                <a:t>DUBAI</a:t>
              </a:r>
            </a:p>
            <a:p>
              <a:pPr>
                <a:lnSpc>
                  <a:spcPts val="1200"/>
                </a:lnSpc>
              </a:pPr>
              <a:r>
                <a:rPr lang="en-GB" sz="700" cap="all" spc="10">
                  <a:solidFill>
                    <a:srgbClr val="808285"/>
                  </a:solidFill>
                  <a:ea typeface="STSong"/>
                </a:rPr>
                <a:t>FRANKFURT</a:t>
              </a:r>
            </a:p>
            <a:p>
              <a:pPr>
                <a:lnSpc>
                  <a:spcPts val="1200"/>
                </a:lnSpc>
              </a:pPr>
              <a:r>
                <a:rPr lang="en-GB" sz="700" cap="all" spc="10">
                  <a:solidFill>
                    <a:srgbClr val="808285"/>
                  </a:solidFill>
                  <a:ea typeface="STSong"/>
                </a:rPr>
                <a:t>HONG KONG</a:t>
              </a:r>
            </a:p>
            <a:p>
              <a:pPr>
                <a:lnSpc>
                  <a:spcPts val="1200"/>
                </a:lnSpc>
              </a:pPr>
              <a:r>
                <a:rPr lang="en-GB" sz="700" cap="all" spc="10">
                  <a:solidFill>
                    <a:srgbClr val="808285"/>
                  </a:solidFill>
                  <a:ea typeface="STSong"/>
                </a:rPr>
                <a:t>HOUSTON</a:t>
              </a:r>
            </a:p>
            <a:p>
              <a:pPr>
                <a:lnSpc>
                  <a:spcPts val="1200"/>
                </a:lnSpc>
              </a:pPr>
              <a:r>
                <a:rPr lang="en-GB" sz="700" cap="all" spc="10">
                  <a:solidFill>
                    <a:srgbClr val="808285"/>
                  </a:solidFill>
                  <a:ea typeface="STSong"/>
                </a:rPr>
                <a:t>KAZAKHSTAN</a:t>
              </a:r>
            </a:p>
            <a:p>
              <a:pPr>
                <a:lnSpc>
                  <a:spcPts val="1200"/>
                </a:lnSpc>
              </a:pPr>
              <a:r>
                <a:rPr lang="en-GB" sz="700" cap="all" spc="10">
                  <a:solidFill>
                    <a:srgbClr val="808285"/>
                  </a:solidFill>
                  <a:ea typeface="STSong"/>
                </a:rPr>
                <a:t>LONDON</a:t>
              </a:r>
            </a:p>
            <a:p>
              <a:pPr>
                <a:lnSpc>
                  <a:spcPts val="1200"/>
                </a:lnSpc>
              </a:pPr>
              <a:r>
                <a:rPr lang="en-GB" sz="700" cap="all" spc="10">
                  <a:solidFill>
                    <a:srgbClr val="808285"/>
                  </a:solidFill>
                  <a:ea typeface="STSong"/>
                </a:rPr>
                <a:t>LOS ANGELES</a:t>
              </a:r>
            </a:p>
            <a:p>
              <a:pPr>
                <a:lnSpc>
                  <a:spcPts val="1200"/>
                </a:lnSpc>
              </a:pPr>
              <a:r>
                <a:rPr lang="en-GB" sz="700" cap="all" spc="10">
                  <a:solidFill>
                    <a:srgbClr val="808285"/>
                  </a:solidFill>
                  <a:ea typeface="STSong"/>
                </a:rPr>
                <a:t>MIAMI</a:t>
              </a:r>
            </a:p>
            <a:p>
              <a:pPr>
                <a:lnSpc>
                  <a:spcPts val="1200"/>
                </a:lnSpc>
              </a:pPr>
              <a:r>
                <a:rPr lang="en-GB" sz="700" cap="all" spc="10">
                  <a:solidFill>
                    <a:srgbClr val="808285"/>
                  </a:solidFill>
                  <a:ea typeface="STSong"/>
                </a:rPr>
                <a:t>MUNICH</a:t>
              </a:r>
            </a:p>
            <a:p>
              <a:pPr>
                <a:lnSpc>
                  <a:spcPts val="1200"/>
                </a:lnSpc>
              </a:pPr>
              <a:r>
                <a:rPr lang="en-GB" sz="700" cap="all" spc="10">
                  <a:solidFill>
                    <a:srgbClr val="808285"/>
                  </a:solidFill>
                  <a:ea typeface="STSong"/>
                </a:rPr>
                <a:t>NEW YORK</a:t>
              </a:r>
            </a:p>
            <a:p>
              <a:pPr>
                <a:lnSpc>
                  <a:spcPts val="1200"/>
                </a:lnSpc>
              </a:pPr>
              <a:r>
                <a:rPr lang="en-GB" sz="700" cap="all" spc="10">
                  <a:solidFill>
                    <a:srgbClr val="808285"/>
                  </a:solidFill>
                  <a:ea typeface="STSong"/>
                </a:rPr>
                <a:t>PARIS</a:t>
              </a:r>
            </a:p>
            <a:p>
              <a:pPr>
                <a:lnSpc>
                  <a:spcPts val="1200"/>
                </a:lnSpc>
              </a:pPr>
              <a:r>
                <a:rPr lang="en-GB" sz="700" cap="all" spc="10">
                  <a:solidFill>
                    <a:srgbClr val="808285"/>
                  </a:solidFill>
                  <a:ea typeface="STSong"/>
                </a:rPr>
                <a:t>PHILADELPHIA</a:t>
              </a:r>
            </a:p>
            <a:p>
              <a:pPr>
                <a:lnSpc>
                  <a:spcPts val="1200"/>
                </a:lnSpc>
              </a:pPr>
              <a:r>
                <a:rPr lang="en-GB" sz="700" cap="all" spc="10">
                  <a:solidFill>
                    <a:srgbClr val="808285"/>
                  </a:solidFill>
                  <a:ea typeface="STSong"/>
                </a:rPr>
                <a:t>PITTSBURGH</a:t>
              </a:r>
            </a:p>
            <a:p>
              <a:pPr>
                <a:lnSpc>
                  <a:spcPts val="1200"/>
                </a:lnSpc>
              </a:pPr>
              <a:r>
                <a:rPr lang="en-GB" sz="700" cap="all" spc="10">
                  <a:solidFill>
                    <a:srgbClr val="808285"/>
                  </a:solidFill>
                  <a:ea typeface="STSong"/>
                </a:rPr>
                <a:t>PRINCETON</a:t>
              </a:r>
            </a:p>
            <a:p>
              <a:pPr>
                <a:lnSpc>
                  <a:spcPts val="1200"/>
                </a:lnSpc>
              </a:pPr>
              <a:r>
                <a:rPr lang="en-GB" sz="700" cap="all" spc="10">
                  <a:solidFill>
                    <a:srgbClr val="808285"/>
                  </a:solidFill>
                  <a:ea typeface="STSong"/>
                </a:rPr>
                <a:t>RICHMOND</a:t>
              </a:r>
            </a:p>
            <a:p>
              <a:pPr>
                <a:lnSpc>
                  <a:spcPts val="1200"/>
                </a:lnSpc>
              </a:pPr>
              <a:r>
                <a:rPr lang="en-GB" sz="700" cap="all" spc="10">
                  <a:solidFill>
                    <a:srgbClr val="808285"/>
                  </a:solidFill>
                  <a:ea typeface="STSong"/>
                </a:rPr>
                <a:t>SAN FRANCISCO</a:t>
              </a:r>
            </a:p>
            <a:p>
              <a:pPr>
                <a:lnSpc>
                  <a:spcPts val="1200"/>
                </a:lnSpc>
              </a:pPr>
              <a:r>
                <a:rPr lang="en-GB" sz="700" cap="all" spc="10">
                  <a:solidFill>
                    <a:srgbClr val="808285"/>
                  </a:solidFill>
                  <a:ea typeface="STSong"/>
                </a:rPr>
                <a:t>SHANGHAI</a:t>
              </a:r>
            </a:p>
            <a:p>
              <a:pPr>
                <a:lnSpc>
                  <a:spcPts val="1200"/>
                </a:lnSpc>
              </a:pPr>
              <a:r>
                <a:rPr lang="en-GB" sz="700" cap="all" spc="10">
                  <a:solidFill>
                    <a:srgbClr val="808285"/>
                  </a:solidFill>
                  <a:ea typeface="STSong"/>
                </a:rPr>
                <a:t>SILICON VALLEY</a:t>
              </a:r>
            </a:p>
            <a:p>
              <a:pPr>
                <a:lnSpc>
                  <a:spcPts val="1200"/>
                </a:lnSpc>
              </a:pPr>
              <a:r>
                <a:rPr lang="en-GB" sz="700" cap="all" spc="10">
                  <a:solidFill>
                    <a:srgbClr val="808285"/>
                  </a:solidFill>
                  <a:ea typeface="STSong"/>
                </a:rPr>
                <a:t>SINGAPORE</a:t>
              </a:r>
            </a:p>
            <a:p>
              <a:pPr>
                <a:lnSpc>
                  <a:spcPts val="1200"/>
                </a:lnSpc>
              </a:pPr>
              <a:r>
                <a:rPr lang="en-GB" sz="700" cap="all" spc="10" err="1">
                  <a:solidFill>
                    <a:srgbClr val="808285"/>
                  </a:solidFill>
                  <a:ea typeface="STSong"/>
                </a:rPr>
                <a:t>Tysons</a:t>
              </a:r>
              <a:endParaRPr lang="en-GB" sz="700" cap="all" spc="10">
                <a:solidFill>
                  <a:srgbClr val="808285"/>
                </a:solidFill>
                <a:ea typeface="STSong"/>
              </a:endParaRPr>
            </a:p>
            <a:p>
              <a:pPr>
                <a:lnSpc>
                  <a:spcPts val="1200"/>
                </a:lnSpc>
              </a:pPr>
              <a:r>
                <a:rPr lang="en-GB" sz="700" cap="all" spc="10">
                  <a:solidFill>
                    <a:srgbClr val="808285"/>
                  </a:solidFill>
                  <a:ea typeface="STSong"/>
                </a:rPr>
                <a:t>WASHINGTON, D.C.</a:t>
              </a:r>
            </a:p>
            <a:p>
              <a:pPr>
                <a:lnSpc>
                  <a:spcPts val="1200"/>
                </a:lnSpc>
              </a:pPr>
              <a:r>
                <a:rPr lang="en-GB" sz="700" cap="all" spc="10">
                  <a:solidFill>
                    <a:srgbClr val="808285"/>
                  </a:solidFill>
                  <a:ea typeface="STSong"/>
                </a:rPr>
                <a:t>WILMINGTON</a:t>
              </a:r>
            </a:p>
            <a:p>
              <a:pPr>
                <a:lnSpc>
                  <a:spcPts val="1800"/>
                </a:lnSpc>
                <a:spcBef>
                  <a:spcPts val="2410"/>
                </a:spcBef>
              </a:pPr>
              <a:r>
                <a:rPr lang="en-GB" sz="1600" b="1">
                  <a:solidFill>
                    <a:srgbClr val="E03A3E"/>
                  </a:solidFill>
                  <a:ea typeface="STSong"/>
                </a:rPr>
                <a:t>reedsmith.com</a:t>
              </a:r>
            </a:p>
          </p:txBody>
        </p:sp>
        <p:sp>
          <p:nvSpPr>
            <p:cNvPr id="8" name="Rectangle 7">
              <a:hlinkClick r:id="rId22"/>
            </p:cNvPr>
            <p:cNvSpPr/>
            <p:nvPr>
              <p:custDataLst>
                <p:tags r:id="rId20"/>
              </p:custDataLst>
            </p:nvPr>
          </p:nvSpPr>
          <p:spPr>
            <a:xfrm>
              <a:off x="541338" y="6134100"/>
              <a:ext cx="1508442" cy="18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a:solidFill>
                  <a:srgbClr val="FFFFFF"/>
                </a:solidFill>
              </a:endParaRPr>
            </a:p>
          </p:txBody>
        </p:sp>
      </p:grpSp>
      <p:pic>
        <p:nvPicPr>
          <p:cNvPr id="15" name="Picture 14"/>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7020250" y="5720400"/>
            <a:ext cx="1584000" cy="623441"/>
          </a:xfrm>
          <a:prstGeom prst="rect">
            <a:avLst/>
          </a:prstGeom>
        </p:spPr>
      </p:pic>
      <p:grpSp>
        <p:nvGrpSpPr>
          <p:cNvPr id="21" name="Group 20"/>
          <p:cNvGrpSpPr/>
          <p:nvPr>
            <p:custDataLst>
              <p:tags r:id="rId7"/>
            </p:custDataLst>
          </p:nvPr>
        </p:nvGrpSpPr>
        <p:grpSpPr>
          <a:xfrm>
            <a:off x="2125838" y="1731600"/>
            <a:ext cx="6480000" cy="3135489"/>
            <a:chOff x="2125838" y="1880236"/>
            <a:chExt cx="6480000" cy="3135489"/>
          </a:xfrm>
        </p:grpSpPr>
        <p:sp>
          <p:nvSpPr>
            <p:cNvPr id="12" name="Rectangle 11"/>
            <p:cNvSpPr/>
            <p:nvPr userDrawn="1">
              <p:custDataLst>
                <p:tags r:id="rId8"/>
              </p:custDataLst>
            </p:nvPr>
          </p:nvSpPr>
          <p:spPr>
            <a:xfrm>
              <a:off x="2125838" y="4587746"/>
              <a:ext cx="6480000" cy="427979"/>
            </a:xfrm>
            <a:prstGeom prst="rect">
              <a:avLst/>
            </a:prstGeom>
          </p:spPr>
          <p:txBody>
            <a:bodyPr wrap="square" lIns="0" tIns="180000" rIns="0" bIns="0">
              <a:spAutoFit/>
            </a:bodyPr>
            <a:lstStyle/>
            <a:p>
              <a:r>
                <a:rPr lang="en-US" sz="800">
                  <a:solidFill>
                    <a:srgbClr val="000000"/>
                  </a:solidFill>
                </a:rPr>
                <a:t>This document is not intended to provide legal advice to be used in a specific fact situation; the contents are for informational purposes only.</a:t>
              </a:r>
            </a:p>
            <a:p>
              <a:r>
                <a:rPr lang="en-US" sz="800">
                  <a:solidFill>
                    <a:srgbClr val="000000"/>
                  </a:solidFill>
                </a:rPr>
                <a:t> “Reed Smith” refers to Reed Smith LLP and related entities. © Reed Smith LLP 2018</a:t>
              </a:r>
            </a:p>
          </p:txBody>
        </p:sp>
        <p:sp>
          <p:nvSpPr>
            <p:cNvPr id="13" name="Rectangle 12"/>
            <p:cNvSpPr/>
            <p:nvPr userDrawn="1">
              <p:custDataLst>
                <p:tags r:id="rId9"/>
              </p:custDataLst>
            </p:nvPr>
          </p:nvSpPr>
          <p:spPr>
            <a:xfrm>
              <a:off x="2125838" y="1880236"/>
              <a:ext cx="6480000" cy="720367"/>
            </a:xfrm>
            <a:prstGeom prst="rect">
              <a:avLst/>
            </a:prstGeom>
          </p:spPr>
          <p:txBody>
            <a:bodyPr wrap="square" lIns="0" tIns="0" rIns="0" bIns="180000">
              <a:spAutoFit/>
            </a:bodyPr>
            <a:lstStyle/>
            <a:p>
              <a:pPr>
                <a:spcAft>
                  <a:spcPts val="600"/>
                </a:spcAft>
              </a:pPr>
              <a:r>
                <a:rPr lang="en-US" sz="1000" b="1">
                  <a:solidFill>
                    <a:srgbClr val="E03A3E"/>
                  </a:solidFill>
                </a:rPr>
                <a:t>Reed Smith is a dynamic international law firm, dedicated to helping clients move their businesses forward.</a:t>
              </a:r>
            </a:p>
            <a:p>
              <a:r>
                <a:rPr lang="en-US" sz="1000">
                  <a:solidFill>
                    <a:srgbClr val="000000"/>
                  </a:solidFill>
                </a:rPr>
                <a:t>Our long-standing relationships, international outlook, and collaborative structure make us the go-to partner </a:t>
              </a:r>
              <a:br>
                <a:rPr lang="en-US" sz="1000">
                  <a:solidFill>
                    <a:srgbClr val="000000"/>
                  </a:solidFill>
                </a:rPr>
              </a:br>
              <a:r>
                <a:rPr lang="en-US" sz="1000">
                  <a:solidFill>
                    <a:srgbClr val="000000"/>
                  </a:solidFill>
                </a:rPr>
                <a:t>for speedy resolution of complex disputes, transactions, and regulatory matters.</a:t>
              </a:r>
            </a:p>
          </p:txBody>
        </p:sp>
        <p:grpSp>
          <p:nvGrpSpPr>
            <p:cNvPr id="18" name="Group 17"/>
            <p:cNvGrpSpPr/>
            <p:nvPr userDrawn="1">
              <p:custDataLst>
                <p:tags r:id="rId10"/>
              </p:custDataLst>
            </p:nvPr>
          </p:nvGrpSpPr>
          <p:grpSpPr>
            <a:xfrm>
              <a:off x="2136316" y="2607745"/>
              <a:ext cx="1980000" cy="1979948"/>
              <a:chOff x="2136316" y="2607745"/>
              <a:chExt cx="1980000" cy="1979948"/>
            </a:xfrm>
          </p:grpSpPr>
          <p:pic>
            <p:nvPicPr>
              <p:cNvPr id="9" name="Picture 8"/>
              <p:cNvPicPr>
                <a:picLocks noChangeAspect="1"/>
              </p:cNvPicPr>
              <p:nvPr userDrawn="1">
                <p:custDataLst>
                  <p:tags r:id="rId17"/>
                </p:custDataLst>
              </p:nvPr>
            </p:nvPicPr>
            <p:blipFill>
              <a:blip r:embed="rId24" cstate="print">
                <a:extLst>
                  <a:ext uri="{28A0092B-C50C-407E-A947-70E740481C1C}">
                    <a14:useLocalDpi xmlns:a14="http://schemas.microsoft.com/office/drawing/2010/main" val="0"/>
                  </a:ext>
                </a:extLst>
              </a:blip>
              <a:stretch>
                <a:fillRect/>
              </a:stretch>
            </p:blipFill>
            <p:spPr>
              <a:xfrm>
                <a:off x="2136316" y="2607798"/>
                <a:ext cx="1980000" cy="1979895"/>
              </a:xfrm>
              <a:prstGeom prst="rect">
                <a:avLst/>
              </a:prstGeom>
              <a:ln w="12700">
                <a:noFill/>
              </a:ln>
            </p:spPr>
          </p:pic>
          <p:sp>
            <p:nvSpPr>
              <p:cNvPr id="14" name="Rectangle 13"/>
              <p:cNvSpPr/>
              <p:nvPr userDrawn="1">
                <p:custDataLst>
                  <p:tags r:id="rId18"/>
                </p:custDataLst>
              </p:nvPr>
            </p:nvSpPr>
            <p:spPr>
              <a:xfrm>
                <a:off x="2136316" y="2607745"/>
                <a:ext cx="1980000" cy="1979947"/>
              </a:xfrm>
              <a:prstGeom prst="rect">
                <a:avLst/>
              </a:prstGeom>
              <a:noFill/>
              <a:ln w="12700">
                <a:solidFill>
                  <a:srgbClr val="E03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a:solidFill>
                    <a:srgbClr val="FFFFFF"/>
                  </a:solidFill>
                </a:endParaRPr>
              </a:p>
            </p:txBody>
          </p:sp>
        </p:grpSp>
        <p:grpSp>
          <p:nvGrpSpPr>
            <p:cNvPr id="19" name="Group 18"/>
            <p:cNvGrpSpPr/>
            <p:nvPr userDrawn="1">
              <p:custDataLst>
                <p:tags r:id="rId11"/>
              </p:custDataLst>
            </p:nvPr>
          </p:nvGrpSpPr>
          <p:grpSpPr>
            <a:xfrm>
              <a:off x="4381077" y="2607745"/>
              <a:ext cx="1982716" cy="1979948"/>
              <a:chOff x="4381077" y="2607745"/>
              <a:chExt cx="1982716" cy="1979948"/>
            </a:xfrm>
          </p:grpSpPr>
          <p:pic>
            <p:nvPicPr>
              <p:cNvPr id="11" name="Picture 10"/>
              <p:cNvPicPr>
                <a:picLocks noChangeAspect="1"/>
              </p:cNvPicPr>
              <p:nvPr userDrawn="1">
                <p:custDataLst>
                  <p:tags r:id="rId15"/>
                </p:custDataLst>
              </p:nvPr>
            </p:nvPicPr>
            <p:blipFill>
              <a:blip r:embed="rId25" cstate="print">
                <a:extLst>
                  <a:ext uri="{28A0092B-C50C-407E-A947-70E740481C1C}">
                    <a14:useLocalDpi xmlns:a14="http://schemas.microsoft.com/office/drawing/2010/main" val="0"/>
                  </a:ext>
                </a:extLst>
              </a:blip>
              <a:stretch>
                <a:fillRect/>
              </a:stretch>
            </p:blipFill>
            <p:spPr>
              <a:xfrm>
                <a:off x="4381077" y="2607798"/>
                <a:ext cx="1980000" cy="1979895"/>
              </a:xfrm>
              <a:prstGeom prst="rect">
                <a:avLst/>
              </a:prstGeom>
              <a:ln w="12700">
                <a:noFill/>
              </a:ln>
            </p:spPr>
          </p:pic>
          <p:sp>
            <p:nvSpPr>
              <p:cNvPr id="16" name="Rectangle 15"/>
              <p:cNvSpPr/>
              <p:nvPr userDrawn="1">
                <p:custDataLst>
                  <p:tags r:id="rId16"/>
                </p:custDataLst>
              </p:nvPr>
            </p:nvSpPr>
            <p:spPr>
              <a:xfrm>
                <a:off x="4383793" y="2607745"/>
                <a:ext cx="1980000" cy="1979947"/>
              </a:xfrm>
              <a:prstGeom prst="rect">
                <a:avLst/>
              </a:prstGeom>
              <a:noFill/>
              <a:ln w="12700">
                <a:solidFill>
                  <a:srgbClr val="E03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a:solidFill>
                    <a:srgbClr val="FFFFFF"/>
                  </a:solidFill>
                </a:endParaRPr>
              </a:p>
            </p:txBody>
          </p:sp>
        </p:grpSp>
        <p:grpSp>
          <p:nvGrpSpPr>
            <p:cNvPr id="20" name="Group 19"/>
            <p:cNvGrpSpPr/>
            <p:nvPr userDrawn="1">
              <p:custDataLst>
                <p:tags r:id="rId12"/>
              </p:custDataLst>
            </p:nvPr>
          </p:nvGrpSpPr>
          <p:grpSpPr>
            <a:xfrm>
              <a:off x="6625837" y="2607745"/>
              <a:ext cx="1980001" cy="1980001"/>
              <a:chOff x="6625837" y="2607745"/>
              <a:chExt cx="1980001" cy="1980001"/>
            </a:xfrm>
          </p:grpSpPr>
          <p:pic>
            <p:nvPicPr>
              <p:cNvPr id="10" name="Picture 9"/>
              <p:cNvPicPr>
                <a:picLocks noChangeAspect="1"/>
              </p:cNvPicPr>
              <p:nvPr userDrawn="1">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a:off x="6625837" y="2607746"/>
                <a:ext cx="1980000" cy="1980000"/>
              </a:xfrm>
              <a:prstGeom prst="rect">
                <a:avLst/>
              </a:prstGeom>
              <a:ln w="12700">
                <a:noFill/>
              </a:ln>
            </p:spPr>
          </p:pic>
          <p:sp>
            <p:nvSpPr>
              <p:cNvPr id="17" name="Rectangle 16"/>
              <p:cNvSpPr/>
              <p:nvPr userDrawn="1">
                <p:custDataLst>
                  <p:tags r:id="rId14"/>
                </p:custDataLst>
              </p:nvPr>
            </p:nvSpPr>
            <p:spPr>
              <a:xfrm>
                <a:off x="6625838" y="2607745"/>
                <a:ext cx="1980000" cy="1979947"/>
              </a:xfrm>
              <a:prstGeom prst="rect">
                <a:avLst/>
              </a:prstGeom>
              <a:noFill/>
              <a:ln w="12700">
                <a:solidFill>
                  <a:srgbClr val="E03A3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a:solidFill>
                    <a:srgbClr val="FFFFFF"/>
                  </a:solidFill>
                </a:endParaRPr>
              </a:p>
            </p:txBody>
          </p:sp>
        </p:grpSp>
      </p:grpSp>
    </p:spTree>
    <p:extLst>
      <p:ext uri="{BB962C8B-B14F-4D97-AF65-F5344CB8AC3E}">
        <p14:creationId xmlns:p14="http://schemas.microsoft.com/office/powerpoint/2010/main" val="2557838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hasCustomPrompt="1"/>
            <p:custDataLst>
              <p:tags r:id="rId1"/>
            </p:custDataLst>
          </p:nvPr>
        </p:nvSpPr>
        <p:spPr>
          <a:xfrm>
            <a:off x="2" y="-1"/>
            <a:ext cx="9146380" cy="3106800"/>
          </a:xfrm>
          <a:custGeom>
            <a:avLst/>
            <a:gdLst>
              <a:gd name="connsiteX0" fmla="*/ 0 w 9146380"/>
              <a:gd name="connsiteY0" fmla="*/ 0 h 3106800"/>
              <a:gd name="connsiteX1" fmla="*/ 9146380 w 9146380"/>
              <a:gd name="connsiteY1" fmla="*/ 804863 h 3106800"/>
              <a:gd name="connsiteX2" fmla="*/ 9143999 w 9146380"/>
              <a:gd name="connsiteY2" fmla="*/ 3106800 h 3106800"/>
              <a:gd name="connsiteX3" fmla="*/ 0 w 9146380"/>
              <a:gd name="connsiteY3" fmla="*/ 3106800 h 3106800"/>
              <a:gd name="connsiteX4" fmla="*/ 0 w 9146380"/>
              <a:gd name="connsiteY4" fmla="*/ 0 h 310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380" h="3106800">
                <a:moveTo>
                  <a:pt x="0" y="0"/>
                </a:moveTo>
                <a:lnTo>
                  <a:pt x="9146380" y="804863"/>
                </a:lnTo>
                <a:cubicBezTo>
                  <a:pt x="9145586" y="1572175"/>
                  <a:pt x="9144793" y="2339488"/>
                  <a:pt x="9143999" y="3106800"/>
                </a:cubicBezTo>
                <a:lnTo>
                  <a:pt x="0" y="3106800"/>
                </a:lnTo>
                <a:lnTo>
                  <a:pt x="0" y="0"/>
                </a:lnTo>
                <a:close/>
              </a:path>
            </a:pathLst>
          </a:custGeom>
          <a:solidFill>
            <a:srgbClr val="C7C8CA"/>
          </a:solidFill>
        </p:spPr>
        <p:txBody>
          <a:bodyPr anchor="ctr" anchorCtr="0"/>
          <a:lstStyle>
            <a:lvl1pPr algn="ctr">
              <a:defRPr sz="2000">
                <a:latin typeface="+mj-lt"/>
              </a:defRPr>
            </a:lvl1pPr>
          </a:lstStyle>
          <a:p>
            <a:r>
              <a:rPr lang="en-GB" smtClean="0"/>
              <a:t>Insert ‘bnr’ library picture </a:t>
            </a:r>
            <a:br>
              <a:rPr lang="en-GB" smtClean="0"/>
            </a:br>
            <a:r>
              <a:rPr lang="en-GB" smtClean="0"/>
              <a:t>then send to back</a:t>
            </a:r>
          </a:p>
        </p:txBody>
      </p:sp>
      <p:sp>
        <p:nvSpPr>
          <p:cNvPr id="2" name="Title 1"/>
          <p:cNvSpPr>
            <a:spLocks noGrp="1"/>
          </p:cNvSpPr>
          <p:nvPr>
            <p:ph type="ctrTitle"/>
            <p:custDataLst>
              <p:tags r:id="rId2"/>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3" name="Subtitle 2"/>
          <p:cNvSpPr>
            <a:spLocks noGrp="1"/>
          </p:cNvSpPr>
          <p:nvPr>
            <p:ph type="subTitle" idx="1"/>
            <p:custDataLst>
              <p:tags r:id="rId3"/>
            </p:custDataLst>
          </p:nvPr>
        </p:nvSpPr>
        <p:spPr>
          <a:xfrm>
            <a:off x="541338" y="4899599"/>
            <a:ext cx="6055200" cy="1346400"/>
          </a:xfrm>
        </p:spPr>
        <p:txBody>
          <a:bodyPr/>
          <a:lstStyle>
            <a:lvl1pPr marL="0" indent="0" algn="l">
              <a:lnSpc>
                <a:spcPct val="100000"/>
              </a:lnSpc>
              <a:spcBef>
                <a:spcPts val="1800"/>
              </a:spcBef>
              <a:buNone/>
              <a:defRPr sz="1800" b="0" i="0" baseline="0">
                <a:solidFill>
                  <a:srgbClr val="000000"/>
                </a:solidFill>
                <a:latin typeface="+mn-lt"/>
                <a:ea typeface="+mn-ea"/>
                <a:cs typeface="+mn-cs"/>
              </a:defRPr>
            </a:lvl1pPr>
            <a:lvl2pPr marL="0" indent="0" algn="l">
              <a:lnSpc>
                <a:spcPct val="100000"/>
              </a:lnSpc>
              <a:spcBef>
                <a:spcPts val="600"/>
              </a:spcBef>
              <a:buNone/>
              <a:defRPr sz="1200" baseline="0">
                <a:solidFill>
                  <a:srgbClr val="000000"/>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custDataLst>
              <p:tags r:id="rId4"/>
            </p:custDataLst>
          </p:nvPr>
        </p:nvSpPr>
        <p:spPr/>
        <p:txBody>
          <a:bodyPr/>
          <a:lstStyle>
            <a:lvl1pPr>
              <a:defRPr>
                <a:solidFill>
                  <a:srgbClr val="FFFFFF"/>
                </a:solidFill>
              </a:defRPr>
            </a:lvl1pPr>
          </a:lstStyle>
          <a:p>
            <a:fld id="{F7F7DE1D-0CE9-468D-8BD3-C0044A488D9C}" type="datetime1">
              <a:rPr lang="en-US" smtClean="0"/>
              <a:t>6/23/2022</a:t>
            </a:fld>
            <a:endParaRPr lang="en-GB"/>
          </a:p>
        </p:txBody>
      </p:sp>
      <p:sp>
        <p:nvSpPr>
          <p:cNvPr id="5" name="Footer Placeholder 4"/>
          <p:cNvSpPr>
            <a:spLocks noGrp="1"/>
          </p:cNvSpPr>
          <p:nvPr>
            <p:ph type="ftr" sz="quarter" idx="11"/>
            <p:custDataLst>
              <p:tags r:id="rId5"/>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6" name="Slide Number Placeholder 5"/>
          <p:cNvSpPr>
            <a:spLocks noGrp="1"/>
          </p:cNvSpPr>
          <p:nvPr>
            <p:ph type="sldNum" sz="quarter" idx="12"/>
            <p:custDataLst>
              <p:tags r:id="rId6"/>
            </p:custDataLst>
          </p:nvPr>
        </p:nvSpPr>
        <p:spPr/>
        <p:txBody>
          <a:bodyPr/>
          <a:lstStyle>
            <a:lvl1pPr>
              <a:defRPr>
                <a:solidFill>
                  <a:srgbClr val="FFFFFF"/>
                </a:solidFill>
              </a:defRPr>
            </a:lvl1pPr>
          </a:lstStyle>
          <a:p>
            <a:fld id="{0EBF2EF9-CCB8-434E-BFC2-9A9C4DFBBE08}" type="slidenum">
              <a:rPr lang="en-GB" smtClean="0"/>
              <a:t>‹#›</a:t>
            </a:fld>
            <a:endParaRPr lang="en-GB"/>
          </a:p>
        </p:txBody>
      </p:sp>
      <p:pic>
        <p:nvPicPr>
          <p:cNvPr id="7" name="Picture 6"/>
          <p:cNvPicPr>
            <a:picLocks noChangeAspect="1"/>
          </p:cNvPicPr>
          <p:nvPr userDrawn="1">
            <p:custDataLst>
              <p:tags r:id="rId7"/>
            </p:custDataLst>
          </p:nvPr>
        </p:nvPicPr>
        <p:blipFill>
          <a:blip r:embed="rId9" cstate="print">
            <a:extLst>
              <a:ext uri="{28A0092B-C50C-407E-A947-70E740481C1C}">
                <a14:useLocalDpi xmlns:a14="http://schemas.microsoft.com/office/drawing/2010/main" val="0"/>
              </a:ext>
            </a:extLst>
          </a:blip>
          <a:stretch>
            <a:fillRect/>
          </a:stretch>
        </p:blipFill>
        <p:spPr>
          <a:xfrm>
            <a:off x="7020250" y="5720400"/>
            <a:ext cx="1584000" cy="623441"/>
          </a:xfrm>
          <a:prstGeom prst="rect">
            <a:avLst/>
          </a:prstGeom>
        </p:spPr>
      </p:pic>
    </p:spTree>
    <p:extLst>
      <p:ext uri="{BB962C8B-B14F-4D97-AF65-F5344CB8AC3E}">
        <p14:creationId xmlns:p14="http://schemas.microsoft.com/office/powerpoint/2010/main" val="217259772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Slide Image A">
    <p:bg>
      <p:bgPr>
        <a:pattFill prst="smConfetti">
          <a:fgClr>
            <a:srgbClr val="FFFFFF"/>
          </a:fgClr>
          <a:bgClr>
            <a:schemeClr val="bg1"/>
          </a:bgClr>
        </a:pattFill>
        <a:effectLst/>
      </p:bgPr>
    </p:bg>
    <p:spTree>
      <p:nvGrpSpPr>
        <p:cNvPr id="1" name=""/>
        <p:cNvGrpSpPr/>
        <p:nvPr/>
      </p:nvGrpSpPr>
      <p:grpSpPr>
        <a:xfrm>
          <a:off x="0" y="0"/>
          <a:ext cx="0" cy="0"/>
          <a:chOff x="0" y="0"/>
          <a:chExt cx="0" cy="0"/>
        </a:xfrm>
      </p:grpSpPr>
      <p:sp>
        <p:nvSpPr>
          <p:cNvPr id="6" name="Picture Placeholder 8"/>
          <p:cNvSpPr>
            <a:spLocks noGrp="1" noChangeAspect="1"/>
          </p:cNvSpPr>
          <p:nvPr>
            <p:ph type="pic" sz="quarter" idx="13" hasCustomPrompt="1"/>
            <p:custDataLst>
              <p:tags r:id="rId1"/>
            </p:custDataLst>
          </p:nvPr>
        </p:nvSpPr>
        <p:spPr>
          <a:xfrm>
            <a:off x="2" y="-1"/>
            <a:ext cx="9146380" cy="3106800"/>
          </a:xfrm>
          <a:custGeom>
            <a:avLst/>
            <a:gdLst>
              <a:gd name="connsiteX0" fmla="*/ 0 w 9146380"/>
              <a:gd name="connsiteY0" fmla="*/ 0 h 3106800"/>
              <a:gd name="connsiteX1" fmla="*/ 9146380 w 9146380"/>
              <a:gd name="connsiteY1" fmla="*/ 804863 h 3106800"/>
              <a:gd name="connsiteX2" fmla="*/ 9143999 w 9146380"/>
              <a:gd name="connsiteY2" fmla="*/ 3106800 h 3106800"/>
              <a:gd name="connsiteX3" fmla="*/ 0 w 9146380"/>
              <a:gd name="connsiteY3" fmla="*/ 3106800 h 3106800"/>
              <a:gd name="connsiteX4" fmla="*/ 0 w 9146380"/>
              <a:gd name="connsiteY4" fmla="*/ 0 h 310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380" h="3106800">
                <a:moveTo>
                  <a:pt x="0" y="0"/>
                </a:moveTo>
                <a:lnTo>
                  <a:pt x="9146380" y="804863"/>
                </a:lnTo>
                <a:cubicBezTo>
                  <a:pt x="9145586" y="1572175"/>
                  <a:pt x="9144793" y="2339488"/>
                  <a:pt x="9143999" y="3106800"/>
                </a:cubicBezTo>
                <a:lnTo>
                  <a:pt x="0" y="3106800"/>
                </a:lnTo>
                <a:lnTo>
                  <a:pt x="0" y="0"/>
                </a:lnTo>
                <a:close/>
              </a:path>
            </a:pathLst>
          </a:custGeom>
          <a:pattFill prst="smConfetti">
            <a:fgClr>
              <a:srgbClr val="E03A3E"/>
            </a:fgClr>
            <a:bgClr>
              <a:srgbClr val="575756"/>
            </a:bgClr>
          </a:pattFill>
        </p:spPr>
        <p:txBody>
          <a:bodyPr anchor="ctr" anchorCtr="0"/>
          <a:lstStyle>
            <a:lvl1pPr algn="ctr">
              <a:defRPr sz="2000">
                <a:latin typeface="+mj-lt"/>
              </a:defRPr>
            </a:lvl1pPr>
          </a:lstStyle>
          <a:p>
            <a:r>
              <a:rPr lang="en-GB" smtClean="0"/>
              <a:t>Insert ‘bnr’ library picture </a:t>
            </a:r>
            <a:br>
              <a:rPr lang="en-GB" smtClean="0"/>
            </a:br>
            <a:r>
              <a:rPr lang="en-GB" smtClean="0"/>
              <a:t>then send to back</a:t>
            </a:r>
          </a:p>
        </p:txBody>
      </p:sp>
      <p:sp>
        <p:nvSpPr>
          <p:cNvPr id="7" name="Title 1"/>
          <p:cNvSpPr>
            <a:spLocks noGrp="1"/>
          </p:cNvSpPr>
          <p:nvPr>
            <p:ph type="ctrTitle"/>
            <p:custDataLst>
              <p:tags r:id="rId2"/>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28"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29" name="Date Placeholder 6"/>
          <p:cNvSpPr>
            <a:spLocks noGrp="1"/>
          </p:cNvSpPr>
          <p:nvPr>
            <p:ph type="dt" sz="half" idx="15"/>
            <p:custDataLst>
              <p:tags r:id="rId4"/>
            </p:custDataLst>
          </p:nvPr>
        </p:nvSpPr>
        <p:spPr>
          <a:xfrm>
            <a:off x="8195400" y="6483429"/>
            <a:ext cx="720000" cy="180000"/>
          </a:xfrm>
        </p:spPr>
        <p:txBody>
          <a:bodyPr/>
          <a:lstStyle/>
          <a:p>
            <a:fld id="{7DEED53D-AD4B-4C4B-A0FB-4954F68780B5}" type="datetime1">
              <a:rPr lang="en-US" smtClean="0"/>
              <a:t>6/23/2022</a:t>
            </a:fld>
            <a:endParaRPr lang="en-GB"/>
          </a:p>
        </p:txBody>
      </p:sp>
      <p:sp>
        <p:nvSpPr>
          <p:cNvPr id="30" name="Footer Placeholder 8"/>
          <p:cNvSpPr>
            <a:spLocks noGrp="1"/>
          </p:cNvSpPr>
          <p:nvPr>
            <p:ph type="ftr" sz="quarter" idx="16"/>
            <p:custDataLst>
              <p:tags r:id="rId5"/>
            </p:custDataLst>
          </p:nvPr>
        </p:nvSpPr>
        <p:spPr>
          <a:xfrm>
            <a:off x="1584000" y="6483429"/>
            <a:ext cx="5355090" cy="180000"/>
          </a:xfrm>
        </p:spPr>
        <p:txBody>
          <a:bodyPr/>
          <a:lstStyle/>
          <a:p>
            <a:r>
              <a:rPr lang="en-GB" smtClean="0"/>
              <a:t>[Insert &gt; Header and Footer to change footer text]</a:t>
            </a:r>
            <a:endParaRPr lang="en-GB"/>
          </a:p>
        </p:txBody>
      </p:sp>
      <p:sp>
        <p:nvSpPr>
          <p:cNvPr id="31" name="Slide Number Placeholder 10"/>
          <p:cNvSpPr>
            <a:spLocks noGrp="1"/>
          </p:cNvSpPr>
          <p:nvPr>
            <p:ph type="sldNum" sz="quarter" idx="17"/>
            <p:custDataLst>
              <p:tags r:id="rId6"/>
            </p:custDataLst>
          </p:nvPr>
        </p:nvSpPr>
        <p:spPr>
          <a:xfrm>
            <a:off x="0" y="6488191"/>
            <a:ext cx="324000" cy="180000"/>
          </a:xfrm>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9723660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3"/>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603391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387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3"/>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890441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832177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6"/>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8" name="Footer Placeholder 7"/>
          <p:cNvSpPr>
            <a:spLocks noGrp="1"/>
          </p:cNvSpPr>
          <p:nvPr>
            <p:ph type="ftr" sz="quarter" idx="11"/>
            <p:custDataLst>
              <p:tags r:id="rId7"/>
            </p:custDataLst>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custDataLst>
              <p:tags r:id="rId8"/>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6034461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813162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1219200"/>
          </a:xfrm>
        </p:spPr>
        <p:txBody>
          <a:bodyPr/>
          <a:lstStyle/>
          <a:p>
            <a:r>
              <a:rPr lang="en-US" smtClean="0"/>
              <a:t>Click to edit Master title style</a:t>
            </a:r>
            <a:endParaRPr lang="en-GB"/>
          </a:p>
        </p:txBody>
      </p:sp>
      <p:sp>
        <p:nvSpPr>
          <p:cNvPr id="3" name="Content Placeholder 2"/>
          <p:cNvSpPr>
            <a:spLocks noGrp="1"/>
          </p:cNvSpPr>
          <p:nvPr>
            <p:ph idx="1"/>
            <p:custDataLst>
              <p:tags r:id="rId2"/>
            </p:custDataLst>
          </p:nvPr>
        </p:nvSpPr>
        <p:spPr>
          <a:xfrm>
            <a:off x="541338" y="1600200"/>
            <a:ext cx="8374062" cy="4718050"/>
          </a:xfrm>
        </p:spPr>
        <p:txBody>
          <a:bodyPr/>
          <a:lstStyle>
            <a:lvl3pPr>
              <a:buClr>
                <a:srgbClr val="E03A3E"/>
              </a:buClr>
              <a:defRPr/>
            </a:lvl3pPr>
            <a:lvl4pPr marL="457200" indent="-228600">
              <a:buClr>
                <a:srgbClr val="000000"/>
              </a:buClr>
              <a:buSzTx/>
              <a:buFont typeface="Arial" panose="020B0604020202020204" pitchFamily="34" charset="0"/>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custDataLst>
              <p:tags r:id="rId3"/>
            </p:custDataLst>
          </p:nvPr>
        </p:nvSpPr>
        <p:spPr/>
        <p:txBody>
          <a:bodyPr/>
          <a:lstStyle/>
          <a:p>
            <a:fld id="{B384D252-C310-4F8B-8444-63D407E1367C}" type="datetime1">
              <a:rPr lang="en-US" smtClean="0"/>
              <a:t>6/23/2022</a:t>
            </a:fld>
            <a:endParaRPr lang="en-GB"/>
          </a:p>
        </p:txBody>
      </p:sp>
      <p:sp>
        <p:nvSpPr>
          <p:cNvPr id="8" name="Footer Placeholder 7"/>
          <p:cNvSpPr>
            <a:spLocks noGrp="1"/>
          </p:cNvSpPr>
          <p:nvPr>
            <p:ph type="ftr" sz="quarter" idx="11"/>
            <p:custDataLst>
              <p:tags r:id="rId4"/>
            </p:custDataLst>
          </p:nvPr>
        </p:nvSpPr>
        <p:spPr/>
        <p:txBody>
          <a:bodyPr/>
          <a:lstStyle/>
          <a:p>
            <a:r>
              <a:rPr lang="en-GB" smtClean="0"/>
              <a:t>[Insert &gt; Header and Footer to change footer text]</a:t>
            </a:r>
            <a:endParaRPr lang="en-GB"/>
          </a:p>
        </p:txBody>
      </p:sp>
      <p:sp>
        <p:nvSpPr>
          <p:cNvPr id="9" name="Slide Number Placeholder 8"/>
          <p:cNvSpPr>
            <a:spLocks noGrp="1"/>
          </p:cNvSpPr>
          <p:nvPr>
            <p:ph type="sldNum" sz="quarter" idx="12"/>
            <p:custDataLst>
              <p:tags r:id="rId5"/>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38277752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194501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90094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557023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744326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5876998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smConfetti">
          <a:fgClr>
            <a:srgbClr val="FFFFFF"/>
          </a:fgClr>
          <a:bgClr>
            <a:schemeClr val="bg1"/>
          </a:bgClr>
        </a:pattFill>
        <a:effectLst/>
      </p:bgPr>
    </p:bg>
    <p:spTree>
      <p:nvGrpSpPr>
        <p:cNvPr id="1" name=""/>
        <p:cNvGrpSpPr/>
        <p:nvPr/>
      </p:nvGrpSpPr>
      <p:grpSpPr>
        <a:xfrm>
          <a:off x="0" y="0"/>
          <a:ext cx="0" cy="0"/>
          <a:chOff x="0" y="0"/>
          <a:chExt cx="0" cy="0"/>
        </a:xfrm>
      </p:grpSpPr>
      <p:sp>
        <p:nvSpPr>
          <p:cNvPr id="6" name="Picture Placeholder 8"/>
          <p:cNvSpPr>
            <a:spLocks noGrp="1" noChangeAspect="1"/>
          </p:cNvSpPr>
          <p:nvPr>
            <p:ph type="pic" sz="quarter" idx="13" hasCustomPrompt="1"/>
            <p:custDataLst>
              <p:tags r:id="rId1"/>
            </p:custDataLst>
          </p:nvPr>
        </p:nvSpPr>
        <p:spPr>
          <a:xfrm>
            <a:off x="2" y="-1"/>
            <a:ext cx="9146380" cy="3106800"/>
          </a:xfrm>
          <a:custGeom>
            <a:avLst/>
            <a:gdLst>
              <a:gd name="connsiteX0" fmla="*/ 0 w 9146380"/>
              <a:gd name="connsiteY0" fmla="*/ 0 h 3106800"/>
              <a:gd name="connsiteX1" fmla="*/ 9146380 w 9146380"/>
              <a:gd name="connsiteY1" fmla="*/ 804863 h 3106800"/>
              <a:gd name="connsiteX2" fmla="*/ 9143999 w 9146380"/>
              <a:gd name="connsiteY2" fmla="*/ 3106800 h 3106800"/>
              <a:gd name="connsiteX3" fmla="*/ 0 w 9146380"/>
              <a:gd name="connsiteY3" fmla="*/ 3106800 h 3106800"/>
              <a:gd name="connsiteX4" fmla="*/ 0 w 9146380"/>
              <a:gd name="connsiteY4" fmla="*/ 0 h 310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380" h="3106800">
                <a:moveTo>
                  <a:pt x="0" y="0"/>
                </a:moveTo>
                <a:lnTo>
                  <a:pt x="9146380" y="804863"/>
                </a:lnTo>
                <a:cubicBezTo>
                  <a:pt x="9145586" y="1572175"/>
                  <a:pt x="9144793" y="2339488"/>
                  <a:pt x="9143999" y="3106800"/>
                </a:cubicBezTo>
                <a:lnTo>
                  <a:pt x="0" y="3106800"/>
                </a:lnTo>
                <a:lnTo>
                  <a:pt x="0" y="0"/>
                </a:lnTo>
                <a:close/>
              </a:path>
            </a:pathLst>
          </a:custGeom>
          <a:pattFill prst="smConfetti">
            <a:fgClr>
              <a:srgbClr val="E03A3E"/>
            </a:fgClr>
            <a:bgClr>
              <a:srgbClr val="575756"/>
            </a:bgClr>
          </a:pattFill>
        </p:spPr>
        <p:txBody>
          <a:bodyPr anchor="ctr" anchorCtr="0"/>
          <a:lstStyle>
            <a:lvl1pPr algn="ctr">
              <a:defRPr sz="2000">
                <a:latin typeface="+mj-lt"/>
              </a:defRPr>
            </a:lvl1pPr>
          </a:lstStyle>
          <a:p>
            <a:r>
              <a:rPr lang="en-GB" smtClean="0"/>
              <a:t>Insert ‘bnr’ library picture </a:t>
            </a:r>
            <a:br>
              <a:rPr lang="en-GB" smtClean="0"/>
            </a:br>
            <a:r>
              <a:rPr lang="en-GB" smtClean="0"/>
              <a:t>then send to back</a:t>
            </a:r>
          </a:p>
        </p:txBody>
      </p:sp>
      <p:sp>
        <p:nvSpPr>
          <p:cNvPr id="7" name="Title 1"/>
          <p:cNvSpPr>
            <a:spLocks noGrp="1"/>
          </p:cNvSpPr>
          <p:nvPr>
            <p:ph type="ctrTitle"/>
            <p:custDataLst>
              <p:tags r:id="rId2"/>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8" name="Subtitle 2"/>
          <p:cNvSpPr>
            <a:spLocks noGrp="1"/>
          </p:cNvSpPr>
          <p:nvPr>
            <p:ph type="subTitle" idx="1"/>
            <p:custDataLst>
              <p:tags r:id="rId3"/>
            </p:custDataLst>
          </p:nvPr>
        </p:nvSpPr>
        <p:spPr>
          <a:xfrm>
            <a:off x="541338" y="4899599"/>
            <a:ext cx="6055200" cy="1346400"/>
          </a:xfrm>
        </p:spPr>
        <p:txBody>
          <a:bodyPr/>
          <a:lstStyle>
            <a:lvl1pPr marL="0" indent="0" algn="l">
              <a:lnSpc>
                <a:spcPct val="100000"/>
              </a:lnSpc>
              <a:spcBef>
                <a:spcPts val="1800"/>
              </a:spcBef>
              <a:buNone/>
              <a:defRPr sz="1800" b="0" i="0" baseline="0">
                <a:solidFill>
                  <a:srgbClr val="000000"/>
                </a:solidFill>
                <a:latin typeface="+mn-lt"/>
                <a:ea typeface="+mn-ea"/>
                <a:cs typeface="+mn-cs"/>
              </a:defRPr>
            </a:lvl1pPr>
            <a:lvl2pPr marL="0" indent="0" algn="l">
              <a:lnSpc>
                <a:spcPct val="100000"/>
              </a:lnSpc>
              <a:spcBef>
                <a:spcPts val="600"/>
              </a:spcBef>
              <a:buNone/>
              <a:defRPr sz="1200" baseline="0">
                <a:solidFill>
                  <a:srgbClr val="000000"/>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pic>
        <p:nvPicPr>
          <p:cNvPr id="12" name="Picture 11"/>
          <p:cNvPicPr>
            <a:picLocks noChangeAspect="1"/>
          </p:cNvPicPr>
          <p:nvPr userDrawn="1">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grpSp>
        <p:nvGrpSpPr>
          <p:cNvPr id="13" name="Group 12"/>
          <p:cNvGrpSpPr>
            <a:grpSpLocks noChangeAspect="1"/>
          </p:cNvGrpSpPr>
          <p:nvPr userDrawn="1">
            <p:custDataLst>
              <p:tags r:id="rId5"/>
            </p:custDataLst>
          </p:nvPr>
        </p:nvGrpSpPr>
        <p:grpSpPr>
          <a:xfrm>
            <a:off x="490945" y="2086182"/>
            <a:ext cx="8062912" cy="1035051"/>
            <a:chOff x="481013" y="2138363"/>
            <a:chExt cx="8062912" cy="1035051"/>
          </a:xfrm>
          <a:solidFill>
            <a:srgbClr val="FFFFFF">
              <a:alpha val="21961"/>
            </a:srgbClr>
          </a:solidFill>
        </p:grpSpPr>
        <p:sp>
          <p:nvSpPr>
            <p:cNvPr id="14" name="Freeform 5"/>
            <p:cNvSpPr>
              <a:spLocks noEditPoints="1"/>
            </p:cNvSpPr>
            <p:nvPr userDrawn="1">
              <p:custDataLst>
                <p:tags r:id="rId6"/>
              </p:custDataLst>
            </p:nvPr>
          </p:nvSpPr>
          <p:spPr bwMode="auto">
            <a:xfrm>
              <a:off x="481013" y="2171701"/>
              <a:ext cx="1038225" cy="1001713"/>
            </a:xfrm>
            <a:custGeom>
              <a:avLst/>
              <a:gdLst>
                <a:gd name="T0" fmla="*/ 306 w 2640"/>
                <a:gd name="T1" fmla="*/ 2546 h 2546"/>
                <a:gd name="T2" fmla="*/ 306 w 2640"/>
                <a:gd name="T3" fmla="*/ 114 h 2546"/>
                <a:gd name="T4" fmla="*/ 0 w 2640"/>
                <a:gd name="T5" fmla="*/ 114 h 2546"/>
                <a:gd name="T6" fmla="*/ 0 w 2640"/>
                <a:gd name="T7" fmla="*/ 0 h 2546"/>
                <a:gd name="T8" fmla="*/ 1483 w 2640"/>
                <a:gd name="T9" fmla="*/ 0 h 2546"/>
                <a:gd name="T10" fmla="*/ 2640 w 2640"/>
                <a:gd name="T11" fmla="*/ 865 h 2546"/>
                <a:gd name="T12" fmla="*/ 1519 w 2640"/>
                <a:gd name="T13" fmla="*/ 1760 h 2546"/>
                <a:gd name="T14" fmla="*/ 2076 w 2640"/>
                <a:gd name="T15" fmla="*/ 2546 h 2546"/>
                <a:gd name="T16" fmla="*/ 1435 w 2640"/>
                <a:gd name="T17" fmla="*/ 2546 h 2546"/>
                <a:gd name="T18" fmla="*/ 877 w 2640"/>
                <a:gd name="T19" fmla="*/ 1760 h 2546"/>
                <a:gd name="T20" fmla="*/ 856 w 2640"/>
                <a:gd name="T21" fmla="*/ 1760 h 2546"/>
                <a:gd name="T22" fmla="*/ 856 w 2640"/>
                <a:gd name="T23" fmla="*/ 2546 h 2546"/>
                <a:gd name="T24" fmla="*/ 306 w 2640"/>
                <a:gd name="T25" fmla="*/ 2546 h 2546"/>
                <a:gd name="T26" fmla="*/ 856 w 2640"/>
                <a:gd name="T27" fmla="*/ 1677 h 2546"/>
                <a:gd name="T28" fmla="*/ 1157 w 2640"/>
                <a:gd name="T29" fmla="*/ 1677 h 2546"/>
                <a:gd name="T30" fmla="*/ 2059 w 2640"/>
                <a:gd name="T31" fmla="*/ 865 h 2546"/>
                <a:gd name="T32" fmla="*/ 1320 w 2640"/>
                <a:gd name="T33" fmla="*/ 114 h 2546"/>
                <a:gd name="T34" fmla="*/ 856 w 2640"/>
                <a:gd name="T35" fmla="*/ 114 h 2546"/>
                <a:gd name="T36" fmla="*/ 856 w 2640"/>
                <a:gd name="T37" fmla="*/ 1677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0" h="2546">
                  <a:moveTo>
                    <a:pt x="306" y="2546"/>
                  </a:moveTo>
                  <a:cubicBezTo>
                    <a:pt x="306" y="2546"/>
                    <a:pt x="306" y="114"/>
                    <a:pt x="306" y="114"/>
                  </a:cubicBezTo>
                  <a:cubicBezTo>
                    <a:pt x="0" y="114"/>
                    <a:pt x="0" y="114"/>
                    <a:pt x="0" y="114"/>
                  </a:cubicBezTo>
                  <a:cubicBezTo>
                    <a:pt x="0" y="0"/>
                    <a:pt x="0" y="0"/>
                    <a:pt x="0" y="0"/>
                  </a:cubicBezTo>
                  <a:cubicBezTo>
                    <a:pt x="1483" y="0"/>
                    <a:pt x="1483" y="0"/>
                    <a:pt x="1483" y="0"/>
                  </a:cubicBezTo>
                  <a:cubicBezTo>
                    <a:pt x="2339" y="0"/>
                    <a:pt x="2640" y="414"/>
                    <a:pt x="2640" y="865"/>
                  </a:cubicBezTo>
                  <a:cubicBezTo>
                    <a:pt x="2640" y="1367"/>
                    <a:pt x="2253" y="1714"/>
                    <a:pt x="1519" y="1760"/>
                  </a:cubicBezTo>
                  <a:cubicBezTo>
                    <a:pt x="1519" y="1760"/>
                    <a:pt x="2076" y="2546"/>
                    <a:pt x="2076" y="2546"/>
                  </a:cubicBezTo>
                  <a:cubicBezTo>
                    <a:pt x="1435" y="2546"/>
                    <a:pt x="1435" y="2546"/>
                    <a:pt x="1435" y="2546"/>
                  </a:cubicBezTo>
                  <a:cubicBezTo>
                    <a:pt x="1435" y="2546"/>
                    <a:pt x="877" y="1760"/>
                    <a:pt x="877" y="1760"/>
                  </a:cubicBezTo>
                  <a:cubicBezTo>
                    <a:pt x="856" y="1760"/>
                    <a:pt x="856" y="1760"/>
                    <a:pt x="856" y="1760"/>
                  </a:cubicBezTo>
                  <a:cubicBezTo>
                    <a:pt x="856" y="1760"/>
                    <a:pt x="856" y="2546"/>
                    <a:pt x="856" y="2546"/>
                  </a:cubicBezTo>
                  <a:lnTo>
                    <a:pt x="306" y="2546"/>
                  </a:lnTo>
                  <a:close/>
                  <a:moveTo>
                    <a:pt x="856" y="1677"/>
                  </a:moveTo>
                  <a:cubicBezTo>
                    <a:pt x="1157" y="1677"/>
                    <a:pt x="1157" y="1677"/>
                    <a:pt x="1157" y="1677"/>
                  </a:cubicBezTo>
                  <a:cubicBezTo>
                    <a:pt x="1763" y="1677"/>
                    <a:pt x="2059" y="1377"/>
                    <a:pt x="2059" y="865"/>
                  </a:cubicBezTo>
                  <a:cubicBezTo>
                    <a:pt x="2059" y="502"/>
                    <a:pt x="1881" y="114"/>
                    <a:pt x="1320" y="114"/>
                  </a:cubicBezTo>
                  <a:cubicBezTo>
                    <a:pt x="856" y="114"/>
                    <a:pt x="856" y="114"/>
                    <a:pt x="856" y="114"/>
                  </a:cubicBezTo>
                  <a:lnTo>
                    <a:pt x="856" y="16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
            <p:cNvSpPr>
              <a:spLocks noEditPoints="1"/>
            </p:cNvSpPr>
            <p:nvPr userDrawn="1">
              <p:custDataLst>
                <p:tags r:id="rId7"/>
              </p:custDataLst>
            </p:nvPr>
          </p:nvSpPr>
          <p:spPr bwMode="auto">
            <a:xfrm>
              <a:off x="15462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5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4" y="1563"/>
                    <a:pt x="543" y="1676"/>
                  </a:cubicBezTo>
                  <a:lnTo>
                    <a:pt x="18" y="1676"/>
                  </a:lnTo>
                  <a:close/>
                  <a:moveTo>
                    <a:pt x="1519" y="1035"/>
                  </a:moveTo>
                  <a:cubicBezTo>
                    <a:pt x="1519" y="833"/>
                    <a:pt x="1519" y="833"/>
                    <a:pt x="1519" y="833"/>
                  </a:cubicBezTo>
                  <a:cubicBezTo>
                    <a:pt x="1519" y="316"/>
                    <a:pt x="1350" y="114"/>
                    <a:pt x="1085" y="114"/>
                  </a:cubicBezTo>
                  <a:cubicBezTo>
                    <a:pt x="769"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7"/>
            <p:cNvSpPr>
              <a:spLocks noEditPoints="1"/>
            </p:cNvSpPr>
            <p:nvPr userDrawn="1">
              <p:custDataLst>
                <p:tags r:id="rId8"/>
              </p:custDataLst>
            </p:nvPr>
          </p:nvSpPr>
          <p:spPr bwMode="auto">
            <a:xfrm>
              <a:off x="24225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6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5" y="1563"/>
                    <a:pt x="543" y="1676"/>
                  </a:cubicBezTo>
                  <a:lnTo>
                    <a:pt x="18" y="1676"/>
                  </a:lnTo>
                  <a:close/>
                  <a:moveTo>
                    <a:pt x="1519" y="1035"/>
                  </a:moveTo>
                  <a:cubicBezTo>
                    <a:pt x="1519" y="833"/>
                    <a:pt x="1519" y="833"/>
                    <a:pt x="1519" y="833"/>
                  </a:cubicBezTo>
                  <a:cubicBezTo>
                    <a:pt x="1519" y="316"/>
                    <a:pt x="1351" y="114"/>
                    <a:pt x="1086" y="114"/>
                  </a:cubicBezTo>
                  <a:cubicBezTo>
                    <a:pt x="770"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
            <p:cNvSpPr/>
            <p:nvPr userDrawn="1">
              <p:custDataLst>
                <p:tags r:id="rId9"/>
              </p:custDataLst>
            </p:nvPr>
          </p:nvSpPr>
          <p:spPr bwMode="auto">
            <a:xfrm>
              <a:off x="3298825" y="2171701"/>
              <a:ext cx="798512" cy="1001713"/>
            </a:xfrm>
            <a:custGeom>
              <a:avLst/>
              <a:gdLst>
                <a:gd name="T0" fmla="*/ 16 w 2029"/>
                <a:gd name="T1" fmla="*/ 2546 h 2546"/>
                <a:gd name="T2" fmla="*/ 0 w 2029"/>
                <a:gd name="T3" fmla="*/ 2273 h 2546"/>
                <a:gd name="T4" fmla="*/ 959 w 2029"/>
                <a:gd name="T5" fmla="*/ 870 h 2546"/>
                <a:gd name="T6" fmla="*/ 1540 w 2029"/>
                <a:gd name="T7" fmla="*/ 1268 h 2546"/>
                <a:gd name="T8" fmla="*/ 1550 w 2029"/>
                <a:gd name="T9" fmla="*/ 1268 h 2546"/>
                <a:gd name="T10" fmla="*/ 1550 w 2029"/>
                <a:gd name="T11" fmla="*/ 114 h 2546"/>
                <a:gd name="T12" fmla="*/ 1305 w 2029"/>
                <a:gd name="T13" fmla="*/ 114 h 2546"/>
                <a:gd name="T14" fmla="*/ 1305 w 2029"/>
                <a:gd name="T15" fmla="*/ 0 h 2546"/>
                <a:gd name="T16" fmla="*/ 2029 w 2029"/>
                <a:gd name="T17" fmla="*/ 0 h 2546"/>
                <a:gd name="T18" fmla="*/ 2029 w 2029"/>
                <a:gd name="T19" fmla="*/ 2546 h 2546"/>
                <a:gd name="T20" fmla="*/ 1575 w 2029"/>
                <a:gd name="T21" fmla="*/ 2546 h 2546"/>
                <a:gd name="T22" fmla="*/ 1580 w 2029"/>
                <a:gd name="T23" fmla="*/ 2319 h 2546"/>
                <a:gd name="T24" fmla="*/ 1035 w 2029"/>
                <a:gd name="T25" fmla="*/ 1015 h 2546"/>
                <a:gd name="T26" fmla="*/ 530 w 2029"/>
                <a:gd name="T27" fmla="*/ 2319 h 2546"/>
                <a:gd name="T28" fmla="*/ 535 w 2029"/>
                <a:gd name="T29" fmla="*/ 2546 h 2546"/>
                <a:gd name="T30" fmla="*/ 16 w 2029"/>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9" h="2546">
                  <a:moveTo>
                    <a:pt x="16" y="2546"/>
                  </a:moveTo>
                  <a:cubicBezTo>
                    <a:pt x="6" y="2459"/>
                    <a:pt x="0" y="2368"/>
                    <a:pt x="0" y="2273"/>
                  </a:cubicBezTo>
                  <a:cubicBezTo>
                    <a:pt x="0" y="1372"/>
                    <a:pt x="434" y="870"/>
                    <a:pt x="959" y="870"/>
                  </a:cubicBezTo>
                  <a:cubicBezTo>
                    <a:pt x="1213" y="870"/>
                    <a:pt x="1422" y="1015"/>
                    <a:pt x="1540" y="1268"/>
                  </a:cubicBezTo>
                  <a:cubicBezTo>
                    <a:pt x="1550" y="1268"/>
                    <a:pt x="1550" y="1268"/>
                    <a:pt x="1550" y="1268"/>
                  </a:cubicBezTo>
                  <a:cubicBezTo>
                    <a:pt x="1550" y="114"/>
                    <a:pt x="1550" y="114"/>
                    <a:pt x="1550" y="114"/>
                  </a:cubicBezTo>
                  <a:cubicBezTo>
                    <a:pt x="1305" y="114"/>
                    <a:pt x="1305" y="114"/>
                    <a:pt x="1305" y="114"/>
                  </a:cubicBezTo>
                  <a:cubicBezTo>
                    <a:pt x="1305" y="0"/>
                    <a:pt x="1305" y="0"/>
                    <a:pt x="1305" y="0"/>
                  </a:cubicBezTo>
                  <a:cubicBezTo>
                    <a:pt x="2029" y="0"/>
                    <a:pt x="2029" y="0"/>
                    <a:pt x="2029" y="0"/>
                  </a:cubicBezTo>
                  <a:cubicBezTo>
                    <a:pt x="2029" y="2546"/>
                    <a:pt x="2029" y="2546"/>
                    <a:pt x="2029" y="2546"/>
                  </a:cubicBezTo>
                  <a:cubicBezTo>
                    <a:pt x="1575" y="2546"/>
                    <a:pt x="1575" y="2546"/>
                    <a:pt x="1575" y="2546"/>
                  </a:cubicBezTo>
                  <a:cubicBezTo>
                    <a:pt x="1579" y="2474"/>
                    <a:pt x="1580" y="2399"/>
                    <a:pt x="1580" y="2319"/>
                  </a:cubicBezTo>
                  <a:cubicBezTo>
                    <a:pt x="1580" y="1387"/>
                    <a:pt x="1371" y="1015"/>
                    <a:pt x="1035" y="1015"/>
                  </a:cubicBezTo>
                  <a:cubicBezTo>
                    <a:pt x="734" y="1015"/>
                    <a:pt x="530" y="1268"/>
                    <a:pt x="530" y="2319"/>
                  </a:cubicBezTo>
                  <a:cubicBezTo>
                    <a:pt x="530" y="2399"/>
                    <a:pt x="532" y="2475"/>
                    <a:pt x="535" y="2546"/>
                  </a:cubicBezTo>
                  <a:lnTo>
                    <a:pt x="16"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9"/>
            <p:cNvSpPr/>
            <p:nvPr userDrawn="1">
              <p:custDataLst>
                <p:tags r:id="rId10"/>
              </p:custDataLst>
            </p:nvPr>
          </p:nvSpPr>
          <p:spPr bwMode="auto">
            <a:xfrm>
              <a:off x="4260850" y="2138363"/>
              <a:ext cx="914400" cy="1035050"/>
            </a:xfrm>
            <a:custGeom>
              <a:avLst/>
              <a:gdLst>
                <a:gd name="T0" fmla="*/ 1850 w 2324"/>
                <a:gd name="T1" fmla="*/ 2629 h 2629"/>
                <a:gd name="T2" fmla="*/ 0 w 2324"/>
                <a:gd name="T3" fmla="*/ 1025 h 2629"/>
                <a:gd name="T4" fmla="*/ 1162 w 2324"/>
                <a:gd name="T5" fmla="*/ 0 h 2629"/>
                <a:gd name="T6" fmla="*/ 2120 w 2324"/>
                <a:gd name="T7" fmla="*/ 207 h 2629"/>
                <a:gd name="T8" fmla="*/ 2120 w 2324"/>
                <a:gd name="T9" fmla="*/ 1243 h 2629"/>
                <a:gd name="T10" fmla="*/ 2008 w 2324"/>
                <a:gd name="T11" fmla="*/ 1243 h 2629"/>
                <a:gd name="T12" fmla="*/ 1825 w 2324"/>
                <a:gd name="T13" fmla="*/ 642 h 2629"/>
                <a:gd name="T14" fmla="*/ 1116 w 2324"/>
                <a:gd name="T15" fmla="*/ 114 h 2629"/>
                <a:gd name="T16" fmla="*/ 347 w 2324"/>
                <a:gd name="T17" fmla="*/ 797 h 2629"/>
                <a:gd name="T18" fmla="*/ 1305 w 2324"/>
                <a:gd name="T19" fmla="*/ 1553 h 2629"/>
                <a:gd name="T20" fmla="*/ 2324 w 2324"/>
                <a:gd name="T21" fmla="*/ 2629 h 2629"/>
                <a:gd name="T22" fmla="*/ 1850 w 2324"/>
                <a:gd name="T23" fmla="*/ 2629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4" h="2629">
                  <a:moveTo>
                    <a:pt x="1850" y="2629"/>
                  </a:moveTo>
                  <a:cubicBezTo>
                    <a:pt x="1562" y="1913"/>
                    <a:pt x="0" y="2139"/>
                    <a:pt x="0" y="1025"/>
                  </a:cubicBezTo>
                  <a:cubicBezTo>
                    <a:pt x="0" y="414"/>
                    <a:pt x="469" y="0"/>
                    <a:pt x="1162" y="0"/>
                  </a:cubicBezTo>
                  <a:cubicBezTo>
                    <a:pt x="1544" y="0"/>
                    <a:pt x="1860" y="88"/>
                    <a:pt x="2120" y="207"/>
                  </a:cubicBezTo>
                  <a:cubicBezTo>
                    <a:pt x="2120" y="1243"/>
                    <a:pt x="2120" y="1243"/>
                    <a:pt x="2120" y="1243"/>
                  </a:cubicBezTo>
                  <a:cubicBezTo>
                    <a:pt x="2008" y="1243"/>
                    <a:pt x="2008" y="1243"/>
                    <a:pt x="2008" y="1243"/>
                  </a:cubicBezTo>
                  <a:cubicBezTo>
                    <a:pt x="1825" y="642"/>
                    <a:pt x="1825" y="642"/>
                    <a:pt x="1825" y="642"/>
                  </a:cubicBezTo>
                  <a:cubicBezTo>
                    <a:pt x="1697" y="233"/>
                    <a:pt x="1448" y="114"/>
                    <a:pt x="1116" y="114"/>
                  </a:cubicBezTo>
                  <a:cubicBezTo>
                    <a:pt x="668" y="114"/>
                    <a:pt x="347" y="419"/>
                    <a:pt x="347" y="797"/>
                  </a:cubicBezTo>
                  <a:cubicBezTo>
                    <a:pt x="347" y="1186"/>
                    <a:pt x="617" y="1289"/>
                    <a:pt x="1305" y="1553"/>
                  </a:cubicBezTo>
                  <a:cubicBezTo>
                    <a:pt x="2059" y="1843"/>
                    <a:pt x="2324" y="2059"/>
                    <a:pt x="2324" y="2629"/>
                  </a:cubicBezTo>
                  <a:lnTo>
                    <a:pt x="1850" y="2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0"/>
            <p:cNvSpPr/>
            <p:nvPr userDrawn="1">
              <p:custDataLst>
                <p:tags r:id="rId11"/>
              </p:custDataLst>
            </p:nvPr>
          </p:nvSpPr>
          <p:spPr bwMode="auto">
            <a:xfrm>
              <a:off x="4281488" y="3051176"/>
              <a:ext cx="73025" cy="122238"/>
            </a:xfrm>
            <a:custGeom>
              <a:avLst/>
              <a:gdLst>
                <a:gd name="T0" fmla="*/ 0 w 186"/>
                <a:gd name="T1" fmla="*/ 309 h 309"/>
                <a:gd name="T2" fmla="*/ 0 w 186"/>
                <a:gd name="T3" fmla="*/ 0 h 309"/>
                <a:gd name="T4" fmla="*/ 112 w 186"/>
                <a:gd name="T5" fmla="*/ 0 h 309"/>
                <a:gd name="T6" fmla="*/ 186 w 186"/>
                <a:gd name="T7" fmla="*/ 309 h 309"/>
                <a:gd name="T8" fmla="*/ 0 w 186"/>
                <a:gd name="T9" fmla="*/ 309 h 309"/>
              </a:gdLst>
              <a:ahLst/>
              <a:cxnLst>
                <a:cxn ang="0">
                  <a:pos x="T0" y="T1"/>
                </a:cxn>
                <a:cxn ang="0">
                  <a:pos x="T2" y="T3"/>
                </a:cxn>
                <a:cxn ang="0">
                  <a:pos x="T4" y="T5"/>
                </a:cxn>
                <a:cxn ang="0">
                  <a:pos x="T6" y="T7"/>
                </a:cxn>
                <a:cxn ang="0">
                  <a:pos x="T8" y="T9"/>
                </a:cxn>
              </a:cxnLst>
              <a:rect l="0" t="0" r="r" b="b"/>
              <a:pathLst>
                <a:path w="186" h="309">
                  <a:moveTo>
                    <a:pt x="0" y="309"/>
                  </a:moveTo>
                  <a:cubicBezTo>
                    <a:pt x="0" y="0"/>
                    <a:pt x="0" y="0"/>
                    <a:pt x="0" y="0"/>
                  </a:cubicBezTo>
                  <a:cubicBezTo>
                    <a:pt x="112" y="0"/>
                    <a:pt x="112" y="0"/>
                    <a:pt x="112" y="0"/>
                  </a:cubicBezTo>
                  <a:cubicBezTo>
                    <a:pt x="137" y="111"/>
                    <a:pt x="161" y="214"/>
                    <a:pt x="186" y="309"/>
                  </a:cubicBezTo>
                  <a:lnTo>
                    <a:pt x="0"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1"/>
            <p:cNvSpPr/>
            <p:nvPr userDrawn="1">
              <p:custDataLst>
                <p:tags r:id="rId12"/>
              </p:custDataLst>
            </p:nvPr>
          </p:nvSpPr>
          <p:spPr bwMode="auto">
            <a:xfrm>
              <a:off x="5192713" y="2513013"/>
              <a:ext cx="1323975" cy="660400"/>
            </a:xfrm>
            <a:custGeom>
              <a:avLst/>
              <a:gdLst>
                <a:gd name="T0" fmla="*/ 214 w 3364"/>
                <a:gd name="T1" fmla="*/ 1676 h 1676"/>
                <a:gd name="T2" fmla="*/ 214 w 3364"/>
                <a:gd name="T3" fmla="*/ 196 h 1676"/>
                <a:gd name="T4" fmla="*/ 0 w 3364"/>
                <a:gd name="T5" fmla="*/ 196 h 1676"/>
                <a:gd name="T6" fmla="*/ 0 w 3364"/>
                <a:gd name="T7" fmla="*/ 82 h 1676"/>
                <a:gd name="T8" fmla="*/ 673 w 3364"/>
                <a:gd name="T9" fmla="*/ 82 h 1676"/>
                <a:gd name="T10" fmla="*/ 673 w 3364"/>
                <a:gd name="T11" fmla="*/ 414 h 1676"/>
                <a:gd name="T12" fmla="*/ 683 w 3364"/>
                <a:gd name="T13" fmla="*/ 414 h 1676"/>
                <a:gd name="T14" fmla="*/ 1346 w 3364"/>
                <a:gd name="T15" fmla="*/ 0 h 1676"/>
                <a:gd name="T16" fmla="*/ 1988 w 3364"/>
                <a:gd name="T17" fmla="*/ 414 h 1676"/>
                <a:gd name="T18" fmla="*/ 2650 w 3364"/>
                <a:gd name="T19" fmla="*/ 0 h 1676"/>
                <a:gd name="T20" fmla="*/ 3364 w 3364"/>
                <a:gd name="T21" fmla="*/ 725 h 1676"/>
                <a:gd name="T22" fmla="*/ 3364 w 3364"/>
                <a:gd name="T23" fmla="*/ 1676 h 1676"/>
                <a:gd name="T24" fmla="*/ 2885 w 3364"/>
                <a:gd name="T25" fmla="*/ 1676 h 1676"/>
                <a:gd name="T26" fmla="*/ 2885 w 3364"/>
                <a:gd name="T27" fmla="*/ 694 h 1676"/>
                <a:gd name="T28" fmla="*/ 2548 w 3364"/>
                <a:gd name="T29" fmla="*/ 186 h 1676"/>
                <a:gd name="T30" fmla="*/ 2029 w 3364"/>
                <a:gd name="T31" fmla="*/ 984 h 1676"/>
                <a:gd name="T32" fmla="*/ 2029 w 3364"/>
                <a:gd name="T33" fmla="*/ 1676 h 1676"/>
                <a:gd name="T34" fmla="*/ 1549 w 3364"/>
                <a:gd name="T35" fmla="*/ 1676 h 1676"/>
                <a:gd name="T36" fmla="*/ 1549 w 3364"/>
                <a:gd name="T37" fmla="*/ 694 h 1676"/>
                <a:gd name="T38" fmla="*/ 1213 w 3364"/>
                <a:gd name="T39" fmla="*/ 186 h 1676"/>
                <a:gd name="T40" fmla="*/ 693 w 3364"/>
                <a:gd name="T41" fmla="*/ 984 h 1676"/>
                <a:gd name="T42" fmla="*/ 693 w 3364"/>
                <a:gd name="T43" fmla="*/ 1676 h 1676"/>
                <a:gd name="T44" fmla="*/ 214 w 3364"/>
                <a:gd name="T45" fmla="*/ 167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4" h="1676">
                  <a:moveTo>
                    <a:pt x="214" y="1676"/>
                  </a:moveTo>
                  <a:cubicBezTo>
                    <a:pt x="214" y="196"/>
                    <a:pt x="214" y="196"/>
                    <a:pt x="214" y="196"/>
                  </a:cubicBezTo>
                  <a:cubicBezTo>
                    <a:pt x="0" y="196"/>
                    <a:pt x="0" y="196"/>
                    <a:pt x="0" y="196"/>
                  </a:cubicBezTo>
                  <a:cubicBezTo>
                    <a:pt x="0" y="82"/>
                    <a:pt x="0" y="82"/>
                    <a:pt x="0" y="82"/>
                  </a:cubicBezTo>
                  <a:cubicBezTo>
                    <a:pt x="673" y="82"/>
                    <a:pt x="673" y="82"/>
                    <a:pt x="673" y="82"/>
                  </a:cubicBezTo>
                  <a:cubicBezTo>
                    <a:pt x="673" y="414"/>
                    <a:pt x="673" y="414"/>
                    <a:pt x="673" y="414"/>
                  </a:cubicBezTo>
                  <a:cubicBezTo>
                    <a:pt x="683" y="414"/>
                    <a:pt x="683" y="414"/>
                    <a:pt x="683" y="414"/>
                  </a:cubicBezTo>
                  <a:cubicBezTo>
                    <a:pt x="836" y="108"/>
                    <a:pt x="1065" y="0"/>
                    <a:pt x="1346" y="0"/>
                  </a:cubicBezTo>
                  <a:cubicBezTo>
                    <a:pt x="1631" y="0"/>
                    <a:pt x="1901" y="181"/>
                    <a:pt x="1988" y="414"/>
                  </a:cubicBezTo>
                  <a:cubicBezTo>
                    <a:pt x="2141" y="108"/>
                    <a:pt x="2370" y="0"/>
                    <a:pt x="2650" y="0"/>
                  </a:cubicBezTo>
                  <a:cubicBezTo>
                    <a:pt x="3058" y="0"/>
                    <a:pt x="3364" y="217"/>
                    <a:pt x="3364" y="725"/>
                  </a:cubicBezTo>
                  <a:cubicBezTo>
                    <a:pt x="3364" y="1676"/>
                    <a:pt x="3364" y="1676"/>
                    <a:pt x="3364" y="1676"/>
                  </a:cubicBezTo>
                  <a:cubicBezTo>
                    <a:pt x="2885" y="1676"/>
                    <a:pt x="2885" y="1676"/>
                    <a:pt x="2885" y="1676"/>
                  </a:cubicBezTo>
                  <a:cubicBezTo>
                    <a:pt x="2885" y="694"/>
                    <a:pt x="2885" y="694"/>
                    <a:pt x="2885" y="694"/>
                  </a:cubicBezTo>
                  <a:cubicBezTo>
                    <a:pt x="2885" y="321"/>
                    <a:pt x="2752" y="186"/>
                    <a:pt x="2548" y="186"/>
                  </a:cubicBezTo>
                  <a:cubicBezTo>
                    <a:pt x="2243" y="186"/>
                    <a:pt x="2029" y="455"/>
                    <a:pt x="2029" y="984"/>
                  </a:cubicBezTo>
                  <a:cubicBezTo>
                    <a:pt x="2029" y="984"/>
                    <a:pt x="2029" y="1676"/>
                    <a:pt x="2029" y="1676"/>
                  </a:cubicBezTo>
                  <a:cubicBezTo>
                    <a:pt x="1549" y="1676"/>
                    <a:pt x="1549" y="1676"/>
                    <a:pt x="1549" y="1676"/>
                  </a:cubicBezTo>
                  <a:cubicBezTo>
                    <a:pt x="1549" y="694"/>
                    <a:pt x="1549" y="694"/>
                    <a:pt x="1549" y="694"/>
                  </a:cubicBezTo>
                  <a:cubicBezTo>
                    <a:pt x="1549" y="321"/>
                    <a:pt x="1417" y="186"/>
                    <a:pt x="1213" y="186"/>
                  </a:cubicBezTo>
                  <a:cubicBezTo>
                    <a:pt x="907" y="186"/>
                    <a:pt x="693" y="455"/>
                    <a:pt x="693" y="984"/>
                  </a:cubicBezTo>
                  <a:cubicBezTo>
                    <a:pt x="693" y="984"/>
                    <a:pt x="693" y="1676"/>
                    <a:pt x="693" y="1676"/>
                  </a:cubicBezTo>
                  <a:lnTo>
                    <a:pt x="214" y="1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2"/>
            <p:cNvSpPr>
              <a:spLocks noEditPoints="1"/>
            </p:cNvSpPr>
            <p:nvPr userDrawn="1">
              <p:custDataLst>
                <p:tags r:id="rId13"/>
              </p:custDataLst>
            </p:nvPr>
          </p:nvSpPr>
          <p:spPr bwMode="auto">
            <a:xfrm>
              <a:off x="6661150" y="2198688"/>
              <a:ext cx="306387" cy="974725"/>
            </a:xfrm>
            <a:custGeom>
              <a:avLst/>
              <a:gdLst>
                <a:gd name="T0" fmla="*/ 245 w 775"/>
                <a:gd name="T1" fmla="*/ 2474 h 2474"/>
                <a:gd name="T2" fmla="*/ 245 w 775"/>
                <a:gd name="T3" fmla="*/ 994 h 2474"/>
                <a:gd name="T4" fmla="*/ 0 w 775"/>
                <a:gd name="T5" fmla="*/ 994 h 2474"/>
                <a:gd name="T6" fmla="*/ 0 w 775"/>
                <a:gd name="T7" fmla="*/ 881 h 2474"/>
                <a:gd name="T8" fmla="*/ 724 w 775"/>
                <a:gd name="T9" fmla="*/ 881 h 2474"/>
                <a:gd name="T10" fmla="*/ 724 w 775"/>
                <a:gd name="T11" fmla="*/ 2474 h 2474"/>
                <a:gd name="T12" fmla="*/ 245 w 775"/>
                <a:gd name="T13" fmla="*/ 2474 h 2474"/>
                <a:gd name="T14" fmla="*/ 484 w 775"/>
                <a:gd name="T15" fmla="*/ 0 h 2474"/>
                <a:gd name="T16" fmla="*/ 775 w 775"/>
                <a:gd name="T17" fmla="*/ 295 h 2474"/>
                <a:gd name="T18" fmla="*/ 484 w 775"/>
                <a:gd name="T19" fmla="*/ 591 h 2474"/>
                <a:gd name="T20" fmla="*/ 194 w 775"/>
                <a:gd name="T21" fmla="*/ 295 h 2474"/>
                <a:gd name="T22" fmla="*/ 484 w 775"/>
                <a:gd name="T23"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5" h="2474">
                  <a:moveTo>
                    <a:pt x="245" y="2474"/>
                  </a:moveTo>
                  <a:cubicBezTo>
                    <a:pt x="245" y="994"/>
                    <a:pt x="245" y="994"/>
                    <a:pt x="245" y="994"/>
                  </a:cubicBezTo>
                  <a:cubicBezTo>
                    <a:pt x="0" y="994"/>
                    <a:pt x="0" y="994"/>
                    <a:pt x="0" y="994"/>
                  </a:cubicBezTo>
                  <a:cubicBezTo>
                    <a:pt x="0" y="881"/>
                    <a:pt x="0" y="881"/>
                    <a:pt x="0" y="881"/>
                  </a:cubicBezTo>
                  <a:cubicBezTo>
                    <a:pt x="724" y="881"/>
                    <a:pt x="724" y="881"/>
                    <a:pt x="724" y="881"/>
                  </a:cubicBezTo>
                  <a:cubicBezTo>
                    <a:pt x="724" y="2474"/>
                    <a:pt x="724" y="2474"/>
                    <a:pt x="724" y="2474"/>
                  </a:cubicBezTo>
                  <a:lnTo>
                    <a:pt x="245" y="2474"/>
                  </a:lnTo>
                  <a:close/>
                  <a:moveTo>
                    <a:pt x="484" y="0"/>
                  </a:moveTo>
                  <a:cubicBezTo>
                    <a:pt x="648" y="0"/>
                    <a:pt x="775" y="119"/>
                    <a:pt x="775" y="295"/>
                  </a:cubicBezTo>
                  <a:cubicBezTo>
                    <a:pt x="775" y="471"/>
                    <a:pt x="648" y="591"/>
                    <a:pt x="484" y="591"/>
                  </a:cubicBezTo>
                  <a:cubicBezTo>
                    <a:pt x="321" y="591"/>
                    <a:pt x="194" y="471"/>
                    <a:pt x="194" y="295"/>
                  </a:cubicBezTo>
                  <a:cubicBezTo>
                    <a:pt x="194" y="119"/>
                    <a:pt x="321" y="0"/>
                    <a:pt x="4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3"/>
            <p:cNvSpPr/>
            <p:nvPr userDrawn="1">
              <p:custDataLst>
                <p:tags r:id="rId14"/>
              </p:custDataLst>
            </p:nvPr>
          </p:nvSpPr>
          <p:spPr bwMode="auto">
            <a:xfrm>
              <a:off x="7051675" y="2301876"/>
              <a:ext cx="547687" cy="871538"/>
            </a:xfrm>
            <a:custGeom>
              <a:avLst/>
              <a:gdLst>
                <a:gd name="T0" fmla="*/ 321 w 1392"/>
                <a:gd name="T1" fmla="*/ 2215 h 2215"/>
                <a:gd name="T2" fmla="*/ 321 w 1392"/>
                <a:gd name="T3" fmla="*/ 735 h 2215"/>
                <a:gd name="T4" fmla="*/ 0 w 1392"/>
                <a:gd name="T5" fmla="*/ 735 h 2215"/>
                <a:gd name="T6" fmla="*/ 0 w 1392"/>
                <a:gd name="T7" fmla="*/ 621 h 2215"/>
                <a:gd name="T8" fmla="*/ 321 w 1392"/>
                <a:gd name="T9" fmla="*/ 621 h 2215"/>
                <a:gd name="T10" fmla="*/ 321 w 1392"/>
                <a:gd name="T11" fmla="*/ 0 h 2215"/>
                <a:gd name="T12" fmla="*/ 800 w 1392"/>
                <a:gd name="T13" fmla="*/ 0 h 2215"/>
                <a:gd name="T14" fmla="*/ 800 w 1392"/>
                <a:gd name="T15" fmla="*/ 621 h 2215"/>
                <a:gd name="T16" fmla="*/ 1392 w 1392"/>
                <a:gd name="T17" fmla="*/ 621 h 2215"/>
                <a:gd name="T18" fmla="*/ 1392 w 1392"/>
                <a:gd name="T19" fmla="*/ 735 h 2215"/>
                <a:gd name="T20" fmla="*/ 800 w 1392"/>
                <a:gd name="T21" fmla="*/ 735 h 2215"/>
                <a:gd name="T22" fmla="*/ 800 w 1392"/>
                <a:gd name="T23" fmla="*/ 2215 h 2215"/>
                <a:gd name="T24" fmla="*/ 321 w 1392"/>
                <a:gd name="T25" fmla="*/ 2215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2" h="2215">
                  <a:moveTo>
                    <a:pt x="321" y="2215"/>
                  </a:moveTo>
                  <a:cubicBezTo>
                    <a:pt x="321" y="2215"/>
                    <a:pt x="321" y="735"/>
                    <a:pt x="321" y="735"/>
                  </a:cubicBezTo>
                  <a:cubicBezTo>
                    <a:pt x="0" y="735"/>
                    <a:pt x="0" y="735"/>
                    <a:pt x="0" y="735"/>
                  </a:cubicBezTo>
                  <a:cubicBezTo>
                    <a:pt x="0" y="621"/>
                    <a:pt x="0" y="621"/>
                    <a:pt x="0" y="621"/>
                  </a:cubicBezTo>
                  <a:cubicBezTo>
                    <a:pt x="321" y="621"/>
                    <a:pt x="321" y="621"/>
                    <a:pt x="321" y="621"/>
                  </a:cubicBezTo>
                  <a:cubicBezTo>
                    <a:pt x="321" y="0"/>
                    <a:pt x="321" y="0"/>
                    <a:pt x="321" y="0"/>
                  </a:cubicBezTo>
                  <a:cubicBezTo>
                    <a:pt x="800" y="0"/>
                    <a:pt x="800" y="0"/>
                    <a:pt x="800" y="0"/>
                  </a:cubicBezTo>
                  <a:cubicBezTo>
                    <a:pt x="800" y="621"/>
                    <a:pt x="800" y="621"/>
                    <a:pt x="800" y="621"/>
                  </a:cubicBezTo>
                  <a:cubicBezTo>
                    <a:pt x="1392" y="621"/>
                    <a:pt x="1392" y="621"/>
                    <a:pt x="1392" y="621"/>
                  </a:cubicBezTo>
                  <a:cubicBezTo>
                    <a:pt x="1392" y="735"/>
                    <a:pt x="1392" y="735"/>
                    <a:pt x="1392" y="735"/>
                  </a:cubicBezTo>
                  <a:cubicBezTo>
                    <a:pt x="800" y="735"/>
                    <a:pt x="800" y="735"/>
                    <a:pt x="800" y="735"/>
                  </a:cubicBezTo>
                  <a:cubicBezTo>
                    <a:pt x="800" y="735"/>
                    <a:pt x="800" y="2215"/>
                    <a:pt x="800" y="2215"/>
                  </a:cubicBezTo>
                  <a:lnTo>
                    <a:pt x="321" y="2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4"/>
            <p:cNvSpPr/>
            <p:nvPr userDrawn="1">
              <p:custDataLst>
                <p:tags r:id="rId15"/>
              </p:custDataLst>
            </p:nvPr>
          </p:nvSpPr>
          <p:spPr bwMode="auto">
            <a:xfrm>
              <a:off x="7705725" y="2171701"/>
              <a:ext cx="838200" cy="1001713"/>
            </a:xfrm>
            <a:custGeom>
              <a:avLst/>
              <a:gdLst>
                <a:gd name="T0" fmla="*/ 275 w 2130"/>
                <a:gd name="T1" fmla="*/ 2546 h 2546"/>
                <a:gd name="T2" fmla="*/ 275 w 2130"/>
                <a:gd name="T3" fmla="*/ 114 h 2546"/>
                <a:gd name="T4" fmla="*/ 0 w 2130"/>
                <a:gd name="T5" fmla="*/ 114 h 2546"/>
                <a:gd name="T6" fmla="*/ 0 w 2130"/>
                <a:gd name="T7" fmla="*/ 0 h 2546"/>
                <a:gd name="T8" fmla="*/ 754 w 2130"/>
                <a:gd name="T9" fmla="*/ 0 h 2546"/>
                <a:gd name="T10" fmla="*/ 754 w 2130"/>
                <a:gd name="T11" fmla="*/ 1237 h 2546"/>
                <a:gd name="T12" fmla="*/ 764 w 2130"/>
                <a:gd name="T13" fmla="*/ 1237 h 2546"/>
                <a:gd name="T14" fmla="*/ 1442 w 2130"/>
                <a:gd name="T15" fmla="*/ 870 h 2546"/>
                <a:gd name="T16" fmla="*/ 2130 w 2130"/>
                <a:gd name="T17" fmla="*/ 1631 h 2546"/>
                <a:gd name="T18" fmla="*/ 2130 w 2130"/>
                <a:gd name="T19" fmla="*/ 2546 h 2546"/>
                <a:gd name="T20" fmla="*/ 1651 w 2130"/>
                <a:gd name="T21" fmla="*/ 2546 h 2546"/>
                <a:gd name="T22" fmla="*/ 1651 w 2130"/>
                <a:gd name="T23" fmla="*/ 1569 h 2546"/>
                <a:gd name="T24" fmla="*/ 1295 w 2130"/>
                <a:gd name="T25" fmla="*/ 1056 h 2546"/>
                <a:gd name="T26" fmla="*/ 754 w 2130"/>
                <a:gd name="T27" fmla="*/ 1843 h 2546"/>
                <a:gd name="T28" fmla="*/ 754 w 2130"/>
                <a:gd name="T29" fmla="*/ 2546 h 2546"/>
                <a:gd name="T30" fmla="*/ 275 w 2130"/>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0" h="2546">
                  <a:moveTo>
                    <a:pt x="275" y="2546"/>
                  </a:moveTo>
                  <a:cubicBezTo>
                    <a:pt x="275" y="114"/>
                    <a:pt x="275" y="114"/>
                    <a:pt x="275" y="114"/>
                  </a:cubicBezTo>
                  <a:cubicBezTo>
                    <a:pt x="0" y="114"/>
                    <a:pt x="0" y="114"/>
                    <a:pt x="0" y="114"/>
                  </a:cubicBezTo>
                  <a:cubicBezTo>
                    <a:pt x="0" y="0"/>
                    <a:pt x="0" y="0"/>
                    <a:pt x="0" y="0"/>
                  </a:cubicBezTo>
                  <a:cubicBezTo>
                    <a:pt x="754" y="0"/>
                    <a:pt x="754" y="0"/>
                    <a:pt x="754" y="0"/>
                  </a:cubicBezTo>
                  <a:cubicBezTo>
                    <a:pt x="754" y="1237"/>
                    <a:pt x="754" y="1237"/>
                    <a:pt x="754" y="1237"/>
                  </a:cubicBezTo>
                  <a:cubicBezTo>
                    <a:pt x="764" y="1237"/>
                    <a:pt x="764" y="1237"/>
                    <a:pt x="764" y="1237"/>
                  </a:cubicBezTo>
                  <a:cubicBezTo>
                    <a:pt x="866" y="1082"/>
                    <a:pt x="1086" y="870"/>
                    <a:pt x="1442" y="870"/>
                  </a:cubicBezTo>
                  <a:cubicBezTo>
                    <a:pt x="1845" y="870"/>
                    <a:pt x="2130" y="1066"/>
                    <a:pt x="2130" y="1631"/>
                  </a:cubicBezTo>
                  <a:cubicBezTo>
                    <a:pt x="2130" y="2546"/>
                    <a:pt x="2130" y="2546"/>
                    <a:pt x="2130" y="2546"/>
                  </a:cubicBezTo>
                  <a:cubicBezTo>
                    <a:pt x="1651" y="2546"/>
                    <a:pt x="1651" y="2546"/>
                    <a:pt x="1651" y="2546"/>
                  </a:cubicBezTo>
                  <a:cubicBezTo>
                    <a:pt x="1651" y="1569"/>
                    <a:pt x="1651" y="1569"/>
                    <a:pt x="1651" y="1569"/>
                  </a:cubicBezTo>
                  <a:cubicBezTo>
                    <a:pt x="1651" y="1186"/>
                    <a:pt x="1534" y="1056"/>
                    <a:pt x="1295" y="1056"/>
                  </a:cubicBezTo>
                  <a:cubicBezTo>
                    <a:pt x="1014" y="1056"/>
                    <a:pt x="754" y="1305"/>
                    <a:pt x="754" y="1843"/>
                  </a:cubicBezTo>
                  <a:cubicBezTo>
                    <a:pt x="754" y="2546"/>
                    <a:pt x="754" y="2546"/>
                    <a:pt x="754" y="2546"/>
                  </a:cubicBezTo>
                  <a:lnTo>
                    <a:pt x="275"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12917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custDataLst>
              <p:tags r:id="rId1"/>
            </p:custDataLst>
          </p:nvPr>
        </p:nvSpPr>
        <p:spPr>
          <a:xfrm>
            <a:off x="539750" y="0"/>
            <a:ext cx="6459538" cy="4860000"/>
          </a:xfrm>
          <a:custGeom>
            <a:avLst/>
            <a:gdLst>
              <a:gd name="connsiteX0" fmla="*/ 0 w 6459538"/>
              <a:gd name="connsiteY0" fmla="*/ 0 h 4860000"/>
              <a:gd name="connsiteX1" fmla="*/ 6459538 w 6459538"/>
              <a:gd name="connsiteY1" fmla="*/ 0 h 4860000"/>
              <a:gd name="connsiteX2" fmla="*/ 6459538 w 6459538"/>
              <a:gd name="connsiteY2" fmla="*/ 4479000 h 4860000"/>
              <a:gd name="connsiteX3" fmla="*/ 0 w 6459538"/>
              <a:gd name="connsiteY3" fmla="*/ 4860000 h 4860000"/>
              <a:gd name="connsiteX4" fmla="*/ 0 w 6459538"/>
              <a:gd name="connsiteY4" fmla="*/ 0 h 48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538" h="4860000">
                <a:moveTo>
                  <a:pt x="0" y="0"/>
                </a:moveTo>
                <a:lnTo>
                  <a:pt x="6459538" y="0"/>
                </a:lnTo>
                <a:lnTo>
                  <a:pt x="6459538" y="4479000"/>
                </a:lnTo>
                <a:lnTo>
                  <a:pt x="0" y="4860000"/>
                </a:lnTo>
                <a:lnTo>
                  <a:pt x="0" y="0"/>
                </a:lnTo>
                <a:close/>
              </a:path>
            </a:pathLst>
          </a:custGeom>
          <a:pattFill prst="smConfetti">
            <a:fgClr>
              <a:srgbClr val="E03A3E"/>
            </a:fgClr>
            <a:bgClr>
              <a:srgbClr val="58595B"/>
            </a:bgClr>
          </a:pattFill>
        </p:spPr>
        <p:txBody>
          <a:bodyPr/>
          <a:lstStyle>
            <a:lvl1pPr>
              <a:defRPr sz="900">
                <a:solidFill>
                  <a:srgbClr val="FFFFFF"/>
                </a:solidFill>
              </a:defRPr>
            </a:lvl1pPr>
          </a:lstStyle>
          <a:p>
            <a:r>
              <a:rPr lang="en-GB" smtClean="0"/>
              <a:t>Click then Insert &gt; Picture</a:t>
            </a:r>
            <a:endParaRPr lang="en-GB"/>
          </a:p>
        </p:txBody>
      </p:sp>
      <p:sp>
        <p:nvSpPr>
          <p:cNvPr id="2" name="Title 1"/>
          <p:cNvSpPr>
            <a:spLocks noGrp="1"/>
          </p:cNvSpPr>
          <p:nvPr>
            <p:ph type="ctrTitle"/>
            <p:custDataLst>
              <p:tags r:id="rId2"/>
            </p:custDataLst>
          </p:nvPr>
        </p:nvSpPr>
        <p:spPr>
          <a:xfrm>
            <a:off x="541338" y="2823531"/>
            <a:ext cx="5918421" cy="900000"/>
          </a:xfrm>
        </p:spPr>
        <p:txBody>
          <a:bodyPr lIns="302400" rIns="0" anchor="b" anchorCtr="0"/>
          <a:lstStyle>
            <a:lvl1pPr algn="l">
              <a:lnSpc>
                <a:spcPct val="100000"/>
              </a:lnSpc>
              <a:defRPr sz="2800" spc="0" baseline="0">
                <a:solidFill>
                  <a:srgbClr val="FFFFFF"/>
                </a:solidFill>
              </a:defRPr>
            </a:lvl1pPr>
          </a:lstStyle>
          <a:p>
            <a:r>
              <a:rPr lang="en-US" smtClean="0"/>
              <a:t>Click to edit Master title style</a:t>
            </a:r>
            <a:endParaRPr lang="en-GB"/>
          </a:p>
        </p:txBody>
      </p:sp>
      <p:sp>
        <p:nvSpPr>
          <p:cNvPr id="3" name="Subtitle 2"/>
          <p:cNvSpPr>
            <a:spLocks noGrp="1"/>
          </p:cNvSpPr>
          <p:nvPr>
            <p:ph type="subTitle" idx="1"/>
            <p:custDataLst>
              <p:tags r:id="rId3"/>
            </p:custDataLst>
          </p:nvPr>
        </p:nvSpPr>
        <p:spPr>
          <a:xfrm>
            <a:off x="541338" y="5115973"/>
            <a:ext cx="5760001" cy="864000"/>
          </a:xfrm>
        </p:spPr>
        <p:txBody>
          <a:bodyPr/>
          <a:lstStyle>
            <a:lvl1pPr marL="0" indent="0" algn="l">
              <a:lnSpc>
                <a:spcPct val="90000"/>
              </a:lnSpc>
              <a:spcBef>
                <a:spcPct val="0"/>
              </a:spcBef>
              <a:buNone/>
              <a:defRPr sz="1800" b="0" i="0" baseline="0">
                <a:solidFill>
                  <a:srgbClr val="000000"/>
                </a:solidFill>
                <a:latin typeface="+mn-lt"/>
                <a:ea typeface="+mn-ea"/>
                <a:cs typeface="+mn-cs"/>
              </a:defRPr>
            </a:lvl1pPr>
            <a:lvl2pPr marL="0" indent="0" algn="l">
              <a:lnSpc>
                <a:spcPct val="90000"/>
              </a:lnSpc>
              <a:spcBef>
                <a:spcPts val="600"/>
              </a:spcBef>
              <a:buNone/>
              <a:defRPr sz="1200" baseline="0">
                <a:solidFill>
                  <a:srgbClr val="000000"/>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5" name="Footer Placeholder 4"/>
          <p:cNvSpPr>
            <a:spLocks noGrp="1"/>
          </p:cNvSpPr>
          <p:nvPr>
            <p:ph type="ftr" sz="quarter" idx="11"/>
            <p:custDataLst>
              <p:tags r:id="rId4"/>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6" name="Slide Number Placeholder 5"/>
          <p:cNvSpPr>
            <a:spLocks noGrp="1"/>
          </p:cNvSpPr>
          <p:nvPr>
            <p:ph type="sldNum" sz="quarter" idx="12"/>
            <p:custDataLst>
              <p:tags r:id="rId5"/>
            </p:custDataLst>
          </p:nvPr>
        </p:nvSpPr>
        <p:spPr/>
        <p:txBody>
          <a:bodyPr/>
          <a:lstStyle>
            <a:lvl1pPr>
              <a:defRPr>
                <a:solidFill>
                  <a:srgbClr val="FFFFFF"/>
                </a:solidFill>
              </a:defRPr>
            </a:lvl1pPr>
          </a:lstStyle>
          <a:p>
            <a:fld id="{0EBF2EF9-CCB8-434E-BFC2-9A9C4DFBBE08}" type="slidenum">
              <a:rPr lang="en-GB" smtClean="0"/>
              <a:t>‹#›</a:t>
            </a:fld>
            <a:endParaRPr lang="en-GB"/>
          </a:p>
        </p:txBody>
      </p:sp>
      <p:sp>
        <p:nvSpPr>
          <p:cNvPr id="19" name="Text Placeholder 18"/>
          <p:cNvSpPr>
            <a:spLocks noGrp="1"/>
          </p:cNvSpPr>
          <p:nvPr>
            <p:ph type="body" sz="quarter" idx="14" hasCustomPrompt="1"/>
            <p:custDataLst>
              <p:tags r:id="rId6"/>
            </p:custDataLst>
          </p:nvPr>
        </p:nvSpPr>
        <p:spPr>
          <a:xfrm>
            <a:off x="539749" y="6172995"/>
            <a:ext cx="2880000" cy="180000"/>
          </a:xfrm>
        </p:spPr>
        <p:txBody>
          <a:bodyPr anchor="b" anchorCtr="0"/>
          <a:lstStyle>
            <a:lvl1pPr>
              <a:lnSpc>
                <a:spcPct val="95000"/>
              </a:lnSpc>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Confidentiality</a:t>
            </a:r>
            <a:endParaRPr lang="en-GB"/>
          </a:p>
        </p:txBody>
      </p:sp>
      <p:pic>
        <p:nvPicPr>
          <p:cNvPr id="12" name="Picture 11"/>
          <p:cNvPicPr>
            <a:picLocks noChangeAspect="1"/>
          </p:cNvPicPr>
          <p:nvPr userDrawn="1">
            <p:custDataLst>
              <p:tags r:id="rId7"/>
            </p:custDataLst>
          </p:nvPr>
        </p:nvPicPr>
        <p:blipFill>
          <a:blip r:embed="rId9"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spTree>
    <p:extLst>
      <p:ext uri="{BB962C8B-B14F-4D97-AF65-F5344CB8AC3E}">
        <p14:creationId xmlns:p14="http://schemas.microsoft.com/office/powerpoint/2010/main" val="1628483426"/>
      </p:ext>
    </p:extLst>
  </p:cSld>
  <p:clrMapOvr>
    <a:masterClrMapping/>
  </p:clrMapOvr>
  <p:transition/>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C">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custDataLst>
              <p:tags r:id="rId1"/>
            </p:custDataLst>
          </p:nvPr>
        </p:nvSpPr>
        <p:spPr>
          <a:xfrm>
            <a:off x="-1" y="732970"/>
            <a:ext cx="7739999" cy="5346001"/>
          </a:xfrm>
          <a:custGeom>
            <a:avLst/>
            <a:gdLst>
              <a:gd name="connsiteX0" fmla="*/ 0 w 7739999"/>
              <a:gd name="connsiteY0" fmla="*/ 0 h 5346001"/>
              <a:gd name="connsiteX1" fmla="*/ 7739999 w 7739999"/>
              <a:gd name="connsiteY1" fmla="*/ 603250 h 5346001"/>
              <a:gd name="connsiteX2" fmla="*/ 7736824 w 7739999"/>
              <a:gd name="connsiteY2" fmla="*/ 4590351 h 5346001"/>
              <a:gd name="connsiteX3" fmla="*/ 0 w 7739999"/>
              <a:gd name="connsiteY3" fmla="*/ 5346001 h 5346001"/>
              <a:gd name="connsiteX4" fmla="*/ 0 w 7739999"/>
              <a:gd name="connsiteY4" fmla="*/ 0 h 534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999" h="5346001">
                <a:moveTo>
                  <a:pt x="0" y="0"/>
                </a:moveTo>
                <a:lnTo>
                  <a:pt x="7739999" y="603250"/>
                </a:lnTo>
                <a:cubicBezTo>
                  <a:pt x="7738941" y="1932284"/>
                  <a:pt x="7737882" y="3261317"/>
                  <a:pt x="7736824" y="4590351"/>
                </a:cubicBezTo>
                <a:lnTo>
                  <a:pt x="0" y="5346001"/>
                </a:lnTo>
                <a:lnTo>
                  <a:pt x="0" y="0"/>
                </a:lnTo>
                <a:close/>
              </a:path>
            </a:pathLst>
          </a:custGeom>
          <a:pattFill prst="smConfetti">
            <a:fgClr>
              <a:srgbClr val="E03A3E"/>
            </a:fgClr>
            <a:bgClr>
              <a:srgbClr val="58595B"/>
            </a:bgClr>
          </a:pattFill>
        </p:spPr>
        <p:txBody>
          <a:bodyPr tIns="180000"/>
          <a:lstStyle>
            <a:lvl1pPr>
              <a:defRPr sz="900">
                <a:solidFill>
                  <a:srgbClr val="FFFFFF"/>
                </a:solidFill>
              </a:defRPr>
            </a:lvl1pPr>
          </a:lstStyle>
          <a:p>
            <a:r>
              <a:rPr lang="en-GB" smtClean="0"/>
              <a:t>Click then Insert &gt; Picture</a:t>
            </a:r>
            <a:endParaRPr lang="en-GB"/>
          </a:p>
        </p:txBody>
      </p:sp>
      <p:sp>
        <p:nvSpPr>
          <p:cNvPr id="2" name="Title 1"/>
          <p:cNvSpPr>
            <a:spLocks noGrp="1"/>
          </p:cNvSpPr>
          <p:nvPr>
            <p:ph type="ctrTitle"/>
            <p:custDataLst>
              <p:tags r:id="rId2"/>
            </p:custDataLst>
          </p:nvPr>
        </p:nvSpPr>
        <p:spPr>
          <a:xfrm>
            <a:off x="541339" y="3607981"/>
            <a:ext cx="6660000" cy="737055"/>
          </a:xfrm>
        </p:spPr>
        <p:txBody>
          <a:bodyPr anchor="b" anchorCtr="0"/>
          <a:lstStyle>
            <a:lvl1pPr algn="l">
              <a:lnSpc>
                <a:spcPct val="100000"/>
              </a:lnSpc>
              <a:defRPr sz="2800" spc="0" baseline="0">
                <a:solidFill>
                  <a:srgbClr val="FFFFFF"/>
                </a:solidFill>
              </a:defRPr>
            </a:lvl1pPr>
          </a:lstStyle>
          <a:p>
            <a:r>
              <a:rPr lang="en-US" smtClean="0"/>
              <a:t>Click to edit Master title style</a:t>
            </a:r>
            <a:endParaRPr lang="en-GB"/>
          </a:p>
        </p:txBody>
      </p:sp>
      <p:sp>
        <p:nvSpPr>
          <p:cNvPr id="3" name="Subtitle 2"/>
          <p:cNvSpPr>
            <a:spLocks noGrp="1"/>
          </p:cNvSpPr>
          <p:nvPr>
            <p:ph type="subTitle" idx="1"/>
            <p:custDataLst>
              <p:tags r:id="rId3"/>
            </p:custDataLst>
          </p:nvPr>
        </p:nvSpPr>
        <p:spPr>
          <a:xfrm>
            <a:off x="541337" y="4577811"/>
            <a:ext cx="6660000" cy="864000"/>
          </a:xfrm>
        </p:spPr>
        <p:txBody>
          <a:bodyPr/>
          <a:lstStyle>
            <a:lvl1pPr marL="0" indent="0" algn="l">
              <a:lnSpc>
                <a:spcPct val="90000"/>
              </a:lnSpc>
              <a:spcBef>
                <a:spcPct val="0"/>
              </a:spcBef>
              <a:buNone/>
              <a:defRPr sz="1800" b="0" i="0" baseline="0">
                <a:solidFill>
                  <a:srgbClr val="FFFFFF"/>
                </a:solidFill>
                <a:latin typeface="+mn-lt"/>
                <a:ea typeface="+mn-ea"/>
                <a:cs typeface="+mn-cs"/>
              </a:defRPr>
            </a:lvl1pPr>
            <a:lvl2pPr marL="0" indent="0" algn="l">
              <a:lnSpc>
                <a:spcPct val="90000"/>
              </a:lnSpc>
              <a:spcBef>
                <a:spcPts val="600"/>
              </a:spcBef>
              <a:buNone/>
              <a:defRPr sz="1200" baseline="0">
                <a:solidFill>
                  <a:schemeClr val="bg1"/>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custDataLst>
              <p:tags r:id="rId4"/>
            </p:custDataLst>
          </p:nvPr>
        </p:nvSpPr>
        <p:spPr/>
        <p:txBody>
          <a:bodyPr/>
          <a:lstStyle>
            <a:lvl1pPr>
              <a:defRPr>
                <a:solidFill>
                  <a:srgbClr val="FFFFFF"/>
                </a:solidFill>
              </a:defRPr>
            </a:lvl1pPr>
          </a:lstStyle>
          <a:p>
            <a:fld id="{4C204937-13C7-49E7-BF58-B2FFC7977050}" type="datetime1">
              <a:rPr lang="en-US" smtClean="0"/>
              <a:t>6/23/2022</a:t>
            </a:fld>
            <a:endParaRPr lang="en-GB"/>
          </a:p>
        </p:txBody>
      </p:sp>
      <p:sp>
        <p:nvSpPr>
          <p:cNvPr id="5" name="Footer Placeholder 4"/>
          <p:cNvSpPr>
            <a:spLocks noGrp="1"/>
          </p:cNvSpPr>
          <p:nvPr>
            <p:ph type="ftr" sz="quarter" idx="11"/>
            <p:custDataLst>
              <p:tags r:id="rId5"/>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6" name="Slide Number Placeholder 5"/>
          <p:cNvSpPr>
            <a:spLocks noGrp="1"/>
          </p:cNvSpPr>
          <p:nvPr>
            <p:ph type="sldNum" sz="quarter" idx="12"/>
            <p:custDataLst>
              <p:tags r:id="rId6"/>
            </p:custDataLst>
          </p:nvPr>
        </p:nvSpPr>
        <p:spPr/>
        <p:txBody>
          <a:bodyPr/>
          <a:lstStyle>
            <a:lvl1pPr>
              <a:defRPr>
                <a:solidFill>
                  <a:srgbClr val="FFFFFF"/>
                </a:solidFill>
              </a:defRPr>
            </a:lvl1pPr>
          </a:lstStyle>
          <a:p>
            <a:fld id="{0EBF2EF9-CCB8-434E-BFC2-9A9C4DFBBE08}" type="slidenum">
              <a:rPr lang="en-GB" smtClean="0"/>
              <a:t>‹#›</a:t>
            </a:fld>
            <a:endParaRPr lang="en-GB"/>
          </a:p>
        </p:txBody>
      </p:sp>
      <p:sp>
        <p:nvSpPr>
          <p:cNvPr id="19" name="Text Placeholder 18"/>
          <p:cNvSpPr>
            <a:spLocks noGrp="1"/>
          </p:cNvSpPr>
          <p:nvPr>
            <p:ph type="body" sz="quarter" idx="14" hasCustomPrompt="1"/>
            <p:custDataLst>
              <p:tags r:id="rId7"/>
            </p:custDataLst>
          </p:nvPr>
        </p:nvSpPr>
        <p:spPr>
          <a:xfrm>
            <a:off x="539749" y="6172995"/>
            <a:ext cx="2880000" cy="180000"/>
          </a:xfrm>
        </p:spPr>
        <p:txBody>
          <a:bodyPr anchor="b" anchorCtr="0"/>
          <a:lstStyle>
            <a:lvl1pPr>
              <a:lnSpc>
                <a:spcPct val="95000"/>
              </a:lnSpc>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Confidentiality</a:t>
            </a:r>
            <a:endParaRPr lang="en-GB"/>
          </a:p>
        </p:txBody>
      </p:sp>
      <p:pic>
        <p:nvPicPr>
          <p:cNvPr id="14" name="Picture 13"/>
          <p:cNvPicPr>
            <a:picLocks noChangeAspect="1"/>
          </p:cNvPicPr>
          <p:nvPr userDrawn="1">
            <p:custDataLst>
              <p:tags r:id="rId8"/>
            </p:custDataLst>
          </p:nvPr>
        </p:nvPicPr>
        <p:blipFill>
          <a:blip r:embed="rId10"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spTree>
    <p:extLst>
      <p:ext uri="{BB962C8B-B14F-4D97-AF65-F5344CB8AC3E}">
        <p14:creationId xmlns:p14="http://schemas.microsoft.com/office/powerpoint/2010/main" val="940259885"/>
      </p:ext>
    </p:extLst>
  </p:cSld>
  <p:clrMapOvr>
    <a:masterClrMapping/>
  </p:clrMapOvr>
  <p:transition/>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Red A">
    <p:bg>
      <p:bgPr>
        <a:pattFill prst="smConfetti">
          <a:fgClr>
            <a:srgbClr val="FFFFFF"/>
          </a:fgClr>
          <a:bgClr>
            <a:schemeClr val="bg1"/>
          </a:bgClr>
        </a:pattFill>
        <a:effectLst/>
      </p:bgPr>
    </p:bg>
    <p:spTree>
      <p:nvGrpSpPr>
        <p:cNvPr id="1" name=""/>
        <p:cNvGrpSpPr/>
        <p:nvPr/>
      </p:nvGrpSpPr>
      <p:grpSpPr>
        <a:xfrm>
          <a:off x="0" y="0"/>
          <a:ext cx="0" cy="0"/>
          <a:chOff x="0" y="0"/>
          <a:chExt cx="0" cy="0"/>
        </a:xfrm>
      </p:grpSpPr>
      <p:sp>
        <p:nvSpPr>
          <p:cNvPr id="24" name="Rectangle 7"/>
          <p:cNvSpPr/>
          <p:nvPr userDrawn="1">
            <p:custDataLst>
              <p:tags r:id="rId1"/>
            </p:custDataLst>
          </p:nvPr>
        </p:nvSpPr>
        <p:spPr>
          <a:xfrm>
            <a:off x="0" y="0"/>
            <a:ext cx="9147175" cy="3105150"/>
          </a:xfrm>
          <a:custGeom>
            <a:avLst/>
            <a:gdLst>
              <a:gd name="connsiteX0" fmla="*/ 0 w 9147175"/>
              <a:gd name="connsiteY0" fmla="*/ 0 h 3105150"/>
              <a:gd name="connsiteX1" fmla="*/ 9147175 w 9147175"/>
              <a:gd name="connsiteY1" fmla="*/ 806450 h 3105150"/>
              <a:gd name="connsiteX2" fmla="*/ 9144000 w 9147175"/>
              <a:gd name="connsiteY2" fmla="*/ 3105150 h 3105150"/>
              <a:gd name="connsiteX3" fmla="*/ 0 w 9147175"/>
              <a:gd name="connsiteY3" fmla="*/ 3105150 h 3105150"/>
              <a:gd name="connsiteX4" fmla="*/ 0 w 9147175"/>
              <a:gd name="connsiteY4" fmla="*/ 0 h 310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175" h="3105150">
                <a:moveTo>
                  <a:pt x="0" y="0"/>
                </a:moveTo>
                <a:lnTo>
                  <a:pt x="9147175" y="806450"/>
                </a:lnTo>
                <a:cubicBezTo>
                  <a:pt x="9146117" y="1572683"/>
                  <a:pt x="9145058" y="2338917"/>
                  <a:pt x="9144000" y="3105150"/>
                </a:cubicBezTo>
                <a:lnTo>
                  <a:pt x="0" y="310515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7" name="Title 1"/>
          <p:cNvSpPr>
            <a:spLocks noGrp="1"/>
          </p:cNvSpPr>
          <p:nvPr>
            <p:ph type="ctrTitle"/>
            <p:custDataLst>
              <p:tags r:id="rId2"/>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8" name="Subtitle 2"/>
          <p:cNvSpPr>
            <a:spLocks noGrp="1"/>
          </p:cNvSpPr>
          <p:nvPr>
            <p:ph type="subTitle" idx="1"/>
            <p:custDataLst>
              <p:tags r:id="rId3"/>
            </p:custDataLst>
          </p:nvPr>
        </p:nvSpPr>
        <p:spPr>
          <a:xfrm>
            <a:off x="541338" y="4899599"/>
            <a:ext cx="6055200" cy="1346400"/>
          </a:xfrm>
        </p:spPr>
        <p:txBody>
          <a:bodyPr/>
          <a:lstStyle>
            <a:lvl1pPr marL="0" indent="0" algn="l">
              <a:lnSpc>
                <a:spcPct val="100000"/>
              </a:lnSpc>
              <a:spcBef>
                <a:spcPts val="1800"/>
              </a:spcBef>
              <a:buNone/>
              <a:defRPr sz="1800" b="0" i="0" baseline="0">
                <a:solidFill>
                  <a:srgbClr val="000000"/>
                </a:solidFill>
                <a:latin typeface="+mn-lt"/>
                <a:ea typeface="+mn-ea"/>
                <a:cs typeface="+mn-cs"/>
              </a:defRPr>
            </a:lvl1pPr>
            <a:lvl2pPr marL="0" indent="0" algn="l">
              <a:lnSpc>
                <a:spcPct val="100000"/>
              </a:lnSpc>
              <a:spcBef>
                <a:spcPts val="600"/>
              </a:spcBef>
              <a:buNone/>
              <a:defRPr sz="1200" baseline="0">
                <a:solidFill>
                  <a:srgbClr val="000000"/>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9" name="Date Placeholder 3"/>
          <p:cNvSpPr>
            <a:spLocks noGrp="1"/>
          </p:cNvSpPr>
          <p:nvPr>
            <p:ph type="dt" sz="half" idx="10"/>
            <p:custDataLst>
              <p:tags r:id="rId4"/>
            </p:custDataLst>
          </p:nvPr>
        </p:nvSpPr>
        <p:spPr>
          <a:xfrm>
            <a:off x="8195400" y="6563747"/>
            <a:ext cx="720000" cy="180000"/>
          </a:xfrm>
        </p:spPr>
        <p:txBody>
          <a:bodyPr/>
          <a:lstStyle>
            <a:lvl1pPr>
              <a:defRPr>
                <a:solidFill>
                  <a:srgbClr val="FFFFFF"/>
                </a:solidFill>
              </a:defRPr>
            </a:lvl1pPr>
          </a:lstStyle>
          <a:p>
            <a:fld id="{282A394F-5A3D-49EE-AB2A-822B73C4F79E}" type="datetime1">
              <a:rPr lang="en-US" smtClean="0"/>
              <a:t>6/23/2022</a:t>
            </a:fld>
            <a:endParaRPr lang="en-GB"/>
          </a:p>
        </p:txBody>
      </p:sp>
      <p:sp>
        <p:nvSpPr>
          <p:cNvPr id="10" name="Footer Placeholder 4"/>
          <p:cNvSpPr>
            <a:spLocks noGrp="1"/>
          </p:cNvSpPr>
          <p:nvPr>
            <p:ph type="ftr" sz="quarter" idx="11"/>
            <p:custDataLst>
              <p:tags r:id="rId5"/>
            </p:custDataLst>
          </p:nvPr>
        </p:nvSpPr>
        <p:spPr>
          <a:xfrm>
            <a:off x="1822938" y="6563747"/>
            <a:ext cx="5355090" cy="180000"/>
          </a:xfrm>
        </p:spPr>
        <p:txBody>
          <a:bodyPr/>
          <a:lstStyle>
            <a:lvl1pPr>
              <a:defRPr>
                <a:solidFill>
                  <a:srgbClr val="FFFFFF"/>
                </a:solidFill>
              </a:defRPr>
            </a:lvl1pPr>
          </a:lstStyle>
          <a:p>
            <a:r>
              <a:rPr lang="en-GB" smtClean="0"/>
              <a:t>[Insert &gt; Header and Footer to change footer text]</a:t>
            </a:r>
            <a:endParaRPr lang="en-GB"/>
          </a:p>
        </p:txBody>
      </p:sp>
      <p:sp>
        <p:nvSpPr>
          <p:cNvPr id="11" name="Slide Number Placeholder 5"/>
          <p:cNvSpPr>
            <a:spLocks noGrp="1"/>
          </p:cNvSpPr>
          <p:nvPr>
            <p:ph type="sldNum" sz="quarter" idx="12"/>
            <p:custDataLst>
              <p:tags r:id="rId6"/>
            </p:custDataLst>
          </p:nvPr>
        </p:nvSpPr>
        <p:spPr>
          <a:xfrm>
            <a:off x="0" y="6568509"/>
            <a:ext cx="288000" cy="180000"/>
          </a:xfrm>
        </p:spPr>
        <p:txBody>
          <a:bodyPr/>
          <a:lstStyle>
            <a:lvl1pPr>
              <a:defRPr>
                <a:solidFill>
                  <a:srgbClr val="FFFFFF"/>
                </a:solidFill>
              </a:defRPr>
            </a:lvl1pPr>
          </a:lstStyle>
          <a:p>
            <a:fld id="{0EBF2EF9-CCB8-434E-BFC2-9A9C4DFBBE08}" type="slidenum">
              <a:rPr lang="en-GB" smtClean="0"/>
              <a:t>‹#›</a:t>
            </a:fld>
            <a:endParaRPr lang="en-GB"/>
          </a:p>
        </p:txBody>
      </p:sp>
      <p:grpSp>
        <p:nvGrpSpPr>
          <p:cNvPr id="13" name="Group 12"/>
          <p:cNvGrpSpPr>
            <a:grpSpLocks noChangeAspect="1"/>
          </p:cNvGrpSpPr>
          <p:nvPr userDrawn="1">
            <p:custDataLst>
              <p:tags r:id="rId7"/>
            </p:custDataLst>
          </p:nvPr>
        </p:nvGrpSpPr>
        <p:grpSpPr>
          <a:xfrm>
            <a:off x="490945" y="2086182"/>
            <a:ext cx="8062912" cy="1035051"/>
            <a:chOff x="481013" y="2138363"/>
            <a:chExt cx="8062912" cy="1035051"/>
          </a:xfrm>
          <a:solidFill>
            <a:srgbClr val="FFFFFF">
              <a:alpha val="21961"/>
            </a:srgbClr>
          </a:solidFill>
        </p:grpSpPr>
        <p:sp>
          <p:nvSpPr>
            <p:cNvPr id="14" name="Freeform 5"/>
            <p:cNvSpPr>
              <a:spLocks noEditPoints="1"/>
            </p:cNvSpPr>
            <p:nvPr userDrawn="1">
              <p:custDataLst>
                <p:tags r:id="rId9"/>
              </p:custDataLst>
            </p:nvPr>
          </p:nvSpPr>
          <p:spPr bwMode="auto">
            <a:xfrm>
              <a:off x="481013" y="2171701"/>
              <a:ext cx="1038225" cy="1001713"/>
            </a:xfrm>
            <a:custGeom>
              <a:avLst/>
              <a:gdLst>
                <a:gd name="T0" fmla="*/ 306 w 2640"/>
                <a:gd name="T1" fmla="*/ 2546 h 2546"/>
                <a:gd name="T2" fmla="*/ 306 w 2640"/>
                <a:gd name="T3" fmla="*/ 114 h 2546"/>
                <a:gd name="T4" fmla="*/ 0 w 2640"/>
                <a:gd name="T5" fmla="*/ 114 h 2546"/>
                <a:gd name="T6" fmla="*/ 0 w 2640"/>
                <a:gd name="T7" fmla="*/ 0 h 2546"/>
                <a:gd name="T8" fmla="*/ 1483 w 2640"/>
                <a:gd name="T9" fmla="*/ 0 h 2546"/>
                <a:gd name="T10" fmla="*/ 2640 w 2640"/>
                <a:gd name="T11" fmla="*/ 865 h 2546"/>
                <a:gd name="T12" fmla="*/ 1519 w 2640"/>
                <a:gd name="T13" fmla="*/ 1760 h 2546"/>
                <a:gd name="T14" fmla="*/ 2076 w 2640"/>
                <a:gd name="T15" fmla="*/ 2546 h 2546"/>
                <a:gd name="T16" fmla="*/ 1435 w 2640"/>
                <a:gd name="T17" fmla="*/ 2546 h 2546"/>
                <a:gd name="T18" fmla="*/ 877 w 2640"/>
                <a:gd name="T19" fmla="*/ 1760 h 2546"/>
                <a:gd name="T20" fmla="*/ 856 w 2640"/>
                <a:gd name="T21" fmla="*/ 1760 h 2546"/>
                <a:gd name="T22" fmla="*/ 856 w 2640"/>
                <a:gd name="T23" fmla="*/ 2546 h 2546"/>
                <a:gd name="T24" fmla="*/ 306 w 2640"/>
                <a:gd name="T25" fmla="*/ 2546 h 2546"/>
                <a:gd name="T26" fmla="*/ 856 w 2640"/>
                <a:gd name="T27" fmla="*/ 1677 h 2546"/>
                <a:gd name="T28" fmla="*/ 1157 w 2640"/>
                <a:gd name="T29" fmla="*/ 1677 h 2546"/>
                <a:gd name="T30" fmla="*/ 2059 w 2640"/>
                <a:gd name="T31" fmla="*/ 865 h 2546"/>
                <a:gd name="T32" fmla="*/ 1320 w 2640"/>
                <a:gd name="T33" fmla="*/ 114 h 2546"/>
                <a:gd name="T34" fmla="*/ 856 w 2640"/>
                <a:gd name="T35" fmla="*/ 114 h 2546"/>
                <a:gd name="T36" fmla="*/ 856 w 2640"/>
                <a:gd name="T37" fmla="*/ 1677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0" h="2546">
                  <a:moveTo>
                    <a:pt x="306" y="2546"/>
                  </a:moveTo>
                  <a:cubicBezTo>
                    <a:pt x="306" y="2546"/>
                    <a:pt x="306" y="114"/>
                    <a:pt x="306" y="114"/>
                  </a:cubicBezTo>
                  <a:cubicBezTo>
                    <a:pt x="0" y="114"/>
                    <a:pt x="0" y="114"/>
                    <a:pt x="0" y="114"/>
                  </a:cubicBezTo>
                  <a:cubicBezTo>
                    <a:pt x="0" y="0"/>
                    <a:pt x="0" y="0"/>
                    <a:pt x="0" y="0"/>
                  </a:cubicBezTo>
                  <a:cubicBezTo>
                    <a:pt x="1483" y="0"/>
                    <a:pt x="1483" y="0"/>
                    <a:pt x="1483" y="0"/>
                  </a:cubicBezTo>
                  <a:cubicBezTo>
                    <a:pt x="2339" y="0"/>
                    <a:pt x="2640" y="414"/>
                    <a:pt x="2640" y="865"/>
                  </a:cubicBezTo>
                  <a:cubicBezTo>
                    <a:pt x="2640" y="1367"/>
                    <a:pt x="2253" y="1714"/>
                    <a:pt x="1519" y="1760"/>
                  </a:cubicBezTo>
                  <a:cubicBezTo>
                    <a:pt x="1519" y="1760"/>
                    <a:pt x="2076" y="2546"/>
                    <a:pt x="2076" y="2546"/>
                  </a:cubicBezTo>
                  <a:cubicBezTo>
                    <a:pt x="1435" y="2546"/>
                    <a:pt x="1435" y="2546"/>
                    <a:pt x="1435" y="2546"/>
                  </a:cubicBezTo>
                  <a:cubicBezTo>
                    <a:pt x="1435" y="2546"/>
                    <a:pt x="877" y="1760"/>
                    <a:pt x="877" y="1760"/>
                  </a:cubicBezTo>
                  <a:cubicBezTo>
                    <a:pt x="856" y="1760"/>
                    <a:pt x="856" y="1760"/>
                    <a:pt x="856" y="1760"/>
                  </a:cubicBezTo>
                  <a:cubicBezTo>
                    <a:pt x="856" y="1760"/>
                    <a:pt x="856" y="2546"/>
                    <a:pt x="856" y="2546"/>
                  </a:cubicBezTo>
                  <a:lnTo>
                    <a:pt x="306" y="2546"/>
                  </a:lnTo>
                  <a:close/>
                  <a:moveTo>
                    <a:pt x="856" y="1677"/>
                  </a:moveTo>
                  <a:cubicBezTo>
                    <a:pt x="1157" y="1677"/>
                    <a:pt x="1157" y="1677"/>
                    <a:pt x="1157" y="1677"/>
                  </a:cubicBezTo>
                  <a:cubicBezTo>
                    <a:pt x="1763" y="1677"/>
                    <a:pt x="2059" y="1377"/>
                    <a:pt x="2059" y="865"/>
                  </a:cubicBezTo>
                  <a:cubicBezTo>
                    <a:pt x="2059" y="502"/>
                    <a:pt x="1881" y="114"/>
                    <a:pt x="1320" y="114"/>
                  </a:cubicBezTo>
                  <a:cubicBezTo>
                    <a:pt x="856" y="114"/>
                    <a:pt x="856" y="114"/>
                    <a:pt x="856" y="114"/>
                  </a:cubicBezTo>
                  <a:lnTo>
                    <a:pt x="856" y="16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
            <p:cNvSpPr>
              <a:spLocks noEditPoints="1"/>
            </p:cNvSpPr>
            <p:nvPr userDrawn="1">
              <p:custDataLst>
                <p:tags r:id="rId10"/>
              </p:custDataLst>
            </p:nvPr>
          </p:nvSpPr>
          <p:spPr bwMode="auto">
            <a:xfrm>
              <a:off x="15462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5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4" y="1563"/>
                    <a:pt x="543" y="1676"/>
                  </a:cubicBezTo>
                  <a:lnTo>
                    <a:pt x="18" y="1676"/>
                  </a:lnTo>
                  <a:close/>
                  <a:moveTo>
                    <a:pt x="1519" y="1035"/>
                  </a:moveTo>
                  <a:cubicBezTo>
                    <a:pt x="1519" y="833"/>
                    <a:pt x="1519" y="833"/>
                    <a:pt x="1519" y="833"/>
                  </a:cubicBezTo>
                  <a:cubicBezTo>
                    <a:pt x="1519" y="316"/>
                    <a:pt x="1350" y="114"/>
                    <a:pt x="1085" y="114"/>
                  </a:cubicBezTo>
                  <a:cubicBezTo>
                    <a:pt x="769"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7"/>
            <p:cNvSpPr>
              <a:spLocks noEditPoints="1"/>
            </p:cNvSpPr>
            <p:nvPr userDrawn="1">
              <p:custDataLst>
                <p:tags r:id="rId11"/>
              </p:custDataLst>
            </p:nvPr>
          </p:nvSpPr>
          <p:spPr bwMode="auto">
            <a:xfrm>
              <a:off x="24225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6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5" y="1563"/>
                    <a:pt x="543" y="1676"/>
                  </a:cubicBezTo>
                  <a:lnTo>
                    <a:pt x="18" y="1676"/>
                  </a:lnTo>
                  <a:close/>
                  <a:moveTo>
                    <a:pt x="1519" y="1035"/>
                  </a:moveTo>
                  <a:cubicBezTo>
                    <a:pt x="1519" y="833"/>
                    <a:pt x="1519" y="833"/>
                    <a:pt x="1519" y="833"/>
                  </a:cubicBezTo>
                  <a:cubicBezTo>
                    <a:pt x="1519" y="316"/>
                    <a:pt x="1351" y="114"/>
                    <a:pt x="1086" y="114"/>
                  </a:cubicBezTo>
                  <a:cubicBezTo>
                    <a:pt x="770"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8"/>
            <p:cNvSpPr/>
            <p:nvPr userDrawn="1">
              <p:custDataLst>
                <p:tags r:id="rId12"/>
              </p:custDataLst>
            </p:nvPr>
          </p:nvSpPr>
          <p:spPr bwMode="auto">
            <a:xfrm>
              <a:off x="3298825" y="2171701"/>
              <a:ext cx="798512" cy="1001713"/>
            </a:xfrm>
            <a:custGeom>
              <a:avLst/>
              <a:gdLst>
                <a:gd name="T0" fmla="*/ 16 w 2029"/>
                <a:gd name="T1" fmla="*/ 2546 h 2546"/>
                <a:gd name="T2" fmla="*/ 0 w 2029"/>
                <a:gd name="T3" fmla="*/ 2273 h 2546"/>
                <a:gd name="T4" fmla="*/ 959 w 2029"/>
                <a:gd name="T5" fmla="*/ 870 h 2546"/>
                <a:gd name="T6" fmla="*/ 1540 w 2029"/>
                <a:gd name="T7" fmla="*/ 1268 h 2546"/>
                <a:gd name="T8" fmla="*/ 1550 w 2029"/>
                <a:gd name="T9" fmla="*/ 1268 h 2546"/>
                <a:gd name="T10" fmla="*/ 1550 w 2029"/>
                <a:gd name="T11" fmla="*/ 114 h 2546"/>
                <a:gd name="T12" fmla="*/ 1305 w 2029"/>
                <a:gd name="T13" fmla="*/ 114 h 2546"/>
                <a:gd name="T14" fmla="*/ 1305 w 2029"/>
                <a:gd name="T15" fmla="*/ 0 h 2546"/>
                <a:gd name="T16" fmla="*/ 2029 w 2029"/>
                <a:gd name="T17" fmla="*/ 0 h 2546"/>
                <a:gd name="T18" fmla="*/ 2029 w 2029"/>
                <a:gd name="T19" fmla="*/ 2546 h 2546"/>
                <a:gd name="T20" fmla="*/ 1575 w 2029"/>
                <a:gd name="T21" fmla="*/ 2546 h 2546"/>
                <a:gd name="T22" fmla="*/ 1580 w 2029"/>
                <a:gd name="T23" fmla="*/ 2319 h 2546"/>
                <a:gd name="T24" fmla="*/ 1035 w 2029"/>
                <a:gd name="T25" fmla="*/ 1015 h 2546"/>
                <a:gd name="T26" fmla="*/ 530 w 2029"/>
                <a:gd name="T27" fmla="*/ 2319 h 2546"/>
                <a:gd name="T28" fmla="*/ 535 w 2029"/>
                <a:gd name="T29" fmla="*/ 2546 h 2546"/>
                <a:gd name="T30" fmla="*/ 16 w 2029"/>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9" h="2546">
                  <a:moveTo>
                    <a:pt x="16" y="2546"/>
                  </a:moveTo>
                  <a:cubicBezTo>
                    <a:pt x="6" y="2459"/>
                    <a:pt x="0" y="2368"/>
                    <a:pt x="0" y="2273"/>
                  </a:cubicBezTo>
                  <a:cubicBezTo>
                    <a:pt x="0" y="1372"/>
                    <a:pt x="434" y="870"/>
                    <a:pt x="959" y="870"/>
                  </a:cubicBezTo>
                  <a:cubicBezTo>
                    <a:pt x="1213" y="870"/>
                    <a:pt x="1422" y="1015"/>
                    <a:pt x="1540" y="1268"/>
                  </a:cubicBezTo>
                  <a:cubicBezTo>
                    <a:pt x="1550" y="1268"/>
                    <a:pt x="1550" y="1268"/>
                    <a:pt x="1550" y="1268"/>
                  </a:cubicBezTo>
                  <a:cubicBezTo>
                    <a:pt x="1550" y="114"/>
                    <a:pt x="1550" y="114"/>
                    <a:pt x="1550" y="114"/>
                  </a:cubicBezTo>
                  <a:cubicBezTo>
                    <a:pt x="1305" y="114"/>
                    <a:pt x="1305" y="114"/>
                    <a:pt x="1305" y="114"/>
                  </a:cubicBezTo>
                  <a:cubicBezTo>
                    <a:pt x="1305" y="0"/>
                    <a:pt x="1305" y="0"/>
                    <a:pt x="1305" y="0"/>
                  </a:cubicBezTo>
                  <a:cubicBezTo>
                    <a:pt x="2029" y="0"/>
                    <a:pt x="2029" y="0"/>
                    <a:pt x="2029" y="0"/>
                  </a:cubicBezTo>
                  <a:cubicBezTo>
                    <a:pt x="2029" y="2546"/>
                    <a:pt x="2029" y="2546"/>
                    <a:pt x="2029" y="2546"/>
                  </a:cubicBezTo>
                  <a:cubicBezTo>
                    <a:pt x="1575" y="2546"/>
                    <a:pt x="1575" y="2546"/>
                    <a:pt x="1575" y="2546"/>
                  </a:cubicBezTo>
                  <a:cubicBezTo>
                    <a:pt x="1579" y="2474"/>
                    <a:pt x="1580" y="2399"/>
                    <a:pt x="1580" y="2319"/>
                  </a:cubicBezTo>
                  <a:cubicBezTo>
                    <a:pt x="1580" y="1387"/>
                    <a:pt x="1371" y="1015"/>
                    <a:pt x="1035" y="1015"/>
                  </a:cubicBezTo>
                  <a:cubicBezTo>
                    <a:pt x="734" y="1015"/>
                    <a:pt x="530" y="1268"/>
                    <a:pt x="530" y="2319"/>
                  </a:cubicBezTo>
                  <a:cubicBezTo>
                    <a:pt x="530" y="2399"/>
                    <a:pt x="532" y="2475"/>
                    <a:pt x="535" y="2546"/>
                  </a:cubicBezTo>
                  <a:lnTo>
                    <a:pt x="16"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9"/>
            <p:cNvSpPr/>
            <p:nvPr userDrawn="1">
              <p:custDataLst>
                <p:tags r:id="rId13"/>
              </p:custDataLst>
            </p:nvPr>
          </p:nvSpPr>
          <p:spPr bwMode="auto">
            <a:xfrm>
              <a:off x="4260850" y="2138363"/>
              <a:ext cx="914400" cy="1035050"/>
            </a:xfrm>
            <a:custGeom>
              <a:avLst/>
              <a:gdLst>
                <a:gd name="T0" fmla="*/ 1850 w 2324"/>
                <a:gd name="T1" fmla="*/ 2629 h 2629"/>
                <a:gd name="T2" fmla="*/ 0 w 2324"/>
                <a:gd name="T3" fmla="*/ 1025 h 2629"/>
                <a:gd name="T4" fmla="*/ 1162 w 2324"/>
                <a:gd name="T5" fmla="*/ 0 h 2629"/>
                <a:gd name="T6" fmla="*/ 2120 w 2324"/>
                <a:gd name="T7" fmla="*/ 207 h 2629"/>
                <a:gd name="T8" fmla="*/ 2120 w 2324"/>
                <a:gd name="T9" fmla="*/ 1243 h 2629"/>
                <a:gd name="T10" fmla="*/ 2008 w 2324"/>
                <a:gd name="T11" fmla="*/ 1243 h 2629"/>
                <a:gd name="T12" fmla="*/ 1825 w 2324"/>
                <a:gd name="T13" fmla="*/ 642 h 2629"/>
                <a:gd name="T14" fmla="*/ 1116 w 2324"/>
                <a:gd name="T15" fmla="*/ 114 h 2629"/>
                <a:gd name="T16" fmla="*/ 347 w 2324"/>
                <a:gd name="T17" fmla="*/ 797 h 2629"/>
                <a:gd name="T18" fmla="*/ 1305 w 2324"/>
                <a:gd name="T19" fmla="*/ 1553 h 2629"/>
                <a:gd name="T20" fmla="*/ 2324 w 2324"/>
                <a:gd name="T21" fmla="*/ 2629 h 2629"/>
                <a:gd name="T22" fmla="*/ 1850 w 2324"/>
                <a:gd name="T23" fmla="*/ 2629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4" h="2629">
                  <a:moveTo>
                    <a:pt x="1850" y="2629"/>
                  </a:moveTo>
                  <a:cubicBezTo>
                    <a:pt x="1562" y="1913"/>
                    <a:pt x="0" y="2139"/>
                    <a:pt x="0" y="1025"/>
                  </a:cubicBezTo>
                  <a:cubicBezTo>
                    <a:pt x="0" y="414"/>
                    <a:pt x="469" y="0"/>
                    <a:pt x="1162" y="0"/>
                  </a:cubicBezTo>
                  <a:cubicBezTo>
                    <a:pt x="1544" y="0"/>
                    <a:pt x="1860" y="88"/>
                    <a:pt x="2120" y="207"/>
                  </a:cubicBezTo>
                  <a:cubicBezTo>
                    <a:pt x="2120" y="1243"/>
                    <a:pt x="2120" y="1243"/>
                    <a:pt x="2120" y="1243"/>
                  </a:cubicBezTo>
                  <a:cubicBezTo>
                    <a:pt x="2008" y="1243"/>
                    <a:pt x="2008" y="1243"/>
                    <a:pt x="2008" y="1243"/>
                  </a:cubicBezTo>
                  <a:cubicBezTo>
                    <a:pt x="1825" y="642"/>
                    <a:pt x="1825" y="642"/>
                    <a:pt x="1825" y="642"/>
                  </a:cubicBezTo>
                  <a:cubicBezTo>
                    <a:pt x="1697" y="233"/>
                    <a:pt x="1448" y="114"/>
                    <a:pt x="1116" y="114"/>
                  </a:cubicBezTo>
                  <a:cubicBezTo>
                    <a:pt x="668" y="114"/>
                    <a:pt x="347" y="419"/>
                    <a:pt x="347" y="797"/>
                  </a:cubicBezTo>
                  <a:cubicBezTo>
                    <a:pt x="347" y="1186"/>
                    <a:pt x="617" y="1289"/>
                    <a:pt x="1305" y="1553"/>
                  </a:cubicBezTo>
                  <a:cubicBezTo>
                    <a:pt x="2059" y="1843"/>
                    <a:pt x="2324" y="2059"/>
                    <a:pt x="2324" y="2629"/>
                  </a:cubicBezTo>
                  <a:lnTo>
                    <a:pt x="1850" y="2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0"/>
            <p:cNvSpPr/>
            <p:nvPr userDrawn="1">
              <p:custDataLst>
                <p:tags r:id="rId14"/>
              </p:custDataLst>
            </p:nvPr>
          </p:nvSpPr>
          <p:spPr bwMode="auto">
            <a:xfrm>
              <a:off x="4281488" y="3051176"/>
              <a:ext cx="73025" cy="122238"/>
            </a:xfrm>
            <a:custGeom>
              <a:avLst/>
              <a:gdLst>
                <a:gd name="T0" fmla="*/ 0 w 186"/>
                <a:gd name="T1" fmla="*/ 309 h 309"/>
                <a:gd name="T2" fmla="*/ 0 w 186"/>
                <a:gd name="T3" fmla="*/ 0 h 309"/>
                <a:gd name="T4" fmla="*/ 112 w 186"/>
                <a:gd name="T5" fmla="*/ 0 h 309"/>
                <a:gd name="T6" fmla="*/ 186 w 186"/>
                <a:gd name="T7" fmla="*/ 309 h 309"/>
                <a:gd name="T8" fmla="*/ 0 w 186"/>
                <a:gd name="T9" fmla="*/ 309 h 309"/>
              </a:gdLst>
              <a:ahLst/>
              <a:cxnLst>
                <a:cxn ang="0">
                  <a:pos x="T0" y="T1"/>
                </a:cxn>
                <a:cxn ang="0">
                  <a:pos x="T2" y="T3"/>
                </a:cxn>
                <a:cxn ang="0">
                  <a:pos x="T4" y="T5"/>
                </a:cxn>
                <a:cxn ang="0">
                  <a:pos x="T6" y="T7"/>
                </a:cxn>
                <a:cxn ang="0">
                  <a:pos x="T8" y="T9"/>
                </a:cxn>
              </a:cxnLst>
              <a:rect l="0" t="0" r="r" b="b"/>
              <a:pathLst>
                <a:path w="186" h="309">
                  <a:moveTo>
                    <a:pt x="0" y="309"/>
                  </a:moveTo>
                  <a:cubicBezTo>
                    <a:pt x="0" y="0"/>
                    <a:pt x="0" y="0"/>
                    <a:pt x="0" y="0"/>
                  </a:cubicBezTo>
                  <a:cubicBezTo>
                    <a:pt x="112" y="0"/>
                    <a:pt x="112" y="0"/>
                    <a:pt x="112" y="0"/>
                  </a:cubicBezTo>
                  <a:cubicBezTo>
                    <a:pt x="137" y="111"/>
                    <a:pt x="161" y="214"/>
                    <a:pt x="186" y="309"/>
                  </a:cubicBezTo>
                  <a:lnTo>
                    <a:pt x="0"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1"/>
            <p:cNvSpPr/>
            <p:nvPr userDrawn="1">
              <p:custDataLst>
                <p:tags r:id="rId15"/>
              </p:custDataLst>
            </p:nvPr>
          </p:nvSpPr>
          <p:spPr bwMode="auto">
            <a:xfrm>
              <a:off x="5192713" y="2513013"/>
              <a:ext cx="1323975" cy="660400"/>
            </a:xfrm>
            <a:custGeom>
              <a:avLst/>
              <a:gdLst>
                <a:gd name="T0" fmla="*/ 214 w 3364"/>
                <a:gd name="T1" fmla="*/ 1676 h 1676"/>
                <a:gd name="T2" fmla="*/ 214 w 3364"/>
                <a:gd name="T3" fmla="*/ 196 h 1676"/>
                <a:gd name="T4" fmla="*/ 0 w 3364"/>
                <a:gd name="T5" fmla="*/ 196 h 1676"/>
                <a:gd name="T6" fmla="*/ 0 w 3364"/>
                <a:gd name="T7" fmla="*/ 82 h 1676"/>
                <a:gd name="T8" fmla="*/ 673 w 3364"/>
                <a:gd name="T9" fmla="*/ 82 h 1676"/>
                <a:gd name="T10" fmla="*/ 673 w 3364"/>
                <a:gd name="T11" fmla="*/ 414 h 1676"/>
                <a:gd name="T12" fmla="*/ 683 w 3364"/>
                <a:gd name="T13" fmla="*/ 414 h 1676"/>
                <a:gd name="T14" fmla="*/ 1346 w 3364"/>
                <a:gd name="T15" fmla="*/ 0 h 1676"/>
                <a:gd name="T16" fmla="*/ 1988 w 3364"/>
                <a:gd name="T17" fmla="*/ 414 h 1676"/>
                <a:gd name="T18" fmla="*/ 2650 w 3364"/>
                <a:gd name="T19" fmla="*/ 0 h 1676"/>
                <a:gd name="T20" fmla="*/ 3364 w 3364"/>
                <a:gd name="T21" fmla="*/ 725 h 1676"/>
                <a:gd name="T22" fmla="*/ 3364 w 3364"/>
                <a:gd name="T23" fmla="*/ 1676 h 1676"/>
                <a:gd name="T24" fmla="*/ 2885 w 3364"/>
                <a:gd name="T25" fmla="*/ 1676 h 1676"/>
                <a:gd name="T26" fmla="*/ 2885 w 3364"/>
                <a:gd name="T27" fmla="*/ 694 h 1676"/>
                <a:gd name="T28" fmla="*/ 2548 w 3364"/>
                <a:gd name="T29" fmla="*/ 186 h 1676"/>
                <a:gd name="T30" fmla="*/ 2029 w 3364"/>
                <a:gd name="T31" fmla="*/ 984 h 1676"/>
                <a:gd name="T32" fmla="*/ 2029 w 3364"/>
                <a:gd name="T33" fmla="*/ 1676 h 1676"/>
                <a:gd name="T34" fmla="*/ 1549 w 3364"/>
                <a:gd name="T35" fmla="*/ 1676 h 1676"/>
                <a:gd name="T36" fmla="*/ 1549 w 3364"/>
                <a:gd name="T37" fmla="*/ 694 h 1676"/>
                <a:gd name="T38" fmla="*/ 1213 w 3364"/>
                <a:gd name="T39" fmla="*/ 186 h 1676"/>
                <a:gd name="T40" fmla="*/ 693 w 3364"/>
                <a:gd name="T41" fmla="*/ 984 h 1676"/>
                <a:gd name="T42" fmla="*/ 693 w 3364"/>
                <a:gd name="T43" fmla="*/ 1676 h 1676"/>
                <a:gd name="T44" fmla="*/ 214 w 3364"/>
                <a:gd name="T45" fmla="*/ 167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4" h="1676">
                  <a:moveTo>
                    <a:pt x="214" y="1676"/>
                  </a:moveTo>
                  <a:cubicBezTo>
                    <a:pt x="214" y="196"/>
                    <a:pt x="214" y="196"/>
                    <a:pt x="214" y="196"/>
                  </a:cubicBezTo>
                  <a:cubicBezTo>
                    <a:pt x="0" y="196"/>
                    <a:pt x="0" y="196"/>
                    <a:pt x="0" y="196"/>
                  </a:cubicBezTo>
                  <a:cubicBezTo>
                    <a:pt x="0" y="82"/>
                    <a:pt x="0" y="82"/>
                    <a:pt x="0" y="82"/>
                  </a:cubicBezTo>
                  <a:cubicBezTo>
                    <a:pt x="673" y="82"/>
                    <a:pt x="673" y="82"/>
                    <a:pt x="673" y="82"/>
                  </a:cubicBezTo>
                  <a:cubicBezTo>
                    <a:pt x="673" y="414"/>
                    <a:pt x="673" y="414"/>
                    <a:pt x="673" y="414"/>
                  </a:cubicBezTo>
                  <a:cubicBezTo>
                    <a:pt x="683" y="414"/>
                    <a:pt x="683" y="414"/>
                    <a:pt x="683" y="414"/>
                  </a:cubicBezTo>
                  <a:cubicBezTo>
                    <a:pt x="836" y="108"/>
                    <a:pt x="1065" y="0"/>
                    <a:pt x="1346" y="0"/>
                  </a:cubicBezTo>
                  <a:cubicBezTo>
                    <a:pt x="1631" y="0"/>
                    <a:pt x="1901" y="181"/>
                    <a:pt x="1988" y="414"/>
                  </a:cubicBezTo>
                  <a:cubicBezTo>
                    <a:pt x="2141" y="108"/>
                    <a:pt x="2370" y="0"/>
                    <a:pt x="2650" y="0"/>
                  </a:cubicBezTo>
                  <a:cubicBezTo>
                    <a:pt x="3058" y="0"/>
                    <a:pt x="3364" y="217"/>
                    <a:pt x="3364" y="725"/>
                  </a:cubicBezTo>
                  <a:cubicBezTo>
                    <a:pt x="3364" y="1676"/>
                    <a:pt x="3364" y="1676"/>
                    <a:pt x="3364" y="1676"/>
                  </a:cubicBezTo>
                  <a:cubicBezTo>
                    <a:pt x="2885" y="1676"/>
                    <a:pt x="2885" y="1676"/>
                    <a:pt x="2885" y="1676"/>
                  </a:cubicBezTo>
                  <a:cubicBezTo>
                    <a:pt x="2885" y="694"/>
                    <a:pt x="2885" y="694"/>
                    <a:pt x="2885" y="694"/>
                  </a:cubicBezTo>
                  <a:cubicBezTo>
                    <a:pt x="2885" y="321"/>
                    <a:pt x="2752" y="186"/>
                    <a:pt x="2548" y="186"/>
                  </a:cubicBezTo>
                  <a:cubicBezTo>
                    <a:pt x="2243" y="186"/>
                    <a:pt x="2029" y="455"/>
                    <a:pt x="2029" y="984"/>
                  </a:cubicBezTo>
                  <a:cubicBezTo>
                    <a:pt x="2029" y="984"/>
                    <a:pt x="2029" y="1676"/>
                    <a:pt x="2029" y="1676"/>
                  </a:cubicBezTo>
                  <a:cubicBezTo>
                    <a:pt x="1549" y="1676"/>
                    <a:pt x="1549" y="1676"/>
                    <a:pt x="1549" y="1676"/>
                  </a:cubicBezTo>
                  <a:cubicBezTo>
                    <a:pt x="1549" y="694"/>
                    <a:pt x="1549" y="694"/>
                    <a:pt x="1549" y="694"/>
                  </a:cubicBezTo>
                  <a:cubicBezTo>
                    <a:pt x="1549" y="321"/>
                    <a:pt x="1417" y="186"/>
                    <a:pt x="1213" y="186"/>
                  </a:cubicBezTo>
                  <a:cubicBezTo>
                    <a:pt x="907" y="186"/>
                    <a:pt x="693" y="455"/>
                    <a:pt x="693" y="984"/>
                  </a:cubicBezTo>
                  <a:cubicBezTo>
                    <a:pt x="693" y="984"/>
                    <a:pt x="693" y="1676"/>
                    <a:pt x="693" y="1676"/>
                  </a:cubicBezTo>
                  <a:lnTo>
                    <a:pt x="214" y="1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2"/>
            <p:cNvSpPr>
              <a:spLocks noEditPoints="1"/>
            </p:cNvSpPr>
            <p:nvPr userDrawn="1">
              <p:custDataLst>
                <p:tags r:id="rId16"/>
              </p:custDataLst>
            </p:nvPr>
          </p:nvSpPr>
          <p:spPr bwMode="auto">
            <a:xfrm>
              <a:off x="6661150" y="2198688"/>
              <a:ext cx="306387" cy="974725"/>
            </a:xfrm>
            <a:custGeom>
              <a:avLst/>
              <a:gdLst>
                <a:gd name="T0" fmla="*/ 245 w 775"/>
                <a:gd name="T1" fmla="*/ 2474 h 2474"/>
                <a:gd name="T2" fmla="*/ 245 w 775"/>
                <a:gd name="T3" fmla="*/ 994 h 2474"/>
                <a:gd name="T4" fmla="*/ 0 w 775"/>
                <a:gd name="T5" fmla="*/ 994 h 2474"/>
                <a:gd name="T6" fmla="*/ 0 w 775"/>
                <a:gd name="T7" fmla="*/ 881 h 2474"/>
                <a:gd name="T8" fmla="*/ 724 w 775"/>
                <a:gd name="T9" fmla="*/ 881 h 2474"/>
                <a:gd name="T10" fmla="*/ 724 w 775"/>
                <a:gd name="T11" fmla="*/ 2474 h 2474"/>
                <a:gd name="T12" fmla="*/ 245 w 775"/>
                <a:gd name="T13" fmla="*/ 2474 h 2474"/>
                <a:gd name="T14" fmla="*/ 484 w 775"/>
                <a:gd name="T15" fmla="*/ 0 h 2474"/>
                <a:gd name="T16" fmla="*/ 775 w 775"/>
                <a:gd name="T17" fmla="*/ 295 h 2474"/>
                <a:gd name="T18" fmla="*/ 484 w 775"/>
                <a:gd name="T19" fmla="*/ 591 h 2474"/>
                <a:gd name="T20" fmla="*/ 194 w 775"/>
                <a:gd name="T21" fmla="*/ 295 h 2474"/>
                <a:gd name="T22" fmla="*/ 484 w 775"/>
                <a:gd name="T23"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5" h="2474">
                  <a:moveTo>
                    <a:pt x="245" y="2474"/>
                  </a:moveTo>
                  <a:cubicBezTo>
                    <a:pt x="245" y="994"/>
                    <a:pt x="245" y="994"/>
                    <a:pt x="245" y="994"/>
                  </a:cubicBezTo>
                  <a:cubicBezTo>
                    <a:pt x="0" y="994"/>
                    <a:pt x="0" y="994"/>
                    <a:pt x="0" y="994"/>
                  </a:cubicBezTo>
                  <a:cubicBezTo>
                    <a:pt x="0" y="881"/>
                    <a:pt x="0" y="881"/>
                    <a:pt x="0" y="881"/>
                  </a:cubicBezTo>
                  <a:cubicBezTo>
                    <a:pt x="724" y="881"/>
                    <a:pt x="724" y="881"/>
                    <a:pt x="724" y="881"/>
                  </a:cubicBezTo>
                  <a:cubicBezTo>
                    <a:pt x="724" y="2474"/>
                    <a:pt x="724" y="2474"/>
                    <a:pt x="724" y="2474"/>
                  </a:cubicBezTo>
                  <a:lnTo>
                    <a:pt x="245" y="2474"/>
                  </a:lnTo>
                  <a:close/>
                  <a:moveTo>
                    <a:pt x="484" y="0"/>
                  </a:moveTo>
                  <a:cubicBezTo>
                    <a:pt x="648" y="0"/>
                    <a:pt x="775" y="119"/>
                    <a:pt x="775" y="295"/>
                  </a:cubicBezTo>
                  <a:cubicBezTo>
                    <a:pt x="775" y="471"/>
                    <a:pt x="648" y="591"/>
                    <a:pt x="484" y="591"/>
                  </a:cubicBezTo>
                  <a:cubicBezTo>
                    <a:pt x="321" y="591"/>
                    <a:pt x="194" y="471"/>
                    <a:pt x="194" y="295"/>
                  </a:cubicBezTo>
                  <a:cubicBezTo>
                    <a:pt x="194" y="119"/>
                    <a:pt x="321" y="0"/>
                    <a:pt x="4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3"/>
            <p:cNvSpPr/>
            <p:nvPr userDrawn="1">
              <p:custDataLst>
                <p:tags r:id="rId17"/>
              </p:custDataLst>
            </p:nvPr>
          </p:nvSpPr>
          <p:spPr bwMode="auto">
            <a:xfrm>
              <a:off x="7051675" y="2301876"/>
              <a:ext cx="547687" cy="871538"/>
            </a:xfrm>
            <a:custGeom>
              <a:avLst/>
              <a:gdLst>
                <a:gd name="T0" fmla="*/ 321 w 1392"/>
                <a:gd name="T1" fmla="*/ 2215 h 2215"/>
                <a:gd name="T2" fmla="*/ 321 w 1392"/>
                <a:gd name="T3" fmla="*/ 735 h 2215"/>
                <a:gd name="T4" fmla="*/ 0 w 1392"/>
                <a:gd name="T5" fmla="*/ 735 h 2215"/>
                <a:gd name="T6" fmla="*/ 0 w 1392"/>
                <a:gd name="T7" fmla="*/ 621 h 2215"/>
                <a:gd name="T8" fmla="*/ 321 w 1392"/>
                <a:gd name="T9" fmla="*/ 621 h 2215"/>
                <a:gd name="T10" fmla="*/ 321 w 1392"/>
                <a:gd name="T11" fmla="*/ 0 h 2215"/>
                <a:gd name="T12" fmla="*/ 800 w 1392"/>
                <a:gd name="T13" fmla="*/ 0 h 2215"/>
                <a:gd name="T14" fmla="*/ 800 w 1392"/>
                <a:gd name="T15" fmla="*/ 621 h 2215"/>
                <a:gd name="T16" fmla="*/ 1392 w 1392"/>
                <a:gd name="T17" fmla="*/ 621 h 2215"/>
                <a:gd name="T18" fmla="*/ 1392 w 1392"/>
                <a:gd name="T19" fmla="*/ 735 h 2215"/>
                <a:gd name="T20" fmla="*/ 800 w 1392"/>
                <a:gd name="T21" fmla="*/ 735 h 2215"/>
                <a:gd name="T22" fmla="*/ 800 w 1392"/>
                <a:gd name="T23" fmla="*/ 2215 h 2215"/>
                <a:gd name="T24" fmla="*/ 321 w 1392"/>
                <a:gd name="T25" fmla="*/ 2215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2" h="2215">
                  <a:moveTo>
                    <a:pt x="321" y="2215"/>
                  </a:moveTo>
                  <a:cubicBezTo>
                    <a:pt x="321" y="2215"/>
                    <a:pt x="321" y="735"/>
                    <a:pt x="321" y="735"/>
                  </a:cubicBezTo>
                  <a:cubicBezTo>
                    <a:pt x="0" y="735"/>
                    <a:pt x="0" y="735"/>
                    <a:pt x="0" y="735"/>
                  </a:cubicBezTo>
                  <a:cubicBezTo>
                    <a:pt x="0" y="621"/>
                    <a:pt x="0" y="621"/>
                    <a:pt x="0" y="621"/>
                  </a:cubicBezTo>
                  <a:cubicBezTo>
                    <a:pt x="321" y="621"/>
                    <a:pt x="321" y="621"/>
                    <a:pt x="321" y="621"/>
                  </a:cubicBezTo>
                  <a:cubicBezTo>
                    <a:pt x="321" y="0"/>
                    <a:pt x="321" y="0"/>
                    <a:pt x="321" y="0"/>
                  </a:cubicBezTo>
                  <a:cubicBezTo>
                    <a:pt x="800" y="0"/>
                    <a:pt x="800" y="0"/>
                    <a:pt x="800" y="0"/>
                  </a:cubicBezTo>
                  <a:cubicBezTo>
                    <a:pt x="800" y="621"/>
                    <a:pt x="800" y="621"/>
                    <a:pt x="800" y="621"/>
                  </a:cubicBezTo>
                  <a:cubicBezTo>
                    <a:pt x="1392" y="621"/>
                    <a:pt x="1392" y="621"/>
                    <a:pt x="1392" y="621"/>
                  </a:cubicBezTo>
                  <a:cubicBezTo>
                    <a:pt x="1392" y="735"/>
                    <a:pt x="1392" y="735"/>
                    <a:pt x="1392" y="735"/>
                  </a:cubicBezTo>
                  <a:cubicBezTo>
                    <a:pt x="800" y="735"/>
                    <a:pt x="800" y="735"/>
                    <a:pt x="800" y="735"/>
                  </a:cubicBezTo>
                  <a:cubicBezTo>
                    <a:pt x="800" y="735"/>
                    <a:pt x="800" y="2215"/>
                    <a:pt x="800" y="2215"/>
                  </a:cubicBezTo>
                  <a:lnTo>
                    <a:pt x="321" y="2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4"/>
            <p:cNvSpPr/>
            <p:nvPr userDrawn="1">
              <p:custDataLst>
                <p:tags r:id="rId18"/>
              </p:custDataLst>
            </p:nvPr>
          </p:nvSpPr>
          <p:spPr bwMode="auto">
            <a:xfrm>
              <a:off x="7705725" y="2171701"/>
              <a:ext cx="838200" cy="1001713"/>
            </a:xfrm>
            <a:custGeom>
              <a:avLst/>
              <a:gdLst>
                <a:gd name="T0" fmla="*/ 275 w 2130"/>
                <a:gd name="T1" fmla="*/ 2546 h 2546"/>
                <a:gd name="T2" fmla="*/ 275 w 2130"/>
                <a:gd name="T3" fmla="*/ 114 h 2546"/>
                <a:gd name="T4" fmla="*/ 0 w 2130"/>
                <a:gd name="T5" fmla="*/ 114 h 2546"/>
                <a:gd name="T6" fmla="*/ 0 w 2130"/>
                <a:gd name="T7" fmla="*/ 0 h 2546"/>
                <a:gd name="T8" fmla="*/ 754 w 2130"/>
                <a:gd name="T9" fmla="*/ 0 h 2546"/>
                <a:gd name="T10" fmla="*/ 754 w 2130"/>
                <a:gd name="T11" fmla="*/ 1237 h 2546"/>
                <a:gd name="T12" fmla="*/ 764 w 2130"/>
                <a:gd name="T13" fmla="*/ 1237 h 2546"/>
                <a:gd name="T14" fmla="*/ 1442 w 2130"/>
                <a:gd name="T15" fmla="*/ 870 h 2546"/>
                <a:gd name="T16" fmla="*/ 2130 w 2130"/>
                <a:gd name="T17" fmla="*/ 1631 h 2546"/>
                <a:gd name="T18" fmla="*/ 2130 w 2130"/>
                <a:gd name="T19" fmla="*/ 2546 h 2546"/>
                <a:gd name="T20" fmla="*/ 1651 w 2130"/>
                <a:gd name="T21" fmla="*/ 2546 h 2546"/>
                <a:gd name="T22" fmla="*/ 1651 w 2130"/>
                <a:gd name="T23" fmla="*/ 1569 h 2546"/>
                <a:gd name="T24" fmla="*/ 1295 w 2130"/>
                <a:gd name="T25" fmla="*/ 1056 h 2546"/>
                <a:gd name="T26" fmla="*/ 754 w 2130"/>
                <a:gd name="T27" fmla="*/ 1843 h 2546"/>
                <a:gd name="T28" fmla="*/ 754 w 2130"/>
                <a:gd name="T29" fmla="*/ 2546 h 2546"/>
                <a:gd name="T30" fmla="*/ 275 w 2130"/>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0" h="2546">
                  <a:moveTo>
                    <a:pt x="275" y="2546"/>
                  </a:moveTo>
                  <a:cubicBezTo>
                    <a:pt x="275" y="114"/>
                    <a:pt x="275" y="114"/>
                    <a:pt x="275" y="114"/>
                  </a:cubicBezTo>
                  <a:cubicBezTo>
                    <a:pt x="0" y="114"/>
                    <a:pt x="0" y="114"/>
                    <a:pt x="0" y="114"/>
                  </a:cubicBezTo>
                  <a:cubicBezTo>
                    <a:pt x="0" y="0"/>
                    <a:pt x="0" y="0"/>
                    <a:pt x="0" y="0"/>
                  </a:cubicBezTo>
                  <a:cubicBezTo>
                    <a:pt x="754" y="0"/>
                    <a:pt x="754" y="0"/>
                    <a:pt x="754" y="0"/>
                  </a:cubicBezTo>
                  <a:cubicBezTo>
                    <a:pt x="754" y="1237"/>
                    <a:pt x="754" y="1237"/>
                    <a:pt x="754" y="1237"/>
                  </a:cubicBezTo>
                  <a:cubicBezTo>
                    <a:pt x="764" y="1237"/>
                    <a:pt x="764" y="1237"/>
                    <a:pt x="764" y="1237"/>
                  </a:cubicBezTo>
                  <a:cubicBezTo>
                    <a:pt x="866" y="1082"/>
                    <a:pt x="1086" y="870"/>
                    <a:pt x="1442" y="870"/>
                  </a:cubicBezTo>
                  <a:cubicBezTo>
                    <a:pt x="1845" y="870"/>
                    <a:pt x="2130" y="1066"/>
                    <a:pt x="2130" y="1631"/>
                  </a:cubicBezTo>
                  <a:cubicBezTo>
                    <a:pt x="2130" y="2546"/>
                    <a:pt x="2130" y="2546"/>
                    <a:pt x="2130" y="2546"/>
                  </a:cubicBezTo>
                  <a:cubicBezTo>
                    <a:pt x="1651" y="2546"/>
                    <a:pt x="1651" y="2546"/>
                    <a:pt x="1651" y="2546"/>
                  </a:cubicBezTo>
                  <a:cubicBezTo>
                    <a:pt x="1651" y="1569"/>
                    <a:pt x="1651" y="1569"/>
                    <a:pt x="1651" y="1569"/>
                  </a:cubicBezTo>
                  <a:cubicBezTo>
                    <a:pt x="1651" y="1186"/>
                    <a:pt x="1534" y="1056"/>
                    <a:pt x="1295" y="1056"/>
                  </a:cubicBezTo>
                  <a:cubicBezTo>
                    <a:pt x="1014" y="1056"/>
                    <a:pt x="754" y="1305"/>
                    <a:pt x="754" y="1843"/>
                  </a:cubicBezTo>
                  <a:cubicBezTo>
                    <a:pt x="754" y="2546"/>
                    <a:pt x="754" y="2546"/>
                    <a:pt x="754" y="2546"/>
                  </a:cubicBezTo>
                  <a:lnTo>
                    <a:pt x="275"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7" name="Picture 26"/>
          <p:cNvPicPr>
            <a:picLocks noChangeAspect="1"/>
          </p:cNvPicPr>
          <p:nvPr userDrawn="1">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spTree>
    <p:extLst>
      <p:ext uri="{BB962C8B-B14F-4D97-AF65-F5344CB8AC3E}">
        <p14:creationId xmlns:p14="http://schemas.microsoft.com/office/powerpoint/2010/main" val="21256384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Red B">
    <p:spTree>
      <p:nvGrpSpPr>
        <p:cNvPr id="1" name=""/>
        <p:cNvGrpSpPr/>
        <p:nvPr/>
      </p:nvGrpSpPr>
      <p:grpSpPr>
        <a:xfrm>
          <a:off x="0" y="0"/>
          <a:ext cx="0" cy="0"/>
          <a:chOff x="0" y="0"/>
          <a:chExt cx="0" cy="0"/>
        </a:xfrm>
      </p:grpSpPr>
      <p:sp>
        <p:nvSpPr>
          <p:cNvPr id="8" name="Rectangle 7"/>
          <p:cNvSpPr/>
          <p:nvPr userDrawn="1">
            <p:custDataLst>
              <p:tags r:id="rId1"/>
            </p:custDataLst>
          </p:nvPr>
        </p:nvSpPr>
        <p:spPr>
          <a:xfrm>
            <a:off x="541338" y="0"/>
            <a:ext cx="6457181" cy="4860000"/>
          </a:xfrm>
          <a:custGeom>
            <a:avLst/>
            <a:gdLst>
              <a:gd name="connsiteX0" fmla="*/ 0 w 6457181"/>
              <a:gd name="connsiteY0" fmla="*/ 0 h 4860000"/>
              <a:gd name="connsiteX1" fmla="*/ 6454800 w 6457181"/>
              <a:gd name="connsiteY1" fmla="*/ 0 h 4860000"/>
              <a:gd name="connsiteX2" fmla="*/ 6457181 w 6457181"/>
              <a:gd name="connsiteY2" fmla="*/ 4479000 h 4860000"/>
              <a:gd name="connsiteX3" fmla="*/ 0 w 6457181"/>
              <a:gd name="connsiteY3" fmla="*/ 4860000 h 4860000"/>
              <a:gd name="connsiteX4" fmla="*/ 0 w 6457181"/>
              <a:gd name="connsiteY4" fmla="*/ 0 h 48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7181" h="4860000">
                <a:moveTo>
                  <a:pt x="0" y="0"/>
                </a:moveTo>
                <a:lnTo>
                  <a:pt x="6454800" y="0"/>
                </a:lnTo>
                <a:cubicBezTo>
                  <a:pt x="6455594" y="1493000"/>
                  <a:pt x="6456387" y="2986000"/>
                  <a:pt x="6457181" y="4479000"/>
                </a:cubicBezTo>
                <a:lnTo>
                  <a:pt x="0" y="486000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solidFill>
                <a:schemeClr val="tx1"/>
              </a:solidFill>
              <a:latin typeface="+mj-lt"/>
              <a:ea typeface="+mj-ea"/>
              <a:cs typeface="+mj-cs"/>
            </a:endParaRPr>
          </a:p>
        </p:txBody>
      </p:sp>
      <p:sp>
        <p:nvSpPr>
          <p:cNvPr id="2" name="Title 1"/>
          <p:cNvSpPr>
            <a:spLocks noGrp="1"/>
          </p:cNvSpPr>
          <p:nvPr>
            <p:ph type="ctrTitle"/>
            <p:custDataLst>
              <p:tags r:id="rId2"/>
            </p:custDataLst>
          </p:nvPr>
        </p:nvSpPr>
        <p:spPr>
          <a:xfrm>
            <a:off x="539749" y="2823531"/>
            <a:ext cx="5920010" cy="900000"/>
          </a:xfrm>
        </p:spPr>
        <p:txBody>
          <a:bodyPr lIns="302400" anchor="b" anchorCtr="0"/>
          <a:lstStyle>
            <a:lvl1pPr algn="l">
              <a:lnSpc>
                <a:spcPct val="100000"/>
              </a:lnSpc>
              <a:defRPr sz="2800" spc="0" baseline="0">
                <a:solidFill>
                  <a:srgbClr val="000000"/>
                </a:solidFill>
              </a:defRPr>
            </a:lvl1pPr>
          </a:lstStyle>
          <a:p>
            <a:r>
              <a:rPr lang="en-US" smtClean="0"/>
              <a:t>Click to edit Master title style</a:t>
            </a:r>
            <a:endParaRPr lang="en-GB"/>
          </a:p>
        </p:txBody>
      </p:sp>
      <p:sp>
        <p:nvSpPr>
          <p:cNvPr id="3" name="Subtitle 2"/>
          <p:cNvSpPr>
            <a:spLocks noGrp="1"/>
          </p:cNvSpPr>
          <p:nvPr>
            <p:ph type="subTitle" idx="1"/>
            <p:custDataLst>
              <p:tags r:id="rId3"/>
            </p:custDataLst>
          </p:nvPr>
        </p:nvSpPr>
        <p:spPr>
          <a:xfrm>
            <a:off x="541338" y="5115973"/>
            <a:ext cx="5760001" cy="864000"/>
          </a:xfrm>
        </p:spPr>
        <p:txBody>
          <a:bodyPr/>
          <a:lstStyle>
            <a:lvl1pPr marL="0" indent="0" algn="l">
              <a:lnSpc>
                <a:spcPct val="90000"/>
              </a:lnSpc>
              <a:spcBef>
                <a:spcPct val="0"/>
              </a:spcBef>
              <a:buNone/>
              <a:defRPr sz="1800" b="0" i="0" baseline="0">
                <a:solidFill>
                  <a:srgbClr val="000000"/>
                </a:solidFill>
                <a:latin typeface="+mn-lt"/>
                <a:ea typeface="+mn-ea"/>
                <a:cs typeface="+mn-cs"/>
              </a:defRPr>
            </a:lvl1pPr>
            <a:lvl2pPr marL="0" indent="0" algn="l">
              <a:lnSpc>
                <a:spcPct val="90000"/>
              </a:lnSpc>
              <a:spcBef>
                <a:spcPts val="600"/>
              </a:spcBef>
              <a:buNone/>
              <a:defRPr sz="1200" baseline="0">
                <a:solidFill>
                  <a:srgbClr val="000000"/>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custDataLst>
              <p:tags r:id="rId4"/>
            </p:custDataLst>
          </p:nvPr>
        </p:nvSpPr>
        <p:spPr/>
        <p:txBody>
          <a:bodyPr/>
          <a:lstStyle>
            <a:lvl1pPr>
              <a:defRPr>
                <a:solidFill>
                  <a:srgbClr val="FFFFFF"/>
                </a:solidFill>
              </a:defRPr>
            </a:lvl1pPr>
          </a:lstStyle>
          <a:p>
            <a:fld id="{5D512248-2ADE-4D34-8EDE-EBB1B5B6A6D3}" type="datetime1">
              <a:rPr lang="en-US" smtClean="0"/>
              <a:t>6/23/2022</a:t>
            </a:fld>
            <a:endParaRPr lang="en-GB"/>
          </a:p>
        </p:txBody>
      </p:sp>
      <p:sp>
        <p:nvSpPr>
          <p:cNvPr id="5" name="Footer Placeholder 4"/>
          <p:cNvSpPr>
            <a:spLocks noGrp="1"/>
          </p:cNvSpPr>
          <p:nvPr>
            <p:ph type="ftr" sz="quarter" idx="11"/>
            <p:custDataLst>
              <p:tags r:id="rId5"/>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6" name="Slide Number Placeholder 5"/>
          <p:cNvSpPr>
            <a:spLocks noGrp="1"/>
          </p:cNvSpPr>
          <p:nvPr>
            <p:ph type="sldNum" sz="quarter" idx="12"/>
            <p:custDataLst>
              <p:tags r:id="rId6"/>
            </p:custDataLst>
          </p:nvPr>
        </p:nvSpPr>
        <p:spPr/>
        <p:txBody>
          <a:bodyPr/>
          <a:lstStyle>
            <a:lvl1pPr>
              <a:defRPr>
                <a:solidFill>
                  <a:srgbClr val="FFFFFF"/>
                </a:solidFill>
              </a:defRPr>
            </a:lvl1pPr>
          </a:lstStyle>
          <a:p>
            <a:fld id="{0EBF2EF9-CCB8-434E-BFC2-9A9C4DFBBE08}" type="slidenum">
              <a:rPr lang="en-GB" smtClean="0"/>
              <a:t>‹#›</a:t>
            </a:fld>
            <a:endParaRPr lang="en-GB"/>
          </a:p>
        </p:txBody>
      </p:sp>
      <p:sp>
        <p:nvSpPr>
          <p:cNvPr id="19" name="Text Placeholder 18"/>
          <p:cNvSpPr>
            <a:spLocks noGrp="1"/>
          </p:cNvSpPr>
          <p:nvPr>
            <p:ph type="body" sz="quarter" idx="14" hasCustomPrompt="1"/>
            <p:custDataLst>
              <p:tags r:id="rId7"/>
            </p:custDataLst>
          </p:nvPr>
        </p:nvSpPr>
        <p:spPr>
          <a:xfrm>
            <a:off x="539749" y="6172995"/>
            <a:ext cx="2880000" cy="180000"/>
          </a:xfrm>
        </p:spPr>
        <p:txBody>
          <a:bodyPr anchor="b" anchorCtr="0"/>
          <a:lstStyle>
            <a:lvl1pPr>
              <a:lnSpc>
                <a:spcPct val="95000"/>
              </a:lnSpc>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Confidentiality</a:t>
            </a:r>
            <a:endParaRPr lang="en-GB"/>
          </a:p>
        </p:txBody>
      </p:sp>
      <p:pic>
        <p:nvPicPr>
          <p:cNvPr id="14" name="Picture 13"/>
          <p:cNvPicPr>
            <a:picLocks noChangeAspect="1"/>
          </p:cNvPicPr>
          <p:nvPr userDrawn="1">
            <p:custDataLst>
              <p:tags r:id="rId8"/>
            </p:custDataLst>
          </p:nvPr>
        </p:nvPicPr>
        <p:blipFill>
          <a:blip r:embed="rId10"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spTree>
    <p:extLst>
      <p:ext uri="{BB962C8B-B14F-4D97-AF65-F5344CB8AC3E}">
        <p14:creationId xmlns:p14="http://schemas.microsoft.com/office/powerpoint/2010/main" val="1020643328"/>
      </p:ext>
    </p:extLst>
  </p:cSld>
  <p:clrMapOvr>
    <a:masterClrMapping/>
  </p:clrMapOvr>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2" name="Rectangle 7"/>
          <p:cNvSpPr/>
          <p:nvPr>
            <p:custDataLst>
              <p:tags r:id="rId1"/>
            </p:custDataLst>
          </p:nvPr>
        </p:nvSpPr>
        <p:spPr>
          <a:xfrm>
            <a:off x="0" y="0"/>
            <a:ext cx="9147175" cy="3105150"/>
          </a:xfrm>
          <a:custGeom>
            <a:avLst/>
            <a:gdLst>
              <a:gd name="connsiteX0" fmla="*/ 0 w 9147175"/>
              <a:gd name="connsiteY0" fmla="*/ 0 h 3105150"/>
              <a:gd name="connsiteX1" fmla="*/ 9147175 w 9147175"/>
              <a:gd name="connsiteY1" fmla="*/ 806450 h 3105150"/>
              <a:gd name="connsiteX2" fmla="*/ 9144000 w 9147175"/>
              <a:gd name="connsiteY2" fmla="*/ 3105150 h 3105150"/>
              <a:gd name="connsiteX3" fmla="*/ 0 w 9147175"/>
              <a:gd name="connsiteY3" fmla="*/ 3105150 h 3105150"/>
              <a:gd name="connsiteX4" fmla="*/ 0 w 9147175"/>
              <a:gd name="connsiteY4" fmla="*/ 0 h 310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175" h="3105150">
                <a:moveTo>
                  <a:pt x="0" y="0"/>
                </a:moveTo>
                <a:lnTo>
                  <a:pt x="9147175" y="806450"/>
                </a:lnTo>
                <a:cubicBezTo>
                  <a:pt x="9146117" y="1572683"/>
                  <a:pt x="9145058" y="2338917"/>
                  <a:pt x="9144000" y="3105150"/>
                </a:cubicBezTo>
                <a:lnTo>
                  <a:pt x="0" y="310515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a:solidFill>
                <a:srgbClr val="FFFFFF"/>
              </a:solidFill>
            </a:endParaRPr>
          </a:p>
        </p:txBody>
      </p:sp>
      <p:sp>
        <p:nvSpPr>
          <p:cNvPr id="2" name="Title 1"/>
          <p:cNvSpPr>
            <a:spLocks noGrp="1"/>
          </p:cNvSpPr>
          <p:nvPr>
            <p:ph type="title"/>
            <p:custDataLst>
              <p:tags r:id="rId2"/>
            </p:custDataLst>
          </p:nvPr>
        </p:nvSpPr>
        <p:spPr>
          <a:xfrm>
            <a:off x="541338" y="3386659"/>
            <a:ext cx="8062912" cy="988172"/>
          </a:xfrm>
        </p:spPr>
        <p:txBody>
          <a:bodyPr anchor="t"/>
          <a:lstStyle>
            <a:lvl1pPr algn="l">
              <a:lnSpc>
                <a:spcPct val="95000"/>
              </a:lnSpc>
              <a:defRPr sz="3200" b="0" cap="none" baseline="0">
                <a:solidFill>
                  <a:srgbClr val="000000"/>
                </a:solidFill>
              </a:defRPr>
            </a:lvl1pPr>
          </a:lstStyle>
          <a:p>
            <a:r>
              <a:rPr lang="en-US" smtClean="0"/>
              <a:t>Click to edit Master title style</a:t>
            </a:r>
            <a:endParaRPr lang="en-GB"/>
          </a:p>
        </p:txBody>
      </p:sp>
      <p:sp>
        <p:nvSpPr>
          <p:cNvPr id="3" name="Text Placeholder 2"/>
          <p:cNvSpPr>
            <a:spLocks noGrp="1"/>
          </p:cNvSpPr>
          <p:nvPr>
            <p:ph type="body" idx="1"/>
            <p:custDataLst>
              <p:tags r:id="rId3"/>
            </p:custDataLst>
          </p:nvPr>
        </p:nvSpPr>
        <p:spPr>
          <a:xfrm>
            <a:off x="541338" y="4367397"/>
            <a:ext cx="8062912" cy="619646"/>
          </a:xfrm>
        </p:spPr>
        <p:txBody>
          <a:bodyPr anchor="t" anchorCtr="0"/>
          <a:lstStyle>
            <a:lvl1pPr marL="0" indent="0">
              <a:lnSpc>
                <a:spcPct val="100000"/>
              </a:lnSpc>
              <a:spcBef>
                <a:spcPts val="900"/>
              </a:spcBef>
              <a:buNone/>
              <a:defRPr sz="1800" b="0" i="0" baseline="0">
                <a:solidFill>
                  <a:srgbClr val="000000"/>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5"/>
            <p:custDataLst>
              <p:tags r:id="rId4"/>
            </p:custDataLst>
          </p:nvPr>
        </p:nvSpPr>
        <p:spPr/>
        <p:txBody>
          <a:bodyPr/>
          <a:lstStyle/>
          <a:p>
            <a:fld id="{CA95808A-4A12-4B2F-AB30-4ED54677D3E9}" type="datetime1">
              <a:rPr lang="en-US" smtClean="0"/>
              <a:t>6/23/2022</a:t>
            </a:fld>
            <a:endParaRPr lang="en-GB"/>
          </a:p>
        </p:txBody>
      </p:sp>
      <p:sp>
        <p:nvSpPr>
          <p:cNvPr id="9" name="Footer Placeholder 8"/>
          <p:cNvSpPr>
            <a:spLocks noGrp="1"/>
          </p:cNvSpPr>
          <p:nvPr>
            <p:ph type="ftr" sz="quarter" idx="16"/>
            <p:custDataLst>
              <p:tags r:id="rId5"/>
            </p:custDataLst>
          </p:nvPr>
        </p:nvSpPr>
        <p:spPr/>
        <p:txBody>
          <a:bodyPr/>
          <a:lstStyle/>
          <a:p>
            <a:r>
              <a:rPr lang="en-GB" smtClean="0"/>
              <a:t>[Insert &gt; Header and Footer to change footer text]</a:t>
            </a:r>
            <a:endParaRPr lang="en-GB"/>
          </a:p>
        </p:txBody>
      </p:sp>
      <p:sp>
        <p:nvSpPr>
          <p:cNvPr id="11" name="Slide Number Placeholder 10"/>
          <p:cNvSpPr>
            <a:spLocks noGrp="1"/>
          </p:cNvSpPr>
          <p:nvPr>
            <p:ph type="sldNum" sz="quarter" idx="17"/>
            <p:custDataLst>
              <p:tags r:id="rId6"/>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35391448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Red C">
    <p:spTree>
      <p:nvGrpSpPr>
        <p:cNvPr id="1" name=""/>
        <p:cNvGrpSpPr/>
        <p:nvPr/>
      </p:nvGrpSpPr>
      <p:grpSpPr>
        <a:xfrm>
          <a:off x="0" y="0"/>
          <a:ext cx="0" cy="0"/>
          <a:chOff x="0" y="0"/>
          <a:chExt cx="0" cy="0"/>
        </a:xfrm>
      </p:grpSpPr>
      <p:sp>
        <p:nvSpPr>
          <p:cNvPr id="8" name="Rectangle 7"/>
          <p:cNvSpPr/>
          <p:nvPr userDrawn="1">
            <p:custDataLst>
              <p:tags r:id="rId1"/>
            </p:custDataLst>
          </p:nvPr>
        </p:nvSpPr>
        <p:spPr>
          <a:xfrm>
            <a:off x="-1" y="123211"/>
            <a:ext cx="6552000" cy="5073445"/>
          </a:xfrm>
          <a:custGeom>
            <a:avLst/>
            <a:gdLst>
              <a:gd name="connsiteX0" fmla="*/ 0 w 6557963"/>
              <a:gd name="connsiteY0" fmla="*/ 0 h 3124200"/>
              <a:gd name="connsiteX1" fmla="*/ 6557963 w 6557963"/>
              <a:gd name="connsiteY1" fmla="*/ 394438 h 3124200"/>
              <a:gd name="connsiteX2" fmla="*/ 6557963 w 6557963"/>
              <a:gd name="connsiteY2" fmla="*/ 2832815 h 3124200"/>
              <a:gd name="connsiteX3" fmla="*/ 0 w 6557963"/>
              <a:gd name="connsiteY3" fmla="*/ 3124200 h 3124200"/>
              <a:gd name="connsiteX4" fmla="*/ 0 w 6557963"/>
              <a:gd name="connsiteY4" fmla="*/ 0 h 3124200"/>
              <a:gd name="connsiteX5" fmla="*/ 0 w 6557963"/>
              <a:gd name="connsiteY5"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3" h="3124200">
                <a:moveTo>
                  <a:pt x="0" y="0"/>
                </a:moveTo>
                <a:lnTo>
                  <a:pt x="6557963" y="394438"/>
                </a:lnTo>
                <a:lnTo>
                  <a:pt x="6557963" y="2832815"/>
                </a:lnTo>
                <a:lnTo>
                  <a:pt x="0" y="312420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solidFill>
                <a:schemeClr val="tx1"/>
              </a:solidFill>
              <a:latin typeface="+mj-lt"/>
              <a:ea typeface="+mj-ea"/>
              <a:cs typeface="+mj-cs"/>
            </a:endParaRPr>
          </a:p>
        </p:txBody>
      </p:sp>
      <p:sp>
        <p:nvSpPr>
          <p:cNvPr id="2" name="Title 1"/>
          <p:cNvSpPr>
            <a:spLocks noGrp="1"/>
          </p:cNvSpPr>
          <p:nvPr>
            <p:ph type="ctrTitle"/>
            <p:custDataLst>
              <p:tags r:id="rId2"/>
            </p:custDataLst>
          </p:nvPr>
        </p:nvSpPr>
        <p:spPr>
          <a:xfrm>
            <a:off x="541339" y="2886760"/>
            <a:ext cx="5472000" cy="900000"/>
          </a:xfrm>
        </p:spPr>
        <p:txBody>
          <a:bodyPr anchor="b" anchorCtr="0"/>
          <a:lstStyle>
            <a:lvl1pPr algn="l">
              <a:lnSpc>
                <a:spcPct val="100000"/>
              </a:lnSpc>
              <a:defRPr sz="2800" spc="0" baseline="0">
                <a:solidFill>
                  <a:srgbClr val="000000"/>
                </a:solidFill>
              </a:defRPr>
            </a:lvl1pPr>
          </a:lstStyle>
          <a:p>
            <a:r>
              <a:rPr lang="en-US" smtClean="0"/>
              <a:t>Click to edit Master title style</a:t>
            </a:r>
            <a:endParaRPr lang="en-GB"/>
          </a:p>
        </p:txBody>
      </p:sp>
      <p:sp>
        <p:nvSpPr>
          <p:cNvPr id="3" name="Subtitle 2"/>
          <p:cNvSpPr>
            <a:spLocks noGrp="1"/>
          </p:cNvSpPr>
          <p:nvPr>
            <p:ph type="subTitle" idx="1"/>
            <p:custDataLst>
              <p:tags r:id="rId3"/>
            </p:custDataLst>
          </p:nvPr>
        </p:nvSpPr>
        <p:spPr>
          <a:xfrm>
            <a:off x="541338" y="4025362"/>
            <a:ext cx="5472000" cy="864000"/>
          </a:xfrm>
        </p:spPr>
        <p:txBody>
          <a:bodyPr/>
          <a:lstStyle>
            <a:lvl1pPr marL="0" indent="0" algn="l">
              <a:lnSpc>
                <a:spcPct val="90000"/>
              </a:lnSpc>
              <a:spcBef>
                <a:spcPct val="0"/>
              </a:spcBef>
              <a:buNone/>
              <a:defRPr sz="1800" b="0" i="0" baseline="0">
                <a:solidFill>
                  <a:srgbClr val="FFFFFF"/>
                </a:solidFill>
                <a:latin typeface="+mn-lt"/>
                <a:ea typeface="+mn-ea"/>
                <a:cs typeface="+mn-cs"/>
              </a:defRPr>
            </a:lvl1pPr>
            <a:lvl2pPr marL="0" indent="0" algn="l">
              <a:lnSpc>
                <a:spcPct val="90000"/>
              </a:lnSpc>
              <a:spcBef>
                <a:spcPts val="600"/>
              </a:spcBef>
              <a:buNone/>
              <a:defRPr sz="1200" baseline="0">
                <a:solidFill>
                  <a:schemeClr val="bg1"/>
                </a:solidFill>
                <a:latin typeface="+mj-lt"/>
                <a:ea typeface="+mj-ea"/>
                <a:cs typeface="+mj-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custDataLst>
              <p:tags r:id="rId4"/>
            </p:custDataLst>
          </p:nvPr>
        </p:nvSpPr>
        <p:spPr/>
        <p:txBody>
          <a:bodyPr/>
          <a:lstStyle>
            <a:lvl1pPr>
              <a:defRPr>
                <a:solidFill>
                  <a:srgbClr val="FFFFFF"/>
                </a:solidFill>
              </a:defRPr>
            </a:lvl1pPr>
          </a:lstStyle>
          <a:p>
            <a:fld id="{55196825-AF77-4FFB-AE9C-D901E47FAE61}" type="datetime1">
              <a:rPr lang="en-US" smtClean="0"/>
              <a:t>6/23/2022</a:t>
            </a:fld>
            <a:endParaRPr lang="en-GB"/>
          </a:p>
        </p:txBody>
      </p:sp>
      <p:sp>
        <p:nvSpPr>
          <p:cNvPr id="5" name="Footer Placeholder 4"/>
          <p:cNvSpPr>
            <a:spLocks noGrp="1"/>
          </p:cNvSpPr>
          <p:nvPr>
            <p:ph type="ftr" sz="quarter" idx="11"/>
            <p:custDataLst>
              <p:tags r:id="rId5"/>
            </p:custDataLst>
          </p:nvPr>
        </p:nvSpPr>
        <p:spPr/>
        <p:txBody>
          <a:bodyPr/>
          <a:lstStyle>
            <a:lvl1pPr>
              <a:defRPr>
                <a:solidFill>
                  <a:srgbClr val="FFFFFF"/>
                </a:solidFill>
              </a:defRPr>
            </a:lvl1pPr>
          </a:lstStyle>
          <a:p>
            <a:r>
              <a:rPr lang="en-GB" smtClean="0"/>
              <a:t>[Insert &gt; Header and Footer to change footer text]</a:t>
            </a:r>
            <a:endParaRPr lang="en-GB"/>
          </a:p>
        </p:txBody>
      </p:sp>
      <p:sp>
        <p:nvSpPr>
          <p:cNvPr id="6" name="Slide Number Placeholder 5"/>
          <p:cNvSpPr>
            <a:spLocks noGrp="1"/>
          </p:cNvSpPr>
          <p:nvPr>
            <p:ph type="sldNum" sz="quarter" idx="12"/>
            <p:custDataLst>
              <p:tags r:id="rId6"/>
            </p:custDataLst>
          </p:nvPr>
        </p:nvSpPr>
        <p:spPr/>
        <p:txBody>
          <a:bodyPr/>
          <a:lstStyle>
            <a:lvl1pPr>
              <a:defRPr>
                <a:solidFill>
                  <a:srgbClr val="FFFFFF"/>
                </a:solidFill>
              </a:defRPr>
            </a:lvl1pPr>
          </a:lstStyle>
          <a:p>
            <a:fld id="{0EBF2EF9-CCB8-434E-BFC2-9A9C4DFBBE08}" type="slidenum">
              <a:rPr lang="en-GB" smtClean="0"/>
              <a:t>‹#›</a:t>
            </a:fld>
            <a:endParaRPr lang="en-GB"/>
          </a:p>
        </p:txBody>
      </p:sp>
      <p:sp>
        <p:nvSpPr>
          <p:cNvPr id="19" name="Text Placeholder 18"/>
          <p:cNvSpPr>
            <a:spLocks noGrp="1"/>
          </p:cNvSpPr>
          <p:nvPr>
            <p:ph type="body" sz="quarter" idx="14" hasCustomPrompt="1"/>
            <p:custDataLst>
              <p:tags r:id="rId7"/>
            </p:custDataLst>
          </p:nvPr>
        </p:nvSpPr>
        <p:spPr>
          <a:xfrm>
            <a:off x="539749" y="6172995"/>
            <a:ext cx="2880000" cy="180000"/>
          </a:xfrm>
        </p:spPr>
        <p:txBody>
          <a:bodyPr anchor="b" anchorCtr="0"/>
          <a:lstStyle>
            <a:lvl1pPr>
              <a:lnSpc>
                <a:spcPct val="95000"/>
              </a:lnSpc>
              <a:defRPr sz="12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Confidentiality</a:t>
            </a:r>
            <a:endParaRPr lang="en-GB"/>
          </a:p>
        </p:txBody>
      </p:sp>
      <p:pic>
        <p:nvPicPr>
          <p:cNvPr id="14" name="Picture 13"/>
          <p:cNvPicPr>
            <a:picLocks noChangeAspect="1"/>
          </p:cNvPicPr>
          <p:nvPr userDrawn="1">
            <p:custDataLst>
              <p:tags r:id="rId8"/>
            </p:custDataLst>
          </p:nvPr>
        </p:nvPicPr>
        <p:blipFill>
          <a:blip r:embed="rId10"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spTree>
    <p:extLst>
      <p:ext uri="{BB962C8B-B14F-4D97-AF65-F5344CB8AC3E}">
        <p14:creationId xmlns:p14="http://schemas.microsoft.com/office/powerpoint/2010/main" val="3599860232"/>
      </p:ext>
    </p:extLst>
  </p:cSld>
  <p:clrMapOvr>
    <a:masterClrMapping/>
  </p:clrMapOvr>
  <p:transition/>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Image A">
    <p:bg>
      <p:bgPr>
        <a:pattFill prst="smConfetti">
          <a:fgClr>
            <a:srgbClr val="FFFFFF"/>
          </a:fgClr>
          <a:bgClr>
            <a:schemeClr val="bg1"/>
          </a:bgClr>
        </a:pattFill>
        <a:effectLst/>
      </p:bgPr>
    </p:bg>
    <p:spTree>
      <p:nvGrpSpPr>
        <p:cNvPr id="1" name=""/>
        <p:cNvGrpSpPr/>
        <p:nvPr/>
      </p:nvGrpSpPr>
      <p:grpSpPr>
        <a:xfrm>
          <a:off x="0" y="0"/>
          <a:ext cx="0" cy="0"/>
          <a:chOff x="0" y="0"/>
          <a:chExt cx="0" cy="0"/>
        </a:xfrm>
      </p:grpSpPr>
      <p:sp>
        <p:nvSpPr>
          <p:cNvPr id="6" name="Picture Placeholder 8"/>
          <p:cNvSpPr>
            <a:spLocks noGrp="1" noChangeAspect="1"/>
          </p:cNvSpPr>
          <p:nvPr>
            <p:ph type="pic" sz="quarter" idx="13" hasCustomPrompt="1"/>
            <p:custDataLst>
              <p:tags r:id="rId1"/>
            </p:custDataLst>
          </p:nvPr>
        </p:nvSpPr>
        <p:spPr>
          <a:xfrm>
            <a:off x="2" y="-1"/>
            <a:ext cx="9146380" cy="3106800"/>
          </a:xfrm>
          <a:custGeom>
            <a:avLst/>
            <a:gdLst>
              <a:gd name="connsiteX0" fmla="*/ 0 w 9146380"/>
              <a:gd name="connsiteY0" fmla="*/ 0 h 3106800"/>
              <a:gd name="connsiteX1" fmla="*/ 9146380 w 9146380"/>
              <a:gd name="connsiteY1" fmla="*/ 804863 h 3106800"/>
              <a:gd name="connsiteX2" fmla="*/ 9143999 w 9146380"/>
              <a:gd name="connsiteY2" fmla="*/ 3106800 h 3106800"/>
              <a:gd name="connsiteX3" fmla="*/ 0 w 9146380"/>
              <a:gd name="connsiteY3" fmla="*/ 3106800 h 3106800"/>
              <a:gd name="connsiteX4" fmla="*/ 0 w 9146380"/>
              <a:gd name="connsiteY4" fmla="*/ 0 h 310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380" h="3106800">
                <a:moveTo>
                  <a:pt x="0" y="0"/>
                </a:moveTo>
                <a:lnTo>
                  <a:pt x="9146380" y="804863"/>
                </a:lnTo>
                <a:cubicBezTo>
                  <a:pt x="9145586" y="1572175"/>
                  <a:pt x="9144793" y="2339488"/>
                  <a:pt x="9143999" y="3106800"/>
                </a:cubicBezTo>
                <a:lnTo>
                  <a:pt x="0" y="3106800"/>
                </a:lnTo>
                <a:lnTo>
                  <a:pt x="0" y="0"/>
                </a:lnTo>
                <a:close/>
              </a:path>
            </a:pathLst>
          </a:custGeom>
          <a:pattFill prst="smConfetti">
            <a:fgClr>
              <a:srgbClr val="E03A3E"/>
            </a:fgClr>
            <a:bgClr>
              <a:srgbClr val="575756"/>
            </a:bgClr>
          </a:pattFill>
        </p:spPr>
        <p:txBody>
          <a:bodyPr anchor="ctr" anchorCtr="0"/>
          <a:lstStyle>
            <a:lvl1pPr algn="ctr">
              <a:defRPr sz="2000">
                <a:latin typeface="+mj-lt"/>
              </a:defRPr>
            </a:lvl1pPr>
          </a:lstStyle>
          <a:p>
            <a:r>
              <a:rPr lang="en-GB" smtClean="0"/>
              <a:t>Insert ‘bnr’ library picture </a:t>
            </a:r>
            <a:br>
              <a:rPr lang="en-GB" smtClean="0"/>
            </a:br>
            <a:r>
              <a:rPr lang="en-GB" smtClean="0"/>
              <a:t>then send to back</a:t>
            </a:r>
          </a:p>
        </p:txBody>
      </p:sp>
      <p:sp>
        <p:nvSpPr>
          <p:cNvPr id="7" name="Title 1"/>
          <p:cNvSpPr>
            <a:spLocks noGrp="1"/>
          </p:cNvSpPr>
          <p:nvPr>
            <p:ph type="ctrTitle"/>
            <p:custDataLst>
              <p:tags r:id="rId2"/>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28"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29" name="Date Placeholder 6"/>
          <p:cNvSpPr>
            <a:spLocks noGrp="1"/>
          </p:cNvSpPr>
          <p:nvPr>
            <p:ph type="dt" sz="half" idx="15"/>
            <p:custDataLst>
              <p:tags r:id="rId4"/>
            </p:custDataLst>
          </p:nvPr>
        </p:nvSpPr>
        <p:spPr>
          <a:xfrm>
            <a:off x="8195400" y="6483429"/>
            <a:ext cx="720000" cy="180000"/>
          </a:xfrm>
        </p:spPr>
        <p:txBody>
          <a:bodyPr/>
          <a:lstStyle/>
          <a:p>
            <a:fld id="{7DEED53D-AD4B-4C4B-A0FB-4954F68780B5}" type="datetime1">
              <a:rPr lang="en-US" smtClean="0"/>
              <a:t>6/23/2022</a:t>
            </a:fld>
            <a:endParaRPr lang="en-GB"/>
          </a:p>
        </p:txBody>
      </p:sp>
      <p:sp>
        <p:nvSpPr>
          <p:cNvPr id="30" name="Footer Placeholder 8"/>
          <p:cNvSpPr>
            <a:spLocks noGrp="1"/>
          </p:cNvSpPr>
          <p:nvPr>
            <p:ph type="ftr" sz="quarter" idx="16"/>
            <p:custDataLst>
              <p:tags r:id="rId5"/>
            </p:custDataLst>
          </p:nvPr>
        </p:nvSpPr>
        <p:spPr>
          <a:xfrm>
            <a:off x="1584000" y="6483429"/>
            <a:ext cx="5355090" cy="180000"/>
          </a:xfrm>
        </p:spPr>
        <p:txBody>
          <a:bodyPr/>
          <a:lstStyle/>
          <a:p>
            <a:r>
              <a:rPr lang="en-GB" smtClean="0"/>
              <a:t>[Insert &gt; Header and Footer to change footer text]</a:t>
            </a:r>
            <a:endParaRPr lang="en-GB"/>
          </a:p>
        </p:txBody>
      </p:sp>
      <p:sp>
        <p:nvSpPr>
          <p:cNvPr id="31" name="Slide Number Placeholder 10"/>
          <p:cNvSpPr>
            <a:spLocks noGrp="1"/>
          </p:cNvSpPr>
          <p:nvPr>
            <p:ph type="sldNum" sz="quarter" idx="17"/>
            <p:custDataLst>
              <p:tags r:id="rId6"/>
            </p:custDataLst>
          </p:nvPr>
        </p:nvSpPr>
        <p:spPr>
          <a:xfrm>
            <a:off x="0" y="6488191"/>
            <a:ext cx="324000" cy="180000"/>
          </a:xfrm>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30484252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Slide Image B">
    <p:spTree>
      <p:nvGrpSpPr>
        <p:cNvPr id="1" name=""/>
        <p:cNvGrpSpPr/>
        <p:nvPr/>
      </p:nvGrpSpPr>
      <p:grpSpPr>
        <a:xfrm>
          <a:off x="0" y="0"/>
          <a:ext cx="0" cy="0"/>
          <a:chOff x="0" y="0"/>
          <a:chExt cx="0" cy="0"/>
        </a:xfrm>
      </p:grpSpPr>
      <p:sp>
        <p:nvSpPr>
          <p:cNvPr id="8" name="Picture Placeholder 8"/>
          <p:cNvSpPr>
            <a:spLocks noGrp="1"/>
          </p:cNvSpPr>
          <p:nvPr>
            <p:ph type="pic" sz="quarter" idx="18" hasCustomPrompt="1"/>
            <p:custDataLst>
              <p:tags r:id="rId1"/>
            </p:custDataLst>
          </p:nvPr>
        </p:nvSpPr>
        <p:spPr>
          <a:xfrm>
            <a:off x="539750" y="0"/>
            <a:ext cx="6459538" cy="4860000"/>
          </a:xfrm>
          <a:custGeom>
            <a:avLst/>
            <a:gdLst>
              <a:gd name="connsiteX0" fmla="*/ 0 w 6459538"/>
              <a:gd name="connsiteY0" fmla="*/ 0 h 4860000"/>
              <a:gd name="connsiteX1" fmla="*/ 6459538 w 6459538"/>
              <a:gd name="connsiteY1" fmla="*/ 0 h 4860000"/>
              <a:gd name="connsiteX2" fmla="*/ 6459538 w 6459538"/>
              <a:gd name="connsiteY2" fmla="*/ 4479000 h 4860000"/>
              <a:gd name="connsiteX3" fmla="*/ 0 w 6459538"/>
              <a:gd name="connsiteY3" fmla="*/ 4860000 h 4860000"/>
              <a:gd name="connsiteX4" fmla="*/ 0 w 6459538"/>
              <a:gd name="connsiteY4" fmla="*/ 0 h 48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538" h="4860000">
                <a:moveTo>
                  <a:pt x="0" y="0"/>
                </a:moveTo>
                <a:lnTo>
                  <a:pt x="6459538" y="0"/>
                </a:lnTo>
                <a:lnTo>
                  <a:pt x="6459538" y="4479000"/>
                </a:lnTo>
                <a:lnTo>
                  <a:pt x="0" y="4860000"/>
                </a:lnTo>
                <a:lnTo>
                  <a:pt x="0" y="0"/>
                </a:lnTo>
                <a:close/>
              </a:path>
            </a:pathLst>
          </a:custGeom>
          <a:pattFill prst="smConfetti">
            <a:fgClr>
              <a:srgbClr val="E03A3E"/>
            </a:fgClr>
            <a:bgClr>
              <a:srgbClr val="58595B"/>
            </a:bgClr>
          </a:pattFill>
        </p:spPr>
        <p:txBody>
          <a:bodyPr/>
          <a:lstStyle>
            <a:lvl1pPr>
              <a:defRPr sz="900">
                <a:solidFill>
                  <a:srgbClr val="FFFFFF"/>
                </a:solidFill>
              </a:defRPr>
            </a:lvl1pPr>
          </a:lstStyle>
          <a:p>
            <a:r>
              <a:rPr lang="en-GB" smtClean="0"/>
              <a:t>Click then Insert &gt; Picture</a:t>
            </a:r>
            <a:endParaRPr lang="en-GB"/>
          </a:p>
        </p:txBody>
      </p:sp>
      <p:sp>
        <p:nvSpPr>
          <p:cNvPr id="2" name="Title 1"/>
          <p:cNvSpPr>
            <a:spLocks noGrp="1"/>
          </p:cNvSpPr>
          <p:nvPr>
            <p:ph type="title"/>
            <p:custDataLst>
              <p:tags r:id="rId2"/>
            </p:custDataLst>
          </p:nvPr>
        </p:nvSpPr>
        <p:spPr>
          <a:xfrm>
            <a:off x="541338" y="5052310"/>
            <a:ext cx="6457181" cy="936000"/>
          </a:xfrm>
        </p:spPr>
        <p:txBody>
          <a:bodyPr anchor="t"/>
          <a:lstStyle>
            <a:lvl1pPr algn="l">
              <a:lnSpc>
                <a:spcPct val="100000"/>
              </a:lnSpc>
              <a:defRPr sz="2800" b="0" cap="none" baseline="0">
                <a:solidFill>
                  <a:srgbClr val="000000"/>
                </a:solidFill>
              </a:defRPr>
            </a:lvl1pPr>
          </a:lstStyle>
          <a:p>
            <a:r>
              <a:rPr lang="en-US" smtClean="0"/>
              <a:t>Click to edit Master title style</a:t>
            </a:r>
            <a:endParaRPr lang="en-GB"/>
          </a:p>
        </p:txBody>
      </p:sp>
      <p:sp>
        <p:nvSpPr>
          <p:cNvPr id="10"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7" name="Date Placeholder 6"/>
          <p:cNvSpPr>
            <a:spLocks noGrp="1"/>
          </p:cNvSpPr>
          <p:nvPr>
            <p:ph type="dt" sz="half" idx="15"/>
            <p:custDataLst>
              <p:tags r:id="rId4"/>
            </p:custDataLst>
          </p:nvPr>
        </p:nvSpPr>
        <p:spPr/>
        <p:txBody>
          <a:bodyPr/>
          <a:lstStyle/>
          <a:p>
            <a:fld id="{7DEED53D-AD4B-4C4B-A0FB-4954F68780B5}" type="datetime1">
              <a:rPr lang="en-US" smtClean="0"/>
              <a:t>6/23/2022</a:t>
            </a:fld>
            <a:endParaRPr lang="en-GB"/>
          </a:p>
        </p:txBody>
      </p:sp>
      <p:sp>
        <p:nvSpPr>
          <p:cNvPr id="9" name="Footer Placeholder 8"/>
          <p:cNvSpPr>
            <a:spLocks noGrp="1"/>
          </p:cNvSpPr>
          <p:nvPr>
            <p:ph type="ftr" sz="quarter" idx="16"/>
            <p:custDataLst>
              <p:tags r:id="rId5"/>
            </p:custDataLst>
          </p:nvPr>
        </p:nvSpPr>
        <p:spPr/>
        <p:txBody>
          <a:bodyPr/>
          <a:lstStyle/>
          <a:p>
            <a:r>
              <a:rPr lang="en-GB" smtClean="0"/>
              <a:t>[Insert &gt; Header and Footer to change footer text]</a:t>
            </a:r>
            <a:endParaRPr lang="en-GB"/>
          </a:p>
        </p:txBody>
      </p:sp>
      <p:sp>
        <p:nvSpPr>
          <p:cNvPr id="11" name="Slide Number Placeholder 10"/>
          <p:cNvSpPr>
            <a:spLocks noGrp="1"/>
          </p:cNvSpPr>
          <p:nvPr>
            <p:ph type="sldNum" sz="quarter" idx="17"/>
            <p:custDataLst>
              <p:tags r:id="rId6"/>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199722836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Image C">
    <p:spTree>
      <p:nvGrpSpPr>
        <p:cNvPr id="1" name=""/>
        <p:cNvGrpSpPr/>
        <p:nvPr/>
      </p:nvGrpSpPr>
      <p:grpSpPr>
        <a:xfrm>
          <a:off x="0" y="0"/>
          <a:ext cx="0" cy="0"/>
          <a:chOff x="0" y="0"/>
          <a:chExt cx="0" cy="0"/>
        </a:xfrm>
      </p:grpSpPr>
      <p:sp>
        <p:nvSpPr>
          <p:cNvPr id="12" name="Picture Placeholder 8"/>
          <p:cNvSpPr>
            <a:spLocks noGrp="1"/>
          </p:cNvSpPr>
          <p:nvPr>
            <p:ph type="pic" sz="quarter" idx="18" hasCustomPrompt="1"/>
            <p:custDataLst>
              <p:tags r:id="rId1"/>
            </p:custDataLst>
          </p:nvPr>
        </p:nvSpPr>
        <p:spPr>
          <a:xfrm>
            <a:off x="-1" y="732970"/>
            <a:ext cx="7739999" cy="5346001"/>
          </a:xfrm>
          <a:custGeom>
            <a:avLst/>
            <a:gdLst>
              <a:gd name="connsiteX0" fmla="*/ 0 w 7739999"/>
              <a:gd name="connsiteY0" fmla="*/ 0 h 5346001"/>
              <a:gd name="connsiteX1" fmla="*/ 7739999 w 7739999"/>
              <a:gd name="connsiteY1" fmla="*/ 603250 h 5346001"/>
              <a:gd name="connsiteX2" fmla="*/ 7736824 w 7739999"/>
              <a:gd name="connsiteY2" fmla="*/ 4590351 h 5346001"/>
              <a:gd name="connsiteX3" fmla="*/ 0 w 7739999"/>
              <a:gd name="connsiteY3" fmla="*/ 5346001 h 5346001"/>
              <a:gd name="connsiteX4" fmla="*/ 0 w 7739999"/>
              <a:gd name="connsiteY4" fmla="*/ 0 h 534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999" h="5346001">
                <a:moveTo>
                  <a:pt x="0" y="0"/>
                </a:moveTo>
                <a:lnTo>
                  <a:pt x="7739999" y="603250"/>
                </a:lnTo>
                <a:cubicBezTo>
                  <a:pt x="7738941" y="1932284"/>
                  <a:pt x="7737882" y="3261317"/>
                  <a:pt x="7736824" y="4590351"/>
                </a:cubicBezTo>
                <a:lnTo>
                  <a:pt x="0" y="5346001"/>
                </a:lnTo>
                <a:lnTo>
                  <a:pt x="0" y="0"/>
                </a:lnTo>
                <a:close/>
              </a:path>
            </a:pathLst>
          </a:custGeom>
          <a:pattFill prst="smConfetti">
            <a:fgClr>
              <a:srgbClr val="E03A3E"/>
            </a:fgClr>
            <a:bgClr>
              <a:srgbClr val="58595B"/>
            </a:bgClr>
          </a:pattFill>
        </p:spPr>
        <p:txBody>
          <a:bodyPr tIns="180000"/>
          <a:lstStyle>
            <a:lvl1pPr>
              <a:defRPr sz="900">
                <a:solidFill>
                  <a:srgbClr val="FFFFFF"/>
                </a:solidFill>
              </a:defRPr>
            </a:lvl1pPr>
          </a:lstStyle>
          <a:p>
            <a:r>
              <a:rPr lang="en-GB" smtClean="0"/>
              <a:t>Click then Insert &gt; Picture</a:t>
            </a:r>
            <a:endParaRPr lang="en-GB"/>
          </a:p>
        </p:txBody>
      </p:sp>
      <p:sp>
        <p:nvSpPr>
          <p:cNvPr id="2" name="Title 1"/>
          <p:cNvSpPr>
            <a:spLocks noGrp="1"/>
          </p:cNvSpPr>
          <p:nvPr>
            <p:ph type="title"/>
            <p:custDataLst>
              <p:tags r:id="rId2"/>
            </p:custDataLst>
          </p:nvPr>
        </p:nvSpPr>
        <p:spPr>
          <a:xfrm>
            <a:off x="541338" y="3459600"/>
            <a:ext cx="6010661" cy="936000"/>
          </a:xfrm>
        </p:spPr>
        <p:txBody>
          <a:bodyPr anchor="t"/>
          <a:lstStyle>
            <a:lvl1pPr algn="l">
              <a:lnSpc>
                <a:spcPct val="100000"/>
              </a:lnSpc>
              <a:defRPr sz="2800" b="0" cap="none" baseline="0">
                <a:solidFill>
                  <a:srgbClr val="000000"/>
                </a:solidFill>
              </a:defRPr>
            </a:lvl1pPr>
          </a:lstStyle>
          <a:p>
            <a:r>
              <a:rPr lang="en-US" smtClean="0"/>
              <a:t>Click to edit Master title style</a:t>
            </a:r>
            <a:endParaRPr lang="en-GB"/>
          </a:p>
        </p:txBody>
      </p:sp>
      <p:sp>
        <p:nvSpPr>
          <p:cNvPr id="10"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7" name="Date Placeholder 6"/>
          <p:cNvSpPr>
            <a:spLocks noGrp="1"/>
          </p:cNvSpPr>
          <p:nvPr>
            <p:ph type="dt" sz="half" idx="15"/>
            <p:custDataLst>
              <p:tags r:id="rId4"/>
            </p:custDataLst>
          </p:nvPr>
        </p:nvSpPr>
        <p:spPr/>
        <p:txBody>
          <a:bodyPr/>
          <a:lstStyle/>
          <a:p>
            <a:fld id="{7DEED53D-AD4B-4C4B-A0FB-4954F68780B5}" type="datetime1">
              <a:rPr lang="en-US" smtClean="0"/>
              <a:t>6/23/2022</a:t>
            </a:fld>
            <a:endParaRPr lang="en-GB"/>
          </a:p>
        </p:txBody>
      </p:sp>
      <p:sp>
        <p:nvSpPr>
          <p:cNvPr id="9" name="Footer Placeholder 8"/>
          <p:cNvSpPr>
            <a:spLocks noGrp="1"/>
          </p:cNvSpPr>
          <p:nvPr>
            <p:ph type="ftr" sz="quarter" idx="16"/>
            <p:custDataLst>
              <p:tags r:id="rId5"/>
            </p:custDataLst>
          </p:nvPr>
        </p:nvSpPr>
        <p:spPr/>
        <p:txBody>
          <a:bodyPr/>
          <a:lstStyle/>
          <a:p>
            <a:r>
              <a:rPr lang="en-GB" smtClean="0"/>
              <a:t>[Insert &gt; Header and Footer to change footer text]</a:t>
            </a:r>
            <a:endParaRPr lang="en-GB"/>
          </a:p>
        </p:txBody>
      </p:sp>
      <p:sp>
        <p:nvSpPr>
          <p:cNvPr id="11" name="Slide Number Placeholder 10"/>
          <p:cNvSpPr>
            <a:spLocks noGrp="1"/>
          </p:cNvSpPr>
          <p:nvPr>
            <p:ph type="sldNum" sz="quarter" idx="17"/>
            <p:custDataLst>
              <p:tags r:id="rId6"/>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22868339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Slide Red A">
    <p:bg>
      <p:bgPr>
        <a:pattFill prst="smConfetti">
          <a:fgClr>
            <a:srgbClr val="FFFFFF"/>
          </a:fgClr>
          <a:bgClr>
            <a:schemeClr val="bg1"/>
          </a:bgClr>
        </a:pattFill>
        <a:effectLst/>
      </p:bgPr>
    </p:bg>
    <p:spTree>
      <p:nvGrpSpPr>
        <p:cNvPr id="1" name=""/>
        <p:cNvGrpSpPr/>
        <p:nvPr/>
      </p:nvGrpSpPr>
      <p:grpSpPr>
        <a:xfrm>
          <a:off x="0" y="0"/>
          <a:ext cx="0" cy="0"/>
          <a:chOff x="0" y="0"/>
          <a:chExt cx="0" cy="0"/>
        </a:xfrm>
      </p:grpSpPr>
      <p:sp>
        <p:nvSpPr>
          <p:cNvPr id="8" name="Rectangle 7"/>
          <p:cNvSpPr/>
          <p:nvPr userDrawn="1">
            <p:custDataLst>
              <p:tags r:id="rId1"/>
            </p:custDataLst>
          </p:nvPr>
        </p:nvSpPr>
        <p:spPr>
          <a:xfrm>
            <a:off x="0" y="0"/>
            <a:ext cx="9147175" cy="3105150"/>
          </a:xfrm>
          <a:custGeom>
            <a:avLst/>
            <a:gdLst>
              <a:gd name="connsiteX0" fmla="*/ 0 w 9147175"/>
              <a:gd name="connsiteY0" fmla="*/ 0 h 3105150"/>
              <a:gd name="connsiteX1" fmla="*/ 9147175 w 9147175"/>
              <a:gd name="connsiteY1" fmla="*/ 806450 h 3105150"/>
              <a:gd name="connsiteX2" fmla="*/ 9144000 w 9147175"/>
              <a:gd name="connsiteY2" fmla="*/ 3105150 h 3105150"/>
              <a:gd name="connsiteX3" fmla="*/ 0 w 9147175"/>
              <a:gd name="connsiteY3" fmla="*/ 3105150 h 3105150"/>
              <a:gd name="connsiteX4" fmla="*/ 0 w 9147175"/>
              <a:gd name="connsiteY4" fmla="*/ 0 h 310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175" h="3105150">
                <a:moveTo>
                  <a:pt x="0" y="0"/>
                </a:moveTo>
                <a:lnTo>
                  <a:pt x="9147175" y="806450"/>
                </a:lnTo>
                <a:cubicBezTo>
                  <a:pt x="9146117" y="1572683"/>
                  <a:pt x="9145058" y="2338917"/>
                  <a:pt x="9144000" y="3105150"/>
                </a:cubicBezTo>
                <a:lnTo>
                  <a:pt x="0" y="310515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7" name="Title 1"/>
          <p:cNvSpPr>
            <a:spLocks noGrp="1"/>
          </p:cNvSpPr>
          <p:nvPr>
            <p:ph type="ctrTitle"/>
            <p:custDataLst>
              <p:tags r:id="rId2"/>
            </p:custDataLst>
          </p:nvPr>
        </p:nvSpPr>
        <p:spPr>
          <a:xfrm>
            <a:off x="541338" y="3387600"/>
            <a:ext cx="6055200" cy="1519200"/>
          </a:xfrm>
        </p:spPr>
        <p:txBody>
          <a:bodyPr anchor="t" anchorCtr="0"/>
          <a:lstStyle>
            <a:lvl1pPr algn="l">
              <a:lnSpc>
                <a:spcPct val="95000"/>
              </a:lnSpc>
              <a:defRPr sz="3200">
                <a:solidFill>
                  <a:srgbClr val="000000"/>
                </a:solidFill>
              </a:defRPr>
            </a:lvl1pPr>
          </a:lstStyle>
          <a:p>
            <a:r>
              <a:rPr lang="en-US" smtClean="0"/>
              <a:t>Click to edit Master title style</a:t>
            </a:r>
            <a:endParaRPr lang="en-GB"/>
          </a:p>
        </p:txBody>
      </p:sp>
      <p:sp>
        <p:nvSpPr>
          <p:cNvPr id="28"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29" name="Date Placeholder 6"/>
          <p:cNvSpPr>
            <a:spLocks noGrp="1"/>
          </p:cNvSpPr>
          <p:nvPr>
            <p:ph type="dt" sz="half" idx="15"/>
            <p:custDataLst>
              <p:tags r:id="rId4"/>
            </p:custDataLst>
          </p:nvPr>
        </p:nvSpPr>
        <p:spPr>
          <a:xfrm>
            <a:off x="8195400" y="6483429"/>
            <a:ext cx="720000" cy="180000"/>
          </a:xfrm>
        </p:spPr>
        <p:txBody>
          <a:bodyPr/>
          <a:lstStyle/>
          <a:p>
            <a:fld id="{7DEED53D-AD4B-4C4B-A0FB-4954F68780B5}" type="datetime1">
              <a:rPr lang="en-US" smtClean="0"/>
              <a:t>6/23/2022</a:t>
            </a:fld>
            <a:endParaRPr lang="en-GB"/>
          </a:p>
        </p:txBody>
      </p:sp>
      <p:sp>
        <p:nvSpPr>
          <p:cNvPr id="30" name="Footer Placeholder 8"/>
          <p:cNvSpPr>
            <a:spLocks noGrp="1"/>
          </p:cNvSpPr>
          <p:nvPr>
            <p:ph type="ftr" sz="quarter" idx="16"/>
            <p:custDataLst>
              <p:tags r:id="rId5"/>
            </p:custDataLst>
          </p:nvPr>
        </p:nvSpPr>
        <p:spPr>
          <a:xfrm>
            <a:off x="1584000" y="6483429"/>
            <a:ext cx="5355090" cy="180000"/>
          </a:xfrm>
        </p:spPr>
        <p:txBody>
          <a:bodyPr/>
          <a:lstStyle/>
          <a:p>
            <a:r>
              <a:rPr lang="en-GB" smtClean="0"/>
              <a:t>[Insert &gt; Header and Footer to change footer text]</a:t>
            </a:r>
            <a:endParaRPr lang="en-GB"/>
          </a:p>
        </p:txBody>
      </p:sp>
      <p:sp>
        <p:nvSpPr>
          <p:cNvPr id="31" name="Slide Number Placeholder 10"/>
          <p:cNvSpPr>
            <a:spLocks noGrp="1"/>
          </p:cNvSpPr>
          <p:nvPr>
            <p:ph type="sldNum" sz="quarter" idx="17"/>
            <p:custDataLst>
              <p:tags r:id="rId6"/>
            </p:custDataLst>
          </p:nvPr>
        </p:nvSpPr>
        <p:spPr>
          <a:xfrm>
            <a:off x="0" y="6488191"/>
            <a:ext cx="324000" cy="180000"/>
          </a:xfrm>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3241953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Slide Red B">
    <p:spTree>
      <p:nvGrpSpPr>
        <p:cNvPr id="1" name=""/>
        <p:cNvGrpSpPr/>
        <p:nvPr/>
      </p:nvGrpSpPr>
      <p:grpSpPr>
        <a:xfrm>
          <a:off x="0" y="0"/>
          <a:ext cx="0" cy="0"/>
          <a:chOff x="0" y="0"/>
          <a:chExt cx="0" cy="0"/>
        </a:xfrm>
      </p:grpSpPr>
      <p:sp>
        <p:nvSpPr>
          <p:cNvPr id="13" name="Rectangle 7"/>
          <p:cNvSpPr/>
          <p:nvPr userDrawn="1">
            <p:custDataLst>
              <p:tags r:id="rId1"/>
            </p:custDataLst>
          </p:nvPr>
        </p:nvSpPr>
        <p:spPr>
          <a:xfrm>
            <a:off x="541338" y="0"/>
            <a:ext cx="6457181" cy="4860000"/>
          </a:xfrm>
          <a:custGeom>
            <a:avLst/>
            <a:gdLst>
              <a:gd name="connsiteX0" fmla="*/ 0 w 6457181"/>
              <a:gd name="connsiteY0" fmla="*/ 0 h 4860000"/>
              <a:gd name="connsiteX1" fmla="*/ 6454800 w 6457181"/>
              <a:gd name="connsiteY1" fmla="*/ 0 h 4860000"/>
              <a:gd name="connsiteX2" fmla="*/ 6457181 w 6457181"/>
              <a:gd name="connsiteY2" fmla="*/ 4479000 h 4860000"/>
              <a:gd name="connsiteX3" fmla="*/ 0 w 6457181"/>
              <a:gd name="connsiteY3" fmla="*/ 4860000 h 4860000"/>
              <a:gd name="connsiteX4" fmla="*/ 0 w 6457181"/>
              <a:gd name="connsiteY4" fmla="*/ 0 h 48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7181" h="4860000">
                <a:moveTo>
                  <a:pt x="0" y="0"/>
                </a:moveTo>
                <a:lnTo>
                  <a:pt x="6454800" y="0"/>
                </a:lnTo>
                <a:cubicBezTo>
                  <a:pt x="6455594" y="1493000"/>
                  <a:pt x="6456387" y="2986000"/>
                  <a:pt x="6457181" y="4479000"/>
                </a:cubicBezTo>
                <a:lnTo>
                  <a:pt x="0" y="486000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solidFill>
                <a:schemeClr val="tx1"/>
              </a:solidFill>
              <a:latin typeface="+mj-lt"/>
              <a:ea typeface="+mj-ea"/>
              <a:cs typeface="+mj-cs"/>
            </a:endParaRPr>
          </a:p>
        </p:txBody>
      </p:sp>
      <p:sp>
        <p:nvSpPr>
          <p:cNvPr id="2" name="Title 1"/>
          <p:cNvSpPr>
            <a:spLocks noGrp="1"/>
          </p:cNvSpPr>
          <p:nvPr>
            <p:ph type="title"/>
            <p:custDataLst>
              <p:tags r:id="rId2"/>
            </p:custDataLst>
          </p:nvPr>
        </p:nvSpPr>
        <p:spPr>
          <a:xfrm>
            <a:off x="541338" y="5052310"/>
            <a:ext cx="6457181" cy="936000"/>
          </a:xfrm>
        </p:spPr>
        <p:txBody>
          <a:bodyPr anchor="t"/>
          <a:lstStyle>
            <a:lvl1pPr algn="l">
              <a:lnSpc>
                <a:spcPct val="100000"/>
              </a:lnSpc>
              <a:defRPr sz="2800" b="0" cap="none" baseline="0">
                <a:solidFill>
                  <a:srgbClr val="000000"/>
                </a:solidFill>
              </a:defRPr>
            </a:lvl1pPr>
          </a:lstStyle>
          <a:p>
            <a:r>
              <a:rPr lang="en-US" smtClean="0"/>
              <a:t>Click to edit Master title style</a:t>
            </a:r>
            <a:endParaRPr lang="en-GB"/>
          </a:p>
        </p:txBody>
      </p:sp>
      <p:sp>
        <p:nvSpPr>
          <p:cNvPr id="10"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7" name="Date Placeholder 6"/>
          <p:cNvSpPr>
            <a:spLocks noGrp="1"/>
          </p:cNvSpPr>
          <p:nvPr>
            <p:ph type="dt" sz="half" idx="15"/>
            <p:custDataLst>
              <p:tags r:id="rId4"/>
            </p:custDataLst>
          </p:nvPr>
        </p:nvSpPr>
        <p:spPr/>
        <p:txBody>
          <a:bodyPr/>
          <a:lstStyle/>
          <a:p>
            <a:fld id="{7DEED53D-AD4B-4C4B-A0FB-4954F68780B5}" type="datetime1">
              <a:rPr lang="en-US" smtClean="0"/>
              <a:t>6/23/2022</a:t>
            </a:fld>
            <a:endParaRPr lang="en-GB"/>
          </a:p>
        </p:txBody>
      </p:sp>
      <p:sp>
        <p:nvSpPr>
          <p:cNvPr id="9" name="Footer Placeholder 8"/>
          <p:cNvSpPr>
            <a:spLocks noGrp="1"/>
          </p:cNvSpPr>
          <p:nvPr>
            <p:ph type="ftr" sz="quarter" idx="16"/>
            <p:custDataLst>
              <p:tags r:id="rId5"/>
            </p:custDataLst>
          </p:nvPr>
        </p:nvSpPr>
        <p:spPr/>
        <p:txBody>
          <a:bodyPr/>
          <a:lstStyle/>
          <a:p>
            <a:r>
              <a:rPr lang="en-GB" smtClean="0"/>
              <a:t>[Insert &gt; Header and Footer to change footer text]</a:t>
            </a:r>
            <a:endParaRPr lang="en-GB"/>
          </a:p>
        </p:txBody>
      </p:sp>
      <p:sp>
        <p:nvSpPr>
          <p:cNvPr id="11" name="Slide Number Placeholder 10"/>
          <p:cNvSpPr>
            <a:spLocks noGrp="1"/>
          </p:cNvSpPr>
          <p:nvPr>
            <p:ph type="sldNum" sz="quarter" idx="17"/>
            <p:custDataLst>
              <p:tags r:id="rId6"/>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42096085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Red C">
    <p:spTree>
      <p:nvGrpSpPr>
        <p:cNvPr id="1" name=""/>
        <p:cNvGrpSpPr/>
        <p:nvPr/>
      </p:nvGrpSpPr>
      <p:grpSpPr>
        <a:xfrm>
          <a:off x="0" y="0"/>
          <a:ext cx="0" cy="0"/>
          <a:chOff x="0" y="0"/>
          <a:chExt cx="0" cy="0"/>
        </a:xfrm>
      </p:grpSpPr>
      <p:sp>
        <p:nvSpPr>
          <p:cNvPr id="8" name="Rectangle 7"/>
          <p:cNvSpPr/>
          <p:nvPr userDrawn="1">
            <p:custDataLst>
              <p:tags r:id="rId1"/>
            </p:custDataLst>
          </p:nvPr>
        </p:nvSpPr>
        <p:spPr>
          <a:xfrm>
            <a:off x="-1" y="123211"/>
            <a:ext cx="6552000" cy="5073445"/>
          </a:xfrm>
          <a:custGeom>
            <a:avLst/>
            <a:gdLst>
              <a:gd name="connsiteX0" fmla="*/ 0 w 6557963"/>
              <a:gd name="connsiteY0" fmla="*/ 0 h 3124200"/>
              <a:gd name="connsiteX1" fmla="*/ 6557963 w 6557963"/>
              <a:gd name="connsiteY1" fmla="*/ 394438 h 3124200"/>
              <a:gd name="connsiteX2" fmla="*/ 6557963 w 6557963"/>
              <a:gd name="connsiteY2" fmla="*/ 2832815 h 3124200"/>
              <a:gd name="connsiteX3" fmla="*/ 0 w 6557963"/>
              <a:gd name="connsiteY3" fmla="*/ 3124200 h 3124200"/>
              <a:gd name="connsiteX4" fmla="*/ 0 w 6557963"/>
              <a:gd name="connsiteY4" fmla="*/ 0 h 3124200"/>
              <a:gd name="connsiteX5" fmla="*/ 0 w 6557963"/>
              <a:gd name="connsiteY5"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963" h="3124200">
                <a:moveTo>
                  <a:pt x="0" y="0"/>
                </a:moveTo>
                <a:lnTo>
                  <a:pt x="6557963" y="394438"/>
                </a:lnTo>
                <a:lnTo>
                  <a:pt x="6557963" y="2832815"/>
                </a:lnTo>
                <a:lnTo>
                  <a:pt x="0" y="3124200"/>
                </a:lnTo>
                <a:lnTo>
                  <a:pt x="0" y="0"/>
                </a:lnTo>
                <a:close/>
              </a:path>
            </a:pathLst>
          </a:cu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solidFill>
                <a:schemeClr val="tx1"/>
              </a:solidFill>
              <a:latin typeface="+mj-lt"/>
              <a:ea typeface="+mj-ea"/>
              <a:cs typeface="+mj-cs"/>
            </a:endParaRPr>
          </a:p>
        </p:txBody>
      </p:sp>
      <p:sp>
        <p:nvSpPr>
          <p:cNvPr id="2" name="Title 1"/>
          <p:cNvSpPr>
            <a:spLocks noGrp="1"/>
          </p:cNvSpPr>
          <p:nvPr>
            <p:ph type="title"/>
            <p:custDataLst>
              <p:tags r:id="rId2"/>
            </p:custDataLst>
          </p:nvPr>
        </p:nvSpPr>
        <p:spPr>
          <a:xfrm>
            <a:off x="541338" y="3459600"/>
            <a:ext cx="6010661" cy="936000"/>
          </a:xfrm>
        </p:spPr>
        <p:txBody>
          <a:bodyPr anchor="t"/>
          <a:lstStyle>
            <a:lvl1pPr algn="l">
              <a:lnSpc>
                <a:spcPct val="100000"/>
              </a:lnSpc>
              <a:defRPr sz="2800" b="0" cap="none" baseline="0">
                <a:solidFill>
                  <a:srgbClr val="000000"/>
                </a:solidFill>
              </a:defRPr>
            </a:lvl1pPr>
          </a:lstStyle>
          <a:p>
            <a:r>
              <a:rPr lang="en-US" smtClean="0"/>
              <a:t>Click to edit Master title style</a:t>
            </a:r>
            <a:endParaRPr lang="en-GB"/>
          </a:p>
        </p:txBody>
      </p:sp>
      <p:sp>
        <p:nvSpPr>
          <p:cNvPr id="10" name="Text Placeholder 9"/>
          <p:cNvSpPr>
            <a:spLocks noGrp="1"/>
          </p:cNvSpPr>
          <p:nvPr>
            <p:ph type="body" sz="quarter" idx="14" hasCustomPrompt="1"/>
            <p:custDataLst>
              <p:tags r:id="rId3"/>
            </p:custDataLst>
          </p:nvPr>
        </p:nvSpPr>
        <p:spPr>
          <a:xfrm>
            <a:off x="5220000" y="3601500"/>
            <a:ext cx="3528000" cy="3178175"/>
          </a:xfrm>
        </p:spPr>
        <p:txBody>
          <a:bodyPr wrap="none"/>
          <a:lstStyle>
            <a:lvl1pPr algn="r">
              <a:lnSpc>
                <a:spcPts val="28600"/>
              </a:lnSpc>
              <a:spcBef>
                <a:spcPct val="0"/>
              </a:spcBef>
              <a:defRPr sz="40000" b="0" spc="-1000" baseline="0">
                <a:solidFill>
                  <a:srgbClr val="B2B2B2"/>
                </a:solidFill>
                <a:latin typeface="+mn-lt"/>
                <a:ea typeface="+mn-ea"/>
                <a:cs typeface="+mn-cs"/>
              </a:defRPr>
            </a:lvl1pPr>
          </a:lstStyle>
          <a:p>
            <a:pPr lvl="0"/>
            <a:r>
              <a:rPr lang="en-US" smtClean="0"/>
              <a:t>#</a:t>
            </a:r>
          </a:p>
        </p:txBody>
      </p:sp>
      <p:sp>
        <p:nvSpPr>
          <p:cNvPr id="7" name="Date Placeholder 6"/>
          <p:cNvSpPr>
            <a:spLocks noGrp="1"/>
          </p:cNvSpPr>
          <p:nvPr>
            <p:ph type="dt" sz="half" idx="15"/>
            <p:custDataLst>
              <p:tags r:id="rId4"/>
            </p:custDataLst>
          </p:nvPr>
        </p:nvSpPr>
        <p:spPr/>
        <p:txBody>
          <a:bodyPr/>
          <a:lstStyle/>
          <a:p>
            <a:fld id="{7DEED53D-AD4B-4C4B-A0FB-4954F68780B5}" type="datetime1">
              <a:rPr lang="en-US" smtClean="0"/>
              <a:t>6/23/2022</a:t>
            </a:fld>
            <a:endParaRPr lang="en-GB"/>
          </a:p>
        </p:txBody>
      </p:sp>
      <p:sp>
        <p:nvSpPr>
          <p:cNvPr id="9" name="Footer Placeholder 8"/>
          <p:cNvSpPr>
            <a:spLocks noGrp="1"/>
          </p:cNvSpPr>
          <p:nvPr>
            <p:ph type="ftr" sz="quarter" idx="16"/>
            <p:custDataLst>
              <p:tags r:id="rId5"/>
            </p:custDataLst>
          </p:nvPr>
        </p:nvSpPr>
        <p:spPr/>
        <p:txBody>
          <a:bodyPr/>
          <a:lstStyle/>
          <a:p>
            <a:r>
              <a:rPr lang="en-GB" smtClean="0"/>
              <a:t>[Insert &gt; Header and Footer to change footer text]</a:t>
            </a:r>
            <a:endParaRPr lang="en-GB"/>
          </a:p>
        </p:txBody>
      </p:sp>
      <p:sp>
        <p:nvSpPr>
          <p:cNvPr id="11" name="Slide Number Placeholder 10"/>
          <p:cNvSpPr>
            <a:spLocks noGrp="1"/>
          </p:cNvSpPr>
          <p:nvPr>
            <p:ph type="sldNum" sz="quarter" idx="17"/>
            <p:custDataLst>
              <p:tags r:id="rId6"/>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22503583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41338" y="1557338"/>
            <a:ext cx="8374062" cy="4843462"/>
          </a:xfrm>
        </p:spPr>
        <p:txBody>
          <a:bodyPr/>
          <a:lstStyle>
            <a:lvl3pPr>
              <a:buClr>
                <a:srgbClr val="E03A3E"/>
              </a:buClr>
              <a:defRPr/>
            </a:lvl3pPr>
            <a:lvl4pPr marL="457200" indent="-228600">
              <a:buClr>
                <a:srgbClr val="000000"/>
              </a:buClr>
              <a:buSzTx/>
              <a:buFont typeface="Arial" panose="020B0604020202020204" pitchFamily="34" charset="0"/>
              <a:buChar char="•"/>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custDataLst>
              <p:tags r:id="rId2"/>
            </p:custDataLst>
          </p:nvPr>
        </p:nvSpPr>
        <p:spPr/>
        <p:txBody>
          <a:bodyPr/>
          <a:lstStyle/>
          <a:p>
            <a:fld id="{986958FE-161F-4AD3-B88B-8FE00F833B9F}" type="datetime1">
              <a:rPr lang="en-US" smtClean="0"/>
              <a:t>6/23/2022</a:t>
            </a:fld>
            <a:endParaRPr lang="en-GB"/>
          </a:p>
        </p:txBody>
      </p:sp>
      <p:sp>
        <p:nvSpPr>
          <p:cNvPr id="8" name="Footer Placeholder 7"/>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9" name="Slide Number Placeholder 8"/>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4" name="Title 3"/>
          <p:cNvSpPr>
            <a:spLocks noGrp="1"/>
          </p:cNvSpPr>
          <p:nvPr>
            <p:ph type="title"/>
            <p:custDataLst>
              <p:tags r:id="rId5"/>
            </p:custDataLst>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973585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custDataLst>
              <p:tags r:id="rId1"/>
            </p:custDataLst>
          </p:nvPr>
        </p:nvSpPr>
        <p:spPr/>
        <p:txBody>
          <a:bodyPr/>
          <a:lstStyle/>
          <a:p>
            <a:fld id="{2E6018A0-9A50-4E69-B7F0-586CA1BF63ED}" type="datetime1">
              <a:rPr lang="en-US" smtClean="0"/>
              <a:t>6/23/2022</a:t>
            </a:fld>
            <a:endParaRPr lang="en-GB"/>
          </a:p>
        </p:txBody>
      </p:sp>
      <p:sp>
        <p:nvSpPr>
          <p:cNvPr id="6" name="Footer Placeholder 5"/>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7" name="Slide Number Placeholder 6"/>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
        <p:nvSpPr>
          <p:cNvPr id="9" name="Content Placeholder 8"/>
          <p:cNvSpPr>
            <a:spLocks noGrp="1"/>
          </p:cNvSpPr>
          <p:nvPr>
            <p:ph sz="quarter" idx="13"/>
            <p:custDataLst>
              <p:tags r:id="rId4"/>
            </p:custDataLst>
          </p:nvPr>
        </p:nvSpPr>
        <p:spPr>
          <a:xfrm>
            <a:off x="541338" y="1557338"/>
            <a:ext cx="3888000" cy="4843462"/>
          </a:xfrm>
        </p:spPr>
        <p:txBody>
          <a:bodyPr/>
          <a:lstStyle>
            <a:lvl1pPr>
              <a:defRPr sz="14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Content Placeholder 10"/>
          <p:cNvSpPr>
            <a:spLocks noGrp="1"/>
          </p:cNvSpPr>
          <p:nvPr>
            <p:ph sz="quarter" idx="14"/>
            <p:custDataLst>
              <p:tags r:id="rId5"/>
            </p:custDataLst>
          </p:nvPr>
        </p:nvSpPr>
        <p:spPr>
          <a:xfrm>
            <a:off x="4716250" y="1557338"/>
            <a:ext cx="3888000" cy="4843462"/>
          </a:xfrm>
        </p:spPr>
        <p:txBody>
          <a:bodyPr/>
          <a:lstStyle>
            <a:lvl1pPr>
              <a:defRPr sz="14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Title 2"/>
          <p:cNvSpPr>
            <a:spLocks noGrp="1"/>
          </p:cNvSpPr>
          <p:nvPr>
            <p:ph type="title"/>
            <p:custDataLst>
              <p:tags r:id="rId6"/>
            </p:custDataLst>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3265186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 Sidebar">
    <p:spTree>
      <p:nvGrpSpPr>
        <p:cNvPr id="1" name=""/>
        <p:cNvGrpSpPr/>
        <p:nvPr/>
      </p:nvGrpSpPr>
      <p:grpSpPr>
        <a:xfrm>
          <a:off x="0" y="0"/>
          <a:ext cx="0" cy="0"/>
          <a:chOff x="0" y="0"/>
          <a:chExt cx="0" cy="0"/>
        </a:xfrm>
      </p:grpSpPr>
      <p:sp>
        <p:nvSpPr>
          <p:cNvPr id="5" name="Date Placeholder 4"/>
          <p:cNvSpPr>
            <a:spLocks noGrp="1"/>
          </p:cNvSpPr>
          <p:nvPr>
            <p:ph type="dt" sz="half" idx="10"/>
            <p:custDataLst>
              <p:tags r:id="rId1"/>
            </p:custDataLst>
          </p:nvPr>
        </p:nvSpPr>
        <p:spPr/>
        <p:txBody>
          <a:bodyPr/>
          <a:lstStyle/>
          <a:p>
            <a:fld id="{6C0C71EB-AE9F-4494-BE47-F6CCEDEF5CB9}" type="datetime1">
              <a:rPr lang="en-US" smtClean="0"/>
              <a:t>6/23/2022</a:t>
            </a:fld>
            <a:endParaRPr lang="en-GB"/>
          </a:p>
        </p:txBody>
      </p:sp>
      <p:sp>
        <p:nvSpPr>
          <p:cNvPr id="6" name="Footer Placeholder 5"/>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7" name="Slide Number Placeholder 6"/>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
        <p:nvSpPr>
          <p:cNvPr id="9" name="Content Placeholder 8"/>
          <p:cNvSpPr>
            <a:spLocks noGrp="1"/>
          </p:cNvSpPr>
          <p:nvPr>
            <p:ph sz="quarter" idx="13"/>
            <p:custDataLst>
              <p:tags r:id="rId4"/>
            </p:custDataLst>
          </p:nvPr>
        </p:nvSpPr>
        <p:spPr>
          <a:xfrm>
            <a:off x="541338" y="1557338"/>
            <a:ext cx="6048000" cy="47672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Content Placeholder 10"/>
          <p:cNvSpPr>
            <a:spLocks noGrp="1"/>
          </p:cNvSpPr>
          <p:nvPr>
            <p:ph sz="quarter" idx="14"/>
            <p:custDataLst>
              <p:tags r:id="rId5"/>
            </p:custDataLst>
          </p:nvPr>
        </p:nvSpPr>
        <p:spPr>
          <a:xfrm>
            <a:off x="6739200" y="0"/>
            <a:ext cx="2404800" cy="6858000"/>
          </a:xfrm>
          <a:solidFill>
            <a:srgbClr val="C7C8CA"/>
          </a:solidFill>
        </p:spPr>
        <p:txBody>
          <a:bodyPr lIns="144000" tIns="1555200" rIns="144000" bIns="882000"/>
          <a:lstStyle>
            <a:lvl1pPr>
              <a:defRPr sz="1400"/>
            </a:lvl1pPr>
            <a:lvl2pPr>
              <a:defRPr sz="1200"/>
            </a:lvl2pPr>
            <a:lvl3pPr>
              <a:defRPr sz="12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itle 3"/>
          <p:cNvSpPr>
            <a:spLocks noGrp="1"/>
          </p:cNvSpPr>
          <p:nvPr>
            <p:ph type="title"/>
            <p:custDataLst>
              <p:tags r:id="rId6"/>
            </p:custDataLst>
          </p:nvPr>
        </p:nvSpPr>
        <p:spPr>
          <a:xfrm>
            <a:off x="541338" y="541338"/>
            <a:ext cx="6048000" cy="835200"/>
          </a:xfrm>
        </p:spPr>
        <p:txBody>
          <a:bodyPr/>
          <a:lstStyle/>
          <a:p>
            <a:r>
              <a:rPr lang="en-US" smtClean="0"/>
              <a:t>Click to edit Master title style</a:t>
            </a:r>
            <a:endParaRPr lang="en-GB"/>
          </a:p>
        </p:txBody>
      </p:sp>
    </p:spTree>
    <p:extLst>
      <p:ext uri="{BB962C8B-B14F-4D97-AF65-F5344CB8AC3E}">
        <p14:creationId xmlns:p14="http://schemas.microsoft.com/office/powerpoint/2010/main" val="14977197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1219200"/>
          </a:xfrm>
        </p:spPr>
        <p:txBody>
          <a:bodyPr/>
          <a:lstStyle/>
          <a:p>
            <a:r>
              <a:rPr lang="en-US" smtClean="0"/>
              <a:t>Click to edit Master title style</a:t>
            </a:r>
            <a:endParaRPr lang="en-GB"/>
          </a:p>
        </p:txBody>
      </p:sp>
      <p:sp>
        <p:nvSpPr>
          <p:cNvPr id="5" name="Date Placeholder 4"/>
          <p:cNvSpPr>
            <a:spLocks noGrp="1"/>
          </p:cNvSpPr>
          <p:nvPr>
            <p:ph type="dt" sz="half" idx="10"/>
            <p:custDataLst>
              <p:tags r:id="rId2"/>
            </p:custDataLst>
          </p:nvPr>
        </p:nvSpPr>
        <p:spPr/>
        <p:txBody>
          <a:bodyPr/>
          <a:lstStyle/>
          <a:p>
            <a:fld id="{993BEF93-9D6E-4AF6-944B-5053E311D330}" type="datetime1">
              <a:rPr lang="en-US" smtClean="0"/>
              <a:t>6/23/2022</a:t>
            </a:fld>
            <a:endParaRPr lang="en-GB"/>
          </a:p>
        </p:txBody>
      </p:sp>
      <p:sp>
        <p:nvSpPr>
          <p:cNvPr id="6" name="Footer Placeholder 5"/>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7" name="Slide Number Placeholder 6"/>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9" name="Content Placeholder 8"/>
          <p:cNvSpPr>
            <a:spLocks noGrp="1"/>
          </p:cNvSpPr>
          <p:nvPr>
            <p:ph sz="quarter" idx="13"/>
            <p:custDataLst>
              <p:tags r:id="rId5"/>
            </p:custDataLst>
          </p:nvPr>
        </p:nvSpPr>
        <p:spPr>
          <a:xfrm>
            <a:off x="541338" y="1600200"/>
            <a:ext cx="4030662" cy="4718050"/>
          </a:xfrm>
        </p:spPr>
        <p:txBody>
          <a:bodyPr/>
          <a:lstStyle>
            <a:lvl1pPr>
              <a:defRPr sz="2500"/>
            </a:lvl1pPr>
            <a:lvl2pPr>
              <a:defRPr sz="2200"/>
            </a:lvl2pPr>
            <a:lvl3pPr>
              <a:defRPr sz="2200"/>
            </a:lvl3pPr>
            <a:lvl4pPr>
              <a:defRPr sz="2200"/>
            </a:lvl4pPr>
            <a:lvl5pPr>
              <a:defRPr sz="2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Content Placeholder 10"/>
          <p:cNvSpPr>
            <a:spLocks noGrp="1"/>
          </p:cNvSpPr>
          <p:nvPr>
            <p:ph sz="quarter" idx="14"/>
            <p:custDataLst>
              <p:tags r:id="rId6"/>
            </p:custDataLst>
          </p:nvPr>
        </p:nvSpPr>
        <p:spPr>
          <a:xfrm>
            <a:off x="4886326" y="1600200"/>
            <a:ext cx="4030662" cy="4718050"/>
          </a:xfrm>
        </p:spPr>
        <p:txBody>
          <a:bodyPr/>
          <a:lstStyle>
            <a:lvl1pPr>
              <a:defRPr sz="2500"/>
            </a:lvl1pPr>
            <a:lvl2pPr>
              <a:defRPr sz="2200"/>
            </a:lvl2pPr>
            <a:lvl3pPr>
              <a:defRPr sz="2200"/>
            </a:lvl3pPr>
            <a:lvl4pPr>
              <a:defRPr sz="2200"/>
            </a:lvl4pPr>
            <a:lvl5pPr>
              <a:defRPr sz="2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669516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mbstone">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39F1409E-F53B-4AEC-910E-2E2B15DF89C2}" type="datetime1">
              <a:rPr lang="en-US" smtClean="0"/>
              <a:t>6/23/2022</a:t>
            </a:fld>
            <a:endParaRPr lang="en-GB"/>
          </a:p>
        </p:txBody>
      </p:sp>
      <p:sp>
        <p:nvSpPr>
          <p:cNvPr id="4" name="Footer Placeholder 3"/>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
        <p:nvSpPr>
          <p:cNvPr id="7" name="Text Placeholder 6"/>
          <p:cNvSpPr>
            <a:spLocks noGrp="1"/>
          </p:cNvSpPr>
          <p:nvPr>
            <p:ph type="body" sz="quarter" idx="13"/>
            <p:custDataLst>
              <p:tags r:id="rId4"/>
            </p:custDataLst>
          </p:nvPr>
        </p:nvSpPr>
        <p:spPr>
          <a:xfrm>
            <a:off x="541338" y="1557338"/>
            <a:ext cx="8062912" cy="416197"/>
          </a:xfrm>
        </p:spPr>
        <p:txBody>
          <a:bodyPr/>
          <a:lstStyle/>
          <a:p>
            <a:pPr lvl="0"/>
            <a:r>
              <a:rPr lang="en-US" smtClean="0"/>
              <a:t>Edit Master text styles</a:t>
            </a:r>
          </a:p>
        </p:txBody>
      </p:sp>
      <p:sp>
        <p:nvSpPr>
          <p:cNvPr id="9" name="Text Placeholder 8"/>
          <p:cNvSpPr>
            <a:spLocks noGrp="1"/>
          </p:cNvSpPr>
          <p:nvPr>
            <p:ph type="body" sz="quarter" idx="14"/>
            <p:custDataLst>
              <p:tags r:id="rId5"/>
            </p:custDataLst>
          </p:nvPr>
        </p:nvSpPr>
        <p:spPr>
          <a:xfrm>
            <a:off x="541338" y="4776600"/>
            <a:ext cx="2590800" cy="1548000"/>
          </a:xfrm>
          <a:ln w="19050">
            <a:solidFill>
              <a:srgbClr val="808285"/>
            </a:solidFill>
            <a:miter lim="800000"/>
          </a:ln>
        </p:spPr>
        <p:txBody>
          <a:bodyPr lIns="64800" tIns="54000" rIns="36000" bIns="36000" anchor="t" anchorCtr="0"/>
          <a:lstStyle>
            <a:lvl1pPr algn="l">
              <a:spcBef>
                <a:spcPts val="600"/>
              </a:spcBef>
              <a:defRPr sz="12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2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Edit Master text styles</a:t>
            </a:r>
          </a:p>
          <a:p>
            <a:pPr lvl="1"/>
            <a:r>
              <a:rPr lang="en-US" smtClean="0"/>
              <a:t>Second level</a:t>
            </a:r>
          </a:p>
        </p:txBody>
      </p:sp>
      <p:sp>
        <p:nvSpPr>
          <p:cNvPr id="11" name="Text Placeholder 10"/>
          <p:cNvSpPr>
            <a:spLocks noGrp="1"/>
          </p:cNvSpPr>
          <p:nvPr>
            <p:ph type="body" sz="quarter" idx="15" hasCustomPrompt="1"/>
            <p:custDataLst>
              <p:tags r:id="rId6"/>
            </p:custDataLst>
          </p:nvPr>
        </p:nvSpPr>
        <p:spPr>
          <a:xfrm flipH="1">
            <a:off x="541338" y="4410753"/>
            <a:ext cx="2590800" cy="360000"/>
          </a:xfrm>
          <a:solidFill>
            <a:srgbClr val="808285"/>
          </a:solidFill>
          <a:ln w="19050">
            <a:solidFill>
              <a:srgbClr val="808285"/>
            </a:solidFill>
            <a:miter lim="800000"/>
          </a:ln>
        </p:spPr>
        <p:txBody>
          <a:bodyPr anchor="ctr" anchorCtr="0"/>
          <a:lstStyle>
            <a:lvl1pPr algn="ctr">
              <a:lnSpc>
                <a:spcPct val="95000"/>
              </a:lnSpc>
              <a:spcBef>
                <a:spcPct val="0"/>
              </a:spcBef>
              <a:defRPr sz="1400">
                <a:solidFill>
                  <a:srgbClr val="FFFFFF"/>
                </a:solidFill>
                <a:latin typeface="+mj-lt"/>
              </a:defRPr>
            </a:lvl1pPr>
          </a:lstStyle>
          <a:p>
            <a:pPr lvl="0"/>
            <a:r>
              <a:rPr lang="en-US" smtClean="0"/>
              <a:t>Click to add title</a:t>
            </a:r>
            <a:endParaRPr lang="en-GB"/>
          </a:p>
        </p:txBody>
      </p:sp>
      <p:sp>
        <p:nvSpPr>
          <p:cNvPr id="52" name="Text Placeholder 8"/>
          <p:cNvSpPr>
            <a:spLocks noGrp="1"/>
          </p:cNvSpPr>
          <p:nvPr>
            <p:ph type="body" sz="quarter" idx="16"/>
            <p:custDataLst>
              <p:tags r:id="rId7"/>
            </p:custDataLst>
          </p:nvPr>
        </p:nvSpPr>
        <p:spPr>
          <a:xfrm>
            <a:off x="3352800" y="4776600"/>
            <a:ext cx="2590800" cy="1548000"/>
          </a:xfrm>
          <a:ln w="19050">
            <a:solidFill>
              <a:srgbClr val="58595B"/>
            </a:solidFill>
            <a:miter lim="800000"/>
          </a:ln>
        </p:spPr>
        <p:txBody>
          <a:bodyPr lIns="64800" tIns="54000" rIns="36000" bIns="36000" anchor="t" anchorCtr="0"/>
          <a:lstStyle>
            <a:lvl1pPr algn="l">
              <a:spcBef>
                <a:spcPts val="600"/>
              </a:spcBef>
              <a:defRPr sz="12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2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Edit Master text styles</a:t>
            </a:r>
          </a:p>
          <a:p>
            <a:pPr lvl="1"/>
            <a:r>
              <a:rPr lang="en-US" smtClean="0"/>
              <a:t>Second level</a:t>
            </a:r>
          </a:p>
        </p:txBody>
      </p:sp>
      <p:sp>
        <p:nvSpPr>
          <p:cNvPr id="53" name="Text Placeholder 10"/>
          <p:cNvSpPr>
            <a:spLocks noGrp="1"/>
          </p:cNvSpPr>
          <p:nvPr>
            <p:ph type="body" sz="quarter" idx="17" hasCustomPrompt="1"/>
            <p:custDataLst>
              <p:tags r:id="rId8"/>
            </p:custDataLst>
          </p:nvPr>
        </p:nvSpPr>
        <p:spPr>
          <a:xfrm flipH="1">
            <a:off x="3352800" y="4410753"/>
            <a:ext cx="2590800" cy="360000"/>
          </a:xfrm>
          <a:solidFill>
            <a:srgbClr val="58595B"/>
          </a:solidFill>
          <a:ln w="19050">
            <a:solidFill>
              <a:srgbClr val="58595B"/>
            </a:solidFill>
            <a:miter lim="800000"/>
          </a:ln>
        </p:spPr>
        <p:txBody>
          <a:bodyPr anchor="ctr" anchorCtr="0"/>
          <a:lstStyle>
            <a:lvl1pPr algn="ctr">
              <a:lnSpc>
                <a:spcPct val="95000"/>
              </a:lnSpc>
              <a:spcBef>
                <a:spcPct val="0"/>
              </a:spcBef>
              <a:defRPr sz="1400">
                <a:solidFill>
                  <a:srgbClr val="FFFFFF"/>
                </a:solidFill>
                <a:latin typeface="+mj-lt"/>
              </a:defRPr>
            </a:lvl1pPr>
          </a:lstStyle>
          <a:p>
            <a:pPr lvl="0"/>
            <a:r>
              <a:rPr lang="en-US" smtClean="0"/>
              <a:t>Click to add title</a:t>
            </a:r>
            <a:endParaRPr lang="en-GB"/>
          </a:p>
        </p:txBody>
      </p:sp>
      <p:sp>
        <p:nvSpPr>
          <p:cNvPr id="54" name="Text Placeholder 8"/>
          <p:cNvSpPr>
            <a:spLocks noGrp="1"/>
          </p:cNvSpPr>
          <p:nvPr>
            <p:ph type="body" sz="quarter" idx="18"/>
            <p:custDataLst>
              <p:tags r:id="rId9"/>
            </p:custDataLst>
          </p:nvPr>
        </p:nvSpPr>
        <p:spPr>
          <a:xfrm>
            <a:off x="6172200" y="4776600"/>
            <a:ext cx="2590800" cy="1548000"/>
          </a:xfrm>
          <a:ln w="19050">
            <a:solidFill>
              <a:srgbClr val="808285"/>
            </a:solidFill>
            <a:miter lim="800000"/>
          </a:ln>
        </p:spPr>
        <p:txBody>
          <a:bodyPr lIns="64800" tIns="54000" rIns="36000" bIns="36000" anchor="t" anchorCtr="0"/>
          <a:lstStyle>
            <a:lvl1pPr algn="l">
              <a:spcBef>
                <a:spcPts val="600"/>
              </a:spcBef>
              <a:defRPr sz="12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2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Edit Master text styles</a:t>
            </a:r>
          </a:p>
          <a:p>
            <a:pPr lvl="1"/>
            <a:r>
              <a:rPr lang="en-US" smtClean="0"/>
              <a:t>Second level</a:t>
            </a:r>
          </a:p>
        </p:txBody>
      </p:sp>
      <p:sp>
        <p:nvSpPr>
          <p:cNvPr id="55" name="Text Placeholder 10"/>
          <p:cNvSpPr>
            <a:spLocks noGrp="1"/>
          </p:cNvSpPr>
          <p:nvPr>
            <p:ph type="body" sz="quarter" idx="19" hasCustomPrompt="1"/>
            <p:custDataLst>
              <p:tags r:id="rId10"/>
            </p:custDataLst>
          </p:nvPr>
        </p:nvSpPr>
        <p:spPr>
          <a:xfrm flipH="1">
            <a:off x="6172200" y="4410753"/>
            <a:ext cx="2590800" cy="360000"/>
          </a:xfrm>
          <a:solidFill>
            <a:srgbClr val="808285"/>
          </a:solidFill>
          <a:ln w="19050">
            <a:solidFill>
              <a:srgbClr val="808285"/>
            </a:solidFill>
            <a:miter lim="800000"/>
          </a:ln>
        </p:spPr>
        <p:txBody>
          <a:bodyPr anchor="ctr" anchorCtr="0"/>
          <a:lstStyle>
            <a:lvl1pPr algn="ctr">
              <a:lnSpc>
                <a:spcPct val="95000"/>
              </a:lnSpc>
              <a:spcBef>
                <a:spcPct val="0"/>
              </a:spcBef>
              <a:defRPr sz="1400">
                <a:solidFill>
                  <a:srgbClr val="FFFFFF"/>
                </a:solidFill>
                <a:latin typeface="+mj-lt"/>
              </a:defRPr>
            </a:lvl1pPr>
          </a:lstStyle>
          <a:p>
            <a:pPr lvl="0"/>
            <a:r>
              <a:rPr lang="en-US" smtClean="0"/>
              <a:t>Click to add title</a:t>
            </a:r>
            <a:endParaRPr lang="en-GB"/>
          </a:p>
        </p:txBody>
      </p:sp>
      <p:sp>
        <p:nvSpPr>
          <p:cNvPr id="60" name="Text Placeholder 8"/>
          <p:cNvSpPr>
            <a:spLocks noGrp="1"/>
          </p:cNvSpPr>
          <p:nvPr>
            <p:ph type="body" sz="quarter" idx="22"/>
            <p:custDataLst>
              <p:tags r:id="rId11"/>
            </p:custDataLst>
          </p:nvPr>
        </p:nvSpPr>
        <p:spPr>
          <a:xfrm>
            <a:off x="541338" y="2640734"/>
            <a:ext cx="2590800" cy="1548000"/>
          </a:xfrm>
          <a:ln w="19050">
            <a:solidFill>
              <a:srgbClr val="58595B"/>
            </a:solidFill>
            <a:miter lim="800000"/>
          </a:ln>
        </p:spPr>
        <p:txBody>
          <a:bodyPr lIns="64800" tIns="54000" rIns="36000" bIns="36000" anchor="t" anchorCtr="0"/>
          <a:lstStyle>
            <a:lvl1pPr algn="l">
              <a:spcBef>
                <a:spcPts val="600"/>
              </a:spcBef>
              <a:defRPr sz="12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2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Edit Master text styles</a:t>
            </a:r>
          </a:p>
          <a:p>
            <a:pPr lvl="1"/>
            <a:r>
              <a:rPr lang="en-US" smtClean="0"/>
              <a:t>Second level</a:t>
            </a:r>
          </a:p>
        </p:txBody>
      </p:sp>
      <p:sp>
        <p:nvSpPr>
          <p:cNvPr id="61" name="Text Placeholder 10"/>
          <p:cNvSpPr>
            <a:spLocks noGrp="1"/>
          </p:cNvSpPr>
          <p:nvPr>
            <p:ph type="body" sz="quarter" idx="23" hasCustomPrompt="1"/>
            <p:custDataLst>
              <p:tags r:id="rId12"/>
            </p:custDataLst>
          </p:nvPr>
        </p:nvSpPr>
        <p:spPr>
          <a:xfrm flipH="1">
            <a:off x="541338" y="2274887"/>
            <a:ext cx="2590800" cy="360000"/>
          </a:xfrm>
          <a:solidFill>
            <a:srgbClr val="58595B"/>
          </a:solidFill>
          <a:ln w="19050">
            <a:solidFill>
              <a:srgbClr val="58595B"/>
            </a:solidFill>
            <a:miter lim="800000"/>
          </a:ln>
        </p:spPr>
        <p:txBody>
          <a:bodyPr anchor="ctr" anchorCtr="0"/>
          <a:lstStyle>
            <a:lvl1pPr algn="ctr">
              <a:lnSpc>
                <a:spcPct val="95000"/>
              </a:lnSpc>
              <a:spcBef>
                <a:spcPct val="0"/>
              </a:spcBef>
              <a:defRPr sz="1400">
                <a:solidFill>
                  <a:srgbClr val="FFFFFF"/>
                </a:solidFill>
                <a:latin typeface="+mj-lt"/>
              </a:defRPr>
            </a:lvl1pPr>
          </a:lstStyle>
          <a:p>
            <a:pPr lvl="0"/>
            <a:r>
              <a:rPr lang="en-US" smtClean="0"/>
              <a:t>Click to add title</a:t>
            </a:r>
            <a:endParaRPr lang="en-GB"/>
          </a:p>
        </p:txBody>
      </p:sp>
      <p:sp>
        <p:nvSpPr>
          <p:cNvPr id="62" name="Text Placeholder 8"/>
          <p:cNvSpPr>
            <a:spLocks noGrp="1"/>
          </p:cNvSpPr>
          <p:nvPr>
            <p:ph type="body" sz="quarter" idx="24"/>
            <p:custDataLst>
              <p:tags r:id="rId13"/>
            </p:custDataLst>
          </p:nvPr>
        </p:nvSpPr>
        <p:spPr>
          <a:xfrm>
            <a:off x="3352800" y="2642553"/>
            <a:ext cx="2590800" cy="1548000"/>
          </a:xfrm>
          <a:ln w="19050">
            <a:solidFill>
              <a:srgbClr val="808285"/>
            </a:solidFill>
            <a:miter lim="800000"/>
          </a:ln>
        </p:spPr>
        <p:txBody>
          <a:bodyPr lIns="64800" tIns="54000" rIns="36000" bIns="36000" anchor="t" anchorCtr="0"/>
          <a:lstStyle>
            <a:lvl1pPr algn="l">
              <a:spcBef>
                <a:spcPts val="600"/>
              </a:spcBef>
              <a:defRPr sz="12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2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Edit Master text styles</a:t>
            </a:r>
          </a:p>
          <a:p>
            <a:pPr lvl="1"/>
            <a:r>
              <a:rPr lang="en-US" smtClean="0"/>
              <a:t>Second level</a:t>
            </a:r>
          </a:p>
        </p:txBody>
      </p:sp>
      <p:sp>
        <p:nvSpPr>
          <p:cNvPr id="63" name="Text Placeholder 10"/>
          <p:cNvSpPr>
            <a:spLocks noGrp="1"/>
          </p:cNvSpPr>
          <p:nvPr>
            <p:ph type="body" sz="quarter" idx="25" hasCustomPrompt="1"/>
            <p:custDataLst>
              <p:tags r:id="rId14"/>
            </p:custDataLst>
          </p:nvPr>
        </p:nvSpPr>
        <p:spPr>
          <a:xfrm flipH="1">
            <a:off x="3352800" y="2276706"/>
            <a:ext cx="2590800" cy="360000"/>
          </a:xfrm>
          <a:solidFill>
            <a:srgbClr val="808285"/>
          </a:solidFill>
          <a:ln w="19050">
            <a:solidFill>
              <a:srgbClr val="808285"/>
            </a:solidFill>
            <a:miter lim="800000"/>
          </a:ln>
        </p:spPr>
        <p:txBody>
          <a:bodyPr anchor="ctr" anchorCtr="0"/>
          <a:lstStyle>
            <a:lvl1pPr algn="ctr">
              <a:lnSpc>
                <a:spcPct val="95000"/>
              </a:lnSpc>
              <a:spcBef>
                <a:spcPct val="0"/>
              </a:spcBef>
              <a:defRPr sz="1400">
                <a:solidFill>
                  <a:srgbClr val="FFFFFF"/>
                </a:solidFill>
                <a:latin typeface="+mj-lt"/>
              </a:defRPr>
            </a:lvl1pPr>
          </a:lstStyle>
          <a:p>
            <a:pPr lvl="0"/>
            <a:r>
              <a:rPr lang="en-US" smtClean="0"/>
              <a:t>Click to add title</a:t>
            </a:r>
            <a:endParaRPr lang="en-GB"/>
          </a:p>
        </p:txBody>
      </p:sp>
      <p:sp>
        <p:nvSpPr>
          <p:cNvPr id="64" name="Text Placeholder 8"/>
          <p:cNvSpPr>
            <a:spLocks noGrp="1"/>
          </p:cNvSpPr>
          <p:nvPr>
            <p:ph type="body" sz="quarter" idx="26"/>
            <p:custDataLst>
              <p:tags r:id="rId15"/>
            </p:custDataLst>
          </p:nvPr>
        </p:nvSpPr>
        <p:spPr>
          <a:xfrm>
            <a:off x="6172200" y="2642553"/>
            <a:ext cx="2590800" cy="1548000"/>
          </a:xfrm>
          <a:ln w="19050">
            <a:solidFill>
              <a:srgbClr val="58595B"/>
            </a:solidFill>
            <a:miter lim="800000"/>
          </a:ln>
        </p:spPr>
        <p:txBody>
          <a:bodyPr lIns="64800" tIns="54000" rIns="36000" bIns="36000" anchor="t" anchorCtr="0"/>
          <a:lstStyle>
            <a:lvl1pPr algn="l">
              <a:spcBef>
                <a:spcPts val="600"/>
              </a:spcBef>
              <a:defRPr sz="12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2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Edit Master text styles</a:t>
            </a:r>
          </a:p>
          <a:p>
            <a:pPr lvl="1"/>
            <a:r>
              <a:rPr lang="en-US" smtClean="0"/>
              <a:t>Second level</a:t>
            </a:r>
          </a:p>
        </p:txBody>
      </p:sp>
      <p:sp>
        <p:nvSpPr>
          <p:cNvPr id="65" name="Text Placeholder 10"/>
          <p:cNvSpPr>
            <a:spLocks noGrp="1"/>
          </p:cNvSpPr>
          <p:nvPr>
            <p:ph type="body" sz="quarter" idx="27" hasCustomPrompt="1"/>
            <p:custDataLst>
              <p:tags r:id="rId16"/>
            </p:custDataLst>
          </p:nvPr>
        </p:nvSpPr>
        <p:spPr>
          <a:xfrm flipH="1">
            <a:off x="6172200" y="2274887"/>
            <a:ext cx="2590800" cy="360000"/>
          </a:xfrm>
          <a:solidFill>
            <a:srgbClr val="58595B"/>
          </a:solidFill>
          <a:ln w="19050">
            <a:solidFill>
              <a:srgbClr val="58595B"/>
            </a:solidFill>
            <a:miter lim="800000"/>
          </a:ln>
        </p:spPr>
        <p:txBody>
          <a:bodyPr anchor="ctr" anchorCtr="0"/>
          <a:lstStyle>
            <a:lvl1pPr algn="ctr">
              <a:lnSpc>
                <a:spcPct val="95000"/>
              </a:lnSpc>
              <a:spcBef>
                <a:spcPct val="0"/>
              </a:spcBef>
              <a:defRPr sz="1400">
                <a:solidFill>
                  <a:srgbClr val="FFFFFF"/>
                </a:solidFill>
                <a:latin typeface="+mj-lt"/>
              </a:defRPr>
            </a:lvl1pPr>
          </a:lstStyle>
          <a:p>
            <a:pPr lvl="0"/>
            <a:r>
              <a:rPr lang="en-US" smtClean="0"/>
              <a:t>Click to add title</a:t>
            </a:r>
            <a:endParaRPr lang="en-GB"/>
          </a:p>
        </p:txBody>
      </p:sp>
      <p:sp>
        <p:nvSpPr>
          <p:cNvPr id="6" name="Title 5"/>
          <p:cNvSpPr>
            <a:spLocks noGrp="1"/>
          </p:cNvSpPr>
          <p:nvPr>
            <p:ph type="title"/>
            <p:custDataLst>
              <p:tags r:id="rId17"/>
            </p:custDataLst>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9606280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276600" y="1557338"/>
            <a:ext cx="5620628" cy="4767262"/>
          </a:xfrm>
        </p:spPr>
        <p:txBody>
          <a:bodyPr/>
          <a:lstStyle>
            <a:lvl1pPr>
              <a:spcBef>
                <a:spcPts val="1200"/>
              </a:spcBef>
              <a:defRPr sz="1400"/>
            </a:lvl1pPr>
            <a:lvl2pPr>
              <a:spcBef>
                <a:spcPts val="1200"/>
              </a:spcBef>
              <a:defRPr sz="1200"/>
            </a:lvl2pPr>
            <a:lvl3pPr>
              <a:spcBef>
                <a:spcPts val="600"/>
              </a:spcBef>
              <a:defRPr sz="1200"/>
            </a:lvl3pPr>
            <a:lvl4pPr>
              <a:spcBef>
                <a:spcPts val="300"/>
              </a:spcBef>
              <a:defRPr sz="1200"/>
            </a:lvl4pPr>
            <a:lvl5pPr>
              <a:spcBef>
                <a:spcPct val="0"/>
              </a:spcBef>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custDataLst>
              <p:tags r:id="rId2"/>
            </p:custDataLst>
          </p:nvPr>
        </p:nvSpPr>
        <p:spPr/>
        <p:txBody>
          <a:bodyPr/>
          <a:lstStyle/>
          <a:p>
            <a:fld id="{A35A0F44-7E8B-408E-8C83-A6E7E5256DA7}" type="datetime1">
              <a:rPr lang="en-US" smtClean="0"/>
              <a:t>6/23/2022</a:t>
            </a:fld>
            <a:endParaRPr lang="en-GB"/>
          </a:p>
        </p:txBody>
      </p:sp>
      <p:sp>
        <p:nvSpPr>
          <p:cNvPr id="8" name="Footer Placeholder 7"/>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9" name="Slide Number Placeholder 8"/>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5" name="Picture Placeholder 4"/>
          <p:cNvSpPr>
            <a:spLocks noGrp="1" noChangeAspect="1"/>
          </p:cNvSpPr>
          <p:nvPr>
            <p:ph type="pic" sz="quarter" idx="13" hasCustomPrompt="1"/>
            <p:custDataLst>
              <p:tags r:id="rId5"/>
            </p:custDataLst>
          </p:nvPr>
        </p:nvSpPr>
        <p:spPr>
          <a:xfrm>
            <a:off x="541337" y="1611861"/>
            <a:ext cx="1756800" cy="2160000"/>
          </a:xfrm>
          <a:solidFill>
            <a:srgbClr val="C7C8CA"/>
          </a:solidFill>
        </p:spPr>
        <p:txBody>
          <a:bodyPr anchor="ctr" anchorCtr="0"/>
          <a:lstStyle>
            <a:lvl1pPr marL="0" marR="0" indent="0" algn="ctr" defTabSz="914400" rtl="0" eaLnBrk="1" fontAlgn="auto" latinLnBrk="0" hangingPunct="1">
              <a:lnSpc>
                <a:spcPct val="105000"/>
              </a:lnSpc>
              <a:spcBef>
                <a:spcPts val="1800"/>
              </a:spcBef>
              <a:spcAft>
                <a:spcPct val="0"/>
              </a:spcAft>
              <a:buClrTx/>
              <a:buSzTx/>
              <a:buFont typeface="Arial" panose="020B0604020202020204" pitchFamily="34" charset="0"/>
              <a:buNone/>
              <a:defRPr/>
            </a:lvl1pPr>
          </a:lstStyle>
          <a:p>
            <a:r>
              <a:rPr lang="en-GB" smtClean="0"/>
              <a:t>Click to add headshot</a:t>
            </a:r>
          </a:p>
        </p:txBody>
      </p:sp>
      <p:sp>
        <p:nvSpPr>
          <p:cNvPr id="18" name="Text Placeholder 8"/>
          <p:cNvSpPr>
            <a:spLocks noGrp="1"/>
          </p:cNvSpPr>
          <p:nvPr>
            <p:ph type="body" sz="quarter" idx="14" hasCustomPrompt="1"/>
            <p:custDataLst>
              <p:tags r:id="rId6"/>
            </p:custDataLst>
          </p:nvPr>
        </p:nvSpPr>
        <p:spPr>
          <a:xfrm>
            <a:off x="543280" y="3844909"/>
            <a:ext cx="2566800" cy="1435664"/>
          </a:xfrm>
        </p:spPr>
        <p:txBody>
          <a:bodyPr lIns="0" tIns="36000"/>
          <a:lstStyle>
            <a:lvl1pPr>
              <a:spcBef>
                <a:spcPct val="0"/>
              </a:spcBef>
              <a:defRPr sz="1600" baseline="0"/>
            </a:lvl1pPr>
            <a:lvl2pPr>
              <a:spcBef>
                <a:spcPct val="0"/>
              </a:spcBef>
              <a:spcAft>
                <a:spcPts val="300"/>
              </a:spcAft>
              <a:defRPr sz="1600" b="0" i="0" baseline="0">
                <a:latin typeface="+mn-lt"/>
                <a:ea typeface="+mn-ea"/>
                <a:cs typeface="+mn-cs"/>
              </a:defRPr>
            </a:lvl2pPr>
            <a:lvl3pPr marL="0" indent="0">
              <a:spcBef>
                <a:spcPts val="300"/>
              </a:spcBef>
              <a:spcAft>
                <a:spcPct val="0"/>
              </a:spcAft>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Text Placeholder 3"/>
          <p:cNvSpPr>
            <a:spLocks noGrp="1"/>
          </p:cNvSpPr>
          <p:nvPr>
            <p:ph type="body" sz="quarter" idx="15" hasCustomPrompt="1"/>
            <p:custDataLst>
              <p:tags r:id="rId7"/>
            </p:custDataLst>
          </p:nvPr>
        </p:nvSpPr>
        <p:spPr>
          <a:xfrm>
            <a:off x="541338" y="5715000"/>
            <a:ext cx="2566800" cy="550863"/>
          </a:xfrm>
          <a:noFill/>
        </p:spPr>
        <p:txBody>
          <a:bodyPr/>
          <a:lstStyle>
            <a:lvl1pPr>
              <a:defRPr sz="1200" i="0" baseline="0">
                <a:latin typeface="+mj-lt"/>
                <a:ea typeface="+mj-ea"/>
                <a:cs typeface="+mj-cs"/>
              </a:defRPr>
            </a:lvl1pPr>
            <a:lvl2pPr>
              <a:spcBef>
                <a:spcPts val="300"/>
              </a:spcBef>
              <a:defRPr sz="1200" b="0" i="0" baseline="0">
                <a:latin typeface="+mn-lt"/>
                <a:ea typeface="+mn-ea"/>
                <a:cs typeface="+mn-cs"/>
              </a:defRPr>
            </a:lvl2pPr>
            <a:lvl3pPr>
              <a:defRPr sz="1100"/>
            </a:lvl3pPr>
          </a:lstStyle>
          <a:p>
            <a:pPr lvl="0"/>
            <a:r>
              <a:rPr lang="en-US" smtClean="0"/>
              <a:t>Click to add accolades</a:t>
            </a:r>
          </a:p>
          <a:p>
            <a:pPr lvl="1"/>
            <a:r>
              <a:rPr lang="en-US" smtClean="0"/>
              <a:t>Second level</a:t>
            </a:r>
            <a:endParaRPr lang="en-GB"/>
          </a:p>
        </p:txBody>
      </p:sp>
      <p:sp>
        <p:nvSpPr>
          <p:cNvPr id="20" name="Text Placeholder 3"/>
          <p:cNvSpPr>
            <a:spLocks noGrp="1"/>
          </p:cNvSpPr>
          <p:nvPr>
            <p:ph type="body" sz="quarter" idx="16" hasCustomPrompt="1"/>
            <p:custDataLst>
              <p:tags r:id="rId8"/>
            </p:custDataLst>
          </p:nvPr>
        </p:nvSpPr>
        <p:spPr>
          <a:xfrm>
            <a:off x="3289394" y="5715000"/>
            <a:ext cx="2566800" cy="550863"/>
          </a:xfrm>
          <a:noFill/>
        </p:spPr>
        <p:txBody>
          <a:bodyPr/>
          <a:lstStyle>
            <a:lvl1pPr>
              <a:defRPr sz="1200" i="0" baseline="0">
                <a:latin typeface="+mj-lt"/>
                <a:ea typeface="+mj-ea"/>
                <a:cs typeface="+mj-cs"/>
              </a:defRPr>
            </a:lvl1pPr>
            <a:lvl2pPr>
              <a:spcBef>
                <a:spcPts val="300"/>
              </a:spcBef>
              <a:defRPr sz="1200" b="0" i="0" baseline="0">
                <a:latin typeface="+mn-lt"/>
                <a:ea typeface="+mn-ea"/>
                <a:cs typeface="+mn-cs"/>
              </a:defRPr>
            </a:lvl2pPr>
            <a:lvl3pPr>
              <a:defRPr sz="1100"/>
            </a:lvl3pPr>
          </a:lstStyle>
          <a:p>
            <a:pPr lvl="0"/>
            <a:r>
              <a:rPr lang="en-US" smtClean="0"/>
              <a:t>Click to add accolades</a:t>
            </a:r>
          </a:p>
          <a:p>
            <a:pPr lvl="1"/>
            <a:r>
              <a:rPr lang="en-US" smtClean="0"/>
              <a:t>Second level</a:t>
            </a:r>
            <a:endParaRPr lang="en-GB"/>
          </a:p>
        </p:txBody>
      </p:sp>
      <p:sp>
        <p:nvSpPr>
          <p:cNvPr id="21" name="Text Placeholder 3"/>
          <p:cNvSpPr>
            <a:spLocks noGrp="1"/>
          </p:cNvSpPr>
          <p:nvPr>
            <p:ph type="body" sz="quarter" idx="17" hasCustomPrompt="1"/>
            <p:custDataLst>
              <p:tags r:id="rId9"/>
            </p:custDataLst>
          </p:nvPr>
        </p:nvSpPr>
        <p:spPr>
          <a:xfrm>
            <a:off x="6037450" y="5715000"/>
            <a:ext cx="2566800" cy="550863"/>
          </a:xfrm>
          <a:noFill/>
        </p:spPr>
        <p:txBody>
          <a:bodyPr/>
          <a:lstStyle>
            <a:lvl1pPr>
              <a:defRPr sz="1200" i="0" baseline="0">
                <a:latin typeface="+mj-lt"/>
                <a:ea typeface="+mj-ea"/>
                <a:cs typeface="+mj-cs"/>
              </a:defRPr>
            </a:lvl1pPr>
            <a:lvl2pPr>
              <a:spcBef>
                <a:spcPts val="300"/>
              </a:spcBef>
              <a:defRPr sz="1200" b="0" i="0" baseline="0">
                <a:latin typeface="+mn-lt"/>
                <a:ea typeface="+mn-ea"/>
                <a:cs typeface="+mn-cs"/>
              </a:defRPr>
            </a:lvl2pPr>
            <a:lvl3pPr>
              <a:defRPr sz="1100"/>
            </a:lvl3pPr>
          </a:lstStyle>
          <a:p>
            <a:pPr lvl="0"/>
            <a:r>
              <a:rPr lang="en-US" smtClean="0"/>
              <a:t>Click to add accolades</a:t>
            </a:r>
          </a:p>
          <a:p>
            <a:pPr lvl="1"/>
            <a:r>
              <a:rPr lang="en-US" smtClean="0"/>
              <a:t>Second level</a:t>
            </a:r>
            <a:endParaRPr lang="en-GB"/>
          </a:p>
        </p:txBody>
      </p:sp>
      <p:sp>
        <p:nvSpPr>
          <p:cNvPr id="4" name="Title 3"/>
          <p:cNvSpPr>
            <a:spLocks noGrp="1"/>
          </p:cNvSpPr>
          <p:nvPr>
            <p:ph type="title"/>
            <p:custDataLst>
              <p:tags r:id="rId10"/>
            </p:custDataLst>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06831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Contact">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42E44667-161A-44CE-AAD6-5FDEB94C9567}" type="datetime1">
              <a:rPr lang="en-US" smtClean="0"/>
              <a:t>6/23/2022</a:t>
            </a:fld>
            <a:endParaRPr lang="en-GB"/>
          </a:p>
        </p:txBody>
      </p:sp>
      <p:sp>
        <p:nvSpPr>
          <p:cNvPr id="4" name="Footer Placeholder 3"/>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
        <p:nvSpPr>
          <p:cNvPr id="7" name="Picture Placeholder 6"/>
          <p:cNvSpPr>
            <a:spLocks noGrp="1" noChangeAspect="1"/>
          </p:cNvSpPr>
          <p:nvPr>
            <p:ph type="pic" sz="quarter" idx="13" hasCustomPrompt="1"/>
            <p:custDataLst>
              <p:tags r:id="rId4"/>
            </p:custDataLst>
          </p:nvPr>
        </p:nvSpPr>
        <p:spPr>
          <a:xfrm>
            <a:off x="541338" y="160020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9" name="Text Placeholder 8"/>
          <p:cNvSpPr>
            <a:spLocks noGrp="1"/>
          </p:cNvSpPr>
          <p:nvPr>
            <p:ph type="body" sz="quarter" idx="14" hasCustomPrompt="1"/>
            <p:custDataLst>
              <p:tags r:id="rId5"/>
            </p:custDataLst>
          </p:nvPr>
        </p:nvSpPr>
        <p:spPr>
          <a:xfrm>
            <a:off x="541337" y="2680200"/>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Picture Placeholder 6"/>
          <p:cNvSpPr>
            <a:spLocks noGrp="1" noChangeAspect="1"/>
          </p:cNvSpPr>
          <p:nvPr>
            <p:ph type="pic" sz="quarter" idx="15" hasCustomPrompt="1"/>
            <p:custDataLst>
              <p:tags r:id="rId6"/>
            </p:custDataLst>
          </p:nvPr>
        </p:nvSpPr>
        <p:spPr>
          <a:xfrm>
            <a:off x="3448143" y="160020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27" name="Picture Placeholder 6"/>
          <p:cNvSpPr>
            <a:spLocks noGrp="1" noChangeAspect="1"/>
          </p:cNvSpPr>
          <p:nvPr>
            <p:ph type="pic" sz="quarter" idx="17" hasCustomPrompt="1"/>
            <p:custDataLst>
              <p:tags r:id="rId7"/>
            </p:custDataLst>
          </p:nvPr>
        </p:nvSpPr>
        <p:spPr>
          <a:xfrm>
            <a:off x="6348600" y="160020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29" name="Picture Placeholder 6"/>
          <p:cNvSpPr>
            <a:spLocks noGrp="1" noChangeAspect="1"/>
          </p:cNvSpPr>
          <p:nvPr>
            <p:ph type="pic" sz="quarter" idx="19" hasCustomPrompt="1"/>
            <p:custDataLst>
              <p:tags r:id="rId8"/>
            </p:custDataLst>
          </p:nvPr>
        </p:nvSpPr>
        <p:spPr>
          <a:xfrm>
            <a:off x="541338" y="403557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31" name="Picture Placeholder 6"/>
          <p:cNvSpPr>
            <a:spLocks noGrp="1" noChangeAspect="1"/>
          </p:cNvSpPr>
          <p:nvPr>
            <p:ph type="pic" sz="quarter" idx="21" hasCustomPrompt="1"/>
            <p:custDataLst>
              <p:tags r:id="rId9"/>
            </p:custDataLst>
          </p:nvPr>
        </p:nvSpPr>
        <p:spPr>
          <a:xfrm>
            <a:off x="3448143" y="403557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33" name="Picture Placeholder 6"/>
          <p:cNvSpPr>
            <a:spLocks noGrp="1" noChangeAspect="1"/>
          </p:cNvSpPr>
          <p:nvPr>
            <p:ph type="pic" sz="quarter" idx="23" hasCustomPrompt="1"/>
            <p:custDataLst>
              <p:tags r:id="rId10"/>
            </p:custDataLst>
          </p:nvPr>
        </p:nvSpPr>
        <p:spPr>
          <a:xfrm>
            <a:off x="6348600" y="403557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60" name="Text Placeholder 8"/>
          <p:cNvSpPr>
            <a:spLocks noGrp="1"/>
          </p:cNvSpPr>
          <p:nvPr>
            <p:ph type="body" sz="quarter" idx="24" hasCustomPrompt="1"/>
            <p:custDataLst>
              <p:tags r:id="rId11"/>
            </p:custDataLst>
          </p:nvPr>
        </p:nvSpPr>
        <p:spPr>
          <a:xfrm>
            <a:off x="3448143" y="2680200"/>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 name="Text Placeholder 8"/>
          <p:cNvSpPr>
            <a:spLocks noGrp="1"/>
          </p:cNvSpPr>
          <p:nvPr>
            <p:ph type="body" sz="quarter" idx="25" hasCustomPrompt="1"/>
            <p:custDataLst>
              <p:tags r:id="rId12"/>
            </p:custDataLst>
          </p:nvPr>
        </p:nvSpPr>
        <p:spPr>
          <a:xfrm>
            <a:off x="6348600" y="2680200"/>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 name="Text Placeholder 8"/>
          <p:cNvSpPr>
            <a:spLocks noGrp="1"/>
          </p:cNvSpPr>
          <p:nvPr>
            <p:ph type="body" sz="quarter" idx="26" hasCustomPrompt="1"/>
            <p:custDataLst>
              <p:tags r:id="rId13"/>
            </p:custDataLst>
          </p:nvPr>
        </p:nvSpPr>
        <p:spPr>
          <a:xfrm>
            <a:off x="544598" y="5116512"/>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 name="Text Placeholder 8"/>
          <p:cNvSpPr>
            <a:spLocks noGrp="1"/>
          </p:cNvSpPr>
          <p:nvPr>
            <p:ph type="body" sz="quarter" idx="27" hasCustomPrompt="1"/>
            <p:custDataLst>
              <p:tags r:id="rId14"/>
            </p:custDataLst>
          </p:nvPr>
        </p:nvSpPr>
        <p:spPr>
          <a:xfrm>
            <a:off x="3448143" y="5116512"/>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 name="Text Placeholder 8"/>
          <p:cNvSpPr>
            <a:spLocks noGrp="1"/>
          </p:cNvSpPr>
          <p:nvPr>
            <p:ph type="body" sz="quarter" idx="28" hasCustomPrompt="1"/>
            <p:custDataLst>
              <p:tags r:id="rId15"/>
            </p:custDataLst>
          </p:nvPr>
        </p:nvSpPr>
        <p:spPr>
          <a:xfrm>
            <a:off x="6348599" y="5116512"/>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Title 5"/>
          <p:cNvSpPr>
            <a:spLocks noGrp="1"/>
          </p:cNvSpPr>
          <p:nvPr>
            <p:ph type="title"/>
            <p:custDataLst>
              <p:tags r:id="rId16"/>
            </p:custDataLst>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9400646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GB"/>
          </a:p>
        </p:txBody>
      </p:sp>
      <p:sp>
        <p:nvSpPr>
          <p:cNvPr id="3" name="Date Placeholder 2"/>
          <p:cNvSpPr>
            <a:spLocks noGrp="1"/>
          </p:cNvSpPr>
          <p:nvPr>
            <p:ph type="dt" sz="half" idx="10"/>
            <p:custDataLst>
              <p:tags r:id="rId2"/>
            </p:custDataLst>
          </p:nvPr>
        </p:nvSpPr>
        <p:spPr/>
        <p:txBody>
          <a:bodyPr/>
          <a:lstStyle/>
          <a:p>
            <a:fld id="{A942E0A6-EE09-4FEF-8749-BEDC243BDAEA}"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82567227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rtitl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GB"/>
          </a:p>
        </p:txBody>
      </p:sp>
      <p:sp>
        <p:nvSpPr>
          <p:cNvPr id="3" name="Date Placeholder 2"/>
          <p:cNvSpPr>
            <a:spLocks noGrp="1"/>
          </p:cNvSpPr>
          <p:nvPr>
            <p:ph type="dt" sz="half" idx="10"/>
            <p:custDataLst>
              <p:tags r:id="rId2"/>
            </p:custDataLst>
          </p:nvPr>
        </p:nvSpPr>
        <p:spPr/>
        <p:txBody>
          <a:bodyPr/>
          <a:lstStyle/>
          <a:p>
            <a:fld id="{A942E0A6-EE09-4FEF-8749-BEDC243BDAEA}"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6" name="Text Placeholder 23"/>
          <p:cNvSpPr>
            <a:spLocks noGrp="1"/>
          </p:cNvSpPr>
          <p:nvPr>
            <p:ph type="body" sz="quarter" idx="39" hasCustomPrompt="1"/>
            <p:custDataLst>
              <p:tags r:id="rId5"/>
            </p:custDataLst>
          </p:nvPr>
        </p:nvSpPr>
        <p:spPr>
          <a:xfrm>
            <a:off x="541338" y="465138"/>
            <a:ext cx="8062912" cy="324000"/>
          </a:xfrm>
        </p:spPr>
        <p:txBody>
          <a:bodyPr/>
          <a:lstStyle>
            <a:lvl1pPr>
              <a:spcBef>
                <a:spcPct val="0"/>
              </a:spcBef>
              <a:defRPr sz="2400"/>
            </a:lvl1pPr>
          </a:lstStyle>
          <a:p>
            <a:pPr lvl="0"/>
            <a:r>
              <a:rPr lang="en-US" smtClean="0"/>
              <a:t>Click to add title</a:t>
            </a:r>
            <a:endParaRPr lang="en-GB"/>
          </a:p>
        </p:txBody>
      </p:sp>
    </p:spTree>
    <p:extLst>
      <p:ext uri="{BB962C8B-B14F-4D97-AF65-F5344CB8AC3E}">
        <p14:creationId xmlns:p14="http://schemas.microsoft.com/office/powerpoint/2010/main" val="17331044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1143FAC5-0D18-4058-9286-A71BB4F49DD2}" type="datetime1">
              <a:rPr lang="en-US" smtClean="0"/>
              <a:t>6/23/2022</a:t>
            </a:fld>
            <a:endParaRPr lang="en-GB"/>
          </a:p>
        </p:txBody>
      </p:sp>
      <p:sp>
        <p:nvSpPr>
          <p:cNvPr id="3" name="Footer Placeholder 2"/>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8936908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Why Reed Smith">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B34F0AE6-B261-464F-BD5D-748B8D6DB058}" type="datetime1">
              <a:rPr lang="en-US" smtClean="0"/>
              <a:t>6/23/2022</a:t>
            </a:fld>
            <a:endParaRPr lang="en-GB"/>
          </a:p>
        </p:txBody>
      </p:sp>
      <p:sp>
        <p:nvSpPr>
          <p:cNvPr id="4" name="Footer Placeholder 3"/>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sp>
        <p:nvSpPr>
          <p:cNvPr id="60" name="Rectangle 59"/>
          <p:cNvSpPr/>
          <p:nvPr userDrawn="1">
            <p:custDataLst>
              <p:tags r:id="rId4"/>
            </p:custDataLst>
          </p:nvPr>
        </p:nvSpPr>
        <p:spPr>
          <a:xfrm>
            <a:off x="1" y="0"/>
            <a:ext cx="3072518" cy="6351563"/>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71" name="object 2"/>
          <p:cNvSpPr txBox="1"/>
          <p:nvPr userDrawn="1">
            <p:custDataLst>
              <p:tags r:id="rId5"/>
            </p:custDataLst>
          </p:nvPr>
        </p:nvSpPr>
        <p:spPr>
          <a:xfrm>
            <a:off x="329652" y="1554591"/>
            <a:ext cx="2576596" cy="775597"/>
          </a:xfrm>
          <a:prstGeom prst="rect">
            <a:avLst/>
          </a:prstGeom>
        </p:spPr>
        <p:txBody>
          <a:bodyPr vert="horz" wrap="square" lIns="0" tIns="0" rIns="0" bIns="0" rtlCol="0">
            <a:spAutoFit/>
          </a:bodyPr>
          <a:lstStyle/>
          <a:p>
            <a:r>
              <a:rPr lang="en-US" sz="630" b="1" i="0" u="none" strike="noStrike" kern="1200" baseline="0" smtClean="0">
                <a:solidFill>
                  <a:schemeClr val="bg1"/>
                </a:solidFill>
                <a:latin typeface="+mn-lt"/>
                <a:ea typeface="+mn-ea"/>
                <a:cs typeface="+mn-cs"/>
              </a:rPr>
              <a:t>Reed Smith is a dynamic international law firm dedicated to </a:t>
            </a:r>
          </a:p>
          <a:p>
            <a:r>
              <a:rPr lang="en-US" sz="630" b="1" i="0" u="none" strike="noStrike" kern="1200" baseline="0" smtClean="0">
                <a:solidFill>
                  <a:schemeClr val="bg1"/>
                </a:solidFill>
                <a:latin typeface="+mn-lt"/>
                <a:ea typeface="+mn-ea"/>
                <a:cs typeface="+mn-cs"/>
              </a:rPr>
              <a:t>helping clients move their businesses forward. With an inclusive culture and innovative mindset, we deliver smarter, more creative legal services that drive better outcomes for our clients. </a:t>
            </a:r>
          </a:p>
          <a:p>
            <a:endParaRPr lang="en-US" sz="630" b="1" i="0" u="none" strike="noStrike" kern="1200" baseline="0" smtClean="0">
              <a:solidFill>
                <a:schemeClr val="bg1"/>
              </a:solidFill>
              <a:latin typeface="+mn-lt"/>
              <a:ea typeface="+mn-ea"/>
              <a:cs typeface="+mn-cs"/>
            </a:endParaRPr>
          </a:p>
          <a:p>
            <a:r>
              <a:rPr lang="en-US" sz="630" b="1" i="0" u="none" strike="noStrike" kern="1200" baseline="0" smtClean="0">
                <a:solidFill>
                  <a:schemeClr val="bg1"/>
                </a:solidFill>
                <a:latin typeface="+mn-lt"/>
                <a:ea typeface="+mn-ea"/>
                <a:cs typeface="+mn-cs"/>
              </a:rPr>
              <a:t>Our deep industry knowledge, long-standing relationships and collaborative structure make us the go-to partner for complex disputes, transactions, and regulatory matters. </a:t>
            </a:r>
            <a:endParaRPr sz="630">
              <a:solidFill>
                <a:schemeClr val="bg1"/>
              </a:solidFill>
              <a:latin typeface="Arial"/>
              <a:cs typeface="Arial"/>
            </a:endParaRPr>
          </a:p>
        </p:txBody>
      </p:sp>
      <p:sp>
        <p:nvSpPr>
          <p:cNvPr id="84" name="object 4"/>
          <p:cNvSpPr/>
          <p:nvPr userDrawn="1">
            <p:custDataLst>
              <p:tags r:id="rId6"/>
            </p:custDataLst>
          </p:nvPr>
        </p:nvSpPr>
        <p:spPr>
          <a:xfrm>
            <a:off x="1793652" y="1395320"/>
            <a:ext cx="7347062" cy="0"/>
          </a:xfrm>
          <a:custGeom>
            <a:avLst/>
            <a:gdLst/>
            <a:ahLst/>
            <a:cxnLst/>
            <a:rect l="l" t="t" r="r" b="b"/>
            <a:pathLst>
              <a:path w="12153265">
                <a:moveTo>
                  <a:pt x="0" y="0"/>
                </a:moveTo>
                <a:lnTo>
                  <a:pt x="12152986" y="0"/>
                </a:lnTo>
              </a:path>
            </a:pathLst>
          </a:custGeom>
          <a:ln w="25400">
            <a:solidFill>
              <a:srgbClr val="FFFFFF"/>
            </a:solidFill>
          </a:ln>
        </p:spPr>
        <p:txBody>
          <a:bodyPr wrap="square" lIns="0" tIns="0" rIns="0" bIns="0" rtlCol="0"/>
          <a:lstStyle/>
          <a:p>
            <a:pPr defTabSz="552755"/>
            <a:endParaRPr sz="1088">
              <a:solidFill>
                <a:prstClr val="black"/>
              </a:solidFill>
              <a:latin typeface="Calibri"/>
            </a:endParaRPr>
          </a:p>
        </p:txBody>
      </p:sp>
      <p:sp>
        <p:nvSpPr>
          <p:cNvPr id="85" name="object 5"/>
          <p:cNvSpPr txBox="1"/>
          <p:nvPr userDrawn="1">
            <p:custDataLst>
              <p:tags r:id="rId7"/>
            </p:custDataLst>
          </p:nvPr>
        </p:nvSpPr>
        <p:spPr>
          <a:xfrm>
            <a:off x="819325" y="2646782"/>
            <a:ext cx="838008" cy="93102"/>
          </a:xfrm>
          <a:prstGeom prst="rect">
            <a:avLst/>
          </a:prstGeom>
        </p:spPr>
        <p:txBody>
          <a:bodyPr vert="horz" wrap="square" lIns="0" tIns="0" rIns="0" bIns="0" rtlCol="0">
            <a:spAutoFit/>
          </a:bodyPr>
          <a:lstStyle/>
          <a:p>
            <a:pPr marL="7677" defTabSz="552755"/>
            <a:r>
              <a:rPr sz="605" b="1" spc="-12">
                <a:solidFill>
                  <a:srgbClr val="FFFFFF"/>
                </a:solidFill>
                <a:latin typeface="Arial"/>
                <a:cs typeface="Arial"/>
              </a:rPr>
              <a:t>We drive progress</a:t>
            </a:r>
            <a:r>
              <a:rPr sz="605" b="1" spc="-30">
                <a:solidFill>
                  <a:srgbClr val="FFFFFF"/>
                </a:solidFill>
                <a:latin typeface="Arial"/>
                <a:cs typeface="Arial"/>
              </a:rPr>
              <a:t> </a:t>
            </a:r>
            <a:r>
              <a:rPr sz="605" b="1" spc="-18">
                <a:solidFill>
                  <a:srgbClr val="FFFFFF"/>
                </a:solidFill>
                <a:latin typeface="Arial"/>
                <a:cs typeface="Arial"/>
              </a:rPr>
              <a:t>for...</a:t>
            </a:r>
            <a:endParaRPr sz="605">
              <a:solidFill>
                <a:prstClr val="black"/>
              </a:solidFill>
              <a:latin typeface="Arial"/>
              <a:cs typeface="Arial"/>
            </a:endParaRPr>
          </a:p>
        </p:txBody>
      </p:sp>
      <p:sp>
        <p:nvSpPr>
          <p:cNvPr id="86" name="object 12"/>
          <p:cNvSpPr txBox="1"/>
          <p:nvPr userDrawn="1">
            <p:custDataLst>
              <p:tags r:id="rId8"/>
            </p:custDataLst>
          </p:nvPr>
        </p:nvSpPr>
        <p:spPr>
          <a:xfrm>
            <a:off x="1625583" y="2961430"/>
            <a:ext cx="1446802" cy="769441"/>
          </a:xfrm>
          <a:prstGeom prst="rect">
            <a:avLst/>
          </a:prstGeom>
        </p:spPr>
        <p:txBody>
          <a:bodyPr vert="horz" wrap="square" lIns="0" tIns="0" rIns="0" bIns="0" rtlCol="0">
            <a:spAutoFit/>
          </a:bodyPr>
          <a:lstStyle/>
          <a:p>
            <a:pPr marL="4222" algn="ctr" defTabSz="552755">
              <a:lnSpc>
                <a:spcPts val="2841"/>
              </a:lnSpc>
            </a:pPr>
            <a:r>
              <a:rPr lang="en-GB" sz="2418" b="1" spc="45" smtClean="0">
                <a:solidFill>
                  <a:srgbClr val="FFFFFF"/>
                </a:solidFill>
                <a:latin typeface="Arial"/>
                <a:cs typeface="Arial"/>
              </a:rPr>
              <a:t>30</a:t>
            </a:r>
            <a:endParaRPr sz="2418">
              <a:solidFill>
                <a:prstClr val="black"/>
              </a:solidFill>
              <a:latin typeface="Arial"/>
              <a:cs typeface="Arial"/>
            </a:endParaRPr>
          </a:p>
          <a:p>
            <a:pPr algn="ctr" defTabSz="552755">
              <a:lnSpc>
                <a:spcPts val="810"/>
              </a:lnSpc>
            </a:pPr>
            <a:r>
              <a:rPr sz="725" b="1" spc="6">
                <a:solidFill>
                  <a:srgbClr val="FFFFFF"/>
                </a:solidFill>
                <a:latin typeface="Arial"/>
                <a:cs typeface="Arial"/>
              </a:rPr>
              <a:t>offices</a:t>
            </a:r>
            <a:r>
              <a:rPr sz="725" b="1">
                <a:solidFill>
                  <a:srgbClr val="FFFFFF"/>
                </a:solidFill>
                <a:latin typeface="Arial"/>
                <a:cs typeface="Arial"/>
              </a:rPr>
              <a:t> </a:t>
            </a:r>
            <a:r>
              <a:rPr sz="725" b="1" spc="3" smtClean="0">
                <a:solidFill>
                  <a:srgbClr val="FFFFFF"/>
                </a:solidFill>
                <a:latin typeface="Arial"/>
                <a:cs typeface="Arial"/>
              </a:rPr>
              <a:t>globally</a:t>
            </a:r>
            <a:r>
              <a:rPr lang="en-US" sz="725" b="1" spc="3" smtClean="0">
                <a:solidFill>
                  <a:srgbClr val="FFFFFF"/>
                </a:solidFill>
                <a:latin typeface="Arial"/>
                <a:cs typeface="Arial"/>
              </a:rPr>
              <a:t> </a:t>
            </a:r>
            <a:r>
              <a:rPr lang="en-US" sz="725" b="1" spc="6" smtClean="0">
                <a:solidFill>
                  <a:srgbClr val="FFFFFF"/>
                </a:solidFill>
                <a:latin typeface="+mn-lt"/>
                <a:cs typeface="+mn-cs"/>
              </a:rPr>
              <a:t>across </a:t>
            </a:r>
            <a:br>
              <a:rPr lang="en-US" sz="725" b="1" spc="6" smtClean="0">
                <a:solidFill>
                  <a:srgbClr val="FFFFFF"/>
                </a:solidFill>
                <a:latin typeface="+mn-lt"/>
                <a:cs typeface="+mn-cs"/>
              </a:rPr>
            </a:br>
            <a:r>
              <a:rPr lang="en-US" sz="725" b="1" spc="6" smtClean="0">
                <a:solidFill>
                  <a:srgbClr val="FFFFFF"/>
                </a:solidFill>
                <a:latin typeface="+mn-lt"/>
                <a:cs typeface="+mn-cs"/>
              </a:rPr>
              <a:t>the </a:t>
            </a:r>
            <a:r>
              <a:rPr lang="en-US" sz="725" b="1" spc="15" smtClean="0">
                <a:solidFill>
                  <a:srgbClr val="FFFFFF"/>
                </a:solidFill>
                <a:latin typeface="+mn-lt"/>
                <a:cs typeface="+mn-cs"/>
              </a:rPr>
              <a:t>United States, </a:t>
            </a:r>
            <a:br>
              <a:rPr lang="en-US" sz="725" b="1" spc="15" smtClean="0">
                <a:solidFill>
                  <a:srgbClr val="FFFFFF"/>
                </a:solidFill>
                <a:latin typeface="+mn-lt"/>
                <a:cs typeface="+mn-cs"/>
              </a:rPr>
            </a:br>
            <a:r>
              <a:rPr lang="en-US" sz="725" b="1" spc="6" smtClean="0">
                <a:solidFill>
                  <a:srgbClr val="FFFFFF"/>
                </a:solidFill>
                <a:latin typeface="+mn-lt"/>
                <a:cs typeface="+mn-cs"/>
              </a:rPr>
              <a:t>Europe, </a:t>
            </a:r>
            <a:r>
              <a:rPr lang="en-US" sz="725" b="1" spc="12" smtClean="0">
                <a:solidFill>
                  <a:srgbClr val="FFFFFF"/>
                </a:solidFill>
                <a:latin typeface="+mn-lt"/>
                <a:cs typeface="+mn-cs"/>
              </a:rPr>
              <a:t>the </a:t>
            </a:r>
            <a:r>
              <a:rPr lang="en-US" sz="725" b="1" spc="18" smtClean="0">
                <a:solidFill>
                  <a:srgbClr val="FFFFFF"/>
                </a:solidFill>
                <a:latin typeface="+mn-lt"/>
                <a:cs typeface="+mn-cs"/>
              </a:rPr>
              <a:t>Middle</a:t>
            </a:r>
            <a:r>
              <a:rPr lang="en-US" sz="725" b="1" spc="18" baseline="0" smtClean="0">
                <a:solidFill>
                  <a:srgbClr val="FFFFFF"/>
                </a:solidFill>
                <a:latin typeface="+mn-lt"/>
                <a:cs typeface="+mn-cs"/>
              </a:rPr>
              <a:t> </a:t>
            </a:r>
            <a:br>
              <a:rPr lang="en-US" sz="725" b="1" spc="18" baseline="0" smtClean="0">
                <a:solidFill>
                  <a:srgbClr val="FFFFFF"/>
                </a:solidFill>
                <a:latin typeface="+mn-lt"/>
                <a:cs typeface="+mn-cs"/>
              </a:rPr>
            </a:br>
            <a:r>
              <a:rPr lang="en-US" sz="725" b="1" spc="9" smtClean="0">
                <a:solidFill>
                  <a:srgbClr val="FFFFFF"/>
                </a:solidFill>
                <a:latin typeface="+mn-lt"/>
                <a:cs typeface="+mn-cs"/>
              </a:rPr>
              <a:t>East and </a:t>
            </a:r>
            <a:r>
              <a:rPr lang="en-US" sz="725" b="1" smtClean="0">
                <a:solidFill>
                  <a:srgbClr val="FFFFFF"/>
                </a:solidFill>
                <a:latin typeface="+mn-lt"/>
                <a:cs typeface="+mn-cs"/>
              </a:rPr>
              <a:t>Asia</a:t>
            </a:r>
            <a:endParaRPr sz="725">
              <a:solidFill>
                <a:prstClr val="black"/>
              </a:solidFill>
              <a:latin typeface="Arial"/>
              <a:cs typeface="Arial"/>
            </a:endParaRPr>
          </a:p>
        </p:txBody>
      </p:sp>
      <p:sp>
        <p:nvSpPr>
          <p:cNvPr id="87" name="object 16"/>
          <p:cNvSpPr txBox="1"/>
          <p:nvPr userDrawn="1">
            <p:custDataLst>
              <p:tags r:id="rId9"/>
            </p:custDataLst>
          </p:nvPr>
        </p:nvSpPr>
        <p:spPr>
          <a:xfrm>
            <a:off x="1841128" y="3937751"/>
            <a:ext cx="1004995" cy="1203406"/>
          </a:xfrm>
          <a:prstGeom prst="rect">
            <a:avLst/>
          </a:prstGeom>
        </p:spPr>
        <p:txBody>
          <a:bodyPr vert="horz" wrap="square" lIns="0" tIns="0" rIns="0" bIns="0" rtlCol="0">
            <a:spAutoFit/>
          </a:bodyPr>
          <a:lstStyle/>
          <a:p>
            <a:pPr algn="ctr" defTabSz="552755"/>
            <a:r>
              <a:rPr lang="en-GB" sz="2420" b="1" spc="54" smtClean="0">
                <a:solidFill>
                  <a:srgbClr val="FFFFFF"/>
                </a:solidFill>
                <a:latin typeface="Arial"/>
                <a:cs typeface="Arial"/>
              </a:rPr>
              <a:t>3,000</a:t>
            </a:r>
            <a:endParaRPr lang="en-GB" sz="2420" b="1" spc="9" smtClean="0">
              <a:solidFill>
                <a:srgbClr val="FFFFFF"/>
              </a:solidFill>
              <a:latin typeface="Arial"/>
              <a:cs typeface="Arial"/>
            </a:endParaRPr>
          </a:p>
          <a:p>
            <a:pPr algn="ctr" defTabSz="552755"/>
            <a:r>
              <a:rPr lang="en-GB" sz="800" b="1" spc="9" smtClean="0">
                <a:solidFill>
                  <a:srgbClr val="FFFFFF"/>
                </a:solidFill>
                <a:latin typeface="Arial"/>
                <a:cs typeface="Arial"/>
              </a:rPr>
              <a:t>people,</a:t>
            </a:r>
          </a:p>
          <a:p>
            <a:pPr algn="ctr" defTabSz="552755"/>
            <a:endParaRPr lang="en-GB" sz="800" b="1" spc="9" smtClean="0">
              <a:solidFill>
                <a:srgbClr val="FFFFFF"/>
              </a:solidFill>
              <a:latin typeface="Arial"/>
              <a:cs typeface="Arial"/>
            </a:endParaRPr>
          </a:p>
          <a:p>
            <a:pPr algn="ctr" defTabSz="552755"/>
            <a:r>
              <a:rPr lang="en-GB" sz="800" b="1" spc="9" smtClean="0">
                <a:solidFill>
                  <a:srgbClr val="FFFFFF"/>
                </a:solidFill>
                <a:latin typeface="Arial"/>
                <a:cs typeface="Arial"/>
              </a:rPr>
              <a:t>with more than</a:t>
            </a:r>
            <a:endParaRPr lang="en-GB" sz="2418" b="1" spc="54" smtClean="0">
              <a:solidFill>
                <a:srgbClr val="FFFFFF"/>
              </a:solidFill>
              <a:latin typeface="Arial"/>
              <a:cs typeface="Arial"/>
            </a:endParaRPr>
          </a:p>
          <a:p>
            <a:pPr algn="ctr" defTabSz="552755">
              <a:lnSpc>
                <a:spcPts val="2841"/>
              </a:lnSpc>
            </a:pPr>
            <a:r>
              <a:rPr sz="2418" b="1" spc="54" smtClean="0">
                <a:solidFill>
                  <a:srgbClr val="FFFFFF"/>
                </a:solidFill>
                <a:latin typeface="Arial"/>
                <a:cs typeface="Arial"/>
              </a:rPr>
              <a:t>1,700</a:t>
            </a:r>
            <a:r>
              <a:rPr sz="2418" b="1" spc="54">
                <a:solidFill>
                  <a:srgbClr val="FFFFFF"/>
                </a:solidFill>
                <a:latin typeface="Arial"/>
                <a:cs typeface="Arial"/>
              </a:rPr>
              <a:t>+</a:t>
            </a:r>
            <a:endParaRPr sz="2418">
              <a:solidFill>
                <a:prstClr val="black"/>
              </a:solidFill>
              <a:latin typeface="Arial"/>
              <a:cs typeface="Arial"/>
            </a:endParaRPr>
          </a:p>
          <a:p>
            <a:pPr algn="ctr" defTabSz="552755">
              <a:lnSpc>
                <a:spcPts val="810"/>
              </a:lnSpc>
            </a:pPr>
            <a:r>
              <a:rPr sz="725" b="1" spc="9">
                <a:solidFill>
                  <a:srgbClr val="FFFFFF"/>
                </a:solidFill>
                <a:latin typeface="Arial"/>
                <a:cs typeface="Arial"/>
              </a:rPr>
              <a:t>lawyers</a:t>
            </a:r>
            <a:endParaRPr sz="725">
              <a:solidFill>
                <a:prstClr val="black"/>
              </a:solidFill>
              <a:latin typeface="Arial"/>
              <a:cs typeface="Arial"/>
            </a:endParaRPr>
          </a:p>
        </p:txBody>
      </p:sp>
      <p:sp>
        <p:nvSpPr>
          <p:cNvPr id="88" name="object 18"/>
          <p:cNvSpPr/>
          <p:nvPr userDrawn="1">
            <p:custDataLst>
              <p:tags r:id="rId10"/>
            </p:custDataLst>
          </p:nvPr>
        </p:nvSpPr>
        <p:spPr>
          <a:xfrm>
            <a:off x="1802744" y="3835184"/>
            <a:ext cx="1075629" cy="0"/>
          </a:xfrm>
          <a:custGeom>
            <a:avLst/>
            <a:gdLst/>
            <a:ahLst/>
            <a:cxnLst/>
            <a:rect l="l" t="t" r="r" b="b"/>
            <a:pathLst>
              <a:path w="1779270">
                <a:moveTo>
                  <a:pt x="0" y="0"/>
                </a:moveTo>
                <a:lnTo>
                  <a:pt x="1779003" y="0"/>
                </a:lnTo>
              </a:path>
            </a:pathLst>
          </a:custGeom>
          <a:ln w="12700">
            <a:solidFill>
              <a:srgbClr val="FFFFFF"/>
            </a:solidFill>
          </a:ln>
        </p:spPr>
        <p:txBody>
          <a:bodyPr wrap="square" lIns="0" tIns="0" rIns="0" bIns="0" rtlCol="0"/>
          <a:lstStyle/>
          <a:p>
            <a:pPr defTabSz="552755"/>
            <a:endParaRPr sz="1088">
              <a:solidFill>
                <a:prstClr val="black"/>
              </a:solidFill>
              <a:latin typeface="Calibri"/>
            </a:endParaRPr>
          </a:p>
        </p:txBody>
      </p:sp>
      <p:sp>
        <p:nvSpPr>
          <p:cNvPr id="89" name="object 44"/>
          <p:cNvSpPr txBox="1"/>
          <p:nvPr userDrawn="1">
            <p:custDataLst>
              <p:tags r:id="rId11"/>
            </p:custDataLst>
          </p:nvPr>
        </p:nvSpPr>
        <p:spPr>
          <a:xfrm>
            <a:off x="6592854" y="4399758"/>
            <a:ext cx="932680" cy="465512"/>
          </a:xfrm>
          <a:prstGeom prst="rect">
            <a:avLst/>
          </a:prstGeom>
        </p:spPr>
        <p:txBody>
          <a:bodyPr vert="horz" wrap="square" lIns="0" tIns="0" rIns="0" bIns="0" rtlCol="0">
            <a:spAutoFit/>
          </a:bodyPr>
          <a:lstStyle/>
          <a:p>
            <a:pPr marL="7677" marR="130128" lvl="0" indent="0" algn="l" defTabSz="552755" rtl="0" eaLnBrk="1" fontAlgn="auto" latinLnBrk="0" hangingPunct="1">
              <a:lnSpc>
                <a:spcPct val="100000"/>
              </a:lnSpc>
              <a:spcBef>
                <a:spcPct val="0"/>
              </a:spcBef>
              <a:spcAft>
                <a:spcPct val="0"/>
              </a:spcAft>
              <a:buClrTx/>
              <a:buSzTx/>
              <a:buFontTx/>
              <a:buNone/>
              <a:defRPr/>
            </a:pPr>
            <a:r>
              <a:rPr lang="en-US" sz="605" spc="-15" smtClean="0">
                <a:solidFill>
                  <a:srgbClr val="E03A3E"/>
                </a:solidFill>
                <a:latin typeface="+mn-lt"/>
                <a:cs typeface="+mn-cs"/>
              </a:rPr>
              <a:t>Reed Smith lawyers annually devote over 65,000 hours to pro bono — valued at more than US$35 million</a:t>
            </a:r>
          </a:p>
        </p:txBody>
      </p:sp>
      <p:sp>
        <p:nvSpPr>
          <p:cNvPr id="90" name="object 50"/>
          <p:cNvSpPr/>
          <p:nvPr userDrawn="1">
            <p:custDataLst>
              <p:tags r:id="rId12"/>
            </p:custDataLst>
          </p:nvPr>
        </p:nvSpPr>
        <p:spPr>
          <a:xfrm>
            <a:off x="3266630" y="4444693"/>
            <a:ext cx="1217410" cy="45719"/>
          </a:xfrm>
          <a:custGeom>
            <a:avLst/>
            <a:gdLst/>
            <a:ahLst/>
            <a:cxnLst/>
            <a:rect l="l" t="t" r="r" b="b"/>
            <a:pathLst>
              <a:path w="1152525">
                <a:moveTo>
                  <a:pt x="0" y="0"/>
                </a:moveTo>
                <a:lnTo>
                  <a:pt x="1152004" y="0"/>
                </a:lnTo>
              </a:path>
            </a:pathLst>
          </a:custGeom>
          <a:ln w="12700">
            <a:solidFill>
              <a:srgbClr val="E03A3E"/>
            </a:solidFill>
          </a:ln>
        </p:spPr>
        <p:txBody>
          <a:bodyPr wrap="square" lIns="0" tIns="0" rIns="0" bIns="0" rtlCol="0"/>
          <a:lstStyle/>
          <a:p>
            <a:pPr defTabSz="552755"/>
            <a:endParaRPr sz="1088">
              <a:solidFill>
                <a:prstClr val="black"/>
              </a:solidFill>
              <a:latin typeface="Calibri"/>
            </a:endParaRPr>
          </a:p>
        </p:txBody>
      </p:sp>
      <p:sp>
        <p:nvSpPr>
          <p:cNvPr id="91" name="object 51"/>
          <p:cNvSpPr/>
          <p:nvPr userDrawn="1">
            <p:custDataLst>
              <p:tags r:id="rId13"/>
            </p:custDataLst>
          </p:nvPr>
        </p:nvSpPr>
        <p:spPr>
          <a:xfrm flipV="1">
            <a:off x="3266630" y="4872325"/>
            <a:ext cx="1217410" cy="45719"/>
          </a:xfrm>
          <a:custGeom>
            <a:avLst/>
            <a:gdLst/>
            <a:ahLst/>
            <a:cxnLst/>
            <a:rect l="l" t="t" r="r" b="b"/>
            <a:pathLst>
              <a:path w="1152525">
                <a:moveTo>
                  <a:pt x="0" y="0"/>
                </a:moveTo>
                <a:lnTo>
                  <a:pt x="1152004" y="0"/>
                </a:lnTo>
              </a:path>
            </a:pathLst>
          </a:custGeom>
          <a:ln w="12700">
            <a:solidFill>
              <a:srgbClr val="E03A3E"/>
            </a:solidFill>
          </a:ln>
        </p:spPr>
        <p:txBody>
          <a:bodyPr wrap="square" lIns="0" tIns="0" rIns="0" bIns="0" rtlCol="0"/>
          <a:lstStyle/>
          <a:p>
            <a:pPr defTabSz="552755"/>
            <a:endParaRPr sz="1088">
              <a:solidFill>
                <a:prstClr val="black"/>
              </a:solidFill>
              <a:latin typeface="Calibri"/>
            </a:endParaRPr>
          </a:p>
        </p:txBody>
      </p:sp>
      <p:sp>
        <p:nvSpPr>
          <p:cNvPr id="92" name="object 52"/>
          <p:cNvSpPr/>
          <p:nvPr userDrawn="1">
            <p:custDataLst>
              <p:tags r:id="rId14"/>
            </p:custDataLst>
          </p:nvPr>
        </p:nvSpPr>
        <p:spPr>
          <a:xfrm flipV="1">
            <a:off x="3266630" y="5345675"/>
            <a:ext cx="1235802" cy="45719"/>
          </a:xfrm>
          <a:custGeom>
            <a:avLst/>
            <a:gdLst/>
            <a:ahLst/>
            <a:cxnLst/>
            <a:rect l="l" t="t" r="r" b="b"/>
            <a:pathLst>
              <a:path w="1152525">
                <a:moveTo>
                  <a:pt x="0" y="0"/>
                </a:moveTo>
                <a:lnTo>
                  <a:pt x="1152004" y="0"/>
                </a:lnTo>
              </a:path>
            </a:pathLst>
          </a:custGeom>
          <a:ln w="12700">
            <a:solidFill>
              <a:srgbClr val="E03A3E"/>
            </a:solidFill>
          </a:ln>
        </p:spPr>
        <p:txBody>
          <a:bodyPr wrap="square" lIns="0" tIns="0" rIns="0" bIns="0" rtlCol="0"/>
          <a:lstStyle/>
          <a:p>
            <a:pPr defTabSz="552755"/>
            <a:endParaRPr sz="1088">
              <a:solidFill>
                <a:prstClr val="black"/>
              </a:solidFill>
              <a:latin typeface="Calibri"/>
            </a:endParaRPr>
          </a:p>
        </p:txBody>
      </p:sp>
      <p:sp>
        <p:nvSpPr>
          <p:cNvPr id="93" name="object 53"/>
          <p:cNvSpPr/>
          <p:nvPr userDrawn="1">
            <p:custDataLst>
              <p:tags r:id="rId15"/>
            </p:custDataLst>
          </p:nvPr>
        </p:nvSpPr>
        <p:spPr>
          <a:xfrm>
            <a:off x="3266630" y="5864743"/>
            <a:ext cx="1235802" cy="45719"/>
          </a:xfrm>
          <a:custGeom>
            <a:avLst/>
            <a:gdLst/>
            <a:ahLst/>
            <a:cxnLst/>
            <a:rect l="l" t="t" r="r" b="b"/>
            <a:pathLst>
              <a:path w="1152525">
                <a:moveTo>
                  <a:pt x="0" y="0"/>
                </a:moveTo>
                <a:lnTo>
                  <a:pt x="1152004" y="0"/>
                </a:lnTo>
              </a:path>
            </a:pathLst>
          </a:custGeom>
          <a:ln w="12700">
            <a:solidFill>
              <a:srgbClr val="E03A3E"/>
            </a:solidFill>
          </a:ln>
        </p:spPr>
        <p:txBody>
          <a:bodyPr wrap="square" lIns="0" tIns="0" rIns="0" bIns="0" rtlCol="0"/>
          <a:lstStyle/>
          <a:p>
            <a:pPr defTabSz="552755"/>
            <a:endParaRPr sz="1088">
              <a:solidFill>
                <a:prstClr val="black"/>
              </a:solidFill>
              <a:latin typeface="Calibri"/>
            </a:endParaRPr>
          </a:p>
        </p:txBody>
      </p:sp>
      <p:sp>
        <p:nvSpPr>
          <p:cNvPr id="94" name="object 59"/>
          <p:cNvSpPr txBox="1"/>
          <p:nvPr userDrawn="1">
            <p:custDataLst>
              <p:tags r:id="rId16"/>
            </p:custDataLst>
          </p:nvPr>
        </p:nvSpPr>
        <p:spPr>
          <a:xfrm>
            <a:off x="5107444" y="2307184"/>
            <a:ext cx="829179" cy="657103"/>
          </a:xfrm>
          <a:prstGeom prst="rect">
            <a:avLst/>
          </a:prstGeom>
        </p:spPr>
        <p:txBody>
          <a:bodyPr vert="horz" wrap="square" lIns="0" tIns="0" rIns="0" bIns="0" rtlCol="0">
            <a:spAutoFit/>
          </a:bodyPr>
          <a:lstStyle/>
          <a:p>
            <a:r>
              <a:rPr lang="en-US" sz="610" b="0" i="0" u="none" strike="noStrike" kern="1200" baseline="0" smtClean="0">
                <a:solidFill>
                  <a:srgbClr val="E03A3E"/>
                </a:solidFill>
                <a:latin typeface="+mn-lt"/>
                <a:ea typeface="+mn-ea"/>
                <a:cs typeface="+mn-cs"/>
              </a:rPr>
              <a:t>Our data-driven legal technology and solutions company Gravity Stack named "2021 Legal Tech Trailblazers" by </a:t>
            </a:r>
            <a:r>
              <a:rPr lang="en-US" sz="610" b="1" i="0" u="none" strike="noStrike" kern="1200" baseline="0" smtClean="0">
                <a:solidFill>
                  <a:srgbClr val="E03A3E"/>
                </a:solidFill>
                <a:latin typeface="+mn-lt"/>
                <a:ea typeface="+mn-ea"/>
                <a:cs typeface="+mn-cs"/>
              </a:rPr>
              <a:t>The National Law Journal</a:t>
            </a:r>
            <a:endParaRPr sz="610">
              <a:solidFill>
                <a:srgbClr val="E03A3E"/>
              </a:solidFill>
              <a:latin typeface="Arial"/>
              <a:cs typeface="Arial"/>
            </a:endParaRPr>
          </a:p>
        </p:txBody>
      </p:sp>
      <p:sp>
        <p:nvSpPr>
          <p:cNvPr id="95" name="object 63"/>
          <p:cNvSpPr/>
          <p:nvPr userDrawn="1">
            <p:custDataLst>
              <p:tags r:id="rId17"/>
            </p:custDataLst>
          </p:nvPr>
        </p:nvSpPr>
        <p:spPr>
          <a:xfrm>
            <a:off x="3199617" y="1404053"/>
            <a:ext cx="1310947" cy="2452604"/>
          </a:xfrm>
          <a:custGeom>
            <a:avLst/>
            <a:gdLst/>
            <a:ahLst/>
            <a:cxnLst/>
            <a:rect l="l" t="t" r="r" b="b"/>
            <a:pathLst>
              <a:path w="2168525" h="4057015">
                <a:moveTo>
                  <a:pt x="0" y="4056786"/>
                </a:moveTo>
                <a:lnTo>
                  <a:pt x="2168296" y="4056786"/>
                </a:lnTo>
                <a:lnTo>
                  <a:pt x="2168296" y="0"/>
                </a:lnTo>
                <a:lnTo>
                  <a:pt x="0" y="0"/>
                </a:lnTo>
                <a:lnTo>
                  <a:pt x="0" y="4056786"/>
                </a:lnTo>
                <a:close/>
              </a:path>
            </a:pathLst>
          </a:custGeom>
          <a:ln w="25399">
            <a:solidFill>
              <a:srgbClr val="E03A3E"/>
            </a:solidFill>
          </a:ln>
        </p:spPr>
        <p:txBody>
          <a:bodyPr wrap="square" lIns="0" tIns="0" rIns="0" bIns="0" rtlCol="0"/>
          <a:lstStyle/>
          <a:p>
            <a:pPr defTabSz="552755"/>
            <a:endParaRPr sz="1088">
              <a:solidFill>
                <a:prstClr val="black"/>
              </a:solidFill>
              <a:latin typeface="Calibri"/>
            </a:endParaRPr>
          </a:p>
        </p:txBody>
      </p:sp>
      <p:sp>
        <p:nvSpPr>
          <p:cNvPr id="96" name="object 65"/>
          <p:cNvSpPr txBox="1"/>
          <p:nvPr userDrawn="1">
            <p:custDataLst>
              <p:tags r:id="rId18"/>
            </p:custDataLst>
          </p:nvPr>
        </p:nvSpPr>
        <p:spPr>
          <a:xfrm>
            <a:off x="329652" y="232480"/>
            <a:ext cx="1909798" cy="1116331"/>
          </a:xfrm>
          <a:prstGeom prst="rect">
            <a:avLst/>
          </a:prstGeom>
        </p:spPr>
        <p:txBody>
          <a:bodyPr vert="horz" wrap="square" lIns="0" tIns="0" rIns="0" bIns="0" rtlCol="0">
            <a:spAutoFit/>
          </a:bodyPr>
          <a:lstStyle/>
          <a:p>
            <a:pPr marL="7677" defTabSz="552755"/>
            <a:r>
              <a:rPr sz="7254" b="1" spc="-133">
                <a:solidFill>
                  <a:srgbClr val="FFFFFF"/>
                </a:solidFill>
                <a:latin typeface="Arial"/>
                <a:cs typeface="Arial"/>
              </a:rPr>
              <a:t>Why</a:t>
            </a:r>
            <a:endParaRPr sz="7254">
              <a:solidFill>
                <a:prstClr val="black"/>
              </a:solidFill>
              <a:latin typeface="Arial"/>
              <a:cs typeface="Arial"/>
            </a:endParaRPr>
          </a:p>
        </p:txBody>
      </p:sp>
      <p:sp>
        <p:nvSpPr>
          <p:cNvPr id="97" name="object 66"/>
          <p:cNvSpPr txBox="1"/>
          <p:nvPr userDrawn="1">
            <p:custDataLst>
              <p:tags r:id="rId19"/>
            </p:custDataLst>
          </p:nvPr>
        </p:nvSpPr>
        <p:spPr>
          <a:xfrm>
            <a:off x="419100" y="1200759"/>
            <a:ext cx="1317227" cy="241926"/>
          </a:xfrm>
          <a:prstGeom prst="rect">
            <a:avLst/>
          </a:prstGeom>
        </p:spPr>
        <p:txBody>
          <a:bodyPr vert="horz" wrap="square" lIns="0" tIns="0" rIns="0" bIns="0" rtlCol="0">
            <a:spAutoFit/>
          </a:bodyPr>
          <a:lstStyle/>
          <a:p>
            <a:pPr marL="7677" defTabSz="552755"/>
            <a:r>
              <a:rPr sz="1572" spc="57">
                <a:solidFill>
                  <a:srgbClr val="FFFFFF"/>
                </a:solidFill>
                <a:latin typeface="Arial" panose="020B0604020202020204" pitchFamily="34" charset="0"/>
                <a:cs typeface="Arial" panose="020B0604020202020204" pitchFamily="34" charset="0"/>
              </a:rPr>
              <a:t>Reed</a:t>
            </a:r>
            <a:r>
              <a:rPr sz="1572" spc="100">
                <a:solidFill>
                  <a:srgbClr val="FFFFFF"/>
                </a:solidFill>
                <a:latin typeface="Arial" panose="020B0604020202020204" pitchFamily="34" charset="0"/>
                <a:cs typeface="Arial" panose="020B0604020202020204" pitchFamily="34" charset="0"/>
              </a:rPr>
              <a:t> </a:t>
            </a:r>
            <a:r>
              <a:rPr sz="1572" spc="79">
                <a:solidFill>
                  <a:srgbClr val="FFFFFF"/>
                </a:solidFill>
                <a:latin typeface="Arial" panose="020B0604020202020204" pitchFamily="34" charset="0"/>
                <a:cs typeface="Arial" panose="020B0604020202020204" pitchFamily="34" charset="0"/>
              </a:rPr>
              <a:t>Smith?</a:t>
            </a:r>
            <a:endParaRPr sz="1572">
              <a:solidFill>
                <a:prstClr val="black"/>
              </a:solidFill>
              <a:latin typeface="Arial" panose="020B0604020202020204" pitchFamily="34" charset="0"/>
              <a:cs typeface="Arial" panose="020B0604020202020204" pitchFamily="34" charset="0"/>
            </a:endParaRPr>
          </a:p>
        </p:txBody>
      </p:sp>
      <p:sp>
        <p:nvSpPr>
          <p:cNvPr id="98" name="object 70"/>
          <p:cNvSpPr/>
          <p:nvPr userDrawn="1">
            <p:custDataLst>
              <p:tags r:id="rId20"/>
            </p:custDataLst>
          </p:nvPr>
        </p:nvSpPr>
        <p:spPr>
          <a:xfrm>
            <a:off x="3243438" y="1494828"/>
            <a:ext cx="304800" cy="267564"/>
          </a:xfrm>
          <a:custGeom>
            <a:avLst/>
            <a:gdLst/>
            <a:ahLst/>
            <a:cxnLst/>
            <a:rect l="l" t="t" r="r" b="b"/>
            <a:pathLst>
              <a:path w="504189" h="442594">
                <a:moveTo>
                  <a:pt x="502285" y="0"/>
                </a:moveTo>
                <a:lnTo>
                  <a:pt x="456282" y="5273"/>
                </a:lnTo>
                <a:lnTo>
                  <a:pt x="417131" y="20330"/>
                </a:lnTo>
                <a:lnTo>
                  <a:pt x="384610" y="44026"/>
                </a:lnTo>
                <a:lnTo>
                  <a:pt x="358498" y="75215"/>
                </a:lnTo>
                <a:lnTo>
                  <a:pt x="338574" y="112753"/>
                </a:lnTo>
                <a:lnTo>
                  <a:pt x="324616" y="155494"/>
                </a:lnTo>
                <a:lnTo>
                  <a:pt x="316403" y="202293"/>
                </a:lnTo>
                <a:lnTo>
                  <a:pt x="313715" y="252006"/>
                </a:lnTo>
                <a:lnTo>
                  <a:pt x="313715" y="442290"/>
                </a:lnTo>
                <a:lnTo>
                  <a:pt x="503999" y="442290"/>
                </a:lnTo>
                <a:lnTo>
                  <a:pt x="503999" y="252006"/>
                </a:lnTo>
                <a:lnTo>
                  <a:pt x="402856" y="252006"/>
                </a:lnTo>
                <a:lnTo>
                  <a:pt x="405791" y="204432"/>
                </a:lnTo>
                <a:lnTo>
                  <a:pt x="415639" y="159410"/>
                </a:lnTo>
                <a:lnTo>
                  <a:pt x="433961" y="121545"/>
                </a:lnTo>
                <a:lnTo>
                  <a:pt x="462322" y="95448"/>
                </a:lnTo>
                <a:lnTo>
                  <a:pt x="502285" y="85724"/>
                </a:lnTo>
                <a:lnTo>
                  <a:pt x="502285" y="0"/>
                </a:lnTo>
                <a:close/>
              </a:path>
              <a:path w="504189" h="442594">
                <a:moveTo>
                  <a:pt x="188569" y="0"/>
                </a:moveTo>
                <a:lnTo>
                  <a:pt x="142567" y="5273"/>
                </a:lnTo>
                <a:lnTo>
                  <a:pt x="103416" y="20330"/>
                </a:lnTo>
                <a:lnTo>
                  <a:pt x="70895" y="44026"/>
                </a:lnTo>
                <a:lnTo>
                  <a:pt x="44783" y="75215"/>
                </a:lnTo>
                <a:lnTo>
                  <a:pt x="24858" y="112753"/>
                </a:lnTo>
                <a:lnTo>
                  <a:pt x="10900" y="155494"/>
                </a:lnTo>
                <a:lnTo>
                  <a:pt x="2688" y="202293"/>
                </a:lnTo>
                <a:lnTo>
                  <a:pt x="0" y="252006"/>
                </a:lnTo>
                <a:lnTo>
                  <a:pt x="0" y="442290"/>
                </a:lnTo>
                <a:lnTo>
                  <a:pt x="190284" y="442290"/>
                </a:lnTo>
                <a:lnTo>
                  <a:pt x="190284" y="252006"/>
                </a:lnTo>
                <a:lnTo>
                  <a:pt x="89141" y="252006"/>
                </a:lnTo>
                <a:lnTo>
                  <a:pt x="92076" y="204432"/>
                </a:lnTo>
                <a:lnTo>
                  <a:pt x="101923" y="159410"/>
                </a:lnTo>
                <a:lnTo>
                  <a:pt x="120246" y="121545"/>
                </a:lnTo>
                <a:lnTo>
                  <a:pt x="148607" y="95448"/>
                </a:lnTo>
                <a:lnTo>
                  <a:pt x="188569" y="85724"/>
                </a:lnTo>
                <a:lnTo>
                  <a:pt x="188569" y="0"/>
                </a:lnTo>
                <a:close/>
              </a:path>
            </a:pathLst>
          </a:custGeom>
          <a:solidFill>
            <a:srgbClr val="E03A3E"/>
          </a:solidFill>
        </p:spPr>
        <p:txBody>
          <a:bodyPr wrap="square" lIns="0" tIns="0" rIns="0" bIns="0" rtlCol="0"/>
          <a:lstStyle/>
          <a:p>
            <a:pPr defTabSz="552755"/>
            <a:endParaRPr sz="1088">
              <a:solidFill>
                <a:prstClr val="black"/>
              </a:solidFill>
              <a:latin typeface="Calibri"/>
            </a:endParaRPr>
          </a:p>
        </p:txBody>
      </p:sp>
      <p:sp>
        <p:nvSpPr>
          <p:cNvPr id="99" name="object 71"/>
          <p:cNvSpPr/>
          <p:nvPr userDrawn="1">
            <p:custDataLst>
              <p:tags r:id="rId21"/>
            </p:custDataLst>
          </p:nvPr>
        </p:nvSpPr>
        <p:spPr>
          <a:xfrm>
            <a:off x="4157682" y="2982434"/>
            <a:ext cx="304800" cy="267564"/>
          </a:xfrm>
          <a:custGeom>
            <a:avLst/>
            <a:gdLst/>
            <a:ahLst/>
            <a:cxnLst/>
            <a:rect l="l" t="t" r="r" b="b"/>
            <a:pathLst>
              <a:path w="504190" h="442595">
                <a:moveTo>
                  <a:pt x="190284" y="0"/>
                </a:moveTo>
                <a:lnTo>
                  <a:pt x="0" y="0"/>
                </a:lnTo>
                <a:lnTo>
                  <a:pt x="0" y="190284"/>
                </a:lnTo>
                <a:lnTo>
                  <a:pt x="101142" y="190284"/>
                </a:lnTo>
                <a:lnTo>
                  <a:pt x="98207" y="237857"/>
                </a:lnTo>
                <a:lnTo>
                  <a:pt x="88360" y="282880"/>
                </a:lnTo>
                <a:lnTo>
                  <a:pt x="70037" y="320744"/>
                </a:lnTo>
                <a:lnTo>
                  <a:pt x="41676" y="346841"/>
                </a:lnTo>
                <a:lnTo>
                  <a:pt x="1714" y="356565"/>
                </a:lnTo>
                <a:lnTo>
                  <a:pt x="1714" y="442290"/>
                </a:lnTo>
                <a:lnTo>
                  <a:pt x="47716" y="437016"/>
                </a:lnTo>
                <a:lnTo>
                  <a:pt x="86867" y="421959"/>
                </a:lnTo>
                <a:lnTo>
                  <a:pt x="119388" y="398263"/>
                </a:lnTo>
                <a:lnTo>
                  <a:pt x="145500" y="367074"/>
                </a:lnTo>
                <a:lnTo>
                  <a:pt x="165425" y="329536"/>
                </a:lnTo>
                <a:lnTo>
                  <a:pt x="179383" y="286795"/>
                </a:lnTo>
                <a:lnTo>
                  <a:pt x="187595" y="239996"/>
                </a:lnTo>
                <a:lnTo>
                  <a:pt x="190284" y="190284"/>
                </a:lnTo>
                <a:lnTo>
                  <a:pt x="190284" y="0"/>
                </a:lnTo>
                <a:close/>
              </a:path>
              <a:path w="504190" h="442595">
                <a:moveTo>
                  <a:pt x="503999" y="0"/>
                </a:moveTo>
                <a:lnTo>
                  <a:pt x="313715" y="0"/>
                </a:lnTo>
                <a:lnTo>
                  <a:pt x="313715" y="190284"/>
                </a:lnTo>
                <a:lnTo>
                  <a:pt x="414858" y="190284"/>
                </a:lnTo>
                <a:lnTo>
                  <a:pt x="411923" y="237857"/>
                </a:lnTo>
                <a:lnTo>
                  <a:pt x="402075" y="282880"/>
                </a:lnTo>
                <a:lnTo>
                  <a:pt x="383753" y="320744"/>
                </a:lnTo>
                <a:lnTo>
                  <a:pt x="355392" y="346841"/>
                </a:lnTo>
                <a:lnTo>
                  <a:pt x="315429" y="356565"/>
                </a:lnTo>
                <a:lnTo>
                  <a:pt x="315429" y="442290"/>
                </a:lnTo>
                <a:lnTo>
                  <a:pt x="361432" y="437016"/>
                </a:lnTo>
                <a:lnTo>
                  <a:pt x="400583" y="421959"/>
                </a:lnTo>
                <a:lnTo>
                  <a:pt x="433103" y="398263"/>
                </a:lnTo>
                <a:lnTo>
                  <a:pt x="459216" y="367074"/>
                </a:lnTo>
                <a:lnTo>
                  <a:pt x="479140" y="329536"/>
                </a:lnTo>
                <a:lnTo>
                  <a:pt x="493098" y="286795"/>
                </a:lnTo>
                <a:lnTo>
                  <a:pt x="501311" y="239996"/>
                </a:lnTo>
                <a:lnTo>
                  <a:pt x="503999" y="190284"/>
                </a:lnTo>
                <a:lnTo>
                  <a:pt x="503999" y="0"/>
                </a:lnTo>
                <a:close/>
              </a:path>
            </a:pathLst>
          </a:custGeom>
          <a:solidFill>
            <a:srgbClr val="E03A3E"/>
          </a:solidFill>
        </p:spPr>
        <p:txBody>
          <a:bodyPr wrap="square" lIns="0" tIns="0" rIns="0" bIns="0" rtlCol="0"/>
          <a:lstStyle/>
          <a:p>
            <a:pPr defTabSz="552755"/>
            <a:endParaRPr sz="1088">
              <a:solidFill>
                <a:prstClr val="black"/>
              </a:solidFill>
              <a:latin typeface="Calibri"/>
            </a:endParaRPr>
          </a:p>
        </p:txBody>
      </p:sp>
      <p:sp>
        <p:nvSpPr>
          <p:cNvPr id="100" name="object 72"/>
          <p:cNvSpPr txBox="1"/>
          <p:nvPr userDrawn="1">
            <p:custDataLst>
              <p:tags r:id="rId22"/>
            </p:custDataLst>
          </p:nvPr>
        </p:nvSpPr>
        <p:spPr>
          <a:xfrm>
            <a:off x="3308493" y="1822605"/>
            <a:ext cx="1041464" cy="1123384"/>
          </a:xfrm>
          <a:prstGeom prst="rect">
            <a:avLst/>
          </a:prstGeom>
        </p:spPr>
        <p:txBody>
          <a:bodyPr vert="horz" wrap="square" lIns="0" tIns="0" rIns="0" bIns="0" rtlCol="0">
            <a:spAutoFit/>
          </a:bodyPr>
          <a:lstStyle/>
          <a:p>
            <a:r>
              <a:rPr lang="en-US" sz="730" b="0" i="0" u="none" strike="noStrike" kern="1200" baseline="0" smtClean="0">
                <a:solidFill>
                  <a:srgbClr val="E03A3E"/>
                </a:solidFill>
                <a:latin typeface="+mn-lt"/>
                <a:ea typeface="+mn-ea"/>
                <a:cs typeface="+mn-cs"/>
              </a:rPr>
              <a:t>Reed Smith took the time to understand our needs and then acted upon them. It’s not often that we are asked to provide feedback, and it’s even rarer that feedback is then turned into positive actions that benefit our business. </a:t>
            </a:r>
            <a:endParaRPr sz="730">
              <a:solidFill>
                <a:srgbClr val="E03A3E"/>
              </a:solidFill>
              <a:latin typeface="Arial"/>
              <a:cs typeface="Arial"/>
            </a:endParaRPr>
          </a:p>
        </p:txBody>
      </p:sp>
      <p:sp>
        <p:nvSpPr>
          <p:cNvPr id="101" name="object 73"/>
          <p:cNvSpPr txBox="1"/>
          <p:nvPr userDrawn="1">
            <p:custDataLst>
              <p:tags r:id="rId23"/>
            </p:custDataLst>
          </p:nvPr>
        </p:nvSpPr>
        <p:spPr>
          <a:xfrm>
            <a:off x="3425574" y="3271984"/>
            <a:ext cx="973134" cy="375487"/>
          </a:xfrm>
          <a:prstGeom prst="rect">
            <a:avLst/>
          </a:prstGeom>
        </p:spPr>
        <p:txBody>
          <a:bodyPr vert="horz" wrap="square" lIns="0" tIns="0" rIns="0" bIns="0" rtlCol="0">
            <a:spAutoFit/>
          </a:bodyPr>
          <a:lstStyle/>
          <a:p>
            <a:pPr algn="r"/>
            <a:endParaRPr lang="en-GB" sz="610" b="0" i="0" u="none" strike="noStrike" kern="1200" baseline="0" smtClean="0">
              <a:solidFill>
                <a:srgbClr val="575756"/>
              </a:solidFill>
              <a:latin typeface="+mn-lt"/>
              <a:ea typeface="+mn-ea"/>
              <a:cs typeface="+mn-cs"/>
            </a:endParaRPr>
          </a:p>
          <a:p>
            <a:pPr algn="r"/>
            <a:r>
              <a:rPr lang="en-GB" sz="610" b="0" i="0" u="none" strike="noStrike" kern="1200" baseline="0" smtClean="0">
                <a:solidFill>
                  <a:srgbClr val="575756"/>
                </a:solidFill>
                <a:latin typeface="+mn-lt"/>
                <a:ea typeface="+mn-ea"/>
                <a:cs typeface="+mn-cs"/>
              </a:rPr>
              <a:t>Martyn Freeman </a:t>
            </a:r>
          </a:p>
          <a:p>
            <a:pPr algn="r"/>
            <a:r>
              <a:rPr lang="en-US" sz="610" b="0" i="0" u="none" strike="noStrike" kern="1200" baseline="0" smtClean="0">
                <a:solidFill>
                  <a:srgbClr val="575756"/>
                </a:solidFill>
                <a:latin typeface="+mn-lt"/>
                <a:ea typeface="+mn-ea"/>
                <a:cs typeface="+mn-cs"/>
              </a:rPr>
              <a:t>General Counsel </a:t>
            </a:r>
            <a:br>
              <a:rPr lang="en-US" sz="610" b="0" i="0" u="none" strike="noStrike" kern="1200" baseline="0" smtClean="0">
                <a:solidFill>
                  <a:srgbClr val="575756"/>
                </a:solidFill>
                <a:latin typeface="+mn-lt"/>
                <a:ea typeface="+mn-ea"/>
                <a:cs typeface="+mn-cs"/>
              </a:rPr>
            </a:br>
            <a:r>
              <a:rPr lang="en-US" sz="610" b="0" i="0" u="none" strike="noStrike" kern="1200" baseline="0" smtClean="0">
                <a:solidFill>
                  <a:srgbClr val="575756"/>
                </a:solidFill>
                <a:latin typeface="+mn-lt"/>
                <a:ea typeface="+mn-ea"/>
                <a:cs typeface="+mn-cs"/>
              </a:rPr>
              <a:t>BBC Studios </a:t>
            </a:r>
            <a:endParaRPr sz="610">
              <a:solidFill>
                <a:srgbClr val="575756"/>
              </a:solidFill>
              <a:latin typeface="Arial"/>
              <a:cs typeface="Arial"/>
            </a:endParaRPr>
          </a:p>
        </p:txBody>
      </p:sp>
      <p:sp>
        <p:nvSpPr>
          <p:cNvPr id="102" name="object 74"/>
          <p:cNvSpPr txBox="1"/>
          <p:nvPr userDrawn="1">
            <p:custDataLst>
              <p:tags r:id="rId24"/>
            </p:custDataLst>
          </p:nvPr>
        </p:nvSpPr>
        <p:spPr>
          <a:xfrm>
            <a:off x="4617007" y="1375281"/>
            <a:ext cx="608448" cy="111569"/>
          </a:xfrm>
          <a:prstGeom prst="rect">
            <a:avLst/>
          </a:prstGeom>
        </p:spPr>
        <p:txBody>
          <a:bodyPr vert="horz" wrap="square" lIns="0" tIns="0" rIns="0" bIns="0" rtlCol="0">
            <a:spAutoFit/>
          </a:bodyPr>
          <a:lstStyle/>
          <a:p>
            <a:pPr marL="7677" defTabSz="552755"/>
            <a:r>
              <a:rPr sz="725" spc="-3">
                <a:solidFill>
                  <a:srgbClr val="E03A3E"/>
                </a:solidFill>
                <a:latin typeface="Wingdings 3"/>
                <a:cs typeface="Wingdings 3"/>
              </a:rPr>
              <a:t></a:t>
            </a:r>
            <a:r>
              <a:rPr sz="725" spc="-3">
                <a:solidFill>
                  <a:srgbClr val="E03A3E"/>
                </a:solidFill>
                <a:latin typeface="Times New Roman"/>
                <a:cs typeface="Times New Roman"/>
              </a:rPr>
              <a:t> </a:t>
            </a:r>
            <a:r>
              <a:rPr sz="725" spc="3">
                <a:solidFill>
                  <a:srgbClr val="E03A3E"/>
                </a:solidFill>
                <a:latin typeface="Times New Roman"/>
                <a:cs typeface="Times New Roman"/>
              </a:rPr>
              <a:t> </a:t>
            </a:r>
            <a:r>
              <a:rPr sz="725" b="1" spc="-6">
                <a:solidFill>
                  <a:srgbClr val="E03A3E"/>
                </a:solidFill>
                <a:latin typeface="Arial"/>
                <a:cs typeface="Arial"/>
              </a:rPr>
              <a:t>Innovation</a:t>
            </a:r>
            <a:endParaRPr sz="725">
              <a:solidFill>
                <a:srgbClr val="E03A3E"/>
              </a:solidFill>
              <a:latin typeface="Arial"/>
              <a:cs typeface="Arial"/>
            </a:endParaRPr>
          </a:p>
        </p:txBody>
      </p:sp>
      <p:sp>
        <p:nvSpPr>
          <p:cNvPr id="103" name="object 75"/>
          <p:cNvSpPr txBox="1"/>
          <p:nvPr userDrawn="1">
            <p:custDataLst>
              <p:tags r:id="rId25"/>
            </p:custDataLst>
          </p:nvPr>
        </p:nvSpPr>
        <p:spPr>
          <a:xfrm>
            <a:off x="4617007" y="1504560"/>
            <a:ext cx="1297895" cy="657103"/>
          </a:xfrm>
          <a:prstGeom prst="rect">
            <a:avLst/>
          </a:prstGeom>
        </p:spPr>
        <p:txBody>
          <a:bodyPr vert="horz" wrap="square" lIns="0" tIns="0" rIns="0" bIns="0" rtlCol="0">
            <a:spAutoFit/>
          </a:bodyPr>
          <a:lstStyle/>
          <a:p>
            <a:r>
              <a:rPr lang="en-US" sz="610" b="0" i="0" u="none" strike="noStrike" kern="1200" baseline="0" smtClean="0">
                <a:solidFill>
                  <a:schemeClr val="tx1"/>
                </a:solidFill>
                <a:latin typeface="+mn-lt"/>
                <a:ea typeface="+mn-ea"/>
                <a:cs typeface="+mn-cs"/>
              </a:rPr>
              <a:t>We take a more “human” approach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to innovation. Our philosophy is “people, process, and then technology.” We listen to our clients and encourage co-creation and collaboration, to create solutions </a:t>
            </a:r>
          </a:p>
          <a:p>
            <a:r>
              <a:rPr lang="en-US" sz="610" b="0" i="0" u="none" strike="noStrike" kern="1200" baseline="0" smtClean="0">
                <a:solidFill>
                  <a:schemeClr val="tx1"/>
                </a:solidFill>
                <a:latin typeface="+mn-lt"/>
                <a:ea typeface="+mn-ea"/>
                <a:cs typeface="+mn-cs"/>
              </a:rPr>
              <a:t>that truly meet their needs.</a:t>
            </a:r>
            <a:endParaRPr sz="610">
              <a:solidFill>
                <a:prstClr val="black"/>
              </a:solidFill>
              <a:latin typeface="Arial"/>
              <a:cs typeface="Arial"/>
            </a:endParaRPr>
          </a:p>
        </p:txBody>
      </p:sp>
      <p:sp>
        <p:nvSpPr>
          <p:cNvPr id="104" name="object 76"/>
          <p:cNvSpPr txBox="1"/>
          <p:nvPr userDrawn="1">
            <p:custDataLst>
              <p:tags r:id="rId26"/>
            </p:custDataLst>
          </p:nvPr>
        </p:nvSpPr>
        <p:spPr>
          <a:xfrm>
            <a:off x="4617007" y="3086112"/>
            <a:ext cx="1297511" cy="1050288"/>
          </a:xfrm>
          <a:prstGeom prst="rect">
            <a:avLst/>
          </a:prstGeom>
        </p:spPr>
        <p:txBody>
          <a:bodyPr vert="horz" wrap="square" lIns="0" tIns="0" rIns="0" bIns="0" rtlCol="0">
            <a:spAutoFit/>
          </a:bodyPr>
          <a:lstStyle/>
          <a:p>
            <a:pPr marL="7677" defTabSz="552755"/>
            <a:r>
              <a:rPr sz="725" spc="-3">
                <a:solidFill>
                  <a:srgbClr val="E31836"/>
                </a:solidFill>
                <a:latin typeface="Wingdings 3"/>
                <a:cs typeface="Wingdings 3"/>
              </a:rPr>
              <a:t></a:t>
            </a:r>
            <a:r>
              <a:rPr sz="725" spc="-3">
                <a:solidFill>
                  <a:srgbClr val="E31836"/>
                </a:solidFill>
                <a:latin typeface="Times New Roman"/>
                <a:cs typeface="Times New Roman"/>
              </a:rPr>
              <a:t> </a:t>
            </a:r>
            <a:r>
              <a:rPr sz="725" spc="12">
                <a:solidFill>
                  <a:srgbClr val="E31836"/>
                </a:solidFill>
                <a:latin typeface="Times New Roman"/>
                <a:cs typeface="Times New Roman"/>
              </a:rPr>
              <a:t> </a:t>
            </a:r>
            <a:r>
              <a:rPr sz="725" b="1" spc="-15" smtClean="0">
                <a:solidFill>
                  <a:srgbClr val="E31836"/>
                </a:solidFill>
                <a:latin typeface="Arial"/>
                <a:cs typeface="Arial"/>
              </a:rPr>
              <a:t>Technology</a:t>
            </a:r>
            <a:endParaRPr lang="en-US" sz="725" b="1" spc="-15" baseline="0" smtClean="0">
              <a:solidFill>
                <a:srgbClr val="E31836"/>
              </a:solidFill>
              <a:latin typeface="Arial"/>
              <a:cs typeface="Arial"/>
            </a:endParaRPr>
          </a:p>
          <a:p>
            <a:pPr marL="7677" defTabSz="552755"/>
            <a:r>
              <a:rPr lang="en-US" sz="610" b="0" i="0" u="none" strike="noStrike" kern="1200" baseline="0" smtClean="0">
                <a:solidFill>
                  <a:schemeClr val="tx1"/>
                </a:solidFill>
                <a:latin typeface="+mn-lt"/>
                <a:ea typeface="+mn-ea"/>
                <a:cs typeface="+mn-cs"/>
              </a:rPr>
              <a:t>Our global team is dedicated to creating smart solutions to meet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our clients’ needs through partnership with our lawyers and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our clients. We offer technology-based solutions to streamline our service delivery to our clients while simultaneously improving efficiency and quality. </a:t>
            </a:r>
            <a:br>
              <a:rPr lang="en-US" sz="610" b="0" i="0" u="none" strike="noStrike" kern="1200" baseline="0" smtClean="0">
                <a:solidFill>
                  <a:schemeClr val="tx1"/>
                </a:solidFill>
                <a:latin typeface="+mn-lt"/>
                <a:ea typeface="+mn-ea"/>
                <a:cs typeface="+mn-cs"/>
              </a:rPr>
            </a:br>
            <a:endParaRPr lang="en-US" sz="610" smtClean="0">
              <a:solidFill>
                <a:prstClr val="black"/>
              </a:solidFill>
              <a:latin typeface="+mn-lt"/>
              <a:cs typeface="+mn-cs"/>
            </a:endParaRPr>
          </a:p>
        </p:txBody>
      </p:sp>
      <p:sp>
        <p:nvSpPr>
          <p:cNvPr id="105" name="object 78"/>
          <p:cNvSpPr txBox="1"/>
          <p:nvPr userDrawn="1">
            <p:custDataLst>
              <p:tags r:id="rId27"/>
            </p:custDataLst>
          </p:nvPr>
        </p:nvSpPr>
        <p:spPr>
          <a:xfrm>
            <a:off x="4617007" y="4253903"/>
            <a:ext cx="1408181" cy="1050031"/>
          </a:xfrm>
          <a:prstGeom prst="rect">
            <a:avLst/>
          </a:prstGeom>
        </p:spPr>
        <p:txBody>
          <a:bodyPr vert="horz" wrap="square" lIns="0" tIns="0" rIns="0" bIns="0" rtlCol="0">
            <a:spAutoFit/>
          </a:bodyPr>
          <a:lstStyle/>
          <a:p>
            <a:pPr marL="139724" marR="318986" indent="-132431" defTabSz="552755">
              <a:lnSpc>
                <a:spcPts val="786"/>
              </a:lnSpc>
            </a:pPr>
            <a:r>
              <a:rPr sz="725" spc="-3">
                <a:solidFill>
                  <a:srgbClr val="E03A3E"/>
                </a:solidFill>
                <a:latin typeface="Wingdings 3"/>
                <a:cs typeface="Wingdings 3"/>
              </a:rPr>
              <a:t></a:t>
            </a:r>
            <a:r>
              <a:rPr sz="725" spc="-3">
                <a:solidFill>
                  <a:srgbClr val="E03A3E"/>
                </a:solidFill>
                <a:latin typeface="Times New Roman"/>
                <a:cs typeface="Times New Roman"/>
              </a:rPr>
              <a:t> </a:t>
            </a:r>
            <a:r>
              <a:rPr lang="en-GB" sz="725" spc="-3" smtClean="0">
                <a:solidFill>
                  <a:srgbClr val="E03A3E"/>
                </a:solidFill>
                <a:latin typeface="Times New Roman"/>
                <a:cs typeface="Times New Roman"/>
              </a:rPr>
              <a:t> </a:t>
            </a:r>
            <a:r>
              <a:rPr sz="725" b="1" spc="3" smtClean="0">
                <a:solidFill>
                  <a:srgbClr val="E03A3E"/>
                </a:solidFill>
                <a:latin typeface="Arial"/>
                <a:cs typeface="Arial"/>
              </a:rPr>
              <a:t>Sector </a:t>
            </a:r>
            <a:r>
              <a:rPr sz="725" b="1">
                <a:solidFill>
                  <a:srgbClr val="E03A3E"/>
                </a:solidFill>
                <a:latin typeface="Arial"/>
                <a:cs typeface="Arial"/>
              </a:rPr>
              <a:t>and </a:t>
            </a:r>
            <a:r>
              <a:rPr lang="en-US" sz="725" b="1" smtClean="0">
                <a:solidFill>
                  <a:srgbClr val="E03A3E"/>
                </a:solidFill>
                <a:latin typeface="Arial"/>
                <a:cs typeface="Arial"/>
              </a:rPr>
              <a:t/>
            </a:r>
            <a:br>
              <a:rPr lang="en-US" sz="725" b="1" smtClean="0">
                <a:solidFill>
                  <a:srgbClr val="E03A3E"/>
                </a:solidFill>
                <a:latin typeface="Arial"/>
                <a:cs typeface="Arial"/>
              </a:rPr>
            </a:br>
            <a:r>
              <a:rPr sz="725" b="1" spc="-9" smtClean="0">
                <a:solidFill>
                  <a:srgbClr val="E03A3E"/>
                </a:solidFill>
                <a:latin typeface="Arial"/>
                <a:cs typeface="Arial"/>
              </a:rPr>
              <a:t>industry  </a:t>
            </a:r>
            <a:r>
              <a:rPr sz="725" b="1">
                <a:solidFill>
                  <a:srgbClr val="E03A3E"/>
                </a:solidFill>
                <a:latin typeface="Arial"/>
                <a:cs typeface="Arial"/>
              </a:rPr>
              <a:t>approach</a:t>
            </a:r>
            <a:endParaRPr sz="725">
              <a:solidFill>
                <a:srgbClr val="E03A3E"/>
              </a:solidFill>
              <a:latin typeface="Arial"/>
              <a:cs typeface="Arial"/>
            </a:endParaRPr>
          </a:p>
          <a:p>
            <a:r>
              <a:rPr lang="en-US" sz="610" b="0" i="0" u="none" strike="noStrike" kern="1200" baseline="0" smtClean="0">
                <a:solidFill>
                  <a:schemeClr val="tx1"/>
                </a:solidFill>
                <a:latin typeface="+mn-lt"/>
                <a:ea typeface="+mn-ea"/>
                <a:cs typeface="+mn-cs"/>
              </a:rPr>
              <a:t>Our extensive legal experience covers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a range of industry sectors. We focus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on future outcomes, where our clients and their businesses want to go, and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the issues that they might face.</a:t>
            </a:r>
          </a:p>
          <a:p>
            <a:endParaRPr lang="en-US" sz="610" b="0" i="0" u="none" strike="noStrike" kern="1200" baseline="0" smtClean="0">
              <a:solidFill>
                <a:schemeClr val="tx1"/>
              </a:solidFill>
              <a:latin typeface="+mn-lt"/>
              <a:ea typeface="+mn-ea"/>
              <a:cs typeface="+mn-cs"/>
            </a:endParaRPr>
          </a:p>
          <a:p>
            <a:r>
              <a:rPr lang="en-US" sz="610" b="0" i="0" u="none" strike="noStrike" kern="1200" baseline="0" smtClean="0">
                <a:solidFill>
                  <a:schemeClr val="tx1"/>
                </a:solidFill>
                <a:latin typeface="+mn-lt"/>
                <a:ea typeface="+mn-ea"/>
                <a:cs typeface="+mn-cs"/>
              </a:rPr>
              <a:t>We live and breathe our clients’ sectors and have an informed point of view on what’s coming around the corner. </a:t>
            </a:r>
            <a:endParaRPr sz="610">
              <a:solidFill>
                <a:prstClr val="black"/>
              </a:solidFill>
              <a:latin typeface="Arial"/>
              <a:cs typeface="Arial"/>
            </a:endParaRPr>
          </a:p>
        </p:txBody>
      </p:sp>
      <p:sp>
        <p:nvSpPr>
          <p:cNvPr id="106" name="object 79"/>
          <p:cNvSpPr txBox="1"/>
          <p:nvPr userDrawn="1">
            <p:custDataLst>
              <p:tags r:id="rId28"/>
            </p:custDataLst>
          </p:nvPr>
        </p:nvSpPr>
        <p:spPr>
          <a:xfrm>
            <a:off x="3184262" y="930663"/>
            <a:ext cx="2191181" cy="279179"/>
          </a:xfrm>
          <a:prstGeom prst="rect">
            <a:avLst/>
          </a:prstGeom>
        </p:spPr>
        <p:txBody>
          <a:bodyPr vert="horz" wrap="square" lIns="0" tIns="0" rIns="0" bIns="0" rtlCol="0">
            <a:spAutoFit/>
          </a:bodyPr>
          <a:lstStyle/>
          <a:p>
            <a:pPr marL="7677" defTabSz="552755"/>
            <a:r>
              <a:rPr sz="1814" b="1" spc="-21">
                <a:solidFill>
                  <a:srgbClr val="E03A3E"/>
                </a:solidFill>
                <a:latin typeface="Arial"/>
                <a:cs typeface="Arial"/>
              </a:rPr>
              <a:t>We </a:t>
            </a:r>
            <a:r>
              <a:rPr sz="1814" b="1" spc="-15">
                <a:solidFill>
                  <a:srgbClr val="E03A3E"/>
                </a:solidFill>
                <a:latin typeface="Arial"/>
                <a:cs typeface="Arial"/>
              </a:rPr>
              <a:t>drive</a:t>
            </a:r>
            <a:r>
              <a:rPr sz="1814" b="1">
                <a:solidFill>
                  <a:srgbClr val="E03A3E"/>
                </a:solidFill>
                <a:latin typeface="Arial"/>
                <a:cs typeface="Arial"/>
              </a:rPr>
              <a:t> </a:t>
            </a:r>
            <a:r>
              <a:rPr sz="1814" b="1" spc="-12">
                <a:solidFill>
                  <a:srgbClr val="E03A3E"/>
                </a:solidFill>
                <a:latin typeface="Arial"/>
                <a:cs typeface="Arial"/>
              </a:rPr>
              <a:t>progress...</a:t>
            </a:r>
            <a:endParaRPr sz="1814">
              <a:solidFill>
                <a:srgbClr val="E03A3E"/>
              </a:solidFill>
              <a:latin typeface="Arial"/>
              <a:cs typeface="Arial"/>
            </a:endParaRPr>
          </a:p>
        </p:txBody>
      </p:sp>
      <p:sp>
        <p:nvSpPr>
          <p:cNvPr id="107" name="object 80"/>
          <p:cNvSpPr txBox="1"/>
          <p:nvPr userDrawn="1">
            <p:custDataLst>
              <p:tags r:id="rId29"/>
            </p:custDataLst>
          </p:nvPr>
        </p:nvSpPr>
        <p:spPr>
          <a:xfrm>
            <a:off x="6029314" y="1380044"/>
            <a:ext cx="1318241" cy="111569"/>
          </a:xfrm>
          <a:prstGeom prst="rect">
            <a:avLst/>
          </a:prstGeom>
        </p:spPr>
        <p:txBody>
          <a:bodyPr vert="horz" wrap="square" lIns="0" tIns="0" rIns="0" bIns="0" rtlCol="0">
            <a:spAutoFit/>
          </a:bodyPr>
          <a:lstStyle/>
          <a:p>
            <a:pPr marL="7677" defTabSz="552755"/>
            <a:r>
              <a:rPr sz="725" spc="-3">
                <a:solidFill>
                  <a:srgbClr val="E03A3E"/>
                </a:solidFill>
                <a:latin typeface="Wingdings 3"/>
                <a:cs typeface="Wingdings 3"/>
              </a:rPr>
              <a:t></a:t>
            </a:r>
            <a:r>
              <a:rPr sz="725" spc="-3">
                <a:solidFill>
                  <a:srgbClr val="E03A3E"/>
                </a:solidFill>
                <a:latin typeface="Times New Roman"/>
                <a:cs typeface="Times New Roman"/>
              </a:rPr>
              <a:t>  </a:t>
            </a:r>
            <a:r>
              <a:rPr sz="725" b="1" spc="-12">
                <a:solidFill>
                  <a:srgbClr val="E03A3E"/>
                </a:solidFill>
                <a:latin typeface="Arial"/>
                <a:cs typeface="Arial"/>
              </a:rPr>
              <a:t>Reed </a:t>
            </a:r>
            <a:r>
              <a:rPr sz="725" b="1" spc="-24">
                <a:solidFill>
                  <a:srgbClr val="E03A3E"/>
                </a:solidFill>
                <a:latin typeface="Arial"/>
                <a:cs typeface="Arial"/>
              </a:rPr>
              <a:t>Smith </a:t>
            </a:r>
            <a:r>
              <a:rPr sz="725" b="1" spc="-27">
                <a:solidFill>
                  <a:srgbClr val="E03A3E"/>
                </a:solidFill>
                <a:latin typeface="Arial"/>
                <a:cs typeface="Arial"/>
              </a:rPr>
              <a:t>Global</a:t>
            </a:r>
            <a:r>
              <a:rPr sz="725" b="1" spc="-142">
                <a:solidFill>
                  <a:srgbClr val="E03A3E"/>
                </a:solidFill>
                <a:latin typeface="Arial"/>
                <a:cs typeface="Arial"/>
              </a:rPr>
              <a:t> </a:t>
            </a:r>
            <a:r>
              <a:rPr sz="725" b="1" spc="-33">
                <a:solidFill>
                  <a:srgbClr val="E03A3E"/>
                </a:solidFill>
                <a:latin typeface="Arial"/>
                <a:cs typeface="Arial"/>
              </a:rPr>
              <a:t>Solutions</a:t>
            </a:r>
            <a:endParaRPr sz="725">
              <a:solidFill>
                <a:srgbClr val="E03A3E"/>
              </a:solidFill>
              <a:latin typeface="Arial"/>
              <a:cs typeface="Arial"/>
            </a:endParaRPr>
          </a:p>
        </p:txBody>
      </p:sp>
      <p:sp>
        <p:nvSpPr>
          <p:cNvPr id="108" name="object 81"/>
          <p:cNvSpPr txBox="1"/>
          <p:nvPr userDrawn="1">
            <p:custDataLst>
              <p:tags r:id="rId30"/>
            </p:custDataLst>
          </p:nvPr>
        </p:nvSpPr>
        <p:spPr>
          <a:xfrm>
            <a:off x="6029315" y="1509323"/>
            <a:ext cx="1431437" cy="1310359"/>
          </a:xfrm>
          <a:prstGeom prst="rect">
            <a:avLst/>
          </a:prstGeom>
        </p:spPr>
        <p:txBody>
          <a:bodyPr vert="horz" wrap="square" lIns="0" tIns="0" rIns="0" bIns="0" rtlCol="0">
            <a:spAutoFit/>
          </a:bodyPr>
          <a:lstStyle/>
          <a:p>
            <a:pPr marL="7677" marR="139724" defTabSz="552755">
              <a:lnSpc>
                <a:spcPct val="108300"/>
              </a:lnSpc>
            </a:pPr>
            <a:r>
              <a:rPr lang="en-US" sz="610" b="0" i="0" u="none" strike="noStrike" kern="1200" baseline="0" smtClean="0">
                <a:solidFill>
                  <a:schemeClr val="tx1"/>
                </a:solidFill>
                <a:latin typeface="+mn-lt"/>
                <a:ea typeface="+mn-ea"/>
                <a:cs typeface="+mn-cs"/>
              </a:rPr>
              <a:t>Reed Smith Global Solutions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re-thinks legal services. By </a:t>
            </a:r>
            <a:br>
              <a:rPr lang="en-US" sz="610" b="0" i="0" u="none" strike="noStrike" kern="1200" baseline="0" smtClean="0">
                <a:solidFill>
                  <a:schemeClr val="tx1"/>
                </a:solidFill>
                <a:latin typeface="+mn-lt"/>
                <a:ea typeface="+mn-ea"/>
                <a:cs typeface="+mn-cs"/>
              </a:rPr>
            </a:br>
            <a:r>
              <a:rPr lang="en-US" sz="610" b="0" i="0" u="none" strike="noStrike" kern="1200" baseline="0" smtClean="0">
                <a:solidFill>
                  <a:schemeClr val="tx1"/>
                </a:solidFill>
                <a:latin typeface="+mn-lt"/>
                <a:ea typeface="+mn-ea"/>
                <a:cs typeface="+mn-cs"/>
              </a:rPr>
              <a:t>re-evaluating our clients' legal needs together, we can clearly determine what’s valuable to them. Complex tasks can be simplified, opportunities for efficiencies can be discovered, and continuous improvement and progress can be built in. Evolution becomes first nature through Reed Smith Global Solutions, freeing our clients up to grow their businesses now and in the future. </a:t>
            </a:r>
            <a:endParaRPr sz="610">
              <a:solidFill>
                <a:prstClr val="black"/>
              </a:solidFill>
              <a:latin typeface="Arial"/>
              <a:cs typeface="Arial"/>
            </a:endParaRPr>
          </a:p>
        </p:txBody>
      </p:sp>
      <p:sp>
        <p:nvSpPr>
          <p:cNvPr id="109" name="object 82"/>
          <p:cNvSpPr txBox="1"/>
          <p:nvPr userDrawn="1">
            <p:custDataLst>
              <p:tags r:id="rId31"/>
            </p:custDataLst>
          </p:nvPr>
        </p:nvSpPr>
        <p:spPr>
          <a:xfrm>
            <a:off x="6029315" y="2948068"/>
            <a:ext cx="1339354" cy="834011"/>
          </a:xfrm>
          <a:prstGeom prst="rect">
            <a:avLst/>
          </a:prstGeom>
        </p:spPr>
        <p:txBody>
          <a:bodyPr vert="horz" wrap="square" lIns="0" tIns="0" rIns="0" bIns="0" rtlCol="0">
            <a:spAutoFit/>
          </a:bodyPr>
          <a:lstStyle/>
          <a:p>
            <a:pPr marL="7677" defTabSz="552755"/>
            <a:r>
              <a:rPr sz="725" spc="-3">
                <a:solidFill>
                  <a:srgbClr val="E03A3E"/>
                </a:solidFill>
                <a:latin typeface="Wingdings 3"/>
                <a:cs typeface="Wingdings 3"/>
              </a:rPr>
              <a:t></a:t>
            </a:r>
            <a:r>
              <a:rPr sz="725" spc="-3">
                <a:solidFill>
                  <a:srgbClr val="E03A3E"/>
                </a:solidFill>
                <a:latin typeface="Times New Roman"/>
                <a:cs typeface="Times New Roman"/>
              </a:rPr>
              <a:t>  </a:t>
            </a:r>
            <a:r>
              <a:rPr sz="725" b="1" spc="-6">
                <a:solidFill>
                  <a:srgbClr val="E03A3E"/>
                </a:solidFill>
                <a:latin typeface="Arial"/>
                <a:cs typeface="Arial"/>
              </a:rPr>
              <a:t>Responsible</a:t>
            </a:r>
            <a:r>
              <a:rPr sz="725" b="1" spc="12">
                <a:solidFill>
                  <a:srgbClr val="E03A3E"/>
                </a:solidFill>
                <a:latin typeface="Arial"/>
                <a:cs typeface="Arial"/>
              </a:rPr>
              <a:t> </a:t>
            </a:r>
            <a:r>
              <a:rPr sz="725" b="1" spc="-9">
                <a:solidFill>
                  <a:srgbClr val="E03A3E"/>
                </a:solidFill>
                <a:latin typeface="Arial"/>
                <a:cs typeface="Arial"/>
              </a:rPr>
              <a:t>business</a:t>
            </a:r>
            <a:endParaRPr sz="725">
              <a:solidFill>
                <a:srgbClr val="E03A3E"/>
              </a:solidFill>
              <a:latin typeface="Arial"/>
              <a:cs typeface="Arial"/>
            </a:endParaRPr>
          </a:p>
          <a:p>
            <a:pPr marL="7677" marR="3071" defTabSz="552755">
              <a:lnSpc>
                <a:spcPct val="108300"/>
              </a:lnSpc>
              <a:spcBef>
                <a:spcPts val="145"/>
              </a:spcBef>
            </a:pPr>
            <a:r>
              <a:rPr lang="en-US" sz="610" b="0" i="0" u="none" strike="noStrike" kern="1200" baseline="0" smtClean="0">
                <a:solidFill>
                  <a:schemeClr val="tx1"/>
                </a:solidFill>
                <a:latin typeface="+mn-lt"/>
                <a:ea typeface="+mn-ea"/>
                <a:cs typeface="+mn-cs"/>
              </a:rPr>
              <a:t>Being a responsible business is vitally important to us. It makes us a better law firm and a better place to work. It helps us on the world stage and in our local communities. We focus our responsible business efforts in four key areas:</a:t>
            </a:r>
            <a:endParaRPr sz="610">
              <a:solidFill>
                <a:prstClr val="black"/>
              </a:solidFill>
              <a:latin typeface="Arial"/>
              <a:cs typeface="Arial"/>
            </a:endParaRPr>
          </a:p>
        </p:txBody>
      </p:sp>
      <p:sp>
        <p:nvSpPr>
          <p:cNvPr id="110" name="object 83"/>
          <p:cNvSpPr txBox="1"/>
          <p:nvPr userDrawn="1">
            <p:custDataLst>
              <p:tags r:id="rId32"/>
            </p:custDataLst>
          </p:nvPr>
        </p:nvSpPr>
        <p:spPr>
          <a:xfrm>
            <a:off x="6181657" y="3875787"/>
            <a:ext cx="977356" cy="372410"/>
          </a:xfrm>
          <a:prstGeom prst="rect">
            <a:avLst/>
          </a:prstGeom>
        </p:spPr>
        <p:txBody>
          <a:bodyPr vert="horz" wrap="square" lIns="0" tIns="0" rIns="0" bIns="0" rtlCol="0">
            <a:spAutoFit/>
          </a:bodyPr>
          <a:lstStyle/>
          <a:p>
            <a:pPr marL="131663" indent="-123985" defTabSz="552755">
              <a:buClr>
                <a:srgbClr val="E0393E"/>
              </a:buClr>
              <a:buSzPct val="120000"/>
              <a:buFont typeface="Open Sans"/>
              <a:buChar char="•"/>
              <a:tabLst>
                <a:tab pos="131663" algn="l"/>
                <a:tab pos="132047" algn="l"/>
              </a:tabLst>
            </a:pPr>
            <a:r>
              <a:rPr sz="605" spc="6">
                <a:solidFill>
                  <a:srgbClr val="231F20"/>
                </a:solidFill>
                <a:latin typeface="Arial"/>
                <a:cs typeface="Arial"/>
              </a:rPr>
              <a:t>Community</a:t>
            </a:r>
            <a:r>
              <a:rPr sz="605" spc="-39">
                <a:solidFill>
                  <a:srgbClr val="231F20"/>
                </a:solidFill>
                <a:latin typeface="Arial"/>
                <a:cs typeface="Arial"/>
              </a:rPr>
              <a:t> </a:t>
            </a:r>
            <a:r>
              <a:rPr sz="605">
                <a:solidFill>
                  <a:srgbClr val="231F20"/>
                </a:solidFill>
                <a:latin typeface="Arial"/>
                <a:cs typeface="Arial"/>
              </a:rPr>
              <a:t>volunteering</a:t>
            </a:r>
            <a:endParaRPr sz="605">
              <a:solidFill>
                <a:prstClr val="black"/>
              </a:solidFill>
              <a:latin typeface="Arial"/>
              <a:cs typeface="Arial"/>
            </a:endParaRPr>
          </a:p>
          <a:p>
            <a:pPr marL="131663" indent="-123985" defTabSz="552755">
              <a:buClr>
                <a:srgbClr val="E0393E"/>
              </a:buClr>
              <a:buSzPct val="120000"/>
              <a:buFont typeface="Open Sans"/>
              <a:buChar char="•"/>
              <a:tabLst>
                <a:tab pos="131663" algn="l"/>
                <a:tab pos="132047" algn="l"/>
              </a:tabLst>
            </a:pPr>
            <a:r>
              <a:rPr sz="605" spc="-12">
                <a:solidFill>
                  <a:srgbClr val="231F20"/>
                </a:solidFill>
                <a:latin typeface="Arial"/>
                <a:cs typeface="Arial"/>
              </a:rPr>
              <a:t>Green</a:t>
            </a:r>
            <a:r>
              <a:rPr sz="605" spc="-36">
                <a:solidFill>
                  <a:srgbClr val="231F20"/>
                </a:solidFill>
                <a:latin typeface="Arial"/>
                <a:cs typeface="Arial"/>
              </a:rPr>
              <a:t> </a:t>
            </a:r>
            <a:r>
              <a:rPr sz="605" spc="3">
                <a:solidFill>
                  <a:srgbClr val="231F20"/>
                </a:solidFill>
                <a:latin typeface="Arial"/>
                <a:cs typeface="Arial"/>
              </a:rPr>
              <a:t>matters</a:t>
            </a:r>
            <a:endParaRPr sz="605">
              <a:solidFill>
                <a:prstClr val="black"/>
              </a:solidFill>
              <a:latin typeface="Arial"/>
              <a:cs typeface="Arial"/>
            </a:endParaRPr>
          </a:p>
          <a:p>
            <a:pPr marL="131663" indent="-123985" defTabSz="552755">
              <a:buClr>
                <a:srgbClr val="E0393E"/>
              </a:buClr>
              <a:buSzPct val="120000"/>
              <a:buFont typeface="Open Sans"/>
              <a:buChar char="•"/>
              <a:tabLst>
                <a:tab pos="131663" algn="l"/>
                <a:tab pos="132047" algn="l"/>
              </a:tabLst>
            </a:pPr>
            <a:r>
              <a:rPr sz="605" spc="-6">
                <a:solidFill>
                  <a:srgbClr val="231F20"/>
                </a:solidFill>
                <a:latin typeface="Arial"/>
                <a:cs typeface="Arial"/>
              </a:rPr>
              <a:t>Pro</a:t>
            </a:r>
            <a:r>
              <a:rPr sz="605" spc="-48">
                <a:solidFill>
                  <a:srgbClr val="231F20"/>
                </a:solidFill>
                <a:latin typeface="Arial"/>
                <a:cs typeface="Arial"/>
              </a:rPr>
              <a:t> </a:t>
            </a:r>
            <a:r>
              <a:rPr sz="605" spc="9">
                <a:solidFill>
                  <a:srgbClr val="231F20"/>
                </a:solidFill>
                <a:latin typeface="Arial"/>
                <a:cs typeface="Arial"/>
              </a:rPr>
              <a:t>bono</a:t>
            </a:r>
            <a:endParaRPr sz="605">
              <a:solidFill>
                <a:prstClr val="black"/>
              </a:solidFill>
              <a:latin typeface="Arial"/>
              <a:cs typeface="Arial"/>
            </a:endParaRPr>
          </a:p>
          <a:p>
            <a:pPr marL="131663" indent="-123985" defTabSz="552755">
              <a:buClr>
                <a:srgbClr val="E0393E"/>
              </a:buClr>
              <a:buSzPct val="120000"/>
              <a:buFont typeface="Open Sans"/>
              <a:buChar char="•"/>
              <a:tabLst>
                <a:tab pos="131663" algn="l"/>
                <a:tab pos="132047" algn="l"/>
              </a:tabLst>
            </a:pPr>
            <a:r>
              <a:rPr sz="605">
                <a:solidFill>
                  <a:srgbClr val="231F20"/>
                </a:solidFill>
                <a:latin typeface="Arial"/>
                <a:cs typeface="Arial"/>
              </a:rPr>
              <a:t>Developing </a:t>
            </a:r>
            <a:r>
              <a:rPr sz="605" spc="3">
                <a:solidFill>
                  <a:srgbClr val="231F20"/>
                </a:solidFill>
                <a:latin typeface="Arial"/>
                <a:cs typeface="Arial"/>
              </a:rPr>
              <a:t>our</a:t>
            </a:r>
            <a:r>
              <a:rPr sz="605" spc="-36">
                <a:solidFill>
                  <a:srgbClr val="231F20"/>
                </a:solidFill>
                <a:latin typeface="Arial"/>
                <a:cs typeface="Arial"/>
              </a:rPr>
              <a:t> </a:t>
            </a:r>
            <a:r>
              <a:rPr sz="605" spc="3">
                <a:solidFill>
                  <a:srgbClr val="231F20"/>
                </a:solidFill>
                <a:latin typeface="Arial"/>
                <a:cs typeface="Arial"/>
              </a:rPr>
              <a:t>people</a:t>
            </a:r>
            <a:endParaRPr sz="605">
              <a:solidFill>
                <a:prstClr val="black"/>
              </a:solidFill>
              <a:latin typeface="Arial"/>
              <a:cs typeface="Arial"/>
            </a:endParaRPr>
          </a:p>
        </p:txBody>
      </p:sp>
      <p:sp>
        <p:nvSpPr>
          <p:cNvPr id="111" name="object 12"/>
          <p:cNvSpPr txBox="1"/>
          <p:nvPr userDrawn="1">
            <p:custDataLst>
              <p:tags r:id="rId33"/>
            </p:custDataLst>
          </p:nvPr>
        </p:nvSpPr>
        <p:spPr>
          <a:xfrm>
            <a:off x="3516352" y="6024627"/>
            <a:ext cx="706338" cy="102592"/>
          </a:xfrm>
          <a:prstGeom prst="rect">
            <a:avLst/>
          </a:prstGeom>
        </p:spPr>
        <p:txBody>
          <a:bodyPr vert="horz" wrap="square" lIns="0" tIns="0" rIns="0" bIns="0" rtlCol="0">
            <a:spAutoFit/>
          </a:bodyPr>
          <a:lstStyle/>
          <a:p>
            <a:pPr algn="ctr" defTabSz="552755">
              <a:lnSpc>
                <a:spcPts val="810"/>
              </a:lnSpc>
            </a:pPr>
            <a:r>
              <a:rPr lang="en-GB" sz="725" b="1" spc="6" smtClean="0">
                <a:solidFill>
                  <a:srgbClr val="E03A3E"/>
                </a:solidFill>
                <a:latin typeface="Arial"/>
                <a:cs typeface="Arial"/>
              </a:rPr>
              <a:t>Transportation</a:t>
            </a:r>
            <a:endParaRPr sz="725">
              <a:solidFill>
                <a:srgbClr val="E03A3E"/>
              </a:solidFill>
              <a:latin typeface="Arial"/>
              <a:cs typeface="Arial"/>
            </a:endParaRPr>
          </a:p>
        </p:txBody>
      </p:sp>
      <p:sp>
        <p:nvSpPr>
          <p:cNvPr id="112" name="object 12"/>
          <p:cNvSpPr txBox="1"/>
          <p:nvPr userDrawn="1">
            <p:custDataLst>
              <p:tags r:id="rId34"/>
            </p:custDataLst>
          </p:nvPr>
        </p:nvSpPr>
        <p:spPr>
          <a:xfrm>
            <a:off x="3518996" y="5523260"/>
            <a:ext cx="706338" cy="205184"/>
          </a:xfrm>
          <a:prstGeom prst="rect">
            <a:avLst/>
          </a:prstGeom>
        </p:spPr>
        <p:txBody>
          <a:bodyPr vert="horz" wrap="square" lIns="0" tIns="0" rIns="0" bIns="0" rtlCol="0">
            <a:spAutoFit/>
          </a:bodyPr>
          <a:lstStyle/>
          <a:p>
            <a:pPr algn="ctr" defTabSz="552755">
              <a:lnSpc>
                <a:spcPts val="810"/>
              </a:lnSpc>
            </a:pPr>
            <a:r>
              <a:rPr lang="en-GB" sz="725" b="1" spc="6" smtClean="0">
                <a:solidFill>
                  <a:srgbClr val="E03A3E"/>
                </a:solidFill>
                <a:latin typeface="Arial"/>
                <a:cs typeface="Arial"/>
              </a:rPr>
              <a:t>Life sciences</a:t>
            </a:r>
          </a:p>
          <a:p>
            <a:pPr algn="ctr" defTabSz="552755">
              <a:lnSpc>
                <a:spcPts val="810"/>
              </a:lnSpc>
            </a:pPr>
            <a:r>
              <a:rPr lang="en-GB" sz="725" b="1" spc="6" smtClean="0">
                <a:solidFill>
                  <a:srgbClr val="E03A3E"/>
                </a:solidFill>
                <a:latin typeface="Arial"/>
                <a:cs typeface="Arial"/>
              </a:rPr>
              <a:t>&amp; health care</a:t>
            </a:r>
            <a:endParaRPr sz="725">
              <a:solidFill>
                <a:srgbClr val="E03A3E"/>
              </a:solidFill>
              <a:latin typeface="Arial"/>
              <a:cs typeface="Arial"/>
            </a:endParaRPr>
          </a:p>
        </p:txBody>
      </p:sp>
      <p:sp>
        <p:nvSpPr>
          <p:cNvPr id="113" name="object 12"/>
          <p:cNvSpPr txBox="1"/>
          <p:nvPr userDrawn="1">
            <p:custDataLst>
              <p:tags r:id="rId35"/>
            </p:custDataLst>
          </p:nvPr>
        </p:nvSpPr>
        <p:spPr>
          <a:xfrm>
            <a:off x="3514863" y="5050882"/>
            <a:ext cx="706338" cy="205184"/>
          </a:xfrm>
          <a:prstGeom prst="rect">
            <a:avLst/>
          </a:prstGeom>
        </p:spPr>
        <p:txBody>
          <a:bodyPr vert="horz" wrap="square" lIns="0" tIns="0" rIns="0" bIns="0" rtlCol="0">
            <a:spAutoFit/>
          </a:bodyPr>
          <a:lstStyle/>
          <a:p>
            <a:pPr algn="ctr" defTabSz="552755">
              <a:lnSpc>
                <a:spcPts val="810"/>
              </a:lnSpc>
            </a:pPr>
            <a:r>
              <a:rPr lang="en-GB" sz="725" b="1" spc="6" smtClean="0">
                <a:solidFill>
                  <a:srgbClr val="E03A3E"/>
                </a:solidFill>
                <a:latin typeface="Arial"/>
                <a:cs typeface="Arial"/>
              </a:rPr>
              <a:t>Financial services</a:t>
            </a:r>
            <a:endParaRPr sz="725">
              <a:solidFill>
                <a:srgbClr val="E03A3E"/>
              </a:solidFill>
              <a:latin typeface="Arial"/>
              <a:cs typeface="Arial"/>
            </a:endParaRPr>
          </a:p>
        </p:txBody>
      </p:sp>
      <p:sp>
        <p:nvSpPr>
          <p:cNvPr id="114" name="object 12"/>
          <p:cNvSpPr txBox="1"/>
          <p:nvPr userDrawn="1">
            <p:custDataLst>
              <p:tags r:id="rId36"/>
            </p:custDataLst>
          </p:nvPr>
        </p:nvSpPr>
        <p:spPr>
          <a:xfrm>
            <a:off x="3518996" y="4567833"/>
            <a:ext cx="706338" cy="205184"/>
          </a:xfrm>
          <a:prstGeom prst="rect">
            <a:avLst/>
          </a:prstGeom>
        </p:spPr>
        <p:txBody>
          <a:bodyPr vert="horz" wrap="square" lIns="0" tIns="0" rIns="0" bIns="0" rtlCol="0">
            <a:spAutoFit/>
          </a:bodyPr>
          <a:lstStyle/>
          <a:p>
            <a:pPr algn="ctr" defTabSz="552755">
              <a:lnSpc>
                <a:spcPts val="810"/>
              </a:lnSpc>
            </a:pPr>
            <a:r>
              <a:rPr lang="en-GB" sz="725" b="1" spc="6" smtClean="0">
                <a:solidFill>
                  <a:srgbClr val="E03A3E"/>
                </a:solidFill>
                <a:latin typeface="Arial"/>
                <a:cs typeface="Arial"/>
              </a:rPr>
              <a:t>Entertainment &amp; media</a:t>
            </a:r>
            <a:endParaRPr sz="725">
              <a:solidFill>
                <a:srgbClr val="E03A3E"/>
              </a:solidFill>
              <a:latin typeface="Arial"/>
              <a:cs typeface="Arial"/>
            </a:endParaRPr>
          </a:p>
        </p:txBody>
      </p:sp>
      <p:sp>
        <p:nvSpPr>
          <p:cNvPr id="115" name="object 12"/>
          <p:cNvSpPr txBox="1"/>
          <p:nvPr userDrawn="1">
            <p:custDataLst>
              <p:tags r:id="rId37"/>
            </p:custDataLst>
          </p:nvPr>
        </p:nvSpPr>
        <p:spPr>
          <a:xfrm>
            <a:off x="3425574" y="4121124"/>
            <a:ext cx="882219" cy="205184"/>
          </a:xfrm>
          <a:prstGeom prst="rect">
            <a:avLst/>
          </a:prstGeom>
        </p:spPr>
        <p:txBody>
          <a:bodyPr vert="horz" wrap="square" lIns="0" tIns="0" rIns="0" bIns="0" rtlCol="0">
            <a:spAutoFit/>
          </a:bodyPr>
          <a:lstStyle/>
          <a:p>
            <a:pPr algn="ctr" defTabSz="552755">
              <a:lnSpc>
                <a:spcPts val="810"/>
              </a:lnSpc>
            </a:pPr>
            <a:r>
              <a:rPr lang="en-GB" sz="725" b="1" spc="6" smtClean="0">
                <a:solidFill>
                  <a:srgbClr val="E03A3E"/>
                </a:solidFill>
                <a:latin typeface="Arial"/>
                <a:cs typeface="Arial"/>
              </a:rPr>
              <a:t>Energy &amp; natural resources</a:t>
            </a:r>
            <a:endParaRPr sz="725">
              <a:solidFill>
                <a:srgbClr val="E03A3E"/>
              </a:solidFill>
              <a:latin typeface="Arial"/>
              <a:cs typeface="Arial"/>
            </a:endParaRPr>
          </a:p>
        </p:txBody>
      </p:sp>
      <p:pic>
        <p:nvPicPr>
          <p:cNvPr id="116" name="Picture 115"/>
          <p:cNvPicPr>
            <a:picLocks noChangeAspect="1"/>
          </p:cNvPicPr>
          <p:nvPr userDrawn="1">
            <p:custDataLst>
              <p:tags r:id="rId38"/>
            </p:custDataLst>
          </p:nvPr>
        </p:nvPicPr>
        <p:blipFill>
          <a:blip r:embed="rId5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67444" y="2293861"/>
            <a:ext cx="540000" cy="540000"/>
          </a:xfrm>
          <a:prstGeom prst="rect">
            <a:avLst/>
          </a:prstGeom>
        </p:spPr>
      </p:pic>
      <p:pic>
        <p:nvPicPr>
          <p:cNvPr id="117" name="Picture 116"/>
          <p:cNvPicPr>
            <a:picLocks noChangeAspect="1"/>
          </p:cNvPicPr>
          <p:nvPr userDrawn="1">
            <p:custDataLst>
              <p:tags r:id="rId39"/>
            </p:custDataLst>
          </p:nvPr>
        </p:nvPicPr>
        <p:blipFill>
          <a:blip r:embed="rId5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41382" y="4336715"/>
            <a:ext cx="540000" cy="540914"/>
          </a:xfrm>
          <a:prstGeom prst="rect">
            <a:avLst/>
          </a:prstGeom>
        </p:spPr>
      </p:pic>
      <p:pic>
        <p:nvPicPr>
          <p:cNvPr id="118" name="Picture 117"/>
          <p:cNvPicPr>
            <a:picLocks noChangeAspect="1"/>
          </p:cNvPicPr>
          <p:nvPr userDrawn="1">
            <p:custDataLst>
              <p:tags r:id="rId40"/>
            </p:custDataLst>
          </p:nvPr>
        </p:nvPicPr>
        <p:blipFill>
          <a:blip r:embed="rId59">
            <a:extLst>
              <a:ext uri="{28A0092B-C50C-407E-A947-70E740481C1C}">
                <a14:useLocalDpi xmlns:a14="http://schemas.microsoft.com/office/drawing/2010/main" val="0"/>
              </a:ext>
            </a:extLst>
          </a:blip>
          <a:stretch>
            <a:fillRect/>
          </a:stretch>
        </p:blipFill>
        <p:spPr>
          <a:xfrm>
            <a:off x="2070514" y="2412680"/>
            <a:ext cx="540000" cy="540000"/>
          </a:xfrm>
          <a:prstGeom prst="rect">
            <a:avLst/>
          </a:prstGeom>
        </p:spPr>
      </p:pic>
      <p:pic>
        <p:nvPicPr>
          <p:cNvPr id="119" name="Picture 118"/>
          <p:cNvPicPr>
            <a:picLocks noChangeAspect="1"/>
          </p:cNvPicPr>
          <p:nvPr userDrawn="1">
            <p:custDataLst>
              <p:tags r:id="rId41"/>
            </p:custDataLst>
          </p:nvPr>
        </p:nvPicPr>
        <p:blipFill>
          <a:blip r:embed="rId60">
            <a:extLst>
              <a:ext uri="{28A0092B-C50C-407E-A947-70E740481C1C}">
                <a14:useLocalDpi xmlns:a14="http://schemas.microsoft.com/office/drawing/2010/main" val="0"/>
              </a:ext>
            </a:extLst>
          </a:blip>
          <a:stretch>
            <a:fillRect/>
          </a:stretch>
        </p:blipFill>
        <p:spPr>
          <a:xfrm>
            <a:off x="279325" y="2412680"/>
            <a:ext cx="540000" cy="540914"/>
          </a:xfrm>
          <a:prstGeom prst="rect">
            <a:avLst/>
          </a:prstGeom>
        </p:spPr>
      </p:pic>
      <p:sp>
        <p:nvSpPr>
          <p:cNvPr id="120" name="Rectangle 119"/>
          <p:cNvSpPr/>
          <p:nvPr userDrawn="1">
            <p:custDataLst>
              <p:tags r:id="rId42"/>
            </p:custDataLst>
          </p:nvPr>
        </p:nvSpPr>
        <p:spPr>
          <a:xfrm>
            <a:off x="228586" y="3008070"/>
            <a:ext cx="1426237" cy="2508379"/>
          </a:xfrm>
          <a:prstGeom prst="rect">
            <a:avLst/>
          </a:prstGeom>
        </p:spPr>
        <p:txBody>
          <a:bodyPr wrap="square">
            <a:spAutoFit/>
          </a:bodyPr>
          <a:lstStyle/>
          <a:p>
            <a:pPr marL="171450" indent="-171450">
              <a:spcAft>
                <a:spcPct val="0"/>
              </a:spcAft>
              <a:buFont typeface="Arial" panose="020B0604020202020204" pitchFamily="34" charset="0"/>
              <a:buChar char="•"/>
            </a:pPr>
            <a:r>
              <a:rPr lang="en-US" sz="700" b="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59 </a:t>
            </a:r>
            <a:r>
              <a:rPr lang="en-US" sz="700" b="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of the world’s </a:t>
            </a:r>
            <a:r>
              <a:rPr lang="en-US" sz="700" b="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 </a:t>
            </a:r>
            <a:r>
              <a:rPr lang="en-US" sz="700" b="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largest companies*</a:t>
            </a:r>
            <a:r>
              <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r>
            <a:br>
              <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endPar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a:spcAft>
                <a:spcPct val="0"/>
              </a:spcAft>
              <a:buFont typeface="Arial" panose="020B0604020202020204" pitchFamily="34" charset="0"/>
              <a:buChar char="•"/>
            </a:pPr>
            <a:r>
              <a:rPr lang="en-US"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All of the top </a:t>
            </a:r>
            <a:r>
              <a:rPr lang="en-US" sz="700" b="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a:t>
            </a:r>
            <a:r>
              <a:rPr lang="en-US"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banks* </a:t>
            </a:r>
          </a:p>
          <a:p>
            <a:pPr marL="171450" indent="-171450">
              <a:spcAft>
                <a:spcPct val="0"/>
              </a:spcAft>
              <a:buFontTx/>
              <a:buNone/>
            </a:pPr>
            <a:r>
              <a:rPr lang="en-US"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in the United States, EU and UK</a:t>
            </a:r>
            <a:r>
              <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r>
            <a:br>
              <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endParaRPr lang="en-GB" sz="700" smtClean="0">
              <a:solidFill>
                <a:schemeClr val="bg1"/>
              </a:solidFill>
              <a:effectLst/>
              <a:latin typeface="HelveticaNeueLT Std"/>
              <a:ea typeface="Calibri" panose="020F0502020204030204" pitchFamily="34" charset="0"/>
              <a:cs typeface="Times New Roman" panose="02020603050405020304" pitchFamily="18" charset="0"/>
            </a:endParaRPr>
          </a:p>
          <a:p>
            <a:pPr marL="171450" indent="-171450">
              <a:spcAft>
                <a:spcPct val="0"/>
              </a:spcAft>
              <a:buFont typeface="Arial" panose="020B0604020202020204" pitchFamily="34" charset="0"/>
              <a:buChar char="•"/>
            </a:pPr>
            <a:r>
              <a:rPr lang="en-US" sz="700" b="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9</a:t>
            </a:r>
            <a:r>
              <a:rPr lang="en-US" sz="700" b="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of the top </a:t>
            </a:r>
            <a:r>
              <a:rPr lang="en-US" sz="700" b="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a:t>
            </a:r>
            <a:r>
              <a:rPr lang="en-US" sz="700" b="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life sciences and health </a:t>
            </a:r>
            <a:br>
              <a:rPr lang="en-US" sz="700" b="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en-US" sz="700" b="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care companies*</a:t>
            </a:r>
            <a:r>
              <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r>
            <a:br>
              <a:rPr lang="en-GB" sz="70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endParaRPr lang="en-GB" sz="700" smtClean="0">
              <a:solidFill>
                <a:schemeClr val="bg1"/>
              </a:solidFill>
              <a:effectLst/>
              <a:latin typeface="HelveticaNeueLT Std"/>
              <a:ea typeface="Calibri" panose="020F0502020204030204" pitchFamily="34" charset="0"/>
              <a:cs typeface="Times New Roman" panose="02020603050405020304" pitchFamily="18" charset="0"/>
            </a:endParaRPr>
          </a:p>
          <a:p>
            <a:pPr marL="171450" indent="-171450">
              <a:spcAft>
                <a:spcPct val="0"/>
              </a:spcAft>
              <a:buFont typeface="Arial" panose="020B0604020202020204" pitchFamily="34" charset="0"/>
              <a:buChar char="•"/>
            </a:pPr>
            <a:r>
              <a:rPr lang="en-US" sz="700" b="1" smtClean="0">
                <a:solidFill>
                  <a:schemeClr val="bg1"/>
                </a:solidFill>
                <a:effectLst/>
                <a:latin typeface="Arial" panose="020B0604020202020204" pitchFamily="34" charset="0"/>
                <a:ea typeface="Calibri" panose="020F0502020204030204" pitchFamily="34" charset="0"/>
              </a:rPr>
              <a:t>6 </a:t>
            </a:r>
            <a:r>
              <a:rPr lang="en-US" sz="700" b="0" smtClean="0">
                <a:solidFill>
                  <a:schemeClr val="bg1"/>
                </a:solidFill>
                <a:effectLst/>
                <a:latin typeface="Arial" panose="020B0604020202020204" pitchFamily="34" charset="0"/>
                <a:ea typeface="Calibri" panose="020F0502020204030204" pitchFamily="34" charset="0"/>
              </a:rPr>
              <a:t>of the top </a:t>
            </a:r>
            <a:r>
              <a:rPr lang="en-US" sz="700" b="1" smtClean="0">
                <a:solidFill>
                  <a:schemeClr val="bg1"/>
                </a:solidFill>
                <a:effectLst/>
                <a:latin typeface="Arial" panose="020B0604020202020204" pitchFamily="34" charset="0"/>
                <a:ea typeface="Calibri" panose="020F0502020204030204" pitchFamily="34" charset="0"/>
              </a:rPr>
              <a:t>10</a:t>
            </a:r>
            <a:r>
              <a:rPr lang="en-US" sz="700" b="0" smtClean="0">
                <a:solidFill>
                  <a:schemeClr val="bg1"/>
                </a:solidFill>
                <a:effectLst/>
                <a:latin typeface="Arial" panose="020B0604020202020204" pitchFamily="34" charset="0"/>
                <a:ea typeface="Calibri" panose="020F0502020204030204" pitchFamily="34" charset="0"/>
              </a:rPr>
              <a:t> shipping industry companies*</a:t>
            </a:r>
          </a:p>
          <a:p>
            <a:pPr marL="171450" indent="-171450">
              <a:spcAft>
                <a:spcPct val="0"/>
              </a:spcAft>
              <a:buFont typeface="Arial" panose="020B0604020202020204" pitchFamily="34" charset="0"/>
              <a:buChar char="•"/>
            </a:pPr>
            <a:endParaRPr lang="en-US" sz="700" b="0" smtClean="0">
              <a:solidFill>
                <a:schemeClr val="bg1"/>
              </a:solidFill>
              <a:effectLst/>
              <a:latin typeface="Arial" panose="020B0604020202020204" pitchFamily="34" charset="0"/>
              <a:ea typeface="Calibri" panose="020F0502020204030204" pitchFamily="34" charset="0"/>
            </a:endParaRPr>
          </a:p>
          <a:p>
            <a:pPr marL="171450" indent="-171450">
              <a:spcAft>
                <a:spcPct val="0"/>
              </a:spcAft>
              <a:buFont typeface="Arial" panose="020B0604020202020204" pitchFamily="34" charset="0"/>
              <a:buChar char="•"/>
            </a:pPr>
            <a:r>
              <a:rPr lang="en-US" sz="700" b="0" smtClean="0">
                <a:solidFill>
                  <a:schemeClr val="bg1"/>
                </a:solidFill>
                <a:effectLst/>
                <a:latin typeface="Arial" panose="020B0604020202020204" pitchFamily="34" charset="0"/>
                <a:ea typeface="Calibri" panose="020F0502020204030204" pitchFamily="34" charset="0"/>
              </a:rPr>
              <a:t>All of the top </a:t>
            </a:r>
            <a:r>
              <a:rPr lang="en-US" sz="700" b="1" smtClean="0">
                <a:solidFill>
                  <a:schemeClr val="bg1"/>
                </a:solidFill>
                <a:effectLst/>
                <a:latin typeface="Arial" panose="020B0604020202020204" pitchFamily="34" charset="0"/>
                <a:ea typeface="Calibri" panose="020F0502020204030204" pitchFamily="34" charset="0"/>
              </a:rPr>
              <a:t>10 </a:t>
            </a:r>
            <a:r>
              <a:rPr lang="en-US" sz="700" b="0" smtClean="0">
                <a:solidFill>
                  <a:schemeClr val="bg1"/>
                </a:solidFill>
                <a:effectLst/>
                <a:latin typeface="Arial" panose="020B0604020202020204" pitchFamily="34" charset="0"/>
                <a:ea typeface="Calibri" panose="020F0502020204030204" pitchFamily="34" charset="0"/>
              </a:rPr>
              <a:t>commercial and </a:t>
            </a:r>
            <a:br>
              <a:rPr lang="en-US" sz="700" b="0" smtClean="0">
                <a:solidFill>
                  <a:schemeClr val="bg1"/>
                </a:solidFill>
                <a:effectLst/>
                <a:latin typeface="Arial" panose="020B0604020202020204" pitchFamily="34" charset="0"/>
                <a:ea typeface="Calibri" panose="020F0502020204030204" pitchFamily="34" charset="0"/>
              </a:rPr>
            </a:br>
            <a:r>
              <a:rPr lang="en-US" sz="700" b="0" smtClean="0">
                <a:solidFill>
                  <a:schemeClr val="bg1"/>
                </a:solidFill>
                <a:effectLst/>
                <a:latin typeface="Arial" panose="020B0604020202020204" pitchFamily="34" charset="0"/>
                <a:ea typeface="Calibri" panose="020F0502020204030204" pitchFamily="34" charset="0"/>
              </a:rPr>
              <a:t>savings banks*</a:t>
            </a:r>
          </a:p>
          <a:p>
            <a:pPr marL="171450" indent="-171450">
              <a:spcAft>
                <a:spcPct val="0"/>
              </a:spcAft>
              <a:buFont typeface="Arial" panose="020B0604020202020204" pitchFamily="34" charset="0"/>
              <a:buChar char="•"/>
            </a:pPr>
            <a:endParaRPr lang="en-US" sz="700" b="0" smtClean="0">
              <a:solidFill>
                <a:schemeClr val="bg1"/>
              </a:solidFill>
              <a:effectLst/>
              <a:latin typeface="Arial" panose="020B0604020202020204" pitchFamily="34" charset="0"/>
              <a:ea typeface="Calibri" panose="020F0502020204030204" pitchFamily="34" charset="0"/>
            </a:endParaRPr>
          </a:p>
          <a:p>
            <a:pPr marL="171450" indent="-171450">
              <a:spcAft>
                <a:spcPts val="1200"/>
              </a:spcAft>
              <a:buFont typeface="Arial" panose="020B0604020202020204" pitchFamily="34" charset="0"/>
              <a:buChar char="•"/>
            </a:pPr>
            <a:r>
              <a:rPr lang="en-US" sz="7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7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of the top </a:t>
            </a:r>
            <a:r>
              <a:rPr lang="en-US" sz="7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5</a:t>
            </a:r>
            <a:r>
              <a:rPr lang="en-US" sz="7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chemical industry companies*</a:t>
            </a:r>
          </a:p>
          <a:p>
            <a:pPr marL="0" indent="0">
              <a:spcAft>
                <a:spcPts val="1200"/>
              </a:spcAft>
              <a:buFont typeface="Arial" panose="020B0604020202020204" pitchFamily="34" charset="0"/>
              <a:buNone/>
            </a:pPr>
            <a:r>
              <a:rPr lang="en-US" sz="7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*2021 Fortune Global 500</a:t>
            </a:r>
          </a:p>
        </p:txBody>
      </p:sp>
      <p:grpSp>
        <p:nvGrpSpPr>
          <p:cNvPr id="121" name="Group 120"/>
          <p:cNvGrpSpPr/>
          <p:nvPr userDrawn="1">
            <p:custDataLst>
              <p:tags r:id="rId43"/>
            </p:custDataLst>
          </p:nvPr>
        </p:nvGrpSpPr>
        <p:grpSpPr>
          <a:xfrm>
            <a:off x="7426984" y="1374221"/>
            <a:ext cx="1552519" cy="4607254"/>
            <a:chOff x="7426984" y="1374221"/>
            <a:chExt cx="1552519" cy="4607254"/>
          </a:xfrm>
        </p:grpSpPr>
        <p:grpSp>
          <p:nvGrpSpPr>
            <p:cNvPr id="122" name="Group 121"/>
            <p:cNvGrpSpPr/>
            <p:nvPr userDrawn="1">
              <p:custDataLst>
                <p:tags r:id="rId44"/>
              </p:custDataLst>
            </p:nvPr>
          </p:nvGrpSpPr>
          <p:grpSpPr>
            <a:xfrm>
              <a:off x="7426984" y="1374221"/>
              <a:ext cx="1552519" cy="2115407"/>
              <a:chOff x="7426984" y="1374221"/>
              <a:chExt cx="1552519" cy="2115407"/>
            </a:xfrm>
          </p:grpSpPr>
          <p:grpSp>
            <p:nvGrpSpPr>
              <p:cNvPr id="128" name="Group 127"/>
              <p:cNvGrpSpPr/>
              <p:nvPr userDrawn="1">
                <p:custDataLst>
                  <p:tags r:id="rId50"/>
                </p:custDataLst>
              </p:nvPr>
            </p:nvGrpSpPr>
            <p:grpSpPr>
              <a:xfrm>
                <a:off x="7482499" y="1374221"/>
                <a:ext cx="1497004" cy="1422080"/>
                <a:chOff x="7482499" y="1374221"/>
                <a:chExt cx="1497004" cy="1422080"/>
              </a:xfrm>
            </p:grpSpPr>
            <p:sp>
              <p:nvSpPr>
                <p:cNvPr id="132" name="object 84"/>
                <p:cNvSpPr txBox="1"/>
                <p:nvPr userDrawn="1">
                  <p:custDataLst>
                    <p:tags r:id="rId54"/>
                  </p:custDataLst>
                </p:nvPr>
              </p:nvSpPr>
              <p:spPr>
                <a:xfrm>
                  <a:off x="7482499" y="1374221"/>
                  <a:ext cx="1277313" cy="205184"/>
                </a:xfrm>
                <a:prstGeom prst="rect">
                  <a:avLst/>
                </a:prstGeom>
              </p:spPr>
              <p:txBody>
                <a:bodyPr vert="horz" wrap="square" lIns="0" tIns="0" rIns="0" bIns="0" rtlCol="0">
                  <a:spAutoFit/>
                </a:bodyPr>
                <a:lstStyle/>
                <a:p>
                  <a:pPr marL="139724" marR="318986" indent="-132431" defTabSz="552755">
                    <a:lnSpc>
                      <a:spcPts val="786"/>
                    </a:lnSpc>
                  </a:pPr>
                  <a:r>
                    <a:rPr sz="725" spc="-3">
                      <a:solidFill>
                        <a:srgbClr val="E03A3E"/>
                      </a:solidFill>
                      <a:latin typeface="Wingdings 3"/>
                      <a:cs typeface="Wingdings 3"/>
                    </a:rPr>
                    <a:t></a:t>
                  </a:r>
                  <a:r>
                    <a:rPr sz="725" spc="-3">
                      <a:solidFill>
                        <a:srgbClr val="E03A3E"/>
                      </a:solidFill>
                      <a:latin typeface="Times New Roman"/>
                      <a:cs typeface="Times New Roman"/>
                    </a:rPr>
                    <a:t>  </a:t>
                  </a:r>
                  <a:r>
                    <a:rPr sz="725" b="1" spc="-9" smtClean="0">
                      <a:solidFill>
                        <a:srgbClr val="E03A3E"/>
                      </a:solidFill>
                      <a:latin typeface="Arial"/>
                      <a:cs typeface="Arial"/>
                    </a:rPr>
                    <a:t>Diversity</a:t>
                  </a:r>
                  <a:r>
                    <a:rPr lang="en-GB" sz="725" b="1" spc="-9" smtClean="0">
                      <a:solidFill>
                        <a:srgbClr val="E03A3E"/>
                      </a:solidFill>
                      <a:latin typeface="Arial"/>
                      <a:cs typeface="Arial"/>
                    </a:rPr>
                    <a:t>, </a:t>
                  </a:r>
                  <a:r>
                    <a:rPr lang="en-GB" sz="725" b="1" spc="-9" baseline="0" smtClean="0">
                      <a:solidFill>
                        <a:srgbClr val="E03A3E"/>
                      </a:solidFill>
                      <a:latin typeface="Arial"/>
                      <a:cs typeface="Arial"/>
                    </a:rPr>
                    <a:t>equity, </a:t>
                  </a:r>
                  <a:r>
                    <a:rPr sz="725" b="1" smtClean="0">
                      <a:solidFill>
                        <a:srgbClr val="E03A3E"/>
                      </a:solidFill>
                      <a:latin typeface="Arial"/>
                      <a:cs typeface="Arial"/>
                    </a:rPr>
                    <a:t>and</a:t>
                  </a:r>
                  <a:r>
                    <a:rPr lang="en-GB" sz="725" b="1" spc="48" baseline="0" smtClean="0">
                      <a:solidFill>
                        <a:srgbClr val="E03A3E"/>
                      </a:solidFill>
                      <a:latin typeface="Arial"/>
                      <a:cs typeface="Arial"/>
                    </a:rPr>
                    <a:t> </a:t>
                  </a:r>
                  <a:r>
                    <a:rPr sz="725" b="1" spc="-12" smtClean="0">
                      <a:solidFill>
                        <a:srgbClr val="E03A3E"/>
                      </a:solidFill>
                      <a:latin typeface="Arial"/>
                      <a:cs typeface="Arial"/>
                    </a:rPr>
                    <a:t>inclusion</a:t>
                  </a:r>
                  <a:endParaRPr lang="en-GB" sz="725">
                    <a:solidFill>
                      <a:srgbClr val="E03A3E"/>
                    </a:solidFill>
                    <a:latin typeface="+mn-lt"/>
                    <a:cs typeface="+mn-cs"/>
                  </a:endParaRPr>
                </a:p>
              </p:txBody>
            </p:sp>
            <p:sp>
              <p:nvSpPr>
                <p:cNvPr id="133" name="object 85"/>
                <p:cNvSpPr txBox="1"/>
                <p:nvPr userDrawn="1">
                  <p:custDataLst>
                    <p:tags r:id="rId55"/>
                  </p:custDataLst>
                </p:nvPr>
              </p:nvSpPr>
              <p:spPr>
                <a:xfrm>
                  <a:off x="7492250" y="1597318"/>
                  <a:ext cx="1487253" cy="1198983"/>
                </a:xfrm>
                <a:prstGeom prst="rect">
                  <a:avLst/>
                </a:prstGeom>
              </p:spPr>
              <p:txBody>
                <a:bodyPr vert="horz" wrap="square" lIns="0" tIns="0" rIns="0" bIns="0" rtlCol="0">
                  <a:spAutoFit/>
                </a:bodyPr>
                <a:lstStyle/>
                <a:p>
                  <a:pPr marL="7677" marR="3071" defTabSz="552755">
                    <a:lnSpc>
                      <a:spcPct val="108300"/>
                    </a:lnSpc>
                  </a:pPr>
                  <a:r>
                    <a:rPr lang="en-US" sz="605" spc="0" smtClean="0">
                      <a:solidFill>
                        <a:srgbClr val="231F20"/>
                      </a:solidFill>
                      <a:latin typeface="+mn-lt"/>
                      <a:cs typeface="+mn-cs"/>
                    </a:rPr>
                    <a:t>We have cultivated a working environment where we value, reward, respect and celebrate everyone's diversity, hiring the very best talent, which makes us a stronger workforce and ultimately leads to the best results for our clients.</a:t>
                  </a:r>
                </a:p>
                <a:p>
                  <a:pPr marL="7677" marR="3071" defTabSz="552755">
                    <a:lnSpc>
                      <a:spcPct val="108300"/>
                    </a:lnSpc>
                  </a:pPr>
                  <a:endParaRPr lang="en-US" sz="605" spc="0" smtClean="0">
                    <a:solidFill>
                      <a:srgbClr val="231F20"/>
                    </a:solidFill>
                    <a:latin typeface="+mn-lt"/>
                    <a:cs typeface="+mn-cs"/>
                  </a:endParaRPr>
                </a:p>
                <a:p>
                  <a:pPr marL="7677" marR="3071" defTabSz="552755">
                    <a:lnSpc>
                      <a:spcPct val="108300"/>
                    </a:lnSpc>
                  </a:pPr>
                  <a:r>
                    <a:rPr lang="en-US" sz="605" spc="0" smtClean="0">
                      <a:solidFill>
                        <a:srgbClr val="231F20"/>
                      </a:solidFill>
                      <a:latin typeface="+mn-lt"/>
                      <a:cs typeface="+mn-cs"/>
                    </a:rPr>
                    <a:t>We are transforming our culture through</a:t>
                  </a:r>
                </a:p>
                <a:p>
                  <a:pPr marL="7677" marR="3071" defTabSz="552755">
                    <a:lnSpc>
                      <a:spcPct val="108300"/>
                    </a:lnSpc>
                  </a:pPr>
                  <a:r>
                    <a:rPr lang="en-US" sz="605" spc="0" smtClean="0">
                      <a:solidFill>
                        <a:srgbClr val="231F20"/>
                      </a:solidFill>
                      <a:latin typeface="+mn-lt"/>
                      <a:cs typeface="+mn-cs"/>
                    </a:rPr>
                    <a:t>“tone at the top” messaging and innovative training, mentoring, and sponsorship programming focused on inclusive behavior across our global network. </a:t>
                  </a:r>
                  <a:endParaRPr lang="en-US" sz="605" spc="0">
                    <a:solidFill>
                      <a:srgbClr val="231F20"/>
                    </a:solidFill>
                    <a:latin typeface="+mn-lt"/>
                    <a:cs typeface="+mn-cs"/>
                  </a:endParaRPr>
                </a:p>
              </p:txBody>
            </p:sp>
          </p:grpSp>
          <p:grpSp>
            <p:nvGrpSpPr>
              <p:cNvPr id="129" name="Group 128"/>
              <p:cNvGrpSpPr/>
              <p:nvPr userDrawn="1">
                <p:custDataLst>
                  <p:tags r:id="rId51"/>
                </p:custDataLst>
              </p:nvPr>
            </p:nvGrpSpPr>
            <p:grpSpPr>
              <a:xfrm>
                <a:off x="7426984" y="2948714"/>
                <a:ext cx="1426840" cy="540914"/>
                <a:chOff x="7426984" y="2948714"/>
                <a:chExt cx="1426840" cy="540914"/>
              </a:xfrm>
            </p:grpSpPr>
            <p:sp>
              <p:nvSpPr>
                <p:cNvPr id="130" name="object 40"/>
                <p:cNvSpPr txBox="1"/>
                <p:nvPr userDrawn="1">
                  <p:custDataLst>
                    <p:tags r:id="rId52"/>
                  </p:custDataLst>
                </p:nvPr>
              </p:nvSpPr>
              <p:spPr>
                <a:xfrm>
                  <a:off x="7979425" y="3013684"/>
                  <a:ext cx="874399" cy="469359"/>
                </a:xfrm>
                <a:prstGeom prst="rect">
                  <a:avLst/>
                </a:prstGeom>
              </p:spPr>
              <p:txBody>
                <a:bodyPr vert="horz" wrap="square" lIns="0" tIns="0" rIns="0" bIns="0" rtlCol="0">
                  <a:spAutoFit/>
                </a:bodyPr>
                <a:lstStyle/>
                <a:p>
                  <a:r>
                    <a:rPr lang="en-US" sz="610" b="0" i="0" u="none" strike="noStrike" kern="1200" baseline="0" smtClean="0">
                      <a:solidFill>
                        <a:srgbClr val="E03A3E"/>
                      </a:solidFill>
                      <a:latin typeface="+mn-lt"/>
                      <a:ea typeface="+mn-ea"/>
                      <a:cs typeface="+mn-cs"/>
                    </a:rPr>
                    <a:t>Named “2021 Champion for Disability Inclusion in the Legal Profession” by the </a:t>
                  </a:r>
                  <a:r>
                    <a:rPr lang="en-US" sz="610" b="1" i="0" u="none" strike="noStrike" kern="1200" baseline="0" smtClean="0">
                      <a:solidFill>
                        <a:srgbClr val="E03A3E"/>
                      </a:solidFill>
                      <a:latin typeface="+mn-lt"/>
                      <a:ea typeface="+mn-ea"/>
                      <a:cs typeface="+mn-cs"/>
                    </a:rPr>
                    <a:t>ABA Commission on Disability Rights </a:t>
                  </a:r>
                  <a:endParaRPr lang="en-US" sz="610">
                    <a:solidFill>
                      <a:srgbClr val="E03A3E"/>
                    </a:solidFill>
                    <a:latin typeface="+mn-lt"/>
                    <a:cs typeface="+mn-cs"/>
                  </a:endParaRPr>
                </a:p>
              </p:txBody>
            </p:sp>
            <p:pic>
              <p:nvPicPr>
                <p:cNvPr id="131" name="Picture 130"/>
                <p:cNvPicPr>
                  <a:picLocks noChangeAspect="1"/>
                </p:cNvPicPr>
                <p:nvPr userDrawn="1">
                  <p:custDataLst>
                    <p:tags r:id="rId53"/>
                  </p:custDataLst>
                </p:nvPr>
              </p:nvPicPr>
              <p:blipFill>
                <a:blip r:embed="rId6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26984" y="2948714"/>
                  <a:ext cx="540000" cy="540914"/>
                </a:xfrm>
                <a:prstGeom prst="rect">
                  <a:avLst/>
                </a:prstGeom>
              </p:spPr>
            </p:pic>
          </p:grpSp>
        </p:grpSp>
        <p:grpSp>
          <p:nvGrpSpPr>
            <p:cNvPr id="123" name="Group 122"/>
            <p:cNvGrpSpPr/>
            <p:nvPr userDrawn="1">
              <p:custDataLst>
                <p:tags r:id="rId45"/>
              </p:custDataLst>
            </p:nvPr>
          </p:nvGrpSpPr>
          <p:grpSpPr>
            <a:xfrm>
              <a:off x="7504037" y="3763175"/>
              <a:ext cx="1310947" cy="2218300"/>
              <a:chOff x="7504037" y="3808894"/>
              <a:chExt cx="1310947" cy="2218300"/>
            </a:xfrm>
          </p:grpSpPr>
          <p:grpSp>
            <p:nvGrpSpPr>
              <p:cNvPr id="124" name="Group 123"/>
              <p:cNvGrpSpPr/>
              <p:nvPr userDrawn="1">
                <p:custDataLst>
                  <p:tags r:id="rId46"/>
                </p:custDataLst>
              </p:nvPr>
            </p:nvGrpSpPr>
            <p:grpSpPr>
              <a:xfrm>
                <a:off x="7504037" y="3808894"/>
                <a:ext cx="1310947" cy="2218300"/>
                <a:chOff x="7504037" y="3808894"/>
                <a:chExt cx="1310947" cy="2218300"/>
              </a:xfrm>
            </p:grpSpPr>
            <p:sp>
              <p:nvSpPr>
                <p:cNvPr id="126" name="object 69"/>
                <p:cNvSpPr txBox="1"/>
                <p:nvPr userDrawn="1">
                  <p:custDataLst>
                    <p:tags r:id="rId48"/>
                  </p:custDataLst>
                </p:nvPr>
              </p:nvSpPr>
              <p:spPr>
                <a:xfrm>
                  <a:off x="7504037" y="3808894"/>
                  <a:ext cx="1310947" cy="2218300"/>
                </a:xfrm>
                <a:prstGeom prst="rect">
                  <a:avLst/>
                </a:prstGeom>
                <a:ln w="25400">
                  <a:solidFill>
                    <a:srgbClr val="E03A3E"/>
                  </a:solidFill>
                </a:ln>
              </p:spPr>
              <p:txBody>
                <a:bodyPr vert="horz" wrap="square" lIns="0" tIns="0" rIns="0" bIns="0" rtlCol="0">
                  <a:spAutoFit/>
                </a:bodyPr>
                <a:lstStyle/>
                <a:p>
                  <a:pPr defTabSz="552755"/>
                  <a:endParaRPr sz="846">
                    <a:solidFill>
                      <a:srgbClr val="E03A3E"/>
                    </a:solidFill>
                    <a:latin typeface="Times New Roman"/>
                    <a:cs typeface="Times New Roman"/>
                  </a:endParaRPr>
                </a:p>
                <a:p>
                  <a:pPr defTabSz="552755"/>
                  <a:endParaRPr sz="846">
                    <a:solidFill>
                      <a:srgbClr val="E03A3E"/>
                    </a:solidFill>
                    <a:latin typeface="Times New Roman"/>
                    <a:cs typeface="Times New Roman"/>
                  </a:endParaRPr>
                </a:p>
                <a:p>
                  <a:pPr defTabSz="552755">
                    <a:spcBef>
                      <a:spcPts val="21"/>
                    </a:spcBef>
                  </a:pPr>
                  <a:endParaRPr sz="1149">
                    <a:solidFill>
                      <a:srgbClr val="E03A3E"/>
                    </a:solidFill>
                    <a:latin typeface="Times New Roman"/>
                    <a:cs typeface="Times New Roman"/>
                  </a:endParaRPr>
                </a:p>
                <a:p>
                  <a:pPr marL="108632" marR="167362" defTabSz="552755">
                    <a:lnSpc>
                      <a:spcPct val="104200"/>
                    </a:lnSpc>
                    <a:spcBef>
                      <a:spcPts val="3"/>
                    </a:spcBef>
                  </a:pPr>
                  <a:r>
                    <a:rPr sz="725" spc="-15">
                      <a:solidFill>
                        <a:srgbClr val="E03A3E"/>
                      </a:solidFill>
                      <a:latin typeface="Arial"/>
                      <a:cs typeface="Arial"/>
                    </a:rPr>
                    <a:t>Reed </a:t>
                  </a:r>
                  <a:r>
                    <a:rPr sz="725" spc="-3">
                      <a:solidFill>
                        <a:srgbClr val="E03A3E"/>
                      </a:solidFill>
                      <a:latin typeface="Arial"/>
                      <a:cs typeface="Arial"/>
                    </a:rPr>
                    <a:t>Smith </a:t>
                  </a:r>
                  <a:r>
                    <a:rPr sz="725" spc="-12">
                      <a:solidFill>
                        <a:srgbClr val="E03A3E"/>
                      </a:solidFill>
                      <a:latin typeface="Arial"/>
                      <a:cs typeface="Arial"/>
                    </a:rPr>
                    <a:t>delivers  </a:t>
                  </a:r>
                  <a:r>
                    <a:rPr sz="725" spc="-3">
                      <a:solidFill>
                        <a:srgbClr val="E03A3E"/>
                      </a:solidFill>
                      <a:latin typeface="Arial"/>
                      <a:cs typeface="Arial"/>
                    </a:rPr>
                    <a:t>exceptional</a:t>
                  </a:r>
                  <a:r>
                    <a:rPr sz="725" spc="-27">
                      <a:solidFill>
                        <a:srgbClr val="E03A3E"/>
                      </a:solidFill>
                      <a:latin typeface="Arial"/>
                      <a:cs typeface="Arial"/>
                    </a:rPr>
                    <a:t> </a:t>
                  </a:r>
                  <a:r>
                    <a:rPr sz="725" spc="-9">
                      <a:solidFill>
                        <a:srgbClr val="E03A3E"/>
                      </a:solidFill>
                      <a:latin typeface="Arial"/>
                      <a:cs typeface="Arial"/>
                    </a:rPr>
                    <a:t>expertise</a:t>
                  </a:r>
                  <a:r>
                    <a:rPr sz="725" spc="-21">
                      <a:solidFill>
                        <a:srgbClr val="E03A3E"/>
                      </a:solidFill>
                      <a:latin typeface="Arial"/>
                      <a:cs typeface="Arial"/>
                    </a:rPr>
                    <a:t> </a:t>
                  </a:r>
                  <a:r>
                    <a:rPr sz="725" spc="-3">
                      <a:solidFill>
                        <a:srgbClr val="E03A3E"/>
                      </a:solidFill>
                      <a:latin typeface="Arial"/>
                      <a:cs typeface="Arial"/>
                    </a:rPr>
                    <a:t>and </a:t>
                  </a:r>
                  <a:r>
                    <a:rPr sz="725" spc="-15">
                      <a:solidFill>
                        <a:srgbClr val="E03A3E"/>
                      </a:solidFill>
                      <a:latin typeface="Arial"/>
                      <a:cs typeface="Arial"/>
                    </a:rPr>
                    <a:t> value </a:t>
                  </a:r>
                  <a:r>
                    <a:rPr sz="725" spc="15">
                      <a:solidFill>
                        <a:srgbClr val="E03A3E"/>
                      </a:solidFill>
                      <a:latin typeface="Arial"/>
                      <a:cs typeface="Arial"/>
                    </a:rPr>
                    <a:t>to </a:t>
                  </a:r>
                  <a:r>
                    <a:rPr sz="725" spc="-3">
                      <a:solidFill>
                        <a:srgbClr val="E03A3E"/>
                      </a:solidFill>
                      <a:latin typeface="Arial"/>
                      <a:cs typeface="Arial"/>
                    </a:rPr>
                    <a:t>our </a:t>
                  </a:r>
                  <a:r>
                    <a:rPr sz="725" spc="-6">
                      <a:solidFill>
                        <a:srgbClr val="E03A3E"/>
                      </a:solidFill>
                      <a:latin typeface="Arial"/>
                      <a:cs typeface="Arial"/>
                    </a:rPr>
                    <a:t>matters, </a:t>
                  </a:r>
                  <a:r>
                    <a:rPr sz="725" spc="-3">
                      <a:solidFill>
                        <a:srgbClr val="E03A3E"/>
                      </a:solidFill>
                      <a:latin typeface="Arial"/>
                      <a:cs typeface="Arial"/>
                    </a:rPr>
                    <a:t>and  </a:t>
                  </a:r>
                  <a:r>
                    <a:rPr sz="725" spc="-6">
                      <a:solidFill>
                        <a:srgbClr val="E03A3E"/>
                      </a:solidFill>
                      <a:latin typeface="Arial"/>
                      <a:cs typeface="Arial"/>
                    </a:rPr>
                    <a:t>is </a:t>
                  </a:r>
                  <a:r>
                    <a:rPr sz="725" spc="-3">
                      <a:solidFill>
                        <a:srgbClr val="E03A3E"/>
                      </a:solidFill>
                      <a:latin typeface="Arial"/>
                      <a:cs typeface="Arial"/>
                    </a:rPr>
                    <a:t>distinguished among  </a:t>
                  </a:r>
                  <a:r>
                    <a:rPr sz="725">
                      <a:solidFill>
                        <a:srgbClr val="E03A3E"/>
                      </a:solidFill>
                      <a:latin typeface="Arial"/>
                      <a:cs typeface="Arial"/>
                    </a:rPr>
                    <a:t>its </a:t>
                  </a:r>
                  <a:r>
                    <a:rPr sz="725" spc="-9">
                      <a:solidFill>
                        <a:srgbClr val="E03A3E"/>
                      </a:solidFill>
                      <a:latin typeface="Arial"/>
                      <a:cs typeface="Arial"/>
                    </a:rPr>
                    <a:t>peers </a:t>
                  </a:r>
                  <a:r>
                    <a:rPr sz="725" spc="6">
                      <a:solidFill>
                        <a:srgbClr val="E03A3E"/>
                      </a:solidFill>
                      <a:latin typeface="Arial"/>
                      <a:cs typeface="Arial"/>
                    </a:rPr>
                    <a:t>by </a:t>
                  </a:r>
                  <a:r>
                    <a:rPr sz="725" spc="-15">
                      <a:solidFill>
                        <a:srgbClr val="E03A3E"/>
                      </a:solidFill>
                      <a:latin typeface="Arial"/>
                      <a:cs typeface="Arial"/>
                    </a:rPr>
                    <a:t>a </a:t>
                  </a:r>
                  <a:r>
                    <a:rPr sz="725" spc="-21">
                      <a:solidFill>
                        <a:srgbClr val="E03A3E"/>
                      </a:solidFill>
                      <a:latin typeface="Arial"/>
                      <a:cs typeface="Arial"/>
                    </a:rPr>
                    <a:t>real  </a:t>
                  </a:r>
                  <a:r>
                    <a:rPr sz="725" spc="3">
                      <a:solidFill>
                        <a:srgbClr val="E03A3E"/>
                      </a:solidFill>
                      <a:latin typeface="Arial"/>
                      <a:cs typeface="Arial"/>
                    </a:rPr>
                    <a:t>commitment </a:t>
                  </a:r>
                  <a:r>
                    <a:rPr sz="725" spc="15">
                      <a:solidFill>
                        <a:srgbClr val="E03A3E"/>
                      </a:solidFill>
                      <a:latin typeface="Arial"/>
                      <a:cs typeface="Arial"/>
                    </a:rPr>
                    <a:t>to </a:t>
                  </a:r>
                  <a:r>
                    <a:rPr sz="725" spc="-12">
                      <a:solidFill>
                        <a:srgbClr val="E03A3E"/>
                      </a:solidFill>
                      <a:latin typeface="Arial"/>
                      <a:cs typeface="Arial"/>
                    </a:rPr>
                    <a:t>diversity.  </a:t>
                  </a:r>
                  <a:r>
                    <a:rPr sz="725" spc="-18">
                      <a:solidFill>
                        <a:srgbClr val="E03A3E"/>
                      </a:solidFill>
                      <a:latin typeface="Arial"/>
                      <a:cs typeface="Arial"/>
                    </a:rPr>
                    <a:t>They </a:t>
                  </a:r>
                  <a:r>
                    <a:rPr sz="725" spc="-6">
                      <a:solidFill>
                        <a:srgbClr val="E03A3E"/>
                      </a:solidFill>
                      <a:latin typeface="Arial"/>
                      <a:cs typeface="Arial"/>
                    </a:rPr>
                    <a:t>drive </a:t>
                  </a:r>
                  <a:r>
                    <a:rPr sz="725" spc="-3">
                      <a:solidFill>
                        <a:srgbClr val="E03A3E"/>
                      </a:solidFill>
                      <a:latin typeface="Arial"/>
                      <a:cs typeface="Arial"/>
                    </a:rPr>
                    <a:t>the </a:t>
                  </a:r>
                  <a:r>
                    <a:rPr sz="725" spc="-6">
                      <a:solidFill>
                        <a:srgbClr val="E03A3E"/>
                      </a:solidFill>
                      <a:latin typeface="Arial"/>
                      <a:cs typeface="Arial"/>
                    </a:rPr>
                    <a:t>diversity  conversation </a:t>
                  </a:r>
                  <a:r>
                    <a:rPr sz="725" spc="6">
                      <a:solidFill>
                        <a:srgbClr val="E03A3E"/>
                      </a:solidFill>
                      <a:latin typeface="Arial"/>
                      <a:cs typeface="Arial"/>
                    </a:rPr>
                    <a:t>with</a:t>
                  </a:r>
                  <a:r>
                    <a:rPr sz="725" spc="-60">
                      <a:solidFill>
                        <a:srgbClr val="E03A3E"/>
                      </a:solidFill>
                      <a:latin typeface="Arial"/>
                      <a:cs typeface="Arial"/>
                    </a:rPr>
                    <a:t> </a:t>
                  </a:r>
                  <a:r>
                    <a:rPr sz="725" spc="-9">
                      <a:solidFill>
                        <a:srgbClr val="E03A3E"/>
                      </a:solidFill>
                      <a:latin typeface="Arial"/>
                      <a:cs typeface="Arial"/>
                    </a:rPr>
                    <a:t>us.</a:t>
                  </a:r>
                  <a:endParaRPr sz="725">
                    <a:solidFill>
                      <a:srgbClr val="E03A3E"/>
                    </a:solidFill>
                    <a:latin typeface="Arial"/>
                    <a:cs typeface="Arial"/>
                  </a:endParaRPr>
                </a:p>
                <a:p>
                  <a:pPr defTabSz="552755"/>
                  <a:endParaRPr sz="846">
                    <a:solidFill>
                      <a:prstClr val="black"/>
                    </a:solidFill>
                    <a:latin typeface="Times New Roman"/>
                    <a:cs typeface="Times New Roman"/>
                  </a:endParaRPr>
                </a:p>
                <a:p>
                  <a:pPr defTabSz="552755"/>
                  <a:endParaRPr sz="846">
                    <a:solidFill>
                      <a:prstClr val="black"/>
                    </a:solidFill>
                    <a:latin typeface="Times New Roman"/>
                    <a:cs typeface="Times New Roman"/>
                  </a:endParaRPr>
                </a:p>
                <a:p>
                  <a:pPr defTabSz="552755"/>
                  <a:endParaRPr sz="846">
                    <a:solidFill>
                      <a:prstClr val="black"/>
                    </a:solidFill>
                    <a:latin typeface="Times New Roman"/>
                    <a:cs typeface="Times New Roman"/>
                  </a:endParaRPr>
                </a:p>
                <a:p>
                  <a:pPr marL="296722" marR="107096" indent="372726" algn="r" defTabSz="552755">
                    <a:spcBef>
                      <a:spcPts val="683"/>
                    </a:spcBef>
                  </a:pPr>
                  <a:r>
                    <a:rPr sz="605" spc="-3">
                      <a:solidFill>
                        <a:srgbClr val="808285"/>
                      </a:solidFill>
                      <a:latin typeface="Arial"/>
                      <a:cs typeface="Arial"/>
                    </a:rPr>
                    <a:t>Jason</a:t>
                  </a:r>
                  <a:r>
                    <a:rPr sz="605" spc="-54">
                      <a:solidFill>
                        <a:srgbClr val="808285"/>
                      </a:solidFill>
                      <a:latin typeface="Arial"/>
                      <a:cs typeface="Arial"/>
                    </a:rPr>
                    <a:t> </a:t>
                  </a:r>
                  <a:r>
                    <a:rPr sz="605" spc="-6">
                      <a:solidFill>
                        <a:srgbClr val="808285"/>
                      </a:solidFill>
                      <a:latin typeface="Arial"/>
                      <a:cs typeface="Arial"/>
                    </a:rPr>
                    <a:t>Barnwell  </a:t>
                  </a:r>
                  <a:r>
                    <a:rPr sz="605" spc="-3">
                      <a:solidFill>
                        <a:srgbClr val="808285"/>
                      </a:solidFill>
                      <a:latin typeface="Arial"/>
                      <a:cs typeface="Arial"/>
                    </a:rPr>
                    <a:t>Assistant </a:t>
                  </a:r>
                  <a:r>
                    <a:rPr sz="605" spc="-12">
                      <a:solidFill>
                        <a:srgbClr val="808285"/>
                      </a:solidFill>
                      <a:latin typeface="Arial"/>
                      <a:cs typeface="Arial"/>
                    </a:rPr>
                    <a:t>General</a:t>
                  </a:r>
                  <a:r>
                    <a:rPr sz="605" spc="-60">
                      <a:solidFill>
                        <a:srgbClr val="808285"/>
                      </a:solidFill>
                      <a:latin typeface="Arial"/>
                      <a:cs typeface="Arial"/>
                    </a:rPr>
                    <a:t> </a:t>
                  </a:r>
                  <a:r>
                    <a:rPr sz="605" spc="-9">
                      <a:solidFill>
                        <a:srgbClr val="808285"/>
                      </a:solidFill>
                      <a:latin typeface="Arial"/>
                      <a:cs typeface="Arial"/>
                    </a:rPr>
                    <a:t>Counsel</a:t>
                  </a:r>
                  <a:endParaRPr sz="605">
                    <a:solidFill>
                      <a:prstClr val="black"/>
                    </a:solidFill>
                    <a:latin typeface="Arial"/>
                    <a:cs typeface="Arial"/>
                  </a:endParaRPr>
                </a:p>
                <a:p>
                  <a:pPr marR="107096" algn="r" defTabSz="552755"/>
                  <a:r>
                    <a:rPr sz="605" spc="6" smtClean="0">
                      <a:solidFill>
                        <a:srgbClr val="808285"/>
                      </a:solidFill>
                      <a:latin typeface="Arial"/>
                      <a:cs typeface="Arial"/>
                    </a:rPr>
                    <a:t>Mic</a:t>
                  </a:r>
                  <a:r>
                    <a:rPr sz="605" spc="-12" smtClean="0">
                      <a:solidFill>
                        <a:srgbClr val="808285"/>
                      </a:solidFill>
                      <a:latin typeface="Arial"/>
                      <a:cs typeface="Arial"/>
                    </a:rPr>
                    <a:t>r</a:t>
                  </a:r>
                  <a:r>
                    <a:rPr sz="605" spc="3" smtClean="0">
                      <a:solidFill>
                        <a:srgbClr val="808285"/>
                      </a:solidFill>
                      <a:latin typeface="Arial"/>
                      <a:cs typeface="Arial"/>
                    </a:rPr>
                    <a:t>osoft</a:t>
                  </a:r>
                  <a:endParaRPr lang="en-GB" sz="605" spc="3" smtClean="0">
                    <a:solidFill>
                      <a:srgbClr val="808285"/>
                    </a:solidFill>
                    <a:latin typeface="Arial"/>
                    <a:cs typeface="Arial"/>
                  </a:endParaRPr>
                </a:p>
                <a:p>
                  <a:pPr marR="107096" algn="r" defTabSz="552755"/>
                  <a:endParaRPr sz="605">
                    <a:solidFill>
                      <a:prstClr val="black"/>
                    </a:solidFill>
                    <a:latin typeface="Arial"/>
                    <a:cs typeface="Arial"/>
                  </a:endParaRPr>
                </a:p>
              </p:txBody>
            </p:sp>
            <p:sp>
              <p:nvSpPr>
                <p:cNvPr id="127" name="object 67"/>
                <p:cNvSpPr/>
                <p:nvPr userDrawn="1">
                  <p:custDataLst>
                    <p:tags r:id="rId49"/>
                  </p:custDataLst>
                </p:nvPr>
              </p:nvSpPr>
              <p:spPr>
                <a:xfrm>
                  <a:off x="7544584" y="3909542"/>
                  <a:ext cx="304800" cy="267564"/>
                </a:xfrm>
                <a:custGeom>
                  <a:avLst/>
                  <a:gdLst/>
                  <a:ahLst/>
                  <a:cxnLst/>
                  <a:rect l="l" t="t" r="r" b="b"/>
                  <a:pathLst>
                    <a:path w="504190" h="442595">
                      <a:moveTo>
                        <a:pt x="502284" y="0"/>
                      </a:moveTo>
                      <a:lnTo>
                        <a:pt x="456282" y="5273"/>
                      </a:lnTo>
                      <a:lnTo>
                        <a:pt x="417131" y="20330"/>
                      </a:lnTo>
                      <a:lnTo>
                        <a:pt x="384610" y="44026"/>
                      </a:lnTo>
                      <a:lnTo>
                        <a:pt x="358498" y="75215"/>
                      </a:lnTo>
                      <a:lnTo>
                        <a:pt x="338574" y="112753"/>
                      </a:lnTo>
                      <a:lnTo>
                        <a:pt x="324616" y="155494"/>
                      </a:lnTo>
                      <a:lnTo>
                        <a:pt x="316403" y="202293"/>
                      </a:lnTo>
                      <a:lnTo>
                        <a:pt x="313715" y="252006"/>
                      </a:lnTo>
                      <a:lnTo>
                        <a:pt x="313715" y="442290"/>
                      </a:lnTo>
                      <a:lnTo>
                        <a:pt x="503999" y="442290"/>
                      </a:lnTo>
                      <a:lnTo>
                        <a:pt x="503999" y="252006"/>
                      </a:lnTo>
                      <a:lnTo>
                        <a:pt x="402856" y="252006"/>
                      </a:lnTo>
                      <a:lnTo>
                        <a:pt x="405791" y="204432"/>
                      </a:lnTo>
                      <a:lnTo>
                        <a:pt x="415639" y="159410"/>
                      </a:lnTo>
                      <a:lnTo>
                        <a:pt x="433961" y="121545"/>
                      </a:lnTo>
                      <a:lnTo>
                        <a:pt x="462322" y="95448"/>
                      </a:lnTo>
                      <a:lnTo>
                        <a:pt x="502284" y="85725"/>
                      </a:lnTo>
                      <a:lnTo>
                        <a:pt x="502284" y="0"/>
                      </a:lnTo>
                      <a:close/>
                    </a:path>
                    <a:path w="504190" h="442595">
                      <a:moveTo>
                        <a:pt x="188569" y="0"/>
                      </a:moveTo>
                      <a:lnTo>
                        <a:pt x="142567" y="5273"/>
                      </a:lnTo>
                      <a:lnTo>
                        <a:pt x="103416" y="20330"/>
                      </a:lnTo>
                      <a:lnTo>
                        <a:pt x="70895" y="44026"/>
                      </a:lnTo>
                      <a:lnTo>
                        <a:pt x="44783" y="75215"/>
                      </a:lnTo>
                      <a:lnTo>
                        <a:pt x="24858" y="112753"/>
                      </a:lnTo>
                      <a:lnTo>
                        <a:pt x="10900" y="155494"/>
                      </a:lnTo>
                      <a:lnTo>
                        <a:pt x="2688" y="202293"/>
                      </a:lnTo>
                      <a:lnTo>
                        <a:pt x="0" y="252006"/>
                      </a:lnTo>
                      <a:lnTo>
                        <a:pt x="0" y="442290"/>
                      </a:lnTo>
                      <a:lnTo>
                        <a:pt x="190284" y="442290"/>
                      </a:lnTo>
                      <a:lnTo>
                        <a:pt x="190284" y="252006"/>
                      </a:lnTo>
                      <a:lnTo>
                        <a:pt x="89141" y="252006"/>
                      </a:lnTo>
                      <a:lnTo>
                        <a:pt x="92076" y="204432"/>
                      </a:lnTo>
                      <a:lnTo>
                        <a:pt x="101923" y="159410"/>
                      </a:lnTo>
                      <a:lnTo>
                        <a:pt x="120246" y="121545"/>
                      </a:lnTo>
                      <a:lnTo>
                        <a:pt x="148607" y="95448"/>
                      </a:lnTo>
                      <a:lnTo>
                        <a:pt x="188569" y="85725"/>
                      </a:lnTo>
                      <a:lnTo>
                        <a:pt x="188569" y="0"/>
                      </a:lnTo>
                      <a:close/>
                    </a:path>
                  </a:pathLst>
                </a:custGeom>
                <a:solidFill>
                  <a:srgbClr val="E03A3E"/>
                </a:solidFill>
              </p:spPr>
              <p:txBody>
                <a:bodyPr wrap="square" lIns="0" tIns="0" rIns="0" bIns="0" rtlCol="0"/>
                <a:lstStyle/>
                <a:p>
                  <a:pPr defTabSz="552755"/>
                  <a:endParaRPr sz="1088">
                    <a:solidFill>
                      <a:prstClr val="black"/>
                    </a:solidFill>
                    <a:latin typeface="Calibri"/>
                  </a:endParaRPr>
                </a:p>
              </p:txBody>
            </p:sp>
          </p:grpSp>
          <p:sp>
            <p:nvSpPr>
              <p:cNvPr id="125" name="object 68"/>
              <p:cNvSpPr/>
              <p:nvPr userDrawn="1">
                <p:custDataLst>
                  <p:tags r:id="rId47"/>
                </p:custDataLst>
              </p:nvPr>
            </p:nvSpPr>
            <p:spPr>
              <a:xfrm>
                <a:off x="8455012" y="5261521"/>
                <a:ext cx="304800" cy="267564"/>
              </a:xfrm>
              <a:custGeom>
                <a:avLst/>
                <a:gdLst/>
                <a:ahLst/>
                <a:cxnLst/>
                <a:rect l="l" t="t" r="r" b="b"/>
                <a:pathLst>
                  <a:path w="504190" h="442595">
                    <a:moveTo>
                      <a:pt x="190284" y="0"/>
                    </a:moveTo>
                    <a:lnTo>
                      <a:pt x="0" y="0"/>
                    </a:lnTo>
                    <a:lnTo>
                      <a:pt x="0" y="190284"/>
                    </a:lnTo>
                    <a:lnTo>
                      <a:pt x="101142" y="190284"/>
                    </a:lnTo>
                    <a:lnTo>
                      <a:pt x="98207" y="237857"/>
                    </a:lnTo>
                    <a:lnTo>
                      <a:pt x="88360" y="282880"/>
                    </a:lnTo>
                    <a:lnTo>
                      <a:pt x="70037" y="320744"/>
                    </a:lnTo>
                    <a:lnTo>
                      <a:pt x="41676" y="346841"/>
                    </a:lnTo>
                    <a:lnTo>
                      <a:pt x="1714" y="356565"/>
                    </a:lnTo>
                    <a:lnTo>
                      <a:pt x="1714" y="442290"/>
                    </a:lnTo>
                    <a:lnTo>
                      <a:pt x="47716" y="437016"/>
                    </a:lnTo>
                    <a:lnTo>
                      <a:pt x="86867" y="421959"/>
                    </a:lnTo>
                    <a:lnTo>
                      <a:pt x="119388" y="398263"/>
                    </a:lnTo>
                    <a:lnTo>
                      <a:pt x="145500" y="367074"/>
                    </a:lnTo>
                    <a:lnTo>
                      <a:pt x="165425" y="329536"/>
                    </a:lnTo>
                    <a:lnTo>
                      <a:pt x="179383" y="286795"/>
                    </a:lnTo>
                    <a:lnTo>
                      <a:pt x="187595" y="239996"/>
                    </a:lnTo>
                    <a:lnTo>
                      <a:pt x="190284" y="190284"/>
                    </a:lnTo>
                    <a:lnTo>
                      <a:pt x="190284" y="0"/>
                    </a:lnTo>
                    <a:close/>
                  </a:path>
                  <a:path w="504190" h="442595">
                    <a:moveTo>
                      <a:pt x="503999" y="0"/>
                    </a:moveTo>
                    <a:lnTo>
                      <a:pt x="313715" y="0"/>
                    </a:lnTo>
                    <a:lnTo>
                      <a:pt x="313715" y="190284"/>
                    </a:lnTo>
                    <a:lnTo>
                      <a:pt x="414858" y="190284"/>
                    </a:lnTo>
                    <a:lnTo>
                      <a:pt x="411923" y="237857"/>
                    </a:lnTo>
                    <a:lnTo>
                      <a:pt x="402075" y="282880"/>
                    </a:lnTo>
                    <a:lnTo>
                      <a:pt x="383753" y="320744"/>
                    </a:lnTo>
                    <a:lnTo>
                      <a:pt x="355392" y="346841"/>
                    </a:lnTo>
                    <a:lnTo>
                      <a:pt x="315429" y="356565"/>
                    </a:lnTo>
                    <a:lnTo>
                      <a:pt x="315429" y="442290"/>
                    </a:lnTo>
                    <a:lnTo>
                      <a:pt x="361432" y="437016"/>
                    </a:lnTo>
                    <a:lnTo>
                      <a:pt x="400583" y="421959"/>
                    </a:lnTo>
                    <a:lnTo>
                      <a:pt x="433103" y="398263"/>
                    </a:lnTo>
                    <a:lnTo>
                      <a:pt x="459216" y="367074"/>
                    </a:lnTo>
                    <a:lnTo>
                      <a:pt x="479140" y="329536"/>
                    </a:lnTo>
                    <a:lnTo>
                      <a:pt x="493098" y="286795"/>
                    </a:lnTo>
                    <a:lnTo>
                      <a:pt x="501311" y="239996"/>
                    </a:lnTo>
                    <a:lnTo>
                      <a:pt x="503999" y="190284"/>
                    </a:lnTo>
                    <a:lnTo>
                      <a:pt x="503999" y="0"/>
                    </a:lnTo>
                    <a:close/>
                  </a:path>
                </a:pathLst>
              </a:custGeom>
              <a:solidFill>
                <a:srgbClr val="E03A3E"/>
              </a:solidFill>
            </p:spPr>
            <p:txBody>
              <a:bodyPr wrap="square" lIns="0" tIns="0" rIns="0" bIns="0" rtlCol="0"/>
              <a:lstStyle/>
              <a:p>
                <a:pPr defTabSz="552755"/>
                <a:endParaRPr sz="1088">
                  <a:solidFill>
                    <a:prstClr val="black"/>
                  </a:solidFill>
                  <a:latin typeface="Calibri"/>
                </a:endParaRPr>
              </a:p>
            </p:txBody>
          </p:sp>
        </p:grpSp>
      </p:grpSp>
    </p:spTree>
    <p:extLst>
      <p:ext uri="{BB962C8B-B14F-4D97-AF65-F5344CB8AC3E}">
        <p14:creationId xmlns:p14="http://schemas.microsoft.com/office/powerpoint/2010/main" val="28792414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S overview">
    <p:spTree>
      <p:nvGrpSpPr>
        <p:cNvPr id="1" name=""/>
        <p:cNvGrpSpPr/>
        <p:nvPr/>
      </p:nvGrpSpPr>
      <p:grpSpPr>
        <a:xfrm>
          <a:off x="0" y="0"/>
          <a:ext cx="0" cy="0"/>
          <a:chOff x="0" y="0"/>
          <a:chExt cx="0" cy="0"/>
        </a:xfrm>
      </p:grpSpPr>
      <p:grpSp>
        <p:nvGrpSpPr>
          <p:cNvPr id="7" name="Group 4"/>
          <p:cNvGrpSpPr>
            <a:grpSpLocks noChangeAspect="1"/>
          </p:cNvGrpSpPr>
          <p:nvPr userDrawn="1">
            <p:custDataLst>
              <p:tags r:id="rId1"/>
            </p:custDataLst>
          </p:nvPr>
        </p:nvGrpSpPr>
        <p:grpSpPr>
          <a:xfrm>
            <a:off x="6012938" y="1611398"/>
            <a:ext cx="540501" cy="540000"/>
            <a:chOff x="5837" y="1279"/>
            <a:chExt cx="1079" cy="1078"/>
          </a:xfrm>
        </p:grpSpPr>
        <p:sp>
          <p:nvSpPr>
            <p:cNvPr id="9" name="Freeform 5"/>
            <p:cNvSpPr>
              <a:spLocks noEditPoints="1"/>
            </p:cNvSpPr>
            <p:nvPr userDrawn="1">
              <p:custDataLst>
                <p:tags r:id="rId9"/>
              </p:custDataLst>
            </p:nvPr>
          </p:nvSpPr>
          <p:spPr bwMode="auto">
            <a:xfrm>
              <a:off x="5837" y="1279"/>
              <a:ext cx="1079" cy="1078"/>
            </a:xfrm>
            <a:custGeom>
              <a:avLst/>
              <a:gdLst>
                <a:gd name="T0" fmla="*/ 227 w 454"/>
                <a:gd name="T1" fmla="*/ 0 h 453"/>
                <a:gd name="T2" fmla="*/ 0 w 454"/>
                <a:gd name="T3" fmla="*/ 227 h 453"/>
                <a:gd name="T4" fmla="*/ 227 w 454"/>
                <a:gd name="T5" fmla="*/ 453 h 453"/>
                <a:gd name="T6" fmla="*/ 454 w 454"/>
                <a:gd name="T7" fmla="*/ 227 h 453"/>
                <a:gd name="T8" fmla="*/ 227 w 454"/>
                <a:gd name="T9" fmla="*/ 0 h 453"/>
                <a:gd name="T10" fmla="*/ 227 w 454"/>
                <a:gd name="T11" fmla="*/ 437 h 453"/>
                <a:gd name="T12" fmla="*/ 16 w 454"/>
                <a:gd name="T13" fmla="*/ 227 h 453"/>
                <a:gd name="T14" fmla="*/ 227 w 454"/>
                <a:gd name="T15" fmla="*/ 16 h 453"/>
                <a:gd name="T16" fmla="*/ 438 w 454"/>
                <a:gd name="T17" fmla="*/ 227 h 453"/>
                <a:gd name="T18" fmla="*/ 227 w 454"/>
                <a:gd name="T19" fmla="*/ 4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2">
                  <a:moveTo>
                    <a:pt x="227" y="0"/>
                  </a:moveTo>
                  <a:cubicBezTo>
                    <a:pt x="102" y="0"/>
                    <a:pt x="0" y="101"/>
                    <a:pt x="0" y="227"/>
                  </a:cubicBezTo>
                  <a:cubicBezTo>
                    <a:pt x="0" y="352"/>
                    <a:pt x="102" y="453"/>
                    <a:pt x="227" y="453"/>
                  </a:cubicBezTo>
                  <a:cubicBezTo>
                    <a:pt x="352" y="453"/>
                    <a:pt x="454" y="352"/>
                    <a:pt x="454" y="227"/>
                  </a:cubicBezTo>
                  <a:cubicBezTo>
                    <a:pt x="454" y="101"/>
                    <a:pt x="352" y="0"/>
                    <a:pt x="227" y="0"/>
                  </a:cubicBezTo>
                  <a:close/>
                  <a:moveTo>
                    <a:pt x="227" y="437"/>
                  </a:moveTo>
                  <a:cubicBezTo>
                    <a:pt x="111" y="437"/>
                    <a:pt x="16" y="343"/>
                    <a:pt x="16" y="227"/>
                  </a:cubicBezTo>
                  <a:cubicBezTo>
                    <a:pt x="16" y="110"/>
                    <a:pt x="111" y="16"/>
                    <a:pt x="227" y="16"/>
                  </a:cubicBezTo>
                  <a:cubicBezTo>
                    <a:pt x="343" y="16"/>
                    <a:pt x="438" y="110"/>
                    <a:pt x="438" y="227"/>
                  </a:cubicBezTo>
                  <a:cubicBezTo>
                    <a:pt x="438" y="343"/>
                    <a:pt x="343" y="437"/>
                    <a:pt x="227" y="437"/>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p:cNvSpPr/>
            <p:nvPr userDrawn="1">
              <p:custDataLst>
                <p:tags r:id="rId10"/>
              </p:custDataLst>
            </p:nvPr>
          </p:nvSpPr>
          <p:spPr bwMode="auto">
            <a:xfrm>
              <a:off x="6134" y="1567"/>
              <a:ext cx="129" cy="129"/>
            </a:xfrm>
            <a:custGeom>
              <a:avLst/>
              <a:gdLst>
                <a:gd name="T0" fmla="*/ 0 w 54"/>
                <a:gd name="T1" fmla="*/ 46 h 54"/>
                <a:gd name="T2" fmla="*/ 0 w 54"/>
                <a:gd name="T3" fmla="*/ 54 h 54"/>
                <a:gd name="T4" fmla="*/ 16 w 54"/>
                <a:gd name="T5" fmla="*/ 54 h 54"/>
                <a:gd name="T6" fmla="*/ 16 w 54"/>
                <a:gd name="T7" fmla="*/ 46 h 54"/>
                <a:gd name="T8" fmla="*/ 46 w 54"/>
                <a:gd name="T9" fmla="*/ 16 h 54"/>
                <a:gd name="T10" fmla="*/ 54 w 54"/>
                <a:gd name="T11" fmla="*/ 16 h 54"/>
                <a:gd name="T12" fmla="*/ 54 w 54"/>
                <a:gd name="T13" fmla="*/ 0 h 54"/>
                <a:gd name="T14" fmla="*/ 46 w 54"/>
                <a:gd name="T15" fmla="*/ 0 h 54"/>
                <a:gd name="T16" fmla="*/ 0 w 54"/>
                <a:gd name="T17"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0" y="46"/>
                  </a:moveTo>
                  <a:cubicBezTo>
                    <a:pt x="0" y="54"/>
                    <a:pt x="0" y="54"/>
                    <a:pt x="0" y="54"/>
                  </a:cubicBezTo>
                  <a:cubicBezTo>
                    <a:pt x="16" y="54"/>
                    <a:pt x="16" y="54"/>
                    <a:pt x="16" y="54"/>
                  </a:cubicBezTo>
                  <a:cubicBezTo>
                    <a:pt x="16" y="46"/>
                    <a:pt x="16" y="46"/>
                    <a:pt x="16" y="46"/>
                  </a:cubicBezTo>
                  <a:cubicBezTo>
                    <a:pt x="16" y="30"/>
                    <a:pt x="29" y="16"/>
                    <a:pt x="46" y="16"/>
                  </a:cubicBezTo>
                  <a:cubicBezTo>
                    <a:pt x="54" y="16"/>
                    <a:pt x="54" y="16"/>
                    <a:pt x="54" y="16"/>
                  </a:cubicBezTo>
                  <a:cubicBezTo>
                    <a:pt x="54" y="0"/>
                    <a:pt x="54" y="0"/>
                    <a:pt x="54" y="0"/>
                  </a:cubicBezTo>
                  <a:cubicBezTo>
                    <a:pt x="46" y="0"/>
                    <a:pt x="46" y="0"/>
                    <a:pt x="46" y="0"/>
                  </a:cubicBezTo>
                  <a:cubicBezTo>
                    <a:pt x="21" y="0"/>
                    <a:pt x="0" y="21"/>
                    <a:pt x="0" y="46"/>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noEditPoints="1"/>
            </p:cNvSpPr>
            <p:nvPr userDrawn="1">
              <p:custDataLst>
                <p:tags r:id="rId11"/>
              </p:custDataLst>
            </p:nvPr>
          </p:nvSpPr>
          <p:spPr bwMode="auto">
            <a:xfrm>
              <a:off x="6039" y="1482"/>
              <a:ext cx="464" cy="464"/>
            </a:xfrm>
            <a:custGeom>
              <a:avLst/>
              <a:gdLst>
                <a:gd name="T0" fmla="*/ 98 w 195"/>
                <a:gd name="T1" fmla="*/ 0 h 195"/>
                <a:gd name="T2" fmla="*/ 0 w 195"/>
                <a:gd name="T3" fmla="*/ 98 h 195"/>
                <a:gd name="T4" fmla="*/ 98 w 195"/>
                <a:gd name="T5" fmla="*/ 195 h 195"/>
                <a:gd name="T6" fmla="*/ 195 w 195"/>
                <a:gd name="T7" fmla="*/ 98 h 195"/>
                <a:gd name="T8" fmla="*/ 98 w 195"/>
                <a:gd name="T9" fmla="*/ 0 h 195"/>
                <a:gd name="T10" fmla="*/ 179 w 195"/>
                <a:gd name="T11" fmla="*/ 98 h 195"/>
                <a:gd name="T12" fmla="*/ 98 w 195"/>
                <a:gd name="T13" fmla="*/ 179 h 195"/>
                <a:gd name="T14" fmla="*/ 16 w 195"/>
                <a:gd name="T15" fmla="*/ 98 h 195"/>
                <a:gd name="T16" fmla="*/ 98 w 195"/>
                <a:gd name="T17" fmla="*/ 16 h 195"/>
                <a:gd name="T18" fmla="*/ 179 w 195"/>
                <a:gd name="T19" fmla="*/ 9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95">
                  <a:moveTo>
                    <a:pt x="98" y="0"/>
                  </a:moveTo>
                  <a:cubicBezTo>
                    <a:pt x="44" y="0"/>
                    <a:pt x="0" y="44"/>
                    <a:pt x="0" y="98"/>
                  </a:cubicBezTo>
                  <a:cubicBezTo>
                    <a:pt x="0" y="151"/>
                    <a:pt x="44" y="195"/>
                    <a:pt x="98" y="195"/>
                  </a:cubicBezTo>
                  <a:cubicBezTo>
                    <a:pt x="151" y="195"/>
                    <a:pt x="195" y="151"/>
                    <a:pt x="195" y="98"/>
                  </a:cubicBezTo>
                  <a:cubicBezTo>
                    <a:pt x="195" y="44"/>
                    <a:pt x="151" y="0"/>
                    <a:pt x="98" y="0"/>
                  </a:cubicBezTo>
                  <a:close/>
                  <a:moveTo>
                    <a:pt x="179" y="98"/>
                  </a:moveTo>
                  <a:cubicBezTo>
                    <a:pt x="179" y="142"/>
                    <a:pt x="142" y="179"/>
                    <a:pt x="98" y="179"/>
                  </a:cubicBezTo>
                  <a:cubicBezTo>
                    <a:pt x="53" y="179"/>
                    <a:pt x="16" y="142"/>
                    <a:pt x="16" y="98"/>
                  </a:cubicBezTo>
                  <a:cubicBezTo>
                    <a:pt x="16" y="53"/>
                    <a:pt x="53" y="16"/>
                    <a:pt x="98" y="16"/>
                  </a:cubicBezTo>
                  <a:cubicBezTo>
                    <a:pt x="142" y="16"/>
                    <a:pt x="179" y="53"/>
                    <a:pt x="179" y="9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8"/>
            <p:cNvSpPr/>
            <p:nvPr userDrawn="1">
              <p:custDataLst>
                <p:tags r:id="rId12"/>
              </p:custDataLst>
            </p:nvPr>
          </p:nvSpPr>
          <p:spPr bwMode="auto">
            <a:xfrm>
              <a:off x="6453" y="1893"/>
              <a:ext cx="240" cy="241"/>
            </a:xfrm>
            <a:custGeom>
              <a:avLst/>
              <a:gdLst>
                <a:gd name="T0" fmla="*/ 64 w 240"/>
                <a:gd name="T1" fmla="*/ 0 h 241"/>
                <a:gd name="T2" fmla="*/ 54 w 240"/>
                <a:gd name="T3" fmla="*/ 0 h 241"/>
                <a:gd name="T4" fmla="*/ 0 w 240"/>
                <a:gd name="T5" fmla="*/ 53 h 241"/>
                <a:gd name="T6" fmla="*/ 0 w 240"/>
                <a:gd name="T7" fmla="*/ 64 h 241"/>
                <a:gd name="T8" fmla="*/ 176 w 240"/>
                <a:gd name="T9" fmla="*/ 241 h 241"/>
                <a:gd name="T10" fmla="*/ 188 w 240"/>
                <a:gd name="T11" fmla="*/ 241 h 241"/>
                <a:gd name="T12" fmla="*/ 240 w 240"/>
                <a:gd name="T13" fmla="*/ 186 h 241"/>
                <a:gd name="T14" fmla="*/ 240 w 240"/>
                <a:gd name="T15" fmla="*/ 176 h 241"/>
                <a:gd name="T16" fmla="*/ 64 w 240"/>
                <a:gd name="T1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1">
                  <a:moveTo>
                    <a:pt x="64" y="0"/>
                  </a:moveTo>
                  <a:lnTo>
                    <a:pt x="54" y="0"/>
                  </a:lnTo>
                  <a:lnTo>
                    <a:pt x="0" y="53"/>
                  </a:lnTo>
                  <a:lnTo>
                    <a:pt x="0" y="64"/>
                  </a:lnTo>
                  <a:lnTo>
                    <a:pt x="176" y="241"/>
                  </a:lnTo>
                  <a:lnTo>
                    <a:pt x="188" y="241"/>
                  </a:lnTo>
                  <a:lnTo>
                    <a:pt x="240" y="186"/>
                  </a:lnTo>
                  <a:lnTo>
                    <a:pt x="240" y="176"/>
                  </a:lnTo>
                  <a:lnTo>
                    <a:pt x="64"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9"/>
            <p:cNvSpPr/>
            <p:nvPr userDrawn="1">
              <p:custDataLst>
                <p:tags r:id="rId13"/>
              </p:custDataLst>
            </p:nvPr>
          </p:nvSpPr>
          <p:spPr bwMode="auto">
            <a:xfrm>
              <a:off x="6417" y="1853"/>
              <a:ext cx="86" cy="88"/>
            </a:xfrm>
            <a:custGeom>
              <a:avLst/>
              <a:gdLst>
                <a:gd name="T0" fmla="*/ 19 w 86"/>
                <a:gd name="T1" fmla="*/ 88 h 88"/>
                <a:gd name="T2" fmla="*/ 0 w 86"/>
                <a:gd name="T3" fmla="*/ 66 h 88"/>
                <a:gd name="T4" fmla="*/ 64 w 86"/>
                <a:gd name="T5" fmla="*/ 0 h 88"/>
                <a:gd name="T6" fmla="*/ 86 w 86"/>
                <a:gd name="T7" fmla="*/ 21 h 88"/>
                <a:gd name="T8" fmla="*/ 19 w 86"/>
                <a:gd name="T9" fmla="*/ 88 h 88"/>
              </a:gdLst>
              <a:ahLst/>
              <a:cxnLst>
                <a:cxn ang="0">
                  <a:pos x="T0" y="T1"/>
                </a:cxn>
                <a:cxn ang="0">
                  <a:pos x="T2" y="T3"/>
                </a:cxn>
                <a:cxn ang="0">
                  <a:pos x="T4" y="T5"/>
                </a:cxn>
                <a:cxn ang="0">
                  <a:pos x="T6" y="T7"/>
                </a:cxn>
                <a:cxn ang="0">
                  <a:pos x="T8" y="T9"/>
                </a:cxn>
              </a:cxnLst>
              <a:rect l="0" t="0" r="r" b="b"/>
              <a:pathLst>
                <a:path w="86" h="88">
                  <a:moveTo>
                    <a:pt x="19" y="88"/>
                  </a:moveTo>
                  <a:lnTo>
                    <a:pt x="0" y="66"/>
                  </a:lnTo>
                  <a:lnTo>
                    <a:pt x="64" y="0"/>
                  </a:lnTo>
                  <a:lnTo>
                    <a:pt x="86" y="21"/>
                  </a:lnTo>
                  <a:lnTo>
                    <a:pt x="19" y="88"/>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Date Placeholder 2"/>
          <p:cNvSpPr>
            <a:spLocks noGrp="1"/>
          </p:cNvSpPr>
          <p:nvPr>
            <p:ph type="dt" sz="half" idx="10"/>
            <p:custDataLst>
              <p:tags r:id="rId2"/>
            </p:custDataLst>
          </p:nvPr>
        </p:nvSpPr>
        <p:spPr/>
        <p:txBody>
          <a:bodyPr/>
          <a:lstStyle/>
          <a:p>
            <a:fld id="{B34F0AE6-B261-464F-BD5D-748B8D6DB058}"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6" name="TextBox 5"/>
          <p:cNvSpPr txBox="1"/>
          <p:nvPr userDrawn="1">
            <p:custDataLst>
              <p:tags r:id="rId5"/>
            </p:custDataLst>
          </p:nvPr>
        </p:nvSpPr>
        <p:spPr>
          <a:xfrm>
            <a:off x="539750" y="541451"/>
            <a:ext cx="8064500" cy="835200"/>
          </a:xfrm>
          <a:prstGeom prst="rect">
            <a:avLst/>
          </a:prstGeom>
          <a:noFill/>
        </p:spPr>
        <p:txBody>
          <a:bodyPr wrap="square" lIns="0" tIns="0" rIns="0" bIns="0" rtlCol="0" anchor="b" anchorCtr="0">
            <a:noAutofit/>
          </a:bodyPr>
          <a:lstStyle/>
          <a:p>
            <a:pPr>
              <a:lnSpc>
                <a:spcPct val="74000"/>
              </a:lnSpc>
            </a:pPr>
            <a:r>
              <a:rPr lang="en-GB" sz="3600" smtClean="0">
                <a:solidFill>
                  <a:srgbClr val="000000"/>
                </a:solidFill>
                <a:latin typeface="+mj-lt"/>
              </a:rPr>
              <a:t>Who we</a:t>
            </a:r>
            <a:r>
              <a:rPr lang="en-GB" sz="3600" baseline="0" smtClean="0">
                <a:solidFill>
                  <a:srgbClr val="000000"/>
                </a:solidFill>
                <a:latin typeface="+mj-lt"/>
              </a:rPr>
              <a:t> are</a:t>
            </a:r>
          </a:p>
          <a:p>
            <a:pPr>
              <a:lnSpc>
                <a:spcPct val="74000"/>
              </a:lnSpc>
            </a:pPr>
            <a:endParaRPr lang="en-GB" sz="3600" smtClean="0">
              <a:solidFill>
                <a:srgbClr val="000000"/>
              </a:solidFill>
              <a:latin typeface="+mj-lt"/>
            </a:endParaRPr>
          </a:p>
        </p:txBody>
      </p:sp>
      <p:sp>
        <p:nvSpPr>
          <p:cNvPr id="17" name="TextBox 16"/>
          <p:cNvSpPr txBox="1"/>
          <p:nvPr userDrawn="1">
            <p:custDataLst>
              <p:tags r:id="rId6"/>
            </p:custDataLst>
          </p:nvPr>
        </p:nvSpPr>
        <p:spPr>
          <a:xfrm>
            <a:off x="6012250" y="1484592"/>
            <a:ext cx="2592000" cy="4824133"/>
          </a:xfrm>
          <a:prstGeom prst="rect">
            <a:avLst/>
          </a:prstGeom>
          <a:noFill/>
        </p:spPr>
        <p:txBody>
          <a:bodyPr wrap="square" lIns="0" tIns="828000" rIns="0" bIns="0" rtlCol="0">
            <a:noAutofit/>
          </a:bodyPr>
          <a:lstStyle/>
          <a:p>
            <a:pPr>
              <a:spcBef>
                <a:spcPts val="900"/>
              </a:spcBef>
              <a:spcAft>
                <a:spcPct val="0"/>
              </a:spcAft>
            </a:pPr>
            <a:r>
              <a:rPr lang="en-GB" sz="1200" smtClean="0">
                <a:solidFill>
                  <a:srgbClr val="000000"/>
                </a:solidFill>
              </a:rPr>
              <a:t>Our key </a:t>
            </a:r>
            <a:r>
              <a:rPr lang="en-GB" sz="1200" b="1" smtClean="0">
                <a:solidFill>
                  <a:srgbClr val="000000"/>
                </a:solidFill>
              </a:rPr>
              <a:t>industry focus areas</a:t>
            </a:r>
            <a:r>
              <a:rPr lang="en-GB" sz="1200" smtClean="0">
                <a:solidFill>
                  <a:srgbClr val="000000"/>
                </a:solidFill>
              </a:rPr>
              <a:t>… </a:t>
            </a:r>
          </a:p>
          <a:p>
            <a:pPr marL="171450" indent="-171450">
              <a:spcBef>
                <a:spcPts val="900"/>
              </a:spcBef>
              <a:spcAft>
                <a:spcPts val="300"/>
              </a:spcAft>
              <a:buClr>
                <a:srgbClr val="E03A3E"/>
              </a:buClr>
              <a:buFont typeface="Arial" panose="020B0604020202020204" pitchFamily="34" charset="0"/>
              <a:buChar char="•"/>
            </a:pPr>
            <a:r>
              <a:rPr lang="en-GB" sz="1200" smtClean="0">
                <a:solidFill>
                  <a:srgbClr val="000000"/>
                </a:solidFill>
              </a:rPr>
              <a:t>Energy and natural resources</a:t>
            </a:r>
          </a:p>
          <a:p>
            <a:pPr marL="171450" indent="-171450">
              <a:spcBef>
                <a:spcPts val="900"/>
              </a:spcBef>
              <a:spcAft>
                <a:spcPts val="300"/>
              </a:spcAft>
              <a:buClr>
                <a:srgbClr val="E03A3E"/>
              </a:buClr>
              <a:buFont typeface="Arial" panose="020B0604020202020204" pitchFamily="34" charset="0"/>
              <a:buChar char="•"/>
            </a:pPr>
            <a:r>
              <a:rPr lang="en-GB" sz="1200" smtClean="0">
                <a:solidFill>
                  <a:srgbClr val="000000"/>
                </a:solidFill>
              </a:rPr>
              <a:t>Entertainment and media</a:t>
            </a:r>
          </a:p>
          <a:p>
            <a:pPr marL="171450" indent="-171450">
              <a:spcBef>
                <a:spcPts val="900"/>
              </a:spcBef>
              <a:spcAft>
                <a:spcPts val="300"/>
              </a:spcAft>
              <a:buClr>
                <a:srgbClr val="E03A3E"/>
              </a:buClr>
              <a:buFont typeface="Arial" panose="020B0604020202020204" pitchFamily="34" charset="0"/>
              <a:buChar char="•"/>
            </a:pPr>
            <a:r>
              <a:rPr lang="en-GB" sz="1200" smtClean="0">
                <a:solidFill>
                  <a:srgbClr val="000000"/>
                </a:solidFill>
              </a:rPr>
              <a:t>Financial services </a:t>
            </a:r>
          </a:p>
          <a:p>
            <a:pPr marL="171450" indent="-171450">
              <a:spcBef>
                <a:spcPts val="900"/>
              </a:spcBef>
              <a:spcAft>
                <a:spcPts val="300"/>
              </a:spcAft>
              <a:buClr>
                <a:srgbClr val="E03A3E"/>
              </a:buClr>
              <a:buFont typeface="Arial" panose="020B0604020202020204" pitchFamily="34" charset="0"/>
              <a:buChar char="•"/>
            </a:pPr>
            <a:r>
              <a:rPr lang="en-GB" sz="1200" smtClean="0">
                <a:solidFill>
                  <a:srgbClr val="000000"/>
                </a:solidFill>
              </a:rPr>
              <a:t>Life Science </a:t>
            </a:r>
          </a:p>
          <a:p>
            <a:pPr marL="171450" indent="-171450">
              <a:spcBef>
                <a:spcPts val="900"/>
              </a:spcBef>
              <a:spcAft>
                <a:spcPts val="300"/>
              </a:spcAft>
              <a:buClr>
                <a:srgbClr val="E03A3E"/>
              </a:buClr>
              <a:buFont typeface="Arial" panose="020B0604020202020204" pitchFamily="34" charset="0"/>
              <a:buChar char="•"/>
            </a:pPr>
            <a:r>
              <a:rPr lang="en-GB" sz="1200" smtClean="0">
                <a:solidFill>
                  <a:srgbClr val="000000"/>
                </a:solidFill>
              </a:rPr>
              <a:t>Transportation</a:t>
            </a:r>
          </a:p>
          <a:p>
            <a:pPr marL="171450" indent="-171450">
              <a:spcBef>
                <a:spcPts val="900"/>
              </a:spcBef>
              <a:spcAft>
                <a:spcPts val="300"/>
              </a:spcAft>
              <a:buClr>
                <a:srgbClr val="E03A3E"/>
              </a:buClr>
              <a:buFont typeface="Arial" panose="020B0604020202020204" pitchFamily="34" charset="0"/>
              <a:buChar char="•"/>
            </a:pPr>
            <a:endParaRPr lang="en-GB" sz="1200" smtClean="0">
              <a:solidFill>
                <a:srgbClr val="000000"/>
              </a:solidFill>
            </a:endParaRPr>
          </a:p>
        </p:txBody>
      </p:sp>
      <p:graphicFrame>
        <p:nvGraphicFramePr>
          <p:cNvPr id="32" name="Table 31"/>
          <p:cNvGraphicFramePr>
            <a:graphicFrameLocks noGrp="1"/>
          </p:cNvGraphicFramePr>
          <p:nvPr userDrawn="1">
            <p:custDataLst>
              <p:tags r:id="rId7"/>
            </p:custDataLst>
            <p:extLst/>
          </p:nvPr>
        </p:nvGraphicFramePr>
        <p:xfrm>
          <a:off x="539750" y="1514898"/>
          <a:ext cx="5302800" cy="4605808"/>
        </p:xfrm>
        <a:graphic>
          <a:graphicData uri="http://schemas.openxmlformats.org/drawingml/2006/table">
            <a:tbl>
              <a:tblPr>
                <a:tableStyleId>{7E9639D4-E3E2-4D34-9284-5A2195B3D0D7}</a:tableStyleId>
              </a:tblPr>
              <a:tblGrid>
                <a:gridCol w="53028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a:lnSpc>
                          <a:spcPct val="90000"/>
                        </a:lnSpc>
                      </a:pPr>
                      <a:r>
                        <a:rPr lang="en-GB" sz="1200" smtClean="0">
                          <a:solidFill>
                            <a:srgbClr val="000000"/>
                          </a:solidFill>
                        </a:rPr>
                        <a:t>We are a dynamic international law firm with…</a:t>
                      </a:r>
                    </a:p>
                    <a:p>
                      <a:pPr marL="0" lvl="1">
                        <a:lnSpc>
                          <a:spcPct val="90000"/>
                        </a:lnSpc>
                        <a:spcBef>
                          <a:spcPts val="100"/>
                        </a:spcBef>
                        <a:spcAft>
                          <a:spcPct val="0"/>
                        </a:spcAft>
                      </a:pPr>
                      <a:r>
                        <a:rPr lang="en-GB" sz="4800" smtClean="0">
                          <a:solidFill>
                            <a:srgbClr val="E03A3E"/>
                          </a:solidFill>
                        </a:rPr>
                        <a:t>3,000</a:t>
                      </a:r>
                    </a:p>
                    <a:p>
                      <a:pPr marL="0" algn="l" defTabSz="914400" rtl="0" eaLnBrk="1" latinLnBrk="0" hangingPunct="1">
                        <a:lnSpc>
                          <a:spcPct val="90000"/>
                        </a:lnSpc>
                      </a:pPr>
                      <a:r>
                        <a:rPr lang="en-GB" sz="1200" b="1" kern="1200" smtClean="0">
                          <a:solidFill>
                            <a:srgbClr val="000000"/>
                          </a:solidFill>
                          <a:latin typeface="+mn-lt"/>
                          <a:ea typeface="+mn-ea"/>
                          <a:cs typeface="+mn-cs"/>
                        </a:rPr>
                        <a:t>people</a:t>
                      </a:r>
                    </a:p>
                  </a:txBody>
                  <a:tcPr marL="0" marR="0" marT="72000" marB="792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marL="0" algn="l" defTabSz="914400" rtl="0" eaLnBrk="1" latinLnBrk="0" hangingPunct="1">
                        <a:lnSpc>
                          <a:spcPct val="90000"/>
                        </a:lnSpc>
                        <a:spcBef>
                          <a:spcPct val="0"/>
                        </a:spcBef>
                      </a:pPr>
                      <a:r>
                        <a:rPr lang="en-GB" sz="1200" kern="1200" smtClean="0">
                          <a:solidFill>
                            <a:srgbClr val="000000"/>
                          </a:solidFill>
                          <a:latin typeface="+mn-lt"/>
                          <a:ea typeface="+mn-ea"/>
                          <a:cs typeface="+mn-cs"/>
                        </a:rPr>
                        <a:t>including… </a:t>
                      </a:r>
                    </a:p>
                    <a:p>
                      <a:pPr marL="0" lvl="1" algn="l" defTabSz="914400" rtl="0" eaLnBrk="1" latinLnBrk="0" hangingPunct="1">
                        <a:lnSpc>
                          <a:spcPct val="90000"/>
                        </a:lnSpc>
                        <a:spcBef>
                          <a:spcPts val="100"/>
                        </a:spcBef>
                        <a:spcAft>
                          <a:spcPct val="0"/>
                        </a:spcAft>
                      </a:pPr>
                      <a:r>
                        <a:rPr lang="en-GB" sz="4800" kern="1200" smtClean="0">
                          <a:solidFill>
                            <a:srgbClr val="E03A3E"/>
                          </a:solidFill>
                          <a:latin typeface="+mn-lt"/>
                          <a:ea typeface="+mn-ea"/>
                          <a:cs typeface="+mn-cs"/>
                        </a:rPr>
                        <a:t>1,700+</a:t>
                      </a:r>
                    </a:p>
                    <a:p>
                      <a:pPr marL="0" algn="l" defTabSz="914400" rtl="0" eaLnBrk="1" latinLnBrk="0" hangingPunct="1">
                        <a:lnSpc>
                          <a:spcPct val="90000"/>
                        </a:lnSpc>
                      </a:pPr>
                      <a:r>
                        <a:rPr lang="en-GB" sz="1200" b="1" kern="1200" smtClean="0">
                          <a:solidFill>
                            <a:srgbClr val="000000"/>
                          </a:solidFill>
                          <a:latin typeface="+mn-lt"/>
                          <a:ea typeface="+mn-ea"/>
                          <a:cs typeface="+mn-cs"/>
                        </a:rPr>
                        <a:t>lawyers</a:t>
                      </a:r>
                      <a:endParaRPr lang="en-GB"/>
                    </a:p>
                  </a:txBody>
                  <a:tcPr marL="0" marR="0" marT="72000" marB="792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r h="370840">
                <a:tc>
                  <a:txBody>
                    <a:bodyPr/>
                    <a:lstStyle/>
                    <a:p>
                      <a:pPr marL="0" algn="l" defTabSz="914400" rtl="0" eaLnBrk="1" latinLnBrk="0" hangingPunct="1">
                        <a:lnSpc>
                          <a:spcPct val="90000"/>
                        </a:lnSpc>
                        <a:spcBef>
                          <a:spcPct val="0"/>
                        </a:spcBef>
                      </a:pPr>
                      <a:r>
                        <a:rPr lang="en-GB" sz="1200" kern="1200" smtClean="0">
                          <a:solidFill>
                            <a:srgbClr val="000000"/>
                          </a:solidFill>
                          <a:latin typeface="+mn-lt"/>
                          <a:ea typeface="+mn-ea"/>
                          <a:cs typeface="+mn-cs"/>
                        </a:rPr>
                        <a:t>We work </a:t>
                      </a:r>
                      <a:r>
                        <a:rPr lang="en-GB" sz="1200" b="1" kern="1200" smtClean="0">
                          <a:solidFill>
                            <a:srgbClr val="000000"/>
                          </a:solidFill>
                          <a:latin typeface="+mn-lt"/>
                          <a:ea typeface="+mn-ea"/>
                          <a:cs typeface="+mn-cs"/>
                        </a:rPr>
                        <a:t>internationally</a:t>
                      </a:r>
                      <a:r>
                        <a:rPr lang="en-GB" sz="1200" kern="1200" smtClean="0">
                          <a:solidFill>
                            <a:srgbClr val="000000"/>
                          </a:solidFill>
                          <a:latin typeface="+mn-lt"/>
                          <a:ea typeface="+mn-ea"/>
                          <a:cs typeface="+mn-cs"/>
                        </a:rPr>
                        <a:t> across… </a:t>
                      </a:r>
                    </a:p>
                    <a:p>
                      <a:pPr marL="0" lvl="1" algn="l" defTabSz="914400" rtl="0" eaLnBrk="1" latinLnBrk="0" hangingPunct="1">
                        <a:lnSpc>
                          <a:spcPct val="90000"/>
                        </a:lnSpc>
                        <a:spcBef>
                          <a:spcPts val="100"/>
                        </a:spcBef>
                        <a:spcAft>
                          <a:spcPct val="0"/>
                        </a:spcAft>
                      </a:pPr>
                      <a:r>
                        <a:rPr lang="en-GB" sz="4800" kern="1200" smtClean="0">
                          <a:solidFill>
                            <a:srgbClr val="E03A3E"/>
                          </a:solidFill>
                          <a:latin typeface="+mn-lt"/>
                          <a:ea typeface="+mn-ea"/>
                          <a:cs typeface="+mn-cs"/>
                        </a:rPr>
                        <a:t>30</a:t>
                      </a:r>
                    </a:p>
                    <a:p>
                      <a:pPr marL="0" algn="l" defTabSz="914400" rtl="0" eaLnBrk="1" latinLnBrk="0" hangingPunct="1">
                        <a:lnSpc>
                          <a:spcPct val="90000"/>
                        </a:lnSpc>
                      </a:pPr>
                      <a:r>
                        <a:rPr lang="en-GB" sz="1200" kern="1200" smtClean="0">
                          <a:solidFill>
                            <a:srgbClr val="000000"/>
                          </a:solidFill>
                          <a:latin typeface="+mn-lt"/>
                          <a:ea typeface="+mn-ea"/>
                          <a:cs typeface="+mn-cs"/>
                        </a:rPr>
                        <a:t>offices throughout the United States, Europe, Asia and the Middle East</a:t>
                      </a:r>
                    </a:p>
                  </a:txBody>
                  <a:tcPr marL="0" marR="0" marT="72000" marB="792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2"/>
                  </a:ext>
                </a:extLst>
              </a:tr>
              <a:tr h="370840">
                <a:tc>
                  <a:txBody>
                    <a:bodyPr/>
                    <a:lstStyle/>
                    <a:p>
                      <a:pPr marL="0" algn="l" defTabSz="914400" rtl="0" eaLnBrk="1" latinLnBrk="0" hangingPunct="1">
                        <a:lnSpc>
                          <a:spcPct val="90000"/>
                        </a:lnSpc>
                        <a:spcBef>
                          <a:spcPct val="0"/>
                        </a:spcBef>
                      </a:pPr>
                      <a:r>
                        <a:rPr lang="en-GB" sz="1200" kern="1200" smtClean="0">
                          <a:solidFill>
                            <a:srgbClr val="000000"/>
                          </a:solidFill>
                          <a:latin typeface="+mn-lt"/>
                          <a:ea typeface="+mn-ea"/>
                          <a:cs typeface="+mn-cs"/>
                        </a:rPr>
                        <a:t>One of the… </a:t>
                      </a:r>
                    </a:p>
                    <a:p>
                      <a:pPr marL="0" lvl="1" algn="l" defTabSz="914400" rtl="0" eaLnBrk="1" latinLnBrk="0" hangingPunct="1">
                        <a:lnSpc>
                          <a:spcPct val="90000"/>
                        </a:lnSpc>
                        <a:spcBef>
                          <a:spcPts val="100"/>
                        </a:spcBef>
                        <a:spcAft>
                          <a:spcPct val="0"/>
                        </a:spcAft>
                      </a:pPr>
                      <a:r>
                        <a:rPr lang="en-GB" sz="4800" kern="1200" smtClean="0">
                          <a:solidFill>
                            <a:srgbClr val="E03A3E"/>
                          </a:solidFill>
                          <a:latin typeface="+mn-lt"/>
                          <a:ea typeface="+mn-ea"/>
                          <a:cs typeface="+mn-cs"/>
                        </a:rPr>
                        <a:t>Top 25</a:t>
                      </a:r>
                    </a:p>
                    <a:p>
                      <a:pPr marL="0" algn="l" defTabSz="914400" rtl="0" eaLnBrk="1" latinLnBrk="0" hangingPunct="1">
                        <a:lnSpc>
                          <a:spcPct val="90000"/>
                        </a:lnSpc>
                      </a:pPr>
                      <a:r>
                        <a:rPr lang="en-GB" sz="1200" b="1" kern="1200" smtClean="0">
                          <a:solidFill>
                            <a:srgbClr val="000000"/>
                          </a:solidFill>
                          <a:latin typeface="+mn-lt"/>
                          <a:ea typeface="+mn-ea"/>
                          <a:cs typeface="+mn-cs"/>
                        </a:rPr>
                        <a:t>largest global </a:t>
                      </a:r>
                      <a:r>
                        <a:rPr lang="en-GB" sz="1200" kern="1200" smtClean="0">
                          <a:solidFill>
                            <a:srgbClr val="000000"/>
                          </a:solidFill>
                          <a:latin typeface="+mn-lt"/>
                          <a:ea typeface="+mn-ea"/>
                          <a:cs typeface="+mn-cs"/>
                        </a:rPr>
                        <a:t>law firms by lawyer headcount</a:t>
                      </a:r>
                      <a:endParaRPr lang="en-GB" sz="1200" smtClean="0">
                        <a:solidFill>
                          <a:srgbClr val="000000"/>
                        </a:solidFill>
                      </a:endParaRPr>
                    </a:p>
                  </a:txBody>
                  <a:tcPr marL="0" marR="0" marT="72000" marB="792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3"/>
                  </a:ext>
                </a:extLst>
              </a:tr>
            </a:tbl>
          </a:graphicData>
        </a:graphic>
      </p:graphicFrame>
      <p:sp>
        <p:nvSpPr>
          <p:cNvPr id="16" name="Rectangle 15"/>
          <p:cNvSpPr/>
          <p:nvPr userDrawn="1">
            <p:custDataLst>
              <p:tags r:id="rId8"/>
            </p:custDataLst>
          </p:nvPr>
        </p:nvSpPr>
        <p:spPr>
          <a:xfrm>
            <a:off x="0" y="0"/>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Tree>
    <p:extLst>
      <p:ext uri="{BB962C8B-B14F-4D97-AF65-F5344CB8AC3E}">
        <p14:creationId xmlns:p14="http://schemas.microsoft.com/office/powerpoint/2010/main" val="263619868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S map - World">
    <p:spTree>
      <p:nvGrpSpPr>
        <p:cNvPr id="1" name=""/>
        <p:cNvGrpSpPr/>
        <p:nvPr/>
      </p:nvGrpSpPr>
      <p:grpSpPr>
        <a:xfrm>
          <a:off x="0" y="0"/>
          <a:ext cx="0" cy="0"/>
          <a:chOff x="0" y="0"/>
          <a:chExt cx="0" cy="0"/>
        </a:xfrm>
      </p:grpSpPr>
      <p:grpSp>
        <p:nvGrpSpPr>
          <p:cNvPr id="9" name="Group 4"/>
          <p:cNvGrpSpPr>
            <a:grpSpLocks noChangeAspect="1"/>
          </p:cNvGrpSpPr>
          <p:nvPr userDrawn="1">
            <p:custDataLst>
              <p:tags r:id="rId1"/>
            </p:custDataLst>
          </p:nvPr>
        </p:nvGrpSpPr>
        <p:grpSpPr>
          <a:xfrm>
            <a:off x="8063374" y="533466"/>
            <a:ext cx="540501" cy="540000"/>
            <a:chOff x="-911" y="1736"/>
            <a:chExt cx="1080" cy="1079"/>
          </a:xfrm>
        </p:grpSpPr>
        <p:sp>
          <p:nvSpPr>
            <p:cNvPr id="11" name="Freeform 5"/>
            <p:cNvSpPr>
              <a:spLocks noEditPoints="1"/>
            </p:cNvSpPr>
            <p:nvPr userDrawn="1">
              <p:custDataLst>
                <p:tags r:id="rId9"/>
              </p:custDataLst>
            </p:nvPr>
          </p:nvSpPr>
          <p:spPr bwMode="auto">
            <a:xfrm>
              <a:off x="-464" y="2069"/>
              <a:ext cx="186" cy="185"/>
            </a:xfrm>
            <a:custGeom>
              <a:avLst/>
              <a:gdLst>
                <a:gd name="T0" fmla="*/ 78 w 78"/>
                <a:gd name="T1" fmla="*/ 39 h 78"/>
                <a:gd name="T2" fmla="*/ 39 w 78"/>
                <a:gd name="T3" fmla="*/ 0 h 78"/>
                <a:gd name="T4" fmla="*/ 0 w 78"/>
                <a:gd name="T5" fmla="*/ 39 h 78"/>
                <a:gd name="T6" fmla="*/ 39 w 78"/>
                <a:gd name="T7" fmla="*/ 78 h 78"/>
                <a:gd name="T8" fmla="*/ 78 w 78"/>
                <a:gd name="T9" fmla="*/ 39 h 78"/>
                <a:gd name="T10" fmla="*/ 12 w 78"/>
                <a:gd name="T11" fmla="*/ 39 h 78"/>
                <a:gd name="T12" fmla="*/ 39 w 78"/>
                <a:gd name="T13" fmla="*/ 12 h 78"/>
                <a:gd name="T14" fmla="*/ 66 w 78"/>
                <a:gd name="T15" fmla="*/ 39 h 78"/>
                <a:gd name="T16" fmla="*/ 39 w 78"/>
                <a:gd name="T17" fmla="*/ 66 h 78"/>
                <a:gd name="T18" fmla="*/ 12 w 78"/>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78" y="39"/>
                  </a:moveTo>
                  <a:cubicBezTo>
                    <a:pt x="78" y="18"/>
                    <a:pt x="61" y="0"/>
                    <a:pt x="39" y="0"/>
                  </a:cubicBezTo>
                  <a:cubicBezTo>
                    <a:pt x="17" y="0"/>
                    <a:pt x="0" y="18"/>
                    <a:pt x="0" y="39"/>
                  </a:cubicBezTo>
                  <a:cubicBezTo>
                    <a:pt x="0" y="61"/>
                    <a:pt x="17" y="78"/>
                    <a:pt x="39" y="78"/>
                  </a:cubicBezTo>
                  <a:cubicBezTo>
                    <a:pt x="61" y="78"/>
                    <a:pt x="78" y="61"/>
                    <a:pt x="78" y="39"/>
                  </a:cubicBezTo>
                  <a:close/>
                  <a:moveTo>
                    <a:pt x="12" y="39"/>
                  </a:moveTo>
                  <a:cubicBezTo>
                    <a:pt x="12" y="24"/>
                    <a:pt x="24" y="12"/>
                    <a:pt x="39" y="12"/>
                  </a:cubicBezTo>
                  <a:cubicBezTo>
                    <a:pt x="54" y="12"/>
                    <a:pt x="66" y="24"/>
                    <a:pt x="66" y="39"/>
                  </a:cubicBezTo>
                  <a:cubicBezTo>
                    <a:pt x="66" y="54"/>
                    <a:pt x="54" y="66"/>
                    <a:pt x="39" y="66"/>
                  </a:cubicBezTo>
                  <a:cubicBezTo>
                    <a:pt x="24" y="66"/>
                    <a:pt x="12" y="54"/>
                    <a:pt x="12" y="39"/>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 name="Freeform 6"/>
            <p:cNvSpPr>
              <a:spLocks noEditPoints="1"/>
            </p:cNvSpPr>
            <p:nvPr userDrawn="1">
              <p:custDataLst>
                <p:tags r:id="rId10"/>
              </p:custDataLst>
            </p:nvPr>
          </p:nvSpPr>
          <p:spPr bwMode="auto">
            <a:xfrm>
              <a:off x="-578" y="1948"/>
              <a:ext cx="414" cy="649"/>
            </a:xfrm>
            <a:custGeom>
              <a:avLst/>
              <a:gdLst>
                <a:gd name="T0" fmla="*/ 128 w 174"/>
                <a:gd name="T1" fmla="*/ 191 h 273"/>
                <a:gd name="T2" fmla="*/ 174 w 174"/>
                <a:gd name="T3" fmla="*/ 88 h 273"/>
                <a:gd name="T4" fmla="*/ 87 w 174"/>
                <a:gd name="T5" fmla="*/ 0 h 273"/>
                <a:gd name="T6" fmla="*/ 0 w 174"/>
                <a:gd name="T7" fmla="*/ 88 h 273"/>
                <a:gd name="T8" fmla="*/ 46 w 174"/>
                <a:gd name="T9" fmla="*/ 191 h 273"/>
                <a:gd name="T10" fmla="*/ 3 w 174"/>
                <a:gd name="T11" fmla="*/ 229 h 273"/>
                <a:gd name="T12" fmla="*/ 87 w 174"/>
                <a:gd name="T13" fmla="*/ 273 h 273"/>
                <a:gd name="T14" fmla="*/ 171 w 174"/>
                <a:gd name="T15" fmla="*/ 229 h 273"/>
                <a:gd name="T16" fmla="*/ 128 w 174"/>
                <a:gd name="T17" fmla="*/ 191 h 273"/>
                <a:gd name="T18" fmla="*/ 87 w 174"/>
                <a:gd name="T19" fmla="*/ 12 h 273"/>
                <a:gd name="T20" fmla="*/ 162 w 174"/>
                <a:gd name="T21" fmla="*/ 88 h 273"/>
                <a:gd name="T22" fmla="*/ 87 w 174"/>
                <a:gd name="T23" fmla="*/ 222 h 273"/>
                <a:gd name="T24" fmla="*/ 12 w 174"/>
                <a:gd name="T25" fmla="*/ 88 h 273"/>
                <a:gd name="T26" fmla="*/ 87 w 174"/>
                <a:gd name="T27" fmla="*/ 12 h 273"/>
                <a:gd name="T28" fmla="*/ 87 w 174"/>
                <a:gd name="T29" fmla="*/ 261 h 273"/>
                <a:gd name="T30" fmla="*/ 15 w 174"/>
                <a:gd name="T31" fmla="*/ 229 h 273"/>
                <a:gd name="T32" fmla="*/ 54 w 174"/>
                <a:gd name="T33" fmla="*/ 202 h 273"/>
                <a:gd name="T34" fmla="*/ 83 w 174"/>
                <a:gd name="T35" fmla="*/ 235 h 273"/>
                <a:gd name="T36" fmla="*/ 87 w 174"/>
                <a:gd name="T37" fmla="*/ 239 h 273"/>
                <a:gd name="T38" fmla="*/ 91 w 174"/>
                <a:gd name="T39" fmla="*/ 235 h 273"/>
                <a:gd name="T40" fmla="*/ 120 w 174"/>
                <a:gd name="T41" fmla="*/ 202 h 273"/>
                <a:gd name="T42" fmla="*/ 159 w 174"/>
                <a:gd name="T43" fmla="*/ 229 h 273"/>
                <a:gd name="T44" fmla="*/ 87 w 174"/>
                <a:gd name="T45" fmla="*/ 2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73">
                  <a:moveTo>
                    <a:pt x="128" y="191"/>
                  </a:moveTo>
                  <a:cubicBezTo>
                    <a:pt x="150" y="161"/>
                    <a:pt x="174" y="121"/>
                    <a:pt x="174" y="88"/>
                  </a:cubicBezTo>
                  <a:cubicBezTo>
                    <a:pt x="174" y="39"/>
                    <a:pt x="135" y="0"/>
                    <a:pt x="87" y="0"/>
                  </a:cubicBezTo>
                  <a:cubicBezTo>
                    <a:pt x="39" y="0"/>
                    <a:pt x="0" y="39"/>
                    <a:pt x="0" y="88"/>
                  </a:cubicBezTo>
                  <a:cubicBezTo>
                    <a:pt x="0" y="122"/>
                    <a:pt x="24" y="162"/>
                    <a:pt x="46" y="191"/>
                  </a:cubicBezTo>
                  <a:cubicBezTo>
                    <a:pt x="19" y="199"/>
                    <a:pt x="3" y="213"/>
                    <a:pt x="3" y="229"/>
                  </a:cubicBezTo>
                  <a:cubicBezTo>
                    <a:pt x="3" y="254"/>
                    <a:pt x="40" y="273"/>
                    <a:pt x="87" y="273"/>
                  </a:cubicBezTo>
                  <a:cubicBezTo>
                    <a:pt x="134" y="273"/>
                    <a:pt x="171" y="254"/>
                    <a:pt x="171" y="229"/>
                  </a:cubicBezTo>
                  <a:cubicBezTo>
                    <a:pt x="171" y="213"/>
                    <a:pt x="155" y="199"/>
                    <a:pt x="128" y="191"/>
                  </a:cubicBezTo>
                  <a:close/>
                  <a:moveTo>
                    <a:pt x="87" y="12"/>
                  </a:moveTo>
                  <a:cubicBezTo>
                    <a:pt x="128" y="12"/>
                    <a:pt x="162" y="46"/>
                    <a:pt x="162" y="88"/>
                  </a:cubicBezTo>
                  <a:cubicBezTo>
                    <a:pt x="162" y="135"/>
                    <a:pt x="103" y="204"/>
                    <a:pt x="87" y="222"/>
                  </a:cubicBezTo>
                  <a:cubicBezTo>
                    <a:pt x="70" y="204"/>
                    <a:pt x="12" y="137"/>
                    <a:pt x="12" y="88"/>
                  </a:cubicBezTo>
                  <a:cubicBezTo>
                    <a:pt x="12" y="46"/>
                    <a:pt x="45" y="12"/>
                    <a:pt x="87" y="12"/>
                  </a:cubicBezTo>
                  <a:close/>
                  <a:moveTo>
                    <a:pt x="87" y="261"/>
                  </a:moveTo>
                  <a:cubicBezTo>
                    <a:pt x="45" y="261"/>
                    <a:pt x="15" y="244"/>
                    <a:pt x="15" y="229"/>
                  </a:cubicBezTo>
                  <a:cubicBezTo>
                    <a:pt x="15" y="218"/>
                    <a:pt x="31" y="207"/>
                    <a:pt x="54" y="202"/>
                  </a:cubicBezTo>
                  <a:cubicBezTo>
                    <a:pt x="69" y="221"/>
                    <a:pt x="81" y="234"/>
                    <a:pt x="83" y="235"/>
                  </a:cubicBezTo>
                  <a:cubicBezTo>
                    <a:pt x="87" y="239"/>
                    <a:pt x="87" y="239"/>
                    <a:pt x="87" y="239"/>
                  </a:cubicBezTo>
                  <a:cubicBezTo>
                    <a:pt x="91" y="235"/>
                    <a:pt x="91" y="235"/>
                    <a:pt x="91" y="235"/>
                  </a:cubicBezTo>
                  <a:cubicBezTo>
                    <a:pt x="93" y="234"/>
                    <a:pt x="105" y="221"/>
                    <a:pt x="120" y="202"/>
                  </a:cubicBezTo>
                  <a:cubicBezTo>
                    <a:pt x="143" y="207"/>
                    <a:pt x="159" y="218"/>
                    <a:pt x="159" y="229"/>
                  </a:cubicBezTo>
                  <a:cubicBezTo>
                    <a:pt x="159" y="244"/>
                    <a:pt x="129" y="261"/>
                    <a:pt x="87" y="26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 name="Freeform 7"/>
            <p:cNvSpPr>
              <a:spLocks noEditPoints="1"/>
            </p:cNvSpPr>
            <p:nvPr userDrawn="1">
              <p:custDataLst>
                <p:tags r:id="rId11"/>
              </p:custDataLst>
            </p:nvPr>
          </p:nvSpPr>
          <p:spPr bwMode="auto">
            <a:xfrm>
              <a:off x="-911" y="1736"/>
              <a:ext cx="1080" cy="1079"/>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sp>
        <p:nvSpPr>
          <p:cNvPr id="3" name="Date Placeholder 2"/>
          <p:cNvSpPr>
            <a:spLocks noGrp="1"/>
          </p:cNvSpPr>
          <p:nvPr>
            <p:ph type="dt" sz="half" idx="10"/>
            <p:custDataLst>
              <p:tags r:id="rId2"/>
            </p:custDataLst>
          </p:nvPr>
        </p:nvSpPr>
        <p:spPr/>
        <p:txBody>
          <a:bodyPr/>
          <a:lstStyle/>
          <a:p>
            <a:fld id="{B34F0AE6-B261-464F-BD5D-748B8D6DB058}"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10" name="TextBox 9"/>
          <p:cNvSpPr txBox="1"/>
          <p:nvPr userDrawn="1">
            <p:custDataLst>
              <p:tags r:id="rId5"/>
            </p:custDataLst>
          </p:nvPr>
        </p:nvSpPr>
        <p:spPr>
          <a:xfrm>
            <a:off x="539750" y="4607442"/>
            <a:ext cx="1778147" cy="1710808"/>
          </a:xfrm>
          <a:prstGeom prst="rect">
            <a:avLst/>
          </a:prstGeom>
          <a:noFill/>
        </p:spPr>
        <p:txBody>
          <a:bodyPr wrap="square" lIns="0" tIns="0" rIns="0" bIns="0" rtlCol="0">
            <a:noAutofit/>
          </a:bodyPr>
          <a:lstStyle>
            <a:defPPr>
              <a:defRPr lang="en-US"/>
            </a:defPPr>
            <a:lvl1pPr>
              <a:lnSpc>
                <a:spcPts val="1000"/>
              </a:lnSpc>
              <a:spcBef>
                <a:spcPts val="400"/>
              </a:spcBef>
              <a:defRPr sz="800">
                <a:solidFill>
                  <a:srgbClr val="000000"/>
                </a:solidFill>
              </a:defRPr>
            </a:lvl1pPr>
          </a:lstStyle>
          <a:p>
            <a:pPr marL="0" lvl="1">
              <a:lnSpc>
                <a:spcPts val="1200"/>
              </a:lnSpc>
              <a:spcBef>
                <a:spcPts val="900"/>
              </a:spcBef>
            </a:pPr>
            <a:r>
              <a:rPr lang="en-GB" sz="1000" smtClean="0"/>
              <a:t>In addition to our physical presence (</a:t>
            </a:r>
            <a:r>
              <a:rPr lang="en-GB" sz="1000" smtClean="0">
                <a:solidFill>
                  <a:srgbClr val="E03A3E"/>
                </a:solidFill>
              </a:rPr>
              <a:t>■</a:t>
            </a:r>
            <a:r>
              <a:rPr lang="en-GB" sz="1000" smtClean="0"/>
              <a:t>) our regional business teams (</a:t>
            </a:r>
            <a:r>
              <a:rPr lang="en-GB" sz="1000" smtClean="0">
                <a:solidFill>
                  <a:srgbClr val="575756"/>
                </a:solidFill>
              </a:rPr>
              <a:t>■</a:t>
            </a:r>
            <a:r>
              <a:rPr lang="en-GB" sz="1000" smtClean="0"/>
              <a:t>) bring together lawyers across the firm with a depth of experience and an established network </a:t>
            </a:r>
            <a:br>
              <a:rPr lang="en-GB" sz="1000" smtClean="0"/>
            </a:br>
            <a:r>
              <a:rPr lang="en-GB" sz="1000" smtClean="0"/>
              <a:t>of local counsel in advising clients operating or investing </a:t>
            </a:r>
            <a:br>
              <a:rPr lang="en-GB" sz="1000" smtClean="0"/>
            </a:br>
            <a:r>
              <a:rPr lang="en-GB" sz="1000" smtClean="0"/>
              <a:t>in specific geographic markets.</a:t>
            </a:r>
          </a:p>
        </p:txBody>
      </p:sp>
      <p:sp>
        <p:nvSpPr>
          <p:cNvPr id="12" name="TextBox 11"/>
          <p:cNvSpPr txBox="1"/>
          <p:nvPr userDrawn="1">
            <p:custDataLst>
              <p:tags r:id="rId6"/>
            </p:custDataLst>
          </p:nvPr>
        </p:nvSpPr>
        <p:spPr>
          <a:xfrm>
            <a:off x="539750" y="540000"/>
            <a:ext cx="8064500" cy="835200"/>
          </a:xfrm>
          <a:prstGeom prst="rect">
            <a:avLst/>
          </a:prstGeom>
          <a:noFill/>
        </p:spPr>
        <p:txBody>
          <a:bodyPr wrap="square" lIns="0" tIns="0" rIns="0" bIns="0" rtlCol="0" anchor="b" anchorCtr="0">
            <a:noAutofit/>
          </a:bodyPr>
          <a:lstStyle>
            <a:defPPr>
              <a:defRPr lang="en-US"/>
            </a:defPPr>
            <a:lvl1pPr>
              <a:lnSpc>
                <a:spcPct val="74000"/>
              </a:lnSpc>
              <a:defRPr sz="3600">
                <a:solidFill>
                  <a:srgbClr val="000000"/>
                </a:solidFill>
                <a:latin typeface="+mj-lt"/>
              </a:defRPr>
            </a:lvl1pPr>
          </a:lstStyle>
          <a:p>
            <a:pPr lvl="0"/>
            <a:r>
              <a:rPr lang="en-GB" smtClean="0"/>
              <a:t>Where we are</a:t>
            </a:r>
          </a:p>
          <a:p>
            <a:pPr lvl="0"/>
            <a:endParaRPr lang="en-GB" smtClean="0"/>
          </a:p>
        </p:txBody>
      </p:sp>
      <p:sp>
        <p:nvSpPr>
          <p:cNvPr id="16" name="Rectangle 15"/>
          <p:cNvSpPr/>
          <p:nvPr userDrawn="1">
            <p:custDataLst>
              <p:tags r:id="rId7"/>
            </p:custDataLst>
          </p:nvPr>
        </p:nvSpPr>
        <p:spPr>
          <a:xfrm>
            <a:off x="-1561" y="-1730"/>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pic>
        <p:nvPicPr>
          <p:cNvPr id="15" name="Picture 14"/>
          <p:cNvPicPr>
            <a:picLocks noChangeAspect="1"/>
          </p:cNvPicPr>
          <p:nvPr userDrawn="1">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286452" y="1173595"/>
            <a:ext cx="8641126" cy="5035671"/>
          </a:xfrm>
          <a:prstGeom prst="rect">
            <a:avLst/>
          </a:prstGeom>
        </p:spPr>
      </p:pic>
    </p:spTree>
    <p:extLst>
      <p:ext uri="{BB962C8B-B14F-4D97-AF65-F5344CB8AC3E}">
        <p14:creationId xmlns:p14="http://schemas.microsoft.com/office/powerpoint/2010/main" val="24536416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S locations">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B34F0AE6-B261-464F-BD5D-748B8D6DB058}" type="datetime1">
              <a:rPr lang="en-US" smtClean="0"/>
              <a:t>6/23/2022</a:t>
            </a:fld>
            <a:endParaRPr lang="en-GB"/>
          </a:p>
        </p:txBody>
      </p:sp>
      <p:sp>
        <p:nvSpPr>
          <p:cNvPr id="4" name="Footer Placeholder 3"/>
          <p:cNvSpPr>
            <a:spLocks noGrp="1"/>
          </p:cNvSpPr>
          <p:nvPr>
            <p:ph type="ftr" sz="quarter" idx="11"/>
            <p:custDataLst>
              <p:tags r:id="rId2"/>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a:t>
            </a:fld>
            <a:endParaRPr lang="en-GB"/>
          </a:p>
        </p:txBody>
      </p:sp>
      <p:graphicFrame>
        <p:nvGraphicFramePr>
          <p:cNvPr id="11" name="Table 10"/>
          <p:cNvGraphicFramePr>
            <a:graphicFrameLocks noGrp="1"/>
          </p:cNvGraphicFramePr>
          <p:nvPr userDrawn="1">
            <p:custDataLst>
              <p:tags r:id="rId4"/>
            </p:custDataLst>
            <p:extLst/>
          </p:nvPr>
        </p:nvGraphicFramePr>
        <p:xfrm>
          <a:off x="539750" y="1513840"/>
          <a:ext cx="2592000" cy="2280340"/>
        </p:xfrm>
        <a:graphic>
          <a:graphicData uri="http://schemas.openxmlformats.org/drawingml/2006/table">
            <a:tbl>
              <a:tblPr>
                <a:tableStyleId>{7E9639D4-E3E2-4D34-9284-5A2195B3D0D7}</a:tableStyleId>
              </a:tblPr>
              <a:tblGrid>
                <a:gridCol w="25920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800" kern="1200" spc="-20" baseline="0" smtClean="0">
                          <a:solidFill>
                            <a:srgbClr val="E03A3E"/>
                          </a:solidFill>
                          <a:latin typeface="+mn-lt"/>
                          <a:ea typeface="+mn-ea"/>
                          <a:cs typeface="+mn-cs"/>
                        </a:rPr>
                        <a:t>Asia</a:t>
                      </a:r>
                      <a:endParaRPr lang="en-GB" sz="2800" kern="1200" spc="-20" baseline="0">
                        <a:solidFill>
                          <a:srgbClr val="E03A3E"/>
                        </a:solidFill>
                        <a:latin typeface="+mn-lt"/>
                        <a:ea typeface="+mn-ea"/>
                        <a:cs typeface="+mn-cs"/>
                      </a:endParaRPr>
                    </a:p>
                  </a:txBody>
                  <a:tcPr marL="0" marR="0" marT="72000" marB="72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marL="0" algn="l" defTabSz="914400" rtl="0" eaLnBrk="1" latinLnBrk="0" hangingPunct="1">
                        <a:lnSpc>
                          <a:spcPts val="1400"/>
                        </a:lnSpc>
                        <a:spcAft>
                          <a:spcPts val="700"/>
                        </a:spcAft>
                      </a:pPr>
                      <a:r>
                        <a:rPr lang="en-GB" sz="1000" kern="1200" smtClean="0">
                          <a:solidFill>
                            <a:schemeClr val="tx1"/>
                          </a:solidFill>
                          <a:latin typeface="+mn-lt"/>
                          <a:ea typeface="+mn-ea"/>
                          <a:cs typeface="+mn-cs"/>
                        </a:rPr>
                        <a:t>Beijing, Hong Kong, Shanghai, Singapore</a:t>
                      </a:r>
                    </a:p>
                  </a:txBody>
                  <a:tcPr marL="0" marR="0" marT="72000" marB="72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r h="370840">
                <a:tc>
                  <a:txBody>
                    <a:bodyPr/>
                    <a:lstStyle/>
                    <a:p>
                      <a:pPr marL="0" algn="l" defTabSz="914400" rtl="0" eaLnBrk="1" latinLnBrk="0" hangingPunct="1">
                        <a:lnSpc>
                          <a:spcPts val="2800"/>
                        </a:lnSpc>
                      </a:pPr>
                      <a:r>
                        <a:rPr lang="en-GB" sz="2800" kern="1200" spc="-20" baseline="0" smtClean="0">
                          <a:solidFill>
                            <a:srgbClr val="E03A3E"/>
                          </a:solidFill>
                          <a:latin typeface="+mn-lt"/>
                          <a:ea typeface="+mn-ea"/>
                          <a:cs typeface="+mn-cs"/>
                        </a:rPr>
                        <a:t>Europe</a:t>
                      </a:r>
                      <a:endParaRPr lang="en-GB" sz="2800" kern="1200" spc="-20" baseline="0">
                        <a:solidFill>
                          <a:srgbClr val="E03A3E"/>
                        </a:solidFill>
                        <a:latin typeface="+mn-lt"/>
                        <a:ea typeface="+mn-ea"/>
                        <a:cs typeface="+mn-cs"/>
                      </a:endParaRPr>
                    </a:p>
                  </a:txBody>
                  <a:tcPr marL="0" marR="0" marT="216000" marB="72000">
                    <a:lnL w="9525" cap="flat" cmpd="sng" algn="ctr">
                      <a:noFill/>
                      <a:prstDash val="solid"/>
                    </a:lnL>
                    <a:lnR w="9525" cap="flat" cmpd="sng" algn="ctr">
                      <a:noFill/>
                      <a:prstDash val="solid"/>
                    </a:lnR>
                    <a:lnT>
                      <a:noFill/>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2"/>
                  </a:ext>
                </a:extLst>
              </a:tr>
              <a:tr h="370840">
                <a:tc>
                  <a:txBody>
                    <a:bodyPr/>
                    <a:lstStyle/>
                    <a:p>
                      <a:pPr marL="0" algn="l" defTabSz="914400" rtl="0" eaLnBrk="1" latinLnBrk="0" hangingPunct="1">
                        <a:lnSpc>
                          <a:spcPts val="1400"/>
                        </a:lnSpc>
                        <a:spcAft>
                          <a:spcPts val="700"/>
                        </a:spcAft>
                      </a:pPr>
                      <a:r>
                        <a:rPr lang="en-GB" sz="1000" kern="1200" smtClean="0">
                          <a:solidFill>
                            <a:schemeClr val="tx1"/>
                          </a:solidFill>
                          <a:latin typeface="+mn-lt"/>
                          <a:ea typeface="+mn-ea"/>
                          <a:cs typeface="+mn-cs"/>
                        </a:rPr>
                        <a:t>Athens, Brussels, Frankfurt, Kazakhstan, London, Munich, Paris</a:t>
                      </a:r>
                    </a:p>
                    <a:p>
                      <a:pPr>
                        <a:lnSpc>
                          <a:spcPts val="1400"/>
                        </a:lnSpc>
                      </a:pPr>
                      <a:endParaRPr lang="en-GB" sz="1000"/>
                    </a:p>
                  </a:txBody>
                  <a:tcPr marL="0" marR="0" marT="72000" marB="72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3"/>
                  </a:ext>
                </a:extLst>
              </a:tr>
            </a:tbl>
          </a:graphicData>
        </a:graphic>
      </p:graphicFrame>
      <p:graphicFrame>
        <p:nvGraphicFramePr>
          <p:cNvPr id="13" name="Table 12"/>
          <p:cNvGraphicFramePr>
            <a:graphicFrameLocks noGrp="1"/>
          </p:cNvGraphicFramePr>
          <p:nvPr userDrawn="1">
            <p:custDataLst>
              <p:tags r:id="rId5"/>
            </p:custDataLst>
            <p:extLst/>
          </p:nvPr>
        </p:nvGraphicFramePr>
        <p:xfrm>
          <a:off x="3276000" y="1513840"/>
          <a:ext cx="2592000" cy="2475040"/>
        </p:xfrm>
        <a:graphic>
          <a:graphicData uri="http://schemas.openxmlformats.org/drawingml/2006/table">
            <a:tbl>
              <a:tblPr>
                <a:tableStyleId>{7E9639D4-E3E2-4D34-9284-5A2195B3D0D7}</a:tableStyleId>
              </a:tblPr>
              <a:tblGrid>
                <a:gridCol w="25920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800" kern="1200" spc="-20" baseline="0" smtClean="0">
                          <a:solidFill>
                            <a:srgbClr val="E03A3E"/>
                          </a:solidFill>
                          <a:latin typeface="+mn-lt"/>
                          <a:ea typeface="+mn-ea"/>
                          <a:cs typeface="+mn-cs"/>
                        </a:rPr>
                        <a:t>Middle East</a:t>
                      </a:r>
                      <a:endParaRPr lang="en-GB" sz="2800" kern="1200" spc="-20" baseline="0">
                        <a:solidFill>
                          <a:srgbClr val="E03A3E"/>
                        </a:solidFill>
                        <a:latin typeface="+mn-lt"/>
                        <a:ea typeface="+mn-ea"/>
                        <a:cs typeface="+mn-cs"/>
                      </a:endParaRPr>
                    </a:p>
                  </a:txBody>
                  <a:tcPr marL="0" marR="0" marT="72000" marB="72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400"/>
                        </a:lnSpc>
                      </a:pPr>
                      <a:r>
                        <a:rPr lang="en-GB" sz="1000" smtClean="0"/>
                        <a:t>Abu Dhabi, Dubai</a:t>
                      </a:r>
                    </a:p>
                  </a:txBody>
                  <a:tcPr marL="0" marR="0" marT="72000" marB="72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r h="370840">
                <a:tc>
                  <a:txBody>
                    <a:bodyPr/>
                    <a:lstStyle/>
                    <a:p>
                      <a:pPr marL="0" algn="l" defTabSz="914400" rtl="0" eaLnBrk="1" latinLnBrk="0" hangingPunct="1">
                        <a:lnSpc>
                          <a:spcPts val="2800"/>
                        </a:lnSpc>
                      </a:pPr>
                      <a:r>
                        <a:rPr lang="en-GB" sz="2800" kern="1200" spc="-20" baseline="0" smtClean="0">
                          <a:solidFill>
                            <a:srgbClr val="E03A3E"/>
                          </a:solidFill>
                          <a:latin typeface="+mn-lt"/>
                          <a:ea typeface="+mn-ea"/>
                          <a:cs typeface="+mn-cs"/>
                        </a:rPr>
                        <a:t>U.S.</a:t>
                      </a:r>
                      <a:endParaRPr lang="en-GB" sz="2800" kern="1200" spc="-20" baseline="0">
                        <a:solidFill>
                          <a:srgbClr val="E03A3E"/>
                        </a:solidFill>
                        <a:latin typeface="+mn-lt"/>
                        <a:ea typeface="+mn-ea"/>
                        <a:cs typeface="+mn-cs"/>
                      </a:endParaRPr>
                    </a:p>
                  </a:txBody>
                  <a:tcPr marL="0" marR="0" marT="144000" marB="72000">
                    <a:lnL w="9525" cap="flat" cmpd="sng" algn="ctr">
                      <a:noFill/>
                      <a:prstDash val="solid"/>
                    </a:lnL>
                    <a:lnR w="9525" cap="flat" cmpd="sng" algn="ctr">
                      <a:noFill/>
                      <a:prstDash val="solid"/>
                    </a:lnR>
                    <a:lnT>
                      <a:noFill/>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2"/>
                  </a:ext>
                </a:extLst>
              </a:tr>
              <a:tr h="370840">
                <a:tc>
                  <a:txBody>
                    <a:bodyPr/>
                    <a:lstStyle/>
                    <a:p>
                      <a:pPr marL="0" algn="l" defTabSz="914400" rtl="0" eaLnBrk="1" latinLnBrk="0" hangingPunct="1">
                        <a:lnSpc>
                          <a:spcPts val="1400"/>
                        </a:lnSpc>
                        <a:spcAft>
                          <a:spcPts val="700"/>
                        </a:spcAft>
                      </a:pPr>
                      <a:r>
                        <a:rPr lang="en-GB" sz="1000" kern="1200" smtClean="0">
                          <a:solidFill>
                            <a:schemeClr val="tx1"/>
                          </a:solidFill>
                          <a:latin typeface="+mn-lt"/>
                          <a:ea typeface="+mn-ea"/>
                          <a:cs typeface="+mn-cs"/>
                        </a:rPr>
                        <a:t>Austin, Century City, Chicago, Dallas, Houston, Los Angeles, Miami, New York, Philadelphia, Pittsburgh, Princeton, Richmond, San Francisco, Silicon Valley, Tysons, Washington, D.C., Wilmington</a:t>
                      </a:r>
                      <a:endParaRPr lang="en-GB" sz="1000" kern="1200">
                        <a:solidFill>
                          <a:schemeClr val="tx1"/>
                        </a:solidFill>
                        <a:latin typeface="+mn-lt"/>
                        <a:ea typeface="+mn-ea"/>
                        <a:cs typeface="+mn-cs"/>
                      </a:endParaRPr>
                    </a:p>
                  </a:txBody>
                  <a:tcPr marL="0" marR="0" marT="72000" marB="72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3"/>
                  </a:ext>
                </a:extLst>
              </a:tr>
            </a:tbl>
          </a:graphicData>
        </a:graphic>
      </p:graphicFrame>
      <p:graphicFrame>
        <p:nvGraphicFramePr>
          <p:cNvPr id="14" name="Table 13"/>
          <p:cNvGraphicFramePr>
            <a:graphicFrameLocks noGrp="1"/>
          </p:cNvGraphicFramePr>
          <p:nvPr userDrawn="1">
            <p:custDataLst>
              <p:tags r:id="rId6"/>
            </p:custDataLst>
            <p:extLst/>
          </p:nvPr>
        </p:nvGraphicFramePr>
        <p:xfrm>
          <a:off x="6012250" y="1513840"/>
          <a:ext cx="2592000" cy="2154900"/>
        </p:xfrm>
        <a:graphic>
          <a:graphicData uri="http://schemas.openxmlformats.org/drawingml/2006/table">
            <a:tbl>
              <a:tblPr>
                <a:tableStyleId>{7E9639D4-E3E2-4D34-9284-5A2195B3D0D7}</a:tableStyleId>
              </a:tblPr>
              <a:tblGrid>
                <a:gridCol w="25920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a:lnSpc>
                          <a:spcPts val="2800"/>
                        </a:lnSpc>
                      </a:pPr>
                      <a:r>
                        <a:rPr lang="en-GB" sz="2800" spc="-20" baseline="0" smtClean="0">
                          <a:solidFill>
                            <a:srgbClr val="E03A3E"/>
                          </a:solidFill>
                        </a:rPr>
                        <a:t>Business teams</a:t>
                      </a:r>
                      <a:endParaRPr lang="en-GB" sz="2800" spc="-20" baseline="0">
                        <a:solidFill>
                          <a:srgbClr val="E03A3E"/>
                        </a:solidFill>
                      </a:endParaRPr>
                    </a:p>
                  </a:txBody>
                  <a:tcPr marL="0" marR="0" marT="72000" marB="72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marL="0" marR="0" lvl="0" indent="0" algn="l" defTabSz="914400" rtl="0" eaLnBrk="1" fontAlgn="auto" latinLnBrk="0" hangingPunct="1">
                        <a:lnSpc>
                          <a:spcPts val="1400"/>
                        </a:lnSpc>
                        <a:spcBef>
                          <a:spcPct val="0"/>
                        </a:spcBef>
                        <a:spcAft>
                          <a:spcPts val="700"/>
                        </a:spcAft>
                        <a:buClrTx/>
                        <a:buSzTx/>
                        <a:buFontTx/>
                        <a:buNone/>
                        <a:defRPr/>
                      </a:pPr>
                      <a:r>
                        <a:rPr lang="en-GB" sz="1000" kern="1200" smtClean="0">
                          <a:solidFill>
                            <a:schemeClr val="tx1"/>
                          </a:solidFill>
                          <a:latin typeface="+mn-lt"/>
                          <a:ea typeface="+mn-ea"/>
                          <a:cs typeface="+mn-cs"/>
                        </a:rPr>
                        <a:t>Africa, Australia, India, Indonesia, Israel, Japan, Korea, Latin America, Nordic</a:t>
                      </a:r>
                    </a:p>
                    <a:p>
                      <a:pPr marL="0" marR="0" lvl="0" indent="0" algn="l" defTabSz="914400" rtl="0" eaLnBrk="1" fontAlgn="auto" latinLnBrk="0" hangingPunct="1">
                        <a:lnSpc>
                          <a:spcPts val="1400"/>
                        </a:lnSpc>
                        <a:spcBef>
                          <a:spcPct val="0"/>
                        </a:spcBef>
                        <a:spcAft>
                          <a:spcPts val="700"/>
                        </a:spcAft>
                        <a:buClrTx/>
                        <a:buSzTx/>
                        <a:buFontTx/>
                        <a:buNone/>
                        <a:defRPr/>
                      </a:pPr>
                      <a:r>
                        <a:rPr lang="en-GB" sz="1000" kern="1200" smtClean="0">
                          <a:solidFill>
                            <a:schemeClr val="tx1"/>
                          </a:solidFill>
                          <a:latin typeface="+mn-lt"/>
                          <a:ea typeface="+mn-ea"/>
                          <a:cs typeface="+mn-cs"/>
                        </a:rPr>
                        <a:t>In addition to our physical presence, our regional business teams bring together lawyers across the firm with a depth of experience and an established network of local counsel in advising clients operating or investing in specific geographic markets.</a:t>
                      </a:r>
                    </a:p>
                  </a:txBody>
                  <a:tcPr marL="0" marR="0" marT="72000" marB="72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sp>
        <p:nvSpPr>
          <p:cNvPr id="10" name="TextBox 9"/>
          <p:cNvSpPr txBox="1"/>
          <p:nvPr userDrawn="1">
            <p:custDataLst>
              <p:tags r:id="rId7"/>
            </p:custDataLst>
          </p:nvPr>
        </p:nvSpPr>
        <p:spPr>
          <a:xfrm>
            <a:off x="539750" y="540000"/>
            <a:ext cx="8064500" cy="835200"/>
          </a:xfrm>
          <a:prstGeom prst="rect">
            <a:avLst/>
          </a:prstGeom>
          <a:noFill/>
        </p:spPr>
        <p:txBody>
          <a:bodyPr wrap="square" lIns="0" tIns="0" rIns="0" bIns="0" rtlCol="0" anchor="b" anchorCtr="0">
            <a:noAutofit/>
          </a:bodyPr>
          <a:lstStyle>
            <a:defPPr>
              <a:defRPr lang="en-US"/>
            </a:defPPr>
            <a:lvl1pPr>
              <a:lnSpc>
                <a:spcPct val="74000"/>
              </a:lnSpc>
              <a:defRPr sz="3600">
                <a:solidFill>
                  <a:srgbClr val="000000"/>
                </a:solidFill>
                <a:latin typeface="+mj-lt"/>
              </a:defRPr>
            </a:lvl1pPr>
          </a:lstStyle>
          <a:p>
            <a:pPr lvl="0"/>
            <a:r>
              <a:rPr lang="en-GB" smtClean="0"/>
              <a:t>Where we are</a:t>
            </a:r>
          </a:p>
          <a:p>
            <a:pPr lvl="0"/>
            <a:endParaRPr lang="en-GB" smtClean="0"/>
          </a:p>
        </p:txBody>
      </p:sp>
      <p:sp>
        <p:nvSpPr>
          <p:cNvPr id="16" name="Rectangle 15"/>
          <p:cNvSpPr/>
          <p:nvPr userDrawn="1">
            <p:custDataLst>
              <p:tags r:id="rId8"/>
            </p:custDataLst>
          </p:nvPr>
        </p:nvSpPr>
        <p:spPr>
          <a:xfrm>
            <a:off x="0" y="0"/>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Tree>
    <p:extLst>
      <p:ext uri="{BB962C8B-B14F-4D97-AF65-F5344CB8AC3E}">
        <p14:creationId xmlns:p14="http://schemas.microsoft.com/office/powerpoint/2010/main" val="38512132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 Sideba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5600"/>
            <a:ext cx="6048000" cy="1220400"/>
          </a:xfrm>
        </p:spPr>
        <p:txBody>
          <a:bodyPr/>
          <a:lstStyle/>
          <a:p>
            <a:r>
              <a:rPr lang="en-US" smtClean="0"/>
              <a:t>Click to edit Master title style</a:t>
            </a:r>
            <a:endParaRPr lang="en-GB"/>
          </a:p>
        </p:txBody>
      </p:sp>
      <p:sp>
        <p:nvSpPr>
          <p:cNvPr id="5" name="Date Placeholder 4"/>
          <p:cNvSpPr>
            <a:spLocks noGrp="1"/>
          </p:cNvSpPr>
          <p:nvPr>
            <p:ph type="dt" sz="half" idx="10"/>
            <p:custDataLst>
              <p:tags r:id="rId2"/>
            </p:custDataLst>
          </p:nvPr>
        </p:nvSpPr>
        <p:spPr/>
        <p:txBody>
          <a:bodyPr/>
          <a:lstStyle/>
          <a:p>
            <a:fld id="{A6921E71-3F80-4C23-AA27-3D17585E7152}" type="datetime1">
              <a:rPr lang="en-US" smtClean="0"/>
              <a:t>6/23/2022</a:t>
            </a:fld>
            <a:endParaRPr lang="en-GB"/>
          </a:p>
        </p:txBody>
      </p:sp>
      <p:sp>
        <p:nvSpPr>
          <p:cNvPr id="6" name="Footer Placeholder 5"/>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7" name="Slide Number Placeholder 6"/>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9" name="Content Placeholder 8"/>
          <p:cNvSpPr>
            <a:spLocks noGrp="1"/>
          </p:cNvSpPr>
          <p:nvPr>
            <p:ph sz="quarter" idx="13"/>
            <p:custDataLst>
              <p:tags r:id="rId5"/>
            </p:custDataLst>
          </p:nvPr>
        </p:nvSpPr>
        <p:spPr>
          <a:xfrm>
            <a:off x="541338" y="1600200"/>
            <a:ext cx="6048000" cy="471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Content Placeholder 10"/>
          <p:cNvSpPr>
            <a:spLocks noGrp="1"/>
          </p:cNvSpPr>
          <p:nvPr>
            <p:ph sz="quarter" idx="14"/>
            <p:custDataLst>
              <p:tags r:id="rId6"/>
            </p:custDataLst>
          </p:nvPr>
        </p:nvSpPr>
        <p:spPr>
          <a:xfrm>
            <a:off x="6739200" y="0"/>
            <a:ext cx="2404800" cy="6858000"/>
          </a:xfrm>
          <a:solidFill>
            <a:srgbClr val="C7C8CA"/>
          </a:solidFill>
        </p:spPr>
        <p:txBody>
          <a:bodyPr lIns="144000" tIns="1512000" rIns="144000" bIns="882000"/>
          <a:lstStyle>
            <a:lvl1pPr>
              <a:defRPr sz="20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3542981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S locality - America">
    <p:spTree>
      <p:nvGrpSpPr>
        <p:cNvPr id="1" name=""/>
        <p:cNvGrpSpPr/>
        <p:nvPr/>
      </p:nvGrpSpPr>
      <p:grpSpPr>
        <a:xfrm>
          <a:off x="0" y="0"/>
          <a:ext cx="0" cy="0"/>
          <a:chOff x="0" y="0"/>
          <a:chExt cx="0" cy="0"/>
        </a:xfrm>
      </p:grpSpPr>
      <p:grpSp>
        <p:nvGrpSpPr>
          <p:cNvPr id="9" name="Group 4"/>
          <p:cNvGrpSpPr>
            <a:grpSpLocks noChangeAspect="1"/>
          </p:cNvGrpSpPr>
          <p:nvPr userDrawn="1">
            <p:custDataLst>
              <p:tags r:id="rId1"/>
            </p:custDataLst>
          </p:nvPr>
        </p:nvGrpSpPr>
        <p:grpSpPr>
          <a:xfrm>
            <a:off x="6465230" y="1611210"/>
            <a:ext cx="540501" cy="540000"/>
            <a:chOff x="-911" y="1736"/>
            <a:chExt cx="1080" cy="1079"/>
          </a:xfrm>
        </p:grpSpPr>
        <p:sp>
          <p:nvSpPr>
            <p:cNvPr id="13" name="Freeform 5"/>
            <p:cNvSpPr>
              <a:spLocks noEditPoints="1"/>
            </p:cNvSpPr>
            <p:nvPr userDrawn="1">
              <p:custDataLst>
                <p:tags r:id="rId74"/>
              </p:custDataLst>
            </p:nvPr>
          </p:nvSpPr>
          <p:spPr bwMode="auto">
            <a:xfrm>
              <a:off x="-464" y="2069"/>
              <a:ext cx="186" cy="185"/>
            </a:xfrm>
            <a:custGeom>
              <a:avLst/>
              <a:gdLst>
                <a:gd name="T0" fmla="*/ 78 w 78"/>
                <a:gd name="T1" fmla="*/ 39 h 78"/>
                <a:gd name="T2" fmla="*/ 39 w 78"/>
                <a:gd name="T3" fmla="*/ 0 h 78"/>
                <a:gd name="T4" fmla="*/ 0 w 78"/>
                <a:gd name="T5" fmla="*/ 39 h 78"/>
                <a:gd name="T6" fmla="*/ 39 w 78"/>
                <a:gd name="T7" fmla="*/ 78 h 78"/>
                <a:gd name="T8" fmla="*/ 78 w 78"/>
                <a:gd name="T9" fmla="*/ 39 h 78"/>
                <a:gd name="T10" fmla="*/ 12 w 78"/>
                <a:gd name="T11" fmla="*/ 39 h 78"/>
                <a:gd name="T12" fmla="*/ 39 w 78"/>
                <a:gd name="T13" fmla="*/ 12 h 78"/>
                <a:gd name="T14" fmla="*/ 66 w 78"/>
                <a:gd name="T15" fmla="*/ 39 h 78"/>
                <a:gd name="T16" fmla="*/ 39 w 78"/>
                <a:gd name="T17" fmla="*/ 66 h 78"/>
                <a:gd name="T18" fmla="*/ 12 w 78"/>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78" y="39"/>
                  </a:moveTo>
                  <a:cubicBezTo>
                    <a:pt x="78" y="18"/>
                    <a:pt x="61" y="0"/>
                    <a:pt x="39" y="0"/>
                  </a:cubicBezTo>
                  <a:cubicBezTo>
                    <a:pt x="17" y="0"/>
                    <a:pt x="0" y="18"/>
                    <a:pt x="0" y="39"/>
                  </a:cubicBezTo>
                  <a:cubicBezTo>
                    <a:pt x="0" y="61"/>
                    <a:pt x="17" y="78"/>
                    <a:pt x="39" y="78"/>
                  </a:cubicBezTo>
                  <a:cubicBezTo>
                    <a:pt x="61" y="78"/>
                    <a:pt x="78" y="61"/>
                    <a:pt x="78" y="39"/>
                  </a:cubicBezTo>
                  <a:close/>
                  <a:moveTo>
                    <a:pt x="12" y="39"/>
                  </a:moveTo>
                  <a:cubicBezTo>
                    <a:pt x="12" y="24"/>
                    <a:pt x="24" y="12"/>
                    <a:pt x="39" y="12"/>
                  </a:cubicBezTo>
                  <a:cubicBezTo>
                    <a:pt x="54" y="12"/>
                    <a:pt x="66" y="24"/>
                    <a:pt x="66" y="39"/>
                  </a:cubicBezTo>
                  <a:cubicBezTo>
                    <a:pt x="66" y="54"/>
                    <a:pt x="54" y="66"/>
                    <a:pt x="39" y="66"/>
                  </a:cubicBezTo>
                  <a:cubicBezTo>
                    <a:pt x="24" y="66"/>
                    <a:pt x="12" y="54"/>
                    <a:pt x="12" y="39"/>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 name="Freeform 6"/>
            <p:cNvSpPr>
              <a:spLocks noEditPoints="1"/>
            </p:cNvSpPr>
            <p:nvPr userDrawn="1">
              <p:custDataLst>
                <p:tags r:id="rId75"/>
              </p:custDataLst>
            </p:nvPr>
          </p:nvSpPr>
          <p:spPr bwMode="auto">
            <a:xfrm>
              <a:off x="-578" y="1948"/>
              <a:ext cx="414" cy="649"/>
            </a:xfrm>
            <a:custGeom>
              <a:avLst/>
              <a:gdLst>
                <a:gd name="T0" fmla="*/ 128 w 174"/>
                <a:gd name="T1" fmla="*/ 191 h 273"/>
                <a:gd name="T2" fmla="*/ 174 w 174"/>
                <a:gd name="T3" fmla="*/ 88 h 273"/>
                <a:gd name="T4" fmla="*/ 87 w 174"/>
                <a:gd name="T5" fmla="*/ 0 h 273"/>
                <a:gd name="T6" fmla="*/ 0 w 174"/>
                <a:gd name="T7" fmla="*/ 88 h 273"/>
                <a:gd name="T8" fmla="*/ 46 w 174"/>
                <a:gd name="T9" fmla="*/ 191 h 273"/>
                <a:gd name="T10" fmla="*/ 3 w 174"/>
                <a:gd name="T11" fmla="*/ 229 h 273"/>
                <a:gd name="T12" fmla="*/ 87 w 174"/>
                <a:gd name="T13" fmla="*/ 273 h 273"/>
                <a:gd name="T14" fmla="*/ 171 w 174"/>
                <a:gd name="T15" fmla="*/ 229 h 273"/>
                <a:gd name="T16" fmla="*/ 128 w 174"/>
                <a:gd name="T17" fmla="*/ 191 h 273"/>
                <a:gd name="T18" fmla="*/ 87 w 174"/>
                <a:gd name="T19" fmla="*/ 12 h 273"/>
                <a:gd name="T20" fmla="*/ 162 w 174"/>
                <a:gd name="T21" fmla="*/ 88 h 273"/>
                <a:gd name="T22" fmla="*/ 87 w 174"/>
                <a:gd name="T23" fmla="*/ 222 h 273"/>
                <a:gd name="T24" fmla="*/ 12 w 174"/>
                <a:gd name="T25" fmla="*/ 88 h 273"/>
                <a:gd name="T26" fmla="*/ 87 w 174"/>
                <a:gd name="T27" fmla="*/ 12 h 273"/>
                <a:gd name="T28" fmla="*/ 87 w 174"/>
                <a:gd name="T29" fmla="*/ 261 h 273"/>
                <a:gd name="T30" fmla="*/ 15 w 174"/>
                <a:gd name="T31" fmla="*/ 229 h 273"/>
                <a:gd name="T32" fmla="*/ 54 w 174"/>
                <a:gd name="T33" fmla="*/ 202 h 273"/>
                <a:gd name="T34" fmla="*/ 83 w 174"/>
                <a:gd name="T35" fmla="*/ 235 h 273"/>
                <a:gd name="T36" fmla="*/ 87 w 174"/>
                <a:gd name="T37" fmla="*/ 239 h 273"/>
                <a:gd name="T38" fmla="*/ 91 w 174"/>
                <a:gd name="T39" fmla="*/ 235 h 273"/>
                <a:gd name="T40" fmla="*/ 120 w 174"/>
                <a:gd name="T41" fmla="*/ 202 h 273"/>
                <a:gd name="T42" fmla="*/ 159 w 174"/>
                <a:gd name="T43" fmla="*/ 229 h 273"/>
                <a:gd name="T44" fmla="*/ 87 w 174"/>
                <a:gd name="T45" fmla="*/ 2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73">
                  <a:moveTo>
                    <a:pt x="128" y="191"/>
                  </a:moveTo>
                  <a:cubicBezTo>
                    <a:pt x="150" y="161"/>
                    <a:pt x="174" y="121"/>
                    <a:pt x="174" y="88"/>
                  </a:cubicBezTo>
                  <a:cubicBezTo>
                    <a:pt x="174" y="39"/>
                    <a:pt x="135" y="0"/>
                    <a:pt x="87" y="0"/>
                  </a:cubicBezTo>
                  <a:cubicBezTo>
                    <a:pt x="39" y="0"/>
                    <a:pt x="0" y="39"/>
                    <a:pt x="0" y="88"/>
                  </a:cubicBezTo>
                  <a:cubicBezTo>
                    <a:pt x="0" y="122"/>
                    <a:pt x="24" y="162"/>
                    <a:pt x="46" y="191"/>
                  </a:cubicBezTo>
                  <a:cubicBezTo>
                    <a:pt x="19" y="199"/>
                    <a:pt x="3" y="213"/>
                    <a:pt x="3" y="229"/>
                  </a:cubicBezTo>
                  <a:cubicBezTo>
                    <a:pt x="3" y="254"/>
                    <a:pt x="40" y="273"/>
                    <a:pt x="87" y="273"/>
                  </a:cubicBezTo>
                  <a:cubicBezTo>
                    <a:pt x="134" y="273"/>
                    <a:pt x="171" y="254"/>
                    <a:pt x="171" y="229"/>
                  </a:cubicBezTo>
                  <a:cubicBezTo>
                    <a:pt x="171" y="213"/>
                    <a:pt x="155" y="199"/>
                    <a:pt x="128" y="191"/>
                  </a:cubicBezTo>
                  <a:close/>
                  <a:moveTo>
                    <a:pt x="87" y="12"/>
                  </a:moveTo>
                  <a:cubicBezTo>
                    <a:pt x="128" y="12"/>
                    <a:pt x="162" y="46"/>
                    <a:pt x="162" y="88"/>
                  </a:cubicBezTo>
                  <a:cubicBezTo>
                    <a:pt x="162" y="135"/>
                    <a:pt x="103" y="204"/>
                    <a:pt x="87" y="222"/>
                  </a:cubicBezTo>
                  <a:cubicBezTo>
                    <a:pt x="70" y="204"/>
                    <a:pt x="12" y="137"/>
                    <a:pt x="12" y="88"/>
                  </a:cubicBezTo>
                  <a:cubicBezTo>
                    <a:pt x="12" y="46"/>
                    <a:pt x="45" y="12"/>
                    <a:pt x="87" y="12"/>
                  </a:cubicBezTo>
                  <a:close/>
                  <a:moveTo>
                    <a:pt x="87" y="261"/>
                  </a:moveTo>
                  <a:cubicBezTo>
                    <a:pt x="45" y="261"/>
                    <a:pt x="15" y="244"/>
                    <a:pt x="15" y="229"/>
                  </a:cubicBezTo>
                  <a:cubicBezTo>
                    <a:pt x="15" y="218"/>
                    <a:pt x="31" y="207"/>
                    <a:pt x="54" y="202"/>
                  </a:cubicBezTo>
                  <a:cubicBezTo>
                    <a:pt x="69" y="221"/>
                    <a:pt x="81" y="234"/>
                    <a:pt x="83" y="235"/>
                  </a:cubicBezTo>
                  <a:cubicBezTo>
                    <a:pt x="87" y="239"/>
                    <a:pt x="87" y="239"/>
                    <a:pt x="87" y="239"/>
                  </a:cubicBezTo>
                  <a:cubicBezTo>
                    <a:pt x="91" y="235"/>
                    <a:pt x="91" y="235"/>
                    <a:pt x="91" y="235"/>
                  </a:cubicBezTo>
                  <a:cubicBezTo>
                    <a:pt x="93" y="234"/>
                    <a:pt x="105" y="221"/>
                    <a:pt x="120" y="202"/>
                  </a:cubicBezTo>
                  <a:cubicBezTo>
                    <a:pt x="143" y="207"/>
                    <a:pt x="159" y="218"/>
                    <a:pt x="159" y="229"/>
                  </a:cubicBezTo>
                  <a:cubicBezTo>
                    <a:pt x="159" y="244"/>
                    <a:pt x="129" y="261"/>
                    <a:pt x="87" y="26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 name="Freeform 7"/>
            <p:cNvSpPr>
              <a:spLocks noEditPoints="1"/>
            </p:cNvSpPr>
            <p:nvPr userDrawn="1">
              <p:custDataLst>
                <p:tags r:id="rId76"/>
              </p:custDataLst>
            </p:nvPr>
          </p:nvSpPr>
          <p:spPr bwMode="auto">
            <a:xfrm>
              <a:off x="-911" y="1736"/>
              <a:ext cx="1080" cy="1079"/>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grpSp>
        <p:nvGrpSpPr>
          <p:cNvPr id="17" name="Group 10"/>
          <p:cNvGrpSpPr>
            <a:grpSpLocks noChangeAspect="1"/>
          </p:cNvGrpSpPr>
          <p:nvPr userDrawn="1">
            <p:custDataLst>
              <p:tags r:id="rId2"/>
            </p:custDataLst>
          </p:nvPr>
        </p:nvGrpSpPr>
        <p:grpSpPr>
          <a:xfrm>
            <a:off x="539750" y="1602104"/>
            <a:ext cx="540000" cy="540000"/>
            <a:chOff x="-732" y="451"/>
            <a:chExt cx="1080" cy="1080"/>
          </a:xfrm>
        </p:grpSpPr>
        <p:sp>
          <p:nvSpPr>
            <p:cNvPr id="96" name="Freeform 52"/>
            <p:cNvSpPr>
              <a:spLocks noEditPoints="1"/>
            </p:cNvSpPr>
            <p:nvPr userDrawn="1">
              <p:custDataLst>
                <p:tags r:id="rId32"/>
              </p:custDataLst>
            </p:nvPr>
          </p:nvSpPr>
          <p:spPr bwMode="auto">
            <a:xfrm>
              <a:off x="-494" y="698"/>
              <a:ext cx="644" cy="550"/>
            </a:xfrm>
            <a:custGeom>
              <a:avLst/>
              <a:gdLst>
                <a:gd name="T0" fmla="*/ 335 w 644"/>
                <a:gd name="T1" fmla="*/ 146 h 550"/>
                <a:gd name="T2" fmla="*/ 335 w 644"/>
                <a:gd name="T3" fmla="*/ 15 h 550"/>
                <a:gd name="T4" fmla="*/ 319 w 644"/>
                <a:gd name="T5" fmla="*/ 0 h 550"/>
                <a:gd name="T6" fmla="*/ 10 w 644"/>
                <a:gd name="T7" fmla="*/ 72 h 550"/>
                <a:gd name="T8" fmla="*/ 0 w 644"/>
                <a:gd name="T9" fmla="*/ 86 h 550"/>
                <a:gd name="T10" fmla="*/ 0 w 644"/>
                <a:gd name="T11" fmla="*/ 536 h 550"/>
                <a:gd name="T12" fmla="*/ 14 w 644"/>
                <a:gd name="T13" fmla="*/ 550 h 550"/>
                <a:gd name="T14" fmla="*/ 321 w 644"/>
                <a:gd name="T15" fmla="*/ 550 h 550"/>
                <a:gd name="T16" fmla="*/ 630 w 644"/>
                <a:gd name="T17" fmla="*/ 550 h 550"/>
                <a:gd name="T18" fmla="*/ 644 w 644"/>
                <a:gd name="T19" fmla="*/ 536 h 550"/>
                <a:gd name="T20" fmla="*/ 644 w 644"/>
                <a:gd name="T21" fmla="*/ 231 h 550"/>
                <a:gd name="T22" fmla="*/ 632 w 644"/>
                <a:gd name="T23" fmla="*/ 217 h 550"/>
                <a:gd name="T24" fmla="*/ 335 w 644"/>
                <a:gd name="T25" fmla="*/ 146 h 550"/>
                <a:gd name="T26" fmla="*/ 29 w 644"/>
                <a:gd name="T27" fmla="*/ 98 h 550"/>
                <a:gd name="T28" fmla="*/ 307 w 644"/>
                <a:gd name="T29" fmla="*/ 31 h 550"/>
                <a:gd name="T30" fmla="*/ 307 w 644"/>
                <a:gd name="T31" fmla="*/ 157 h 550"/>
                <a:gd name="T32" fmla="*/ 307 w 644"/>
                <a:gd name="T33" fmla="*/ 522 h 550"/>
                <a:gd name="T34" fmla="*/ 29 w 644"/>
                <a:gd name="T35" fmla="*/ 522 h 550"/>
                <a:gd name="T36" fmla="*/ 29 w 644"/>
                <a:gd name="T37" fmla="*/ 98 h 550"/>
                <a:gd name="T38" fmla="*/ 616 w 644"/>
                <a:gd name="T39" fmla="*/ 522 h 550"/>
                <a:gd name="T40" fmla="*/ 335 w 644"/>
                <a:gd name="T41" fmla="*/ 522 h 550"/>
                <a:gd name="T42" fmla="*/ 335 w 644"/>
                <a:gd name="T43" fmla="*/ 176 h 550"/>
                <a:gd name="T44" fmla="*/ 616 w 644"/>
                <a:gd name="T45" fmla="*/ 241 h 550"/>
                <a:gd name="T46" fmla="*/ 616 w 644"/>
                <a:gd name="T47" fmla="*/ 5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4" h="550">
                  <a:moveTo>
                    <a:pt x="335" y="146"/>
                  </a:moveTo>
                  <a:lnTo>
                    <a:pt x="335" y="15"/>
                  </a:lnTo>
                  <a:lnTo>
                    <a:pt x="319" y="0"/>
                  </a:lnTo>
                  <a:lnTo>
                    <a:pt x="10" y="72"/>
                  </a:lnTo>
                  <a:lnTo>
                    <a:pt x="0" y="86"/>
                  </a:lnTo>
                  <a:lnTo>
                    <a:pt x="0" y="536"/>
                  </a:lnTo>
                  <a:lnTo>
                    <a:pt x="14" y="550"/>
                  </a:lnTo>
                  <a:lnTo>
                    <a:pt x="321" y="550"/>
                  </a:lnTo>
                  <a:lnTo>
                    <a:pt x="630" y="550"/>
                  </a:lnTo>
                  <a:lnTo>
                    <a:pt x="644" y="536"/>
                  </a:lnTo>
                  <a:lnTo>
                    <a:pt x="644" y="231"/>
                  </a:lnTo>
                  <a:lnTo>
                    <a:pt x="632" y="217"/>
                  </a:lnTo>
                  <a:lnTo>
                    <a:pt x="335" y="146"/>
                  </a:lnTo>
                  <a:close/>
                  <a:moveTo>
                    <a:pt x="29" y="98"/>
                  </a:moveTo>
                  <a:lnTo>
                    <a:pt x="307" y="31"/>
                  </a:lnTo>
                  <a:lnTo>
                    <a:pt x="307" y="157"/>
                  </a:lnTo>
                  <a:lnTo>
                    <a:pt x="307" y="522"/>
                  </a:lnTo>
                  <a:lnTo>
                    <a:pt x="29" y="522"/>
                  </a:lnTo>
                  <a:lnTo>
                    <a:pt x="29" y="98"/>
                  </a:lnTo>
                  <a:close/>
                  <a:moveTo>
                    <a:pt x="616" y="522"/>
                  </a:moveTo>
                  <a:lnTo>
                    <a:pt x="335" y="522"/>
                  </a:lnTo>
                  <a:lnTo>
                    <a:pt x="335" y="176"/>
                  </a:lnTo>
                  <a:lnTo>
                    <a:pt x="616" y="241"/>
                  </a:lnTo>
                  <a:lnTo>
                    <a:pt x="616" y="52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2" name="Freeform 11"/>
            <p:cNvSpPr>
              <a:spLocks noEditPoints="1"/>
            </p:cNvSpPr>
            <p:nvPr userDrawn="1">
              <p:custDataLst>
                <p:tags r:id="rId33"/>
              </p:custDataLst>
            </p:nvPr>
          </p:nvSpPr>
          <p:spPr bwMode="auto">
            <a:xfrm>
              <a:off x="-732" y="451"/>
              <a:ext cx="1080" cy="1080"/>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6" name="Rectangle 12"/>
            <p:cNvSpPr>
              <a:spLocks noChangeArrowheads="1"/>
            </p:cNvSpPr>
            <p:nvPr userDrawn="1">
              <p:custDataLst>
                <p:tags r:id="rId34"/>
              </p:custDataLst>
            </p:nvPr>
          </p:nvSpPr>
          <p:spPr bwMode="auto">
            <a:xfrm>
              <a:off x="-420"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7" name="Rectangle 13"/>
            <p:cNvSpPr>
              <a:spLocks noChangeArrowheads="1"/>
            </p:cNvSpPr>
            <p:nvPr userDrawn="1">
              <p:custDataLst>
                <p:tags r:id="rId35"/>
              </p:custDataLst>
            </p:nvPr>
          </p:nvSpPr>
          <p:spPr bwMode="auto">
            <a:xfrm>
              <a:off x="-365"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8" name="Rectangle 14"/>
            <p:cNvSpPr>
              <a:spLocks noChangeArrowheads="1"/>
            </p:cNvSpPr>
            <p:nvPr userDrawn="1">
              <p:custDataLst>
                <p:tags r:id="rId36"/>
              </p:custDataLst>
            </p:nvPr>
          </p:nvSpPr>
          <p:spPr bwMode="auto">
            <a:xfrm>
              <a:off x="-313" y="815"/>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9" name="Rectangle 15"/>
            <p:cNvSpPr>
              <a:spLocks noChangeArrowheads="1"/>
            </p:cNvSpPr>
            <p:nvPr userDrawn="1">
              <p:custDataLst>
                <p:tags r:id="rId37"/>
              </p:custDataLst>
            </p:nvPr>
          </p:nvSpPr>
          <p:spPr bwMode="auto">
            <a:xfrm>
              <a:off x="-259" y="815"/>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0" name="Rectangle 16"/>
            <p:cNvSpPr>
              <a:spLocks noChangeArrowheads="1"/>
            </p:cNvSpPr>
            <p:nvPr userDrawn="1">
              <p:custDataLst>
                <p:tags r:id="rId38"/>
              </p:custDataLst>
            </p:nvPr>
          </p:nvSpPr>
          <p:spPr bwMode="auto">
            <a:xfrm>
              <a:off x="-420"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1" name="Rectangle 17"/>
            <p:cNvSpPr>
              <a:spLocks noChangeArrowheads="1"/>
            </p:cNvSpPr>
            <p:nvPr userDrawn="1">
              <p:custDataLst>
                <p:tags r:id="rId39"/>
              </p:custDataLst>
            </p:nvPr>
          </p:nvSpPr>
          <p:spPr bwMode="auto">
            <a:xfrm>
              <a:off x="-365"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2" name="Rectangle 18"/>
            <p:cNvSpPr>
              <a:spLocks noChangeArrowheads="1"/>
            </p:cNvSpPr>
            <p:nvPr userDrawn="1">
              <p:custDataLst>
                <p:tags r:id="rId40"/>
              </p:custDataLst>
            </p:nvPr>
          </p:nvSpPr>
          <p:spPr bwMode="auto">
            <a:xfrm>
              <a:off x="-313" y="884"/>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3" name="Rectangle 19"/>
            <p:cNvSpPr>
              <a:spLocks noChangeArrowheads="1"/>
            </p:cNvSpPr>
            <p:nvPr userDrawn="1">
              <p:custDataLst>
                <p:tags r:id="rId41"/>
              </p:custDataLst>
            </p:nvPr>
          </p:nvSpPr>
          <p:spPr bwMode="auto">
            <a:xfrm>
              <a:off x="-259" y="884"/>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4" name="Rectangle 20"/>
            <p:cNvSpPr>
              <a:spLocks noChangeArrowheads="1"/>
            </p:cNvSpPr>
            <p:nvPr userDrawn="1">
              <p:custDataLst>
                <p:tags r:id="rId42"/>
              </p:custDataLst>
            </p:nvPr>
          </p:nvSpPr>
          <p:spPr bwMode="auto">
            <a:xfrm>
              <a:off x="-420"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5" name="Rectangle 21"/>
            <p:cNvSpPr>
              <a:spLocks noChangeArrowheads="1"/>
            </p:cNvSpPr>
            <p:nvPr userDrawn="1">
              <p:custDataLst>
                <p:tags r:id="rId43"/>
              </p:custDataLst>
            </p:nvPr>
          </p:nvSpPr>
          <p:spPr bwMode="auto">
            <a:xfrm>
              <a:off x="-365"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6" name="Rectangle 22"/>
            <p:cNvSpPr>
              <a:spLocks noChangeArrowheads="1"/>
            </p:cNvSpPr>
            <p:nvPr userDrawn="1">
              <p:custDataLst>
                <p:tags r:id="rId44"/>
              </p:custDataLst>
            </p:nvPr>
          </p:nvSpPr>
          <p:spPr bwMode="auto">
            <a:xfrm>
              <a:off x="-313"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7" name="Rectangle 23"/>
            <p:cNvSpPr>
              <a:spLocks noChangeArrowheads="1"/>
            </p:cNvSpPr>
            <p:nvPr userDrawn="1">
              <p:custDataLst>
                <p:tags r:id="rId45"/>
              </p:custDataLst>
            </p:nvPr>
          </p:nvSpPr>
          <p:spPr bwMode="auto">
            <a:xfrm>
              <a:off x="-259"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8" name="Rectangle 24"/>
            <p:cNvSpPr>
              <a:spLocks noChangeArrowheads="1"/>
            </p:cNvSpPr>
            <p:nvPr userDrawn="1">
              <p:custDataLst>
                <p:tags r:id="rId46"/>
              </p:custDataLst>
            </p:nvPr>
          </p:nvSpPr>
          <p:spPr bwMode="auto">
            <a:xfrm>
              <a:off x="-420"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9" name="Rectangle 25"/>
            <p:cNvSpPr>
              <a:spLocks noChangeArrowheads="1"/>
            </p:cNvSpPr>
            <p:nvPr userDrawn="1">
              <p:custDataLst>
                <p:tags r:id="rId47"/>
              </p:custDataLst>
            </p:nvPr>
          </p:nvSpPr>
          <p:spPr bwMode="auto">
            <a:xfrm>
              <a:off x="-365"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0" name="Rectangle 26"/>
            <p:cNvSpPr>
              <a:spLocks noChangeArrowheads="1"/>
            </p:cNvSpPr>
            <p:nvPr userDrawn="1">
              <p:custDataLst>
                <p:tags r:id="rId48"/>
              </p:custDataLst>
            </p:nvPr>
          </p:nvSpPr>
          <p:spPr bwMode="auto">
            <a:xfrm>
              <a:off x="-313"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1" name="Rectangle 27"/>
            <p:cNvSpPr>
              <a:spLocks noChangeArrowheads="1"/>
            </p:cNvSpPr>
            <p:nvPr userDrawn="1">
              <p:custDataLst>
                <p:tags r:id="rId49"/>
              </p:custDataLst>
            </p:nvPr>
          </p:nvSpPr>
          <p:spPr bwMode="auto">
            <a:xfrm>
              <a:off x="-259"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2" name="Rectangle 28"/>
            <p:cNvSpPr>
              <a:spLocks noChangeArrowheads="1"/>
            </p:cNvSpPr>
            <p:nvPr userDrawn="1">
              <p:custDataLst>
                <p:tags r:id="rId50"/>
              </p:custDataLst>
            </p:nvPr>
          </p:nvSpPr>
          <p:spPr bwMode="auto">
            <a:xfrm>
              <a:off x="-420"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3" name="Rectangle 29"/>
            <p:cNvSpPr>
              <a:spLocks noChangeArrowheads="1"/>
            </p:cNvSpPr>
            <p:nvPr userDrawn="1">
              <p:custDataLst>
                <p:tags r:id="rId51"/>
              </p:custDataLst>
            </p:nvPr>
          </p:nvSpPr>
          <p:spPr bwMode="auto">
            <a:xfrm>
              <a:off x="-365"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4" name="Rectangle 30"/>
            <p:cNvSpPr>
              <a:spLocks noChangeArrowheads="1"/>
            </p:cNvSpPr>
            <p:nvPr userDrawn="1">
              <p:custDataLst>
                <p:tags r:id="rId52"/>
              </p:custDataLst>
            </p:nvPr>
          </p:nvSpPr>
          <p:spPr bwMode="auto">
            <a:xfrm>
              <a:off x="-313"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5" name="Rectangle 31"/>
            <p:cNvSpPr>
              <a:spLocks noChangeArrowheads="1"/>
            </p:cNvSpPr>
            <p:nvPr userDrawn="1">
              <p:custDataLst>
                <p:tags r:id="rId53"/>
              </p:custDataLst>
            </p:nvPr>
          </p:nvSpPr>
          <p:spPr bwMode="auto">
            <a:xfrm>
              <a:off x="-259"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6" name="Rectangle 32"/>
            <p:cNvSpPr>
              <a:spLocks noChangeArrowheads="1"/>
            </p:cNvSpPr>
            <p:nvPr userDrawn="1">
              <p:custDataLst>
                <p:tags r:id="rId54"/>
              </p:custDataLst>
            </p:nvPr>
          </p:nvSpPr>
          <p:spPr bwMode="auto">
            <a:xfrm>
              <a:off x="-420"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7" name="Rectangle 33"/>
            <p:cNvSpPr>
              <a:spLocks noChangeArrowheads="1"/>
            </p:cNvSpPr>
            <p:nvPr userDrawn="1">
              <p:custDataLst>
                <p:tags r:id="rId55"/>
              </p:custDataLst>
            </p:nvPr>
          </p:nvSpPr>
          <p:spPr bwMode="auto">
            <a:xfrm>
              <a:off x="-365"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8" name="Rectangle 34"/>
            <p:cNvSpPr>
              <a:spLocks noChangeArrowheads="1"/>
            </p:cNvSpPr>
            <p:nvPr userDrawn="1">
              <p:custDataLst>
                <p:tags r:id="rId56"/>
              </p:custDataLst>
            </p:nvPr>
          </p:nvSpPr>
          <p:spPr bwMode="auto">
            <a:xfrm>
              <a:off x="-313"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9" name="Rectangle 35"/>
            <p:cNvSpPr>
              <a:spLocks noChangeArrowheads="1"/>
            </p:cNvSpPr>
            <p:nvPr userDrawn="1">
              <p:custDataLst>
                <p:tags r:id="rId57"/>
              </p:custDataLst>
            </p:nvPr>
          </p:nvSpPr>
          <p:spPr bwMode="auto">
            <a:xfrm>
              <a:off x="-259"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0" name="Rectangle 36"/>
            <p:cNvSpPr>
              <a:spLocks noChangeArrowheads="1"/>
            </p:cNvSpPr>
            <p:nvPr userDrawn="1">
              <p:custDataLst>
                <p:tags r:id="rId58"/>
              </p:custDataLst>
            </p:nvPr>
          </p:nvSpPr>
          <p:spPr bwMode="auto">
            <a:xfrm>
              <a:off x="-114"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1" name="Rectangle 37"/>
            <p:cNvSpPr>
              <a:spLocks noChangeArrowheads="1"/>
            </p:cNvSpPr>
            <p:nvPr userDrawn="1">
              <p:custDataLst>
                <p:tags r:id="rId59"/>
              </p:custDataLst>
            </p:nvPr>
          </p:nvSpPr>
          <p:spPr bwMode="auto">
            <a:xfrm>
              <a:off x="-61"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2" name="Rectangle 38"/>
            <p:cNvSpPr>
              <a:spLocks noChangeArrowheads="1"/>
            </p:cNvSpPr>
            <p:nvPr userDrawn="1">
              <p:custDataLst>
                <p:tags r:id="rId60"/>
              </p:custDataLst>
            </p:nvPr>
          </p:nvSpPr>
          <p:spPr bwMode="auto">
            <a:xfrm>
              <a:off x="-7"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3" name="Rectangle 39"/>
            <p:cNvSpPr>
              <a:spLocks noChangeArrowheads="1"/>
            </p:cNvSpPr>
            <p:nvPr userDrawn="1">
              <p:custDataLst>
                <p:tags r:id="rId61"/>
              </p:custDataLst>
            </p:nvPr>
          </p:nvSpPr>
          <p:spPr bwMode="auto">
            <a:xfrm>
              <a:off x="48"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4" name="Rectangle 40"/>
            <p:cNvSpPr>
              <a:spLocks noChangeArrowheads="1"/>
            </p:cNvSpPr>
            <p:nvPr userDrawn="1">
              <p:custDataLst>
                <p:tags r:id="rId62"/>
              </p:custDataLst>
            </p:nvPr>
          </p:nvSpPr>
          <p:spPr bwMode="auto">
            <a:xfrm>
              <a:off x="-114"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5" name="Rectangle 41"/>
            <p:cNvSpPr>
              <a:spLocks noChangeArrowheads="1"/>
            </p:cNvSpPr>
            <p:nvPr userDrawn="1">
              <p:custDataLst>
                <p:tags r:id="rId63"/>
              </p:custDataLst>
            </p:nvPr>
          </p:nvSpPr>
          <p:spPr bwMode="auto">
            <a:xfrm>
              <a:off x="-61"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6" name="Rectangle 42"/>
            <p:cNvSpPr>
              <a:spLocks noChangeArrowheads="1"/>
            </p:cNvSpPr>
            <p:nvPr userDrawn="1">
              <p:custDataLst>
                <p:tags r:id="rId64"/>
              </p:custDataLst>
            </p:nvPr>
          </p:nvSpPr>
          <p:spPr bwMode="auto">
            <a:xfrm>
              <a:off x="-7"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7" name="Rectangle 43"/>
            <p:cNvSpPr>
              <a:spLocks noChangeArrowheads="1"/>
            </p:cNvSpPr>
            <p:nvPr userDrawn="1">
              <p:custDataLst>
                <p:tags r:id="rId65"/>
              </p:custDataLst>
            </p:nvPr>
          </p:nvSpPr>
          <p:spPr bwMode="auto">
            <a:xfrm>
              <a:off x="48"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8" name="Rectangle 44"/>
            <p:cNvSpPr>
              <a:spLocks noChangeArrowheads="1"/>
            </p:cNvSpPr>
            <p:nvPr userDrawn="1">
              <p:custDataLst>
                <p:tags r:id="rId66"/>
              </p:custDataLst>
            </p:nvPr>
          </p:nvSpPr>
          <p:spPr bwMode="auto">
            <a:xfrm>
              <a:off x="-114"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9" name="Rectangle 45"/>
            <p:cNvSpPr>
              <a:spLocks noChangeArrowheads="1"/>
            </p:cNvSpPr>
            <p:nvPr userDrawn="1">
              <p:custDataLst>
                <p:tags r:id="rId67"/>
              </p:custDataLst>
            </p:nvPr>
          </p:nvSpPr>
          <p:spPr bwMode="auto">
            <a:xfrm>
              <a:off x="-61"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0" name="Rectangle 46"/>
            <p:cNvSpPr>
              <a:spLocks noChangeArrowheads="1"/>
            </p:cNvSpPr>
            <p:nvPr userDrawn="1">
              <p:custDataLst>
                <p:tags r:id="rId68"/>
              </p:custDataLst>
            </p:nvPr>
          </p:nvSpPr>
          <p:spPr bwMode="auto">
            <a:xfrm>
              <a:off x="-7"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1" name="Rectangle 47"/>
            <p:cNvSpPr>
              <a:spLocks noChangeArrowheads="1"/>
            </p:cNvSpPr>
            <p:nvPr userDrawn="1">
              <p:custDataLst>
                <p:tags r:id="rId69"/>
              </p:custDataLst>
            </p:nvPr>
          </p:nvSpPr>
          <p:spPr bwMode="auto">
            <a:xfrm>
              <a:off x="48"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2" name="Rectangle 48"/>
            <p:cNvSpPr>
              <a:spLocks noChangeArrowheads="1"/>
            </p:cNvSpPr>
            <p:nvPr userDrawn="1">
              <p:custDataLst>
                <p:tags r:id="rId70"/>
              </p:custDataLst>
            </p:nvPr>
          </p:nvSpPr>
          <p:spPr bwMode="auto">
            <a:xfrm>
              <a:off x="-114"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3" name="Rectangle 49"/>
            <p:cNvSpPr>
              <a:spLocks noChangeArrowheads="1"/>
            </p:cNvSpPr>
            <p:nvPr userDrawn="1">
              <p:custDataLst>
                <p:tags r:id="rId71"/>
              </p:custDataLst>
            </p:nvPr>
          </p:nvSpPr>
          <p:spPr bwMode="auto">
            <a:xfrm>
              <a:off x="-61"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4" name="Rectangle 50"/>
            <p:cNvSpPr>
              <a:spLocks noChangeArrowheads="1"/>
            </p:cNvSpPr>
            <p:nvPr userDrawn="1">
              <p:custDataLst>
                <p:tags r:id="rId72"/>
              </p:custDataLst>
            </p:nvPr>
          </p:nvSpPr>
          <p:spPr bwMode="auto">
            <a:xfrm>
              <a:off x="-7"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5" name="Rectangle 51"/>
            <p:cNvSpPr>
              <a:spLocks noChangeArrowheads="1"/>
            </p:cNvSpPr>
            <p:nvPr userDrawn="1">
              <p:custDataLst>
                <p:tags r:id="rId73"/>
              </p:custDataLst>
            </p:nvPr>
          </p:nvSpPr>
          <p:spPr bwMode="auto">
            <a:xfrm>
              <a:off x="48"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sp>
        <p:nvSpPr>
          <p:cNvPr id="3" name="Date Placeholder 2"/>
          <p:cNvSpPr>
            <a:spLocks noGrp="1"/>
          </p:cNvSpPr>
          <p:nvPr>
            <p:ph type="dt" sz="half" idx="10"/>
            <p:custDataLst>
              <p:tags r:id="rId3"/>
            </p:custDataLst>
          </p:nvPr>
        </p:nvSpPr>
        <p:spPr/>
        <p:txBody>
          <a:bodyPr/>
          <a:lstStyle/>
          <a:p>
            <a:fld id="{B34F0AE6-B261-464F-BD5D-748B8D6DB058}" type="datetime1">
              <a:rPr lang="en-US" smtClean="0"/>
              <a:t>6/23/2022</a:t>
            </a:fld>
            <a:endParaRPr lang="en-GB"/>
          </a:p>
        </p:txBody>
      </p:sp>
      <p:sp>
        <p:nvSpPr>
          <p:cNvPr id="4" name="Footer Placeholder 3"/>
          <p:cNvSpPr>
            <a:spLocks noGrp="1"/>
          </p:cNvSpPr>
          <p:nvPr>
            <p:ph type="ftr" sz="quarter" idx="11"/>
            <p:custDataLst>
              <p:tags r:id="rId4"/>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5"/>
            </p:custDataLst>
          </p:nvPr>
        </p:nvSpPr>
        <p:spPr/>
        <p:txBody>
          <a:bodyPr/>
          <a:lstStyle/>
          <a:p>
            <a:fld id="{0EBF2EF9-CCB8-434E-BFC2-9A9C4DFBBE08}" type="slidenum">
              <a:rPr lang="en-GB" smtClean="0"/>
              <a:t>‹#›</a:t>
            </a:fld>
            <a:endParaRPr lang="en-GB"/>
          </a:p>
        </p:txBody>
      </p:sp>
      <p:graphicFrame>
        <p:nvGraphicFramePr>
          <p:cNvPr id="10" name="Table 9"/>
          <p:cNvGraphicFramePr>
            <a:graphicFrameLocks noGrp="1"/>
          </p:cNvGraphicFramePr>
          <p:nvPr userDrawn="1">
            <p:custDataLst>
              <p:tags r:id="rId6"/>
            </p:custDataLst>
            <p:extLst/>
          </p:nvPr>
        </p:nvGraphicFramePr>
        <p:xfrm>
          <a:off x="543468" y="2175020"/>
          <a:ext cx="2138400" cy="4216600"/>
        </p:xfrm>
        <a:graphic>
          <a:graphicData uri="http://schemas.openxmlformats.org/drawingml/2006/table">
            <a:tbl>
              <a:tblPr>
                <a:tableStyleId>{7E9639D4-E3E2-4D34-9284-5A2195B3D0D7}</a:tableStyleId>
              </a:tblPr>
              <a:tblGrid>
                <a:gridCol w="21384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Offices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400"/>
                        </a:lnSpc>
                        <a:spcAft>
                          <a:spcPts val="200"/>
                        </a:spcAft>
                      </a:pPr>
                      <a:r>
                        <a:rPr lang="en-GB" sz="1100" smtClean="0"/>
                        <a:t>Austin</a:t>
                      </a:r>
                    </a:p>
                    <a:p>
                      <a:pPr>
                        <a:lnSpc>
                          <a:spcPts val="1400"/>
                        </a:lnSpc>
                        <a:spcAft>
                          <a:spcPts val="200"/>
                        </a:spcAft>
                      </a:pPr>
                      <a:r>
                        <a:rPr lang="en-GB" sz="1100" smtClean="0"/>
                        <a:t>Century City</a:t>
                      </a:r>
                    </a:p>
                    <a:p>
                      <a:pPr>
                        <a:lnSpc>
                          <a:spcPts val="1400"/>
                        </a:lnSpc>
                        <a:spcAft>
                          <a:spcPts val="200"/>
                        </a:spcAft>
                      </a:pPr>
                      <a:r>
                        <a:rPr lang="en-GB" sz="1100" smtClean="0"/>
                        <a:t>Chicago</a:t>
                      </a:r>
                    </a:p>
                    <a:p>
                      <a:pPr>
                        <a:lnSpc>
                          <a:spcPts val="1400"/>
                        </a:lnSpc>
                        <a:spcAft>
                          <a:spcPts val="200"/>
                        </a:spcAft>
                      </a:pPr>
                      <a:r>
                        <a:rPr lang="en-GB" sz="1100" smtClean="0"/>
                        <a:t>Dallas</a:t>
                      </a:r>
                    </a:p>
                    <a:p>
                      <a:pPr>
                        <a:lnSpc>
                          <a:spcPts val="1400"/>
                        </a:lnSpc>
                        <a:spcAft>
                          <a:spcPts val="200"/>
                        </a:spcAft>
                      </a:pPr>
                      <a:r>
                        <a:rPr lang="en-GB" sz="1100" smtClean="0"/>
                        <a:t>Houston</a:t>
                      </a:r>
                    </a:p>
                    <a:p>
                      <a:pPr>
                        <a:lnSpc>
                          <a:spcPts val="1400"/>
                        </a:lnSpc>
                        <a:spcAft>
                          <a:spcPts val="200"/>
                        </a:spcAft>
                      </a:pPr>
                      <a:r>
                        <a:rPr lang="en-GB" sz="1100" smtClean="0"/>
                        <a:t>Los Angeles</a:t>
                      </a:r>
                    </a:p>
                    <a:p>
                      <a:pPr>
                        <a:lnSpc>
                          <a:spcPts val="1400"/>
                        </a:lnSpc>
                        <a:spcAft>
                          <a:spcPts val="200"/>
                        </a:spcAft>
                      </a:pPr>
                      <a:r>
                        <a:rPr lang="en-GB" sz="1100" smtClean="0"/>
                        <a:t>Miami</a:t>
                      </a:r>
                    </a:p>
                    <a:p>
                      <a:pPr>
                        <a:lnSpc>
                          <a:spcPts val="1400"/>
                        </a:lnSpc>
                        <a:spcAft>
                          <a:spcPts val="200"/>
                        </a:spcAft>
                      </a:pPr>
                      <a:r>
                        <a:rPr lang="en-GB" sz="1100" smtClean="0"/>
                        <a:t>New York</a:t>
                      </a:r>
                    </a:p>
                    <a:p>
                      <a:pPr>
                        <a:lnSpc>
                          <a:spcPts val="1400"/>
                        </a:lnSpc>
                        <a:spcAft>
                          <a:spcPts val="200"/>
                        </a:spcAft>
                      </a:pPr>
                      <a:r>
                        <a:rPr lang="en-GB" sz="1100" smtClean="0"/>
                        <a:t>Philadelphia</a:t>
                      </a:r>
                    </a:p>
                    <a:p>
                      <a:pPr>
                        <a:lnSpc>
                          <a:spcPts val="1400"/>
                        </a:lnSpc>
                        <a:spcAft>
                          <a:spcPts val="200"/>
                        </a:spcAft>
                      </a:pPr>
                      <a:r>
                        <a:rPr lang="en-GB" sz="1100" smtClean="0"/>
                        <a:t>Pittsburgh</a:t>
                      </a:r>
                    </a:p>
                    <a:p>
                      <a:pPr>
                        <a:lnSpc>
                          <a:spcPts val="1400"/>
                        </a:lnSpc>
                        <a:spcAft>
                          <a:spcPts val="200"/>
                        </a:spcAft>
                      </a:pPr>
                      <a:r>
                        <a:rPr lang="en-GB" sz="1100" smtClean="0"/>
                        <a:t>Princeton</a:t>
                      </a:r>
                    </a:p>
                    <a:p>
                      <a:pPr>
                        <a:lnSpc>
                          <a:spcPts val="1400"/>
                        </a:lnSpc>
                        <a:spcAft>
                          <a:spcPts val="200"/>
                        </a:spcAft>
                      </a:pPr>
                      <a:r>
                        <a:rPr lang="en-GB" sz="1100" smtClean="0"/>
                        <a:t>Richmond</a:t>
                      </a:r>
                    </a:p>
                    <a:p>
                      <a:pPr>
                        <a:lnSpc>
                          <a:spcPts val="1400"/>
                        </a:lnSpc>
                        <a:spcAft>
                          <a:spcPts val="200"/>
                        </a:spcAft>
                      </a:pPr>
                      <a:r>
                        <a:rPr lang="en-GB" sz="1100" smtClean="0"/>
                        <a:t>San Francisco</a:t>
                      </a:r>
                    </a:p>
                    <a:p>
                      <a:pPr>
                        <a:lnSpc>
                          <a:spcPts val="1400"/>
                        </a:lnSpc>
                        <a:spcAft>
                          <a:spcPts val="200"/>
                        </a:spcAft>
                      </a:pPr>
                      <a:r>
                        <a:rPr lang="en-GB" sz="1100" smtClean="0"/>
                        <a:t>Silicon Valley</a:t>
                      </a:r>
                    </a:p>
                    <a:p>
                      <a:pPr>
                        <a:lnSpc>
                          <a:spcPts val="1400"/>
                        </a:lnSpc>
                        <a:spcAft>
                          <a:spcPts val="200"/>
                        </a:spcAft>
                      </a:pPr>
                      <a:r>
                        <a:rPr lang="en-GB" sz="1100" smtClean="0"/>
                        <a:t>Tysons</a:t>
                      </a:r>
                    </a:p>
                    <a:p>
                      <a:pPr>
                        <a:lnSpc>
                          <a:spcPts val="1400"/>
                        </a:lnSpc>
                        <a:spcAft>
                          <a:spcPts val="200"/>
                        </a:spcAft>
                      </a:pPr>
                      <a:r>
                        <a:rPr lang="en-GB" sz="1100" smtClean="0"/>
                        <a:t>Washington, D.C.</a:t>
                      </a:r>
                    </a:p>
                    <a:p>
                      <a:pPr>
                        <a:lnSpc>
                          <a:spcPts val="1400"/>
                        </a:lnSpc>
                        <a:spcAft>
                          <a:spcPts val="200"/>
                        </a:spcAft>
                      </a:pPr>
                      <a:r>
                        <a:rPr lang="en-GB" sz="1100" smtClean="0"/>
                        <a:t>Wilmington</a:t>
                      </a:r>
                      <a:endParaRPr lang="en-GB" sz="1100" kern="1200" smtClean="0">
                        <a:solidFill>
                          <a:schemeClr val="tx1"/>
                        </a:solidFill>
                        <a:latin typeface="+mn-lt"/>
                        <a:ea typeface="+mn-ea"/>
                        <a:cs typeface="+mn-cs"/>
                      </a:endParaRPr>
                    </a:p>
                  </a:txBody>
                  <a:tcPr marL="0" marR="0" marT="108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graphicFrame>
        <p:nvGraphicFramePr>
          <p:cNvPr id="12" name="Table 11"/>
          <p:cNvGraphicFramePr>
            <a:graphicFrameLocks noGrp="1"/>
          </p:cNvGraphicFramePr>
          <p:nvPr userDrawn="1">
            <p:custDataLst>
              <p:tags r:id="rId7"/>
            </p:custDataLst>
            <p:extLst/>
          </p:nvPr>
        </p:nvGraphicFramePr>
        <p:xfrm>
          <a:off x="6465850" y="2175020"/>
          <a:ext cx="2138400" cy="2290400"/>
        </p:xfrm>
        <a:graphic>
          <a:graphicData uri="http://schemas.openxmlformats.org/drawingml/2006/table">
            <a:tbl>
              <a:tblPr>
                <a:tableStyleId>{7E9639D4-E3E2-4D34-9284-5A2195B3D0D7}</a:tableStyleId>
              </a:tblPr>
              <a:tblGrid>
                <a:gridCol w="21384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a:lnSpc>
                          <a:spcPts val="2800"/>
                        </a:lnSpc>
                      </a:pPr>
                      <a:r>
                        <a:rPr lang="en-GB" sz="2400" spc="-30" baseline="0" smtClean="0">
                          <a:solidFill>
                            <a:srgbClr val="E03A3E"/>
                          </a:solidFill>
                        </a:rPr>
                        <a:t>Business teams</a:t>
                      </a:r>
                      <a:endParaRPr lang="en-GB" sz="2400" spc="-30" baseline="0">
                        <a:solidFill>
                          <a:srgbClr val="E03A3E"/>
                        </a:solidFill>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marL="0" algn="l" defTabSz="914400" rtl="0" eaLnBrk="1" latinLnBrk="0" hangingPunct="1">
                        <a:lnSpc>
                          <a:spcPts val="1300"/>
                        </a:lnSpc>
                        <a:spcBef>
                          <a:spcPts val="400"/>
                        </a:spcBef>
                        <a:spcAft>
                          <a:spcPct val="0"/>
                        </a:spcAft>
                      </a:pPr>
                      <a:r>
                        <a:rPr lang="en-GB" sz="1100" kern="1200" smtClean="0">
                          <a:solidFill>
                            <a:schemeClr val="tx1"/>
                          </a:solidFill>
                          <a:latin typeface="+mn-lt"/>
                          <a:ea typeface="+mn-ea"/>
                          <a:cs typeface="+mn-cs"/>
                        </a:rPr>
                        <a:t>Latin America</a:t>
                      </a:r>
                    </a:p>
                    <a:p>
                      <a:pPr marL="0" algn="l" defTabSz="914400" rtl="0" eaLnBrk="1" latinLnBrk="0" hangingPunct="1">
                        <a:lnSpc>
                          <a:spcPts val="1200"/>
                        </a:lnSpc>
                        <a:spcBef>
                          <a:spcPts val="1500"/>
                        </a:spcBef>
                        <a:spcAft>
                          <a:spcPct val="0"/>
                        </a:spcAft>
                      </a:pPr>
                      <a:r>
                        <a:rPr lang="en-GB" sz="1000" kern="1200" smtClean="0">
                          <a:solidFill>
                            <a:schemeClr val="tx1"/>
                          </a:solidFill>
                          <a:latin typeface="+mn-lt"/>
                          <a:ea typeface="+mn-ea"/>
                          <a:cs typeface="+mn-cs"/>
                        </a:rPr>
                        <a:t>In addition to our physical presence, our regional business teams bring together lawyers across the firm </a:t>
                      </a:r>
                      <a:br>
                        <a:rPr lang="en-GB" sz="1000" kern="1200" smtClean="0">
                          <a:solidFill>
                            <a:schemeClr val="tx1"/>
                          </a:solidFill>
                          <a:latin typeface="+mn-lt"/>
                          <a:ea typeface="+mn-ea"/>
                          <a:cs typeface="+mn-cs"/>
                        </a:rPr>
                      </a:br>
                      <a:r>
                        <a:rPr lang="en-GB" sz="1000" kern="1200" smtClean="0">
                          <a:solidFill>
                            <a:schemeClr val="tx1"/>
                          </a:solidFill>
                          <a:latin typeface="+mn-lt"/>
                          <a:ea typeface="+mn-ea"/>
                          <a:cs typeface="+mn-cs"/>
                        </a:rPr>
                        <a:t>with a depth of experience and </a:t>
                      </a:r>
                      <a:br>
                        <a:rPr lang="en-GB" sz="1000" kern="1200" smtClean="0">
                          <a:solidFill>
                            <a:schemeClr val="tx1"/>
                          </a:solidFill>
                          <a:latin typeface="+mn-lt"/>
                          <a:ea typeface="+mn-ea"/>
                          <a:cs typeface="+mn-cs"/>
                        </a:rPr>
                      </a:br>
                      <a:r>
                        <a:rPr lang="en-GB" sz="1000" kern="1200" smtClean="0">
                          <a:solidFill>
                            <a:schemeClr val="tx1"/>
                          </a:solidFill>
                          <a:latin typeface="+mn-lt"/>
                          <a:ea typeface="+mn-ea"/>
                          <a:cs typeface="+mn-cs"/>
                        </a:rPr>
                        <a:t>an established network of local counsel in advising clients operating or investing in specific geographic markets.</a:t>
                      </a:r>
                    </a:p>
                  </a:txBody>
                  <a:tcPr marL="0" marR="0" marT="36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sp>
        <p:nvSpPr>
          <p:cNvPr id="50" name="TextBox 49"/>
          <p:cNvSpPr txBox="1"/>
          <p:nvPr userDrawn="1">
            <p:custDataLst>
              <p:tags r:id="rId8"/>
            </p:custDataLst>
          </p:nvPr>
        </p:nvSpPr>
        <p:spPr>
          <a:xfrm>
            <a:off x="539750" y="540000"/>
            <a:ext cx="8064500" cy="835200"/>
          </a:xfrm>
          <a:prstGeom prst="rect">
            <a:avLst/>
          </a:prstGeom>
          <a:noFill/>
        </p:spPr>
        <p:txBody>
          <a:bodyPr wrap="square" lIns="0" tIns="0" rIns="0" bIns="0" rtlCol="0" anchor="b" anchorCtr="0">
            <a:noAutofit/>
          </a:bodyPr>
          <a:lstStyle>
            <a:defPPr>
              <a:defRPr lang="en-US"/>
            </a:defPPr>
            <a:lvl1pPr>
              <a:lnSpc>
                <a:spcPct val="74000"/>
              </a:lnSpc>
              <a:defRPr sz="3600">
                <a:solidFill>
                  <a:srgbClr val="000000"/>
                </a:solidFill>
                <a:latin typeface="+mj-lt"/>
              </a:defRPr>
            </a:lvl1pPr>
          </a:lstStyle>
          <a:p>
            <a:pPr lvl="0"/>
            <a:r>
              <a:rPr lang="en-GB" smtClean="0"/>
              <a:t>Where we are</a:t>
            </a:r>
          </a:p>
          <a:p>
            <a:pPr lvl="0"/>
            <a:endParaRPr lang="en-GB" smtClean="0"/>
          </a:p>
        </p:txBody>
      </p:sp>
      <p:grpSp>
        <p:nvGrpSpPr>
          <p:cNvPr id="97" name="Group 96"/>
          <p:cNvGrpSpPr/>
          <p:nvPr userDrawn="1">
            <p:custDataLst>
              <p:tags r:id="rId9"/>
            </p:custDataLst>
          </p:nvPr>
        </p:nvGrpSpPr>
        <p:grpSpPr>
          <a:xfrm>
            <a:off x="3022337" y="4528554"/>
            <a:ext cx="1122118" cy="481494"/>
            <a:chOff x="520702" y="1425886"/>
            <a:chExt cx="1122118" cy="481494"/>
          </a:xfrm>
        </p:grpSpPr>
        <p:sp>
          <p:nvSpPr>
            <p:cNvPr id="98" name="TextBox 97"/>
            <p:cNvSpPr txBox="1"/>
            <p:nvPr userDrawn="1">
              <p:custDataLst>
                <p:tags r:id="rId30"/>
              </p:custDataLst>
            </p:nvPr>
          </p:nvSpPr>
          <p:spPr>
            <a:xfrm>
              <a:off x="700088" y="1425886"/>
              <a:ext cx="942732" cy="481493"/>
            </a:xfrm>
            <a:prstGeom prst="rect">
              <a:avLst/>
            </a:prstGeom>
            <a:noFill/>
          </p:spPr>
          <p:txBody>
            <a:bodyPr wrap="square" lIns="0" tIns="0" rIns="0" bIns="0" rtlCol="0">
              <a:noAutofit/>
            </a:bodyPr>
            <a:lstStyle/>
            <a:p>
              <a:pPr>
                <a:lnSpc>
                  <a:spcPts val="1000"/>
                </a:lnSpc>
                <a:spcBef>
                  <a:spcPts val="400"/>
                </a:spcBef>
              </a:pPr>
              <a:r>
                <a:rPr lang="en-GB" sz="800" smtClean="0">
                  <a:solidFill>
                    <a:srgbClr val="000000"/>
                  </a:solidFill>
                </a:rPr>
                <a:t>Our offices</a:t>
              </a:r>
            </a:p>
            <a:p>
              <a:pPr>
                <a:lnSpc>
                  <a:spcPts val="1000"/>
                </a:lnSpc>
                <a:spcBef>
                  <a:spcPts val="400"/>
                </a:spcBef>
              </a:pPr>
              <a:r>
                <a:rPr lang="en-GB" sz="800" smtClean="0">
                  <a:solidFill>
                    <a:srgbClr val="000000"/>
                  </a:solidFill>
                </a:rPr>
                <a:t>Our business teams</a:t>
              </a:r>
            </a:p>
          </p:txBody>
        </p:sp>
        <p:sp>
          <p:nvSpPr>
            <p:cNvPr id="99" name="TextBox 98"/>
            <p:cNvSpPr txBox="1"/>
            <p:nvPr userDrawn="1">
              <p:custDataLst>
                <p:tags r:id="rId31"/>
              </p:custDataLst>
            </p:nvPr>
          </p:nvSpPr>
          <p:spPr>
            <a:xfrm>
              <a:off x="520702" y="1425887"/>
              <a:ext cx="119856" cy="481493"/>
            </a:xfrm>
            <a:prstGeom prst="rect">
              <a:avLst/>
            </a:prstGeom>
            <a:noFill/>
          </p:spPr>
          <p:txBody>
            <a:bodyPr wrap="square" lIns="0" tIns="18000" rIns="0" bIns="0" rtlCol="0">
              <a:noAutofit/>
            </a:bodyPr>
            <a:lstStyle>
              <a:defPPr>
                <a:defRPr lang="en-US"/>
              </a:defPPr>
              <a:lvl1pPr>
                <a:lnSpc>
                  <a:spcPts val="1000"/>
                </a:lnSpc>
                <a:spcBef>
                  <a:spcPts val="400"/>
                </a:spcBef>
                <a:defRPr sz="800">
                  <a:solidFill>
                    <a:srgbClr val="000000"/>
                  </a:solidFill>
                </a:defRPr>
              </a:lvl1pPr>
            </a:lstStyle>
            <a:p>
              <a:pPr lvl="0"/>
              <a:r>
                <a:rPr lang="en-GB" sz="1000" smtClean="0">
                  <a:solidFill>
                    <a:srgbClr val="E03A3E"/>
                  </a:solidFill>
                </a:rPr>
                <a:t>■</a:t>
              </a:r>
            </a:p>
            <a:p>
              <a:pPr lvl="0"/>
              <a:r>
                <a:rPr lang="en-GB" sz="1000" smtClean="0">
                  <a:solidFill>
                    <a:srgbClr val="D0D0D0"/>
                  </a:solidFill>
                </a:rPr>
                <a:t>■</a:t>
              </a:r>
              <a:endParaRPr lang="en-GB" sz="1000" smtClean="0">
                <a:solidFill>
                  <a:srgbClr val="575756"/>
                </a:solidFill>
              </a:endParaRPr>
            </a:p>
          </p:txBody>
        </p:sp>
      </p:grpSp>
      <p:grpSp>
        <p:nvGrpSpPr>
          <p:cNvPr id="7" name="Group 6"/>
          <p:cNvGrpSpPr/>
          <p:nvPr userDrawn="1">
            <p:custDataLst>
              <p:tags r:id="rId10"/>
            </p:custDataLst>
          </p:nvPr>
        </p:nvGrpSpPr>
        <p:grpSpPr>
          <a:xfrm>
            <a:off x="3028040" y="1599448"/>
            <a:ext cx="3085163" cy="4534450"/>
            <a:chOff x="3028040" y="1599448"/>
            <a:chExt cx="3085163" cy="4534450"/>
          </a:xfrm>
        </p:grpSpPr>
        <p:pic>
          <p:nvPicPr>
            <p:cNvPr id="6" name="Picture 5"/>
            <p:cNvPicPr>
              <a:picLocks noChangeAspect="1"/>
            </p:cNvPicPr>
            <p:nvPr userDrawn="1">
              <p:custDataLst>
                <p:tags r:id="rId12"/>
              </p:custDataLst>
            </p:nvPr>
          </p:nvPicPr>
          <p:blipFill>
            <a:blip r:embed="rId78">
              <a:extLst>
                <a:ext uri="{28A0092B-C50C-407E-A947-70E740481C1C}">
                  <a14:useLocalDpi xmlns:a14="http://schemas.microsoft.com/office/drawing/2010/main" val="0"/>
                </a:ext>
              </a:extLst>
            </a:blip>
            <a:stretch>
              <a:fillRect/>
            </a:stretch>
          </p:blipFill>
          <p:spPr>
            <a:xfrm>
              <a:off x="3036256" y="1599448"/>
              <a:ext cx="3076947" cy="4534450"/>
            </a:xfrm>
            <a:prstGeom prst="rect">
              <a:avLst/>
            </a:prstGeom>
          </p:spPr>
        </p:pic>
        <p:sp>
          <p:nvSpPr>
            <p:cNvPr id="2" name="Rectangle 1"/>
            <p:cNvSpPr>
              <a:spLocks noChangeAspect="1"/>
            </p:cNvSpPr>
            <p:nvPr userDrawn="1">
              <p:custDataLst>
                <p:tags r:id="rId13"/>
              </p:custDataLst>
            </p:nvPr>
          </p:nvSpPr>
          <p:spPr>
            <a:xfrm>
              <a:off x="3075122" y="218038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1" name="Rectangle 100"/>
            <p:cNvSpPr>
              <a:spLocks noChangeAspect="1"/>
            </p:cNvSpPr>
            <p:nvPr userDrawn="1">
              <p:custDataLst>
                <p:tags r:id="rId14"/>
              </p:custDataLst>
            </p:nvPr>
          </p:nvSpPr>
          <p:spPr>
            <a:xfrm>
              <a:off x="3075122" y="2139020"/>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3" name="Rectangle 102"/>
            <p:cNvSpPr>
              <a:spLocks noChangeAspect="1"/>
            </p:cNvSpPr>
            <p:nvPr userDrawn="1">
              <p:custDataLst>
                <p:tags r:id="rId15"/>
              </p:custDataLst>
            </p:nvPr>
          </p:nvSpPr>
          <p:spPr>
            <a:xfrm>
              <a:off x="3028040" y="209205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4" name="Rectangle 103"/>
            <p:cNvSpPr>
              <a:spLocks noChangeAspect="1"/>
            </p:cNvSpPr>
            <p:nvPr userDrawn="1">
              <p:custDataLst>
                <p:tags r:id="rId16"/>
              </p:custDataLst>
            </p:nvPr>
          </p:nvSpPr>
          <p:spPr>
            <a:xfrm>
              <a:off x="3028040" y="2139258"/>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5" name="Rectangle 104"/>
            <p:cNvSpPr>
              <a:spLocks noChangeAspect="1"/>
            </p:cNvSpPr>
            <p:nvPr userDrawn="1">
              <p:custDataLst>
                <p:tags r:id="rId17"/>
              </p:custDataLst>
            </p:nvPr>
          </p:nvSpPr>
          <p:spPr>
            <a:xfrm>
              <a:off x="4366302" y="209205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6" name="Rectangle 105"/>
            <p:cNvSpPr>
              <a:spLocks noChangeAspect="1"/>
            </p:cNvSpPr>
            <p:nvPr userDrawn="1">
              <p:custDataLst>
                <p:tags r:id="rId18"/>
              </p:custDataLst>
            </p:nvPr>
          </p:nvSpPr>
          <p:spPr>
            <a:xfrm>
              <a:off x="4492227" y="2136795"/>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7" name="Rectangle 106"/>
            <p:cNvSpPr>
              <a:spLocks noChangeAspect="1"/>
            </p:cNvSpPr>
            <p:nvPr userDrawn="1">
              <p:custDataLst>
                <p:tags r:id="rId19"/>
              </p:custDataLst>
            </p:nvPr>
          </p:nvSpPr>
          <p:spPr>
            <a:xfrm>
              <a:off x="3975496" y="2432070"/>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8" name="Rectangle 107"/>
            <p:cNvSpPr>
              <a:spLocks noChangeAspect="1"/>
            </p:cNvSpPr>
            <p:nvPr userDrawn="1">
              <p:custDataLst>
                <p:tags r:id="rId20"/>
              </p:custDataLst>
            </p:nvPr>
          </p:nvSpPr>
          <p:spPr>
            <a:xfrm>
              <a:off x="3903496" y="252697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9" name="Rectangle 108"/>
            <p:cNvSpPr>
              <a:spLocks noChangeAspect="1"/>
            </p:cNvSpPr>
            <p:nvPr userDrawn="1">
              <p:custDataLst>
                <p:tags r:id="rId21"/>
              </p:custDataLst>
            </p:nvPr>
          </p:nvSpPr>
          <p:spPr>
            <a:xfrm>
              <a:off x="3995736" y="256297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0" name="Rectangle 109"/>
            <p:cNvSpPr>
              <a:spLocks noChangeAspect="1"/>
            </p:cNvSpPr>
            <p:nvPr userDrawn="1">
              <p:custDataLst>
                <p:tags r:id="rId22"/>
              </p:custDataLst>
            </p:nvPr>
          </p:nvSpPr>
          <p:spPr>
            <a:xfrm>
              <a:off x="4452657" y="275991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1" name="Rectangle 110"/>
            <p:cNvSpPr>
              <a:spLocks noChangeAspect="1"/>
            </p:cNvSpPr>
            <p:nvPr userDrawn="1">
              <p:custDataLst>
                <p:tags r:id="rId23"/>
              </p:custDataLst>
            </p:nvPr>
          </p:nvSpPr>
          <p:spPr>
            <a:xfrm>
              <a:off x="4633611" y="236959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3" name="Rectangle 112"/>
            <p:cNvSpPr>
              <a:spLocks noChangeAspect="1"/>
            </p:cNvSpPr>
            <p:nvPr userDrawn="1">
              <p:custDataLst>
                <p:tags r:id="rId24"/>
              </p:custDataLst>
            </p:nvPr>
          </p:nvSpPr>
          <p:spPr>
            <a:xfrm>
              <a:off x="4655304" y="2326981"/>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4" name="Rectangle 113"/>
            <p:cNvSpPr>
              <a:spLocks noChangeAspect="1"/>
            </p:cNvSpPr>
            <p:nvPr userDrawn="1">
              <p:custDataLst>
                <p:tags r:id="rId25"/>
              </p:custDataLst>
            </p:nvPr>
          </p:nvSpPr>
          <p:spPr>
            <a:xfrm>
              <a:off x="4655304" y="2279856"/>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5" name="Rectangle 114"/>
            <p:cNvSpPr>
              <a:spLocks noChangeAspect="1"/>
            </p:cNvSpPr>
            <p:nvPr userDrawn="1">
              <p:custDataLst>
                <p:tags r:id="rId26"/>
              </p:custDataLst>
            </p:nvPr>
          </p:nvSpPr>
          <p:spPr>
            <a:xfrm>
              <a:off x="4700849" y="2279856"/>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6" name="Rectangle 115"/>
            <p:cNvSpPr>
              <a:spLocks noChangeAspect="1"/>
            </p:cNvSpPr>
            <p:nvPr userDrawn="1">
              <p:custDataLst>
                <p:tags r:id="rId27"/>
              </p:custDataLst>
            </p:nvPr>
          </p:nvSpPr>
          <p:spPr>
            <a:xfrm>
              <a:off x="4698468" y="2237243"/>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7" name="Rectangle 116"/>
            <p:cNvSpPr>
              <a:spLocks noChangeAspect="1"/>
            </p:cNvSpPr>
            <p:nvPr userDrawn="1">
              <p:custDataLst>
                <p:tags r:id="rId28"/>
              </p:custDataLst>
            </p:nvPr>
          </p:nvSpPr>
          <p:spPr>
            <a:xfrm>
              <a:off x="4714719" y="2189908"/>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18" name="Rectangle 117"/>
            <p:cNvSpPr>
              <a:spLocks noChangeAspect="1"/>
            </p:cNvSpPr>
            <p:nvPr userDrawn="1">
              <p:custDataLst>
                <p:tags r:id="rId29"/>
              </p:custDataLst>
            </p:nvPr>
          </p:nvSpPr>
          <p:spPr>
            <a:xfrm>
              <a:off x="4729706" y="2147901"/>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grpSp>
      <p:sp>
        <p:nvSpPr>
          <p:cNvPr id="16" name="Rectangle 15"/>
          <p:cNvSpPr/>
          <p:nvPr userDrawn="1">
            <p:custDataLst>
              <p:tags r:id="rId11"/>
            </p:custDataLst>
          </p:nvPr>
        </p:nvSpPr>
        <p:spPr>
          <a:xfrm>
            <a:off x="0" y="0"/>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Tree>
    <p:extLst>
      <p:ext uri="{BB962C8B-B14F-4D97-AF65-F5344CB8AC3E}">
        <p14:creationId xmlns:p14="http://schemas.microsoft.com/office/powerpoint/2010/main" val="575842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S locality - Europe">
    <p:spTree>
      <p:nvGrpSpPr>
        <p:cNvPr id="1" name=""/>
        <p:cNvGrpSpPr/>
        <p:nvPr/>
      </p:nvGrpSpPr>
      <p:grpSpPr>
        <a:xfrm>
          <a:off x="0" y="0"/>
          <a:ext cx="0" cy="0"/>
          <a:chOff x="0" y="0"/>
          <a:chExt cx="0" cy="0"/>
        </a:xfrm>
      </p:grpSpPr>
      <p:grpSp>
        <p:nvGrpSpPr>
          <p:cNvPr id="111" name="Group 110"/>
          <p:cNvGrpSpPr/>
          <p:nvPr userDrawn="1">
            <p:custDataLst>
              <p:tags r:id="rId1"/>
            </p:custDataLst>
          </p:nvPr>
        </p:nvGrpSpPr>
        <p:grpSpPr>
          <a:xfrm>
            <a:off x="1710994" y="1665385"/>
            <a:ext cx="5430311" cy="3455647"/>
            <a:chOff x="1517223" y="1014205"/>
            <a:chExt cx="6185070" cy="3935948"/>
          </a:xfrm>
        </p:grpSpPr>
        <p:pic>
          <p:nvPicPr>
            <p:cNvPr id="112" name="Picture 111"/>
            <p:cNvPicPr>
              <a:picLocks noChangeAspect="1"/>
            </p:cNvPicPr>
            <p:nvPr userDrawn="1">
              <p:custDataLst>
                <p:tags r:id="rId59"/>
              </p:custDataLst>
            </p:nvPr>
          </p:nvPicPr>
          <p:blipFill>
            <a:blip r:embed="rId68">
              <a:extLst>
                <a:ext uri="{28A0092B-C50C-407E-A947-70E740481C1C}">
                  <a14:useLocalDpi xmlns:a14="http://schemas.microsoft.com/office/drawing/2010/main" val="0"/>
                </a:ext>
              </a:extLst>
            </a:blip>
            <a:srcRect l="1918" t="30255" r="40755" b="6435"/>
            <a:stretch>
              <a:fillRect/>
            </a:stretch>
          </p:blipFill>
          <p:spPr>
            <a:xfrm>
              <a:off x="1517223" y="1014205"/>
              <a:ext cx="6185070" cy="3935948"/>
            </a:xfrm>
            <a:prstGeom prst="rect">
              <a:avLst/>
            </a:prstGeom>
          </p:spPr>
        </p:pic>
        <p:sp>
          <p:nvSpPr>
            <p:cNvPr id="113" name="Rectangle 112"/>
            <p:cNvSpPr>
              <a:spLocks noChangeAspect="1"/>
            </p:cNvSpPr>
            <p:nvPr userDrawn="1">
              <p:custDataLst>
                <p:tags r:id="rId60"/>
              </p:custDataLst>
            </p:nvPr>
          </p:nvSpPr>
          <p:spPr>
            <a:xfrm>
              <a:off x="2739813" y="3155110"/>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sp>
          <p:nvSpPr>
            <p:cNvPr id="114" name="Rectangle 113"/>
            <p:cNvSpPr>
              <a:spLocks noChangeAspect="1"/>
            </p:cNvSpPr>
            <p:nvPr userDrawn="1">
              <p:custDataLst>
                <p:tags r:id="rId61"/>
              </p:custDataLst>
            </p:nvPr>
          </p:nvSpPr>
          <p:spPr>
            <a:xfrm>
              <a:off x="2881730" y="3349487"/>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sp>
          <p:nvSpPr>
            <p:cNvPr id="115" name="Rectangle 114"/>
            <p:cNvSpPr>
              <a:spLocks noChangeAspect="1"/>
            </p:cNvSpPr>
            <p:nvPr userDrawn="1">
              <p:custDataLst>
                <p:tags r:id="rId62"/>
              </p:custDataLst>
            </p:nvPr>
          </p:nvSpPr>
          <p:spPr>
            <a:xfrm>
              <a:off x="3370163" y="3387162"/>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sp>
          <p:nvSpPr>
            <p:cNvPr id="116" name="Rectangle 115"/>
            <p:cNvSpPr>
              <a:spLocks noChangeAspect="1"/>
            </p:cNvSpPr>
            <p:nvPr userDrawn="1">
              <p:custDataLst>
                <p:tags r:id="rId63"/>
              </p:custDataLst>
            </p:nvPr>
          </p:nvSpPr>
          <p:spPr>
            <a:xfrm>
              <a:off x="3248694" y="3230459"/>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sp>
          <p:nvSpPr>
            <p:cNvPr id="117" name="Rectangle 116"/>
            <p:cNvSpPr>
              <a:spLocks noChangeAspect="1"/>
            </p:cNvSpPr>
            <p:nvPr userDrawn="1">
              <p:custDataLst>
                <p:tags r:id="rId64"/>
              </p:custDataLst>
            </p:nvPr>
          </p:nvSpPr>
          <p:spPr>
            <a:xfrm>
              <a:off x="4115912" y="4159279"/>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sp>
          <p:nvSpPr>
            <p:cNvPr id="118" name="Rectangle 117"/>
            <p:cNvSpPr>
              <a:spLocks noChangeAspect="1"/>
            </p:cNvSpPr>
            <p:nvPr userDrawn="1">
              <p:custDataLst>
                <p:tags r:id="rId65"/>
              </p:custDataLst>
            </p:nvPr>
          </p:nvSpPr>
          <p:spPr>
            <a:xfrm>
              <a:off x="3012383" y="3213915"/>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sp>
          <p:nvSpPr>
            <p:cNvPr id="119" name="Rectangle 118"/>
            <p:cNvSpPr>
              <a:spLocks noChangeAspect="1"/>
            </p:cNvSpPr>
            <p:nvPr userDrawn="1">
              <p:custDataLst>
                <p:tags r:id="rId66"/>
              </p:custDataLst>
            </p:nvPr>
          </p:nvSpPr>
          <p:spPr>
            <a:xfrm>
              <a:off x="6715378" y="3172211"/>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mtClean="0"/>
            </a:p>
          </p:txBody>
        </p:sp>
      </p:grpSp>
      <p:grpSp>
        <p:nvGrpSpPr>
          <p:cNvPr id="120" name="Group 119"/>
          <p:cNvGrpSpPr/>
          <p:nvPr userDrawn="1">
            <p:custDataLst>
              <p:tags r:id="rId2"/>
            </p:custDataLst>
          </p:nvPr>
        </p:nvGrpSpPr>
        <p:grpSpPr>
          <a:xfrm>
            <a:off x="2809677" y="4759911"/>
            <a:ext cx="1122118" cy="361121"/>
            <a:chOff x="520702" y="1425886"/>
            <a:chExt cx="1122118" cy="481494"/>
          </a:xfrm>
        </p:grpSpPr>
        <p:sp>
          <p:nvSpPr>
            <p:cNvPr id="121" name="TextBox 120"/>
            <p:cNvSpPr txBox="1"/>
            <p:nvPr userDrawn="1">
              <p:custDataLst>
                <p:tags r:id="rId57"/>
              </p:custDataLst>
            </p:nvPr>
          </p:nvSpPr>
          <p:spPr>
            <a:xfrm>
              <a:off x="700088" y="1425886"/>
              <a:ext cx="942732" cy="481493"/>
            </a:xfrm>
            <a:prstGeom prst="rect">
              <a:avLst/>
            </a:prstGeom>
            <a:noFill/>
          </p:spPr>
          <p:txBody>
            <a:bodyPr wrap="square" lIns="0" tIns="0" rIns="0" bIns="0" rtlCol="0">
              <a:noAutofit/>
            </a:bodyPr>
            <a:lstStyle>
              <a:defPPr>
                <a:defRPr lang="en-US"/>
              </a:defPPr>
              <a:lvl1pPr>
                <a:lnSpc>
                  <a:spcPts val="1100"/>
                </a:lnSpc>
                <a:spcBef>
                  <a:spcPts val="300"/>
                </a:spcBef>
                <a:defRPr sz="800">
                  <a:solidFill>
                    <a:srgbClr val="000000"/>
                  </a:solidFill>
                </a:defRPr>
              </a:lvl1pPr>
            </a:lstStyle>
            <a:p>
              <a:pPr lvl="0"/>
              <a:r>
                <a:rPr lang="en-GB" smtClean="0"/>
                <a:t>Our offices</a:t>
              </a:r>
            </a:p>
            <a:p>
              <a:pPr lvl="0"/>
              <a:r>
                <a:rPr lang="en-GB" smtClean="0"/>
                <a:t>Our business teams</a:t>
              </a:r>
            </a:p>
          </p:txBody>
        </p:sp>
        <p:sp>
          <p:nvSpPr>
            <p:cNvPr id="122" name="TextBox 121"/>
            <p:cNvSpPr txBox="1"/>
            <p:nvPr userDrawn="1">
              <p:custDataLst>
                <p:tags r:id="rId58"/>
              </p:custDataLst>
            </p:nvPr>
          </p:nvSpPr>
          <p:spPr>
            <a:xfrm>
              <a:off x="520702" y="1425887"/>
              <a:ext cx="119856" cy="481493"/>
            </a:xfrm>
            <a:prstGeom prst="rect">
              <a:avLst/>
            </a:prstGeom>
            <a:noFill/>
          </p:spPr>
          <p:txBody>
            <a:bodyPr wrap="square" lIns="0" tIns="18000" rIns="0" bIns="0" rtlCol="0">
              <a:noAutofit/>
            </a:bodyPr>
            <a:lstStyle>
              <a:defPPr>
                <a:defRPr lang="en-US"/>
              </a:defPPr>
              <a:lvl1pPr>
                <a:lnSpc>
                  <a:spcPts val="1000"/>
                </a:lnSpc>
                <a:spcBef>
                  <a:spcPts val="400"/>
                </a:spcBef>
                <a:defRPr sz="800">
                  <a:solidFill>
                    <a:srgbClr val="000000"/>
                  </a:solidFill>
                </a:defRPr>
              </a:lvl1pPr>
            </a:lstStyle>
            <a:p>
              <a:pPr lvl="0"/>
              <a:r>
                <a:rPr lang="en-GB" sz="900" smtClean="0">
                  <a:solidFill>
                    <a:srgbClr val="E03A3E"/>
                  </a:solidFill>
                </a:rPr>
                <a:t>■</a:t>
              </a:r>
            </a:p>
            <a:p>
              <a:pPr lvl="0"/>
              <a:r>
                <a:rPr lang="en-GB" sz="900" smtClean="0">
                  <a:solidFill>
                    <a:srgbClr val="D0D0D0"/>
                  </a:solidFill>
                </a:rPr>
                <a:t>■</a:t>
              </a:r>
              <a:endParaRPr lang="en-GB" sz="900" smtClean="0">
                <a:solidFill>
                  <a:srgbClr val="575756"/>
                </a:solidFill>
              </a:endParaRPr>
            </a:p>
          </p:txBody>
        </p:sp>
      </p:grpSp>
      <p:grpSp>
        <p:nvGrpSpPr>
          <p:cNvPr id="123" name="Group 4"/>
          <p:cNvGrpSpPr>
            <a:grpSpLocks noChangeAspect="1"/>
          </p:cNvGrpSpPr>
          <p:nvPr userDrawn="1">
            <p:custDataLst>
              <p:tags r:id="rId3"/>
            </p:custDataLst>
          </p:nvPr>
        </p:nvGrpSpPr>
        <p:grpSpPr>
          <a:xfrm>
            <a:off x="7187117" y="1611210"/>
            <a:ext cx="540501" cy="540000"/>
            <a:chOff x="-911" y="1736"/>
            <a:chExt cx="1080" cy="1079"/>
          </a:xfrm>
        </p:grpSpPr>
        <p:sp>
          <p:nvSpPr>
            <p:cNvPr id="124" name="Freeform 5"/>
            <p:cNvSpPr>
              <a:spLocks noEditPoints="1"/>
            </p:cNvSpPr>
            <p:nvPr userDrawn="1">
              <p:custDataLst>
                <p:tags r:id="rId54"/>
              </p:custDataLst>
            </p:nvPr>
          </p:nvSpPr>
          <p:spPr bwMode="auto">
            <a:xfrm>
              <a:off x="-464" y="2069"/>
              <a:ext cx="186" cy="185"/>
            </a:xfrm>
            <a:custGeom>
              <a:avLst/>
              <a:gdLst>
                <a:gd name="T0" fmla="*/ 78 w 78"/>
                <a:gd name="T1" fmla="*/ 39 h 78"/>
                <a:gd name="T2" fmla="*/ 39 w 78"/>
                <a:gd name="T3" fmla="*/ 0 h 78"/>
                <a:gd name="T4" fmla="*/ 0 w 78"/>
                <a:gd name="T5" fmla="*/ 39 h 78"/>
                <a:gd name="T6" fmla="*/ 39 w 78"/>
                <a:gd name="T7" fmla="*/ 78 h 78"/>
                <a:gd name="T8" fmla="*/ 78 w 78"/>
                <a:gd name="T9" fmla="*/ 39 h 78"/>
                <a:gd name="T10" fmla="*/ 12 w 78"/>
                <a:gd name="T11" fmla="*/ 39 h 78"/>
                <a:gd name="T12" fmla="*/ 39 w 78"/>
                <a:gd name="T13" fmla="*/ 12 h 78"/>
                <a:gd name="T14" fmla="*/ 66 w 78"/>
                <a:gd name="T15" fmla="*/ 39 h 78"/>
                <a:gd name="T16" fmla="*/ 39 w 78"/>
                <a:gd name="T17" fmla="*/ 66 h 78"/>
                <a:gd name="T18" fmla="*/ 12 w 78"/>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78" y="39"/>
                  </a:moveTo>
                  <a:cubicBezTo>
                    <a:pt x="78" y="18"/>
                    <a:pt x="61" y="0"/>
                    <a:pt x="39" y="0"/>
                  </a:cubicBezTo>
                  <a:cubicBezTo>
                    <a:pt x="17" y="0"/>
                    <a:pt x="0" y="18"/>
                    <a:pt x="0" y="39"/>
                  </a:cubicBezTo>
                  <a:cubicBezTo>
                    <a:pt x="0" y="61"/>
                    <a:pt x="17" y="78"/>
                    <a:pt x="39" y="78"/>
                  </a:cubicBezTo>
                  <a:cubicBezTo>
                    <a:pt x="61" y="78"/>
                    <a:pt x="78" y="61"/>
                    <a:pt x="78" y="39"/>
                  </a:cubicBezTo>
                  <a:close/>
                  <a:moveTo>
                    <a:pt x="12" y="39"/>
                  </a:moveTo>
                  <a:cubicBezTo>
                    <a:pt x="12" y="24"/>
                    <a:pt x="24" y="12"/>
                    <a:pt x="39" y="12"/>
                  </a:cubicBezTo>
                  <a:cubicBezTo>
                    <a:pt x="54" y="12"/>
                    <a:pt x="66" y="24"/>
                    <a:pt x="66" y="39"/>
                  </a:cubicBezTo>
                  <a:cubicBezTo>
                    <a:pt x="66" y="54"/>
                    <a:pt x="54" y="66"/>
                    <a:pt x="39" y="66"/>
                  </a:cubicBezTo>
                  <a:cubicBezTo>
                    <a:pt x="24" y="66"/>
                    <a:pt x="12" y="54"/>
                    <a:pt x="12" y="39"/>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5" name="Freeform 6"/>
            <p:cNvSpPr>
              <a:spLocks noEditPoints="1"/>
            </p:cNvSpPr>
            <p:nvPr userDrawn="1">
              <p:custDataLst>
                <p:tags r:id="rId55"/>
              </p:custDataLst>
            </p:nvPr>
          </p:nvSpPr>
          <p:spPr bwMode="auto">
            <a:xfrm>
              <a:off x="-578" y="1948"/>
              <a:ext cx="414" cy="649"/>
            </a:xfrm>
            <a:custGeom>
              <a:avLst/>
              <a:gdLst>
                <a:gd name="T0" fmla="*/ 128 w 174"/>
                <a:gd name="T1" fmla="*/ 191 h 273"/>
                <a:gd name="T2" fmla="*/ 174 w 174"/>
                <a:gd name="T3" fmla="*/ 88 h 273"/>
                <a:gd name="T4" fmla="*/ 87 w 174"/>
                <a:gd name="T5" fmla="*/ 0 h 273"/>
                <a:gd name="T6" fmla="*/ 0 w 174"/>
                <a:gd name="T7" fmla="*/ 88 h 273"/>
                <a:gd name="T8" fmla="*/ 46 w 174"/>
                <a:gd name="T9" fmla="*/ 191 h 273"/>
                <a:gd name="T10" fmla="*/ 3 w 174"/>
                <a:gd name="T11" fmla="*/ 229 h 273"/>
                <a:gd name="T12" fmla="*/ 87 w 174"/>
                <a:gd name="T13" fmla="*/ 273 h 273"/>
                <a:gd name="T14" fmla="*/ 171 w 174"/>
                <a:gd name="T15" fmla="*/ 229 h 273"/>
                <a:gd name="T16" fmla="*/ 128 w 174"/>
                <a:gd name="T17" fmla="*/ 191 h 273"/>
                <a:gd name="T18" fmla="*/ 87 w 174"/>
                <a:gd name="T19" fmla="*/ 12 h 273"/>
                <a:gd name="T20" fmla="*/ 162 w 174"/>
                <a:gd name="T21" fmla="*/ 88 h 273"/>
                <a:gd name="T22" fmla="*/ 87 w 174"/>
                <a:gd name="T23" fmla="*/ 222 h 273"/>
                <a:gd name="T24" fmla="*/ 12 w 174"/>
                <a:gd name="T25" fmla="*/ 88 h 273"/>
                <a:gd name="T26" fmla="*/ 87 w 174"/>
                <a:gd name="T27" fmla="*/ 12 h 273"/>
                <a:gd name="T28" fmla="*/ 87 w 174"/>
                <a:gd name="T29" fmla="*/ 261 h 273"/>
                <a:gd name="T30" fmla="*/ 15 w 174"/>
                <a:gd name="T31" fmla="*/ 229 h 273"/>
                <a:gd name="T32" fmla="*/ 54 w 174"/>
                <a:gd name="T33" fmla="*/ 202 h 273"/>
                <a:gd name="T34" fmla="*/ 83 w 174"/>
                <a:gd name="T35" fmla="*/ 235 h 273"/>
                <a:gd name="T36" fmla="*/ 87 w 174"/>
                <a:gd name="T37" fmla="*/ 239 h 273"/>
                <a:gd name="T38" fmla="*/ 91 w 174"/>
                <a:gd name="T39" fmla="*/ 235 h 273"/>
                <a:gd name="T40" fmla="*/ 120 w 174"/>
                <a:gd name="T41" fmla="*/ 202 h 273"/>
                <a:gd name="T42" fmla="*/ 159 w 174"/>
                <a:gd name="T43" fmla="*/ 229 h 273"/>
                <a:gd name="T44" fmla="*/ 87 w 174"/>
                <a:gd name="T45" fmla="*/ 2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73">
                  <a:moveTo>
                    <a:pt x="128" y="191"/>
                  </a:moveTo>
                  <a:cubicBezTo>
                    <a:pt x="150" y="161"/>
                    <a:pt x="174" y="121"/>
                    <a:pt x="174" y="88"/>
                  </a:cubicBezTo>
                  <a:cubicBezTo>
                    <a:pt x="174" y="39"/>
                    <a:pt x="135" y="0"/>
                    <a:pt x="87" y="0"/>
                  </a:cubicBezTo>
                  <a:cubicBezTo>
                    <a:pt x="39" y="0"/>
                    <a:pt x="0" y="39"/>
                    <a:pt x="0" y="88"/>
                  </a:cubicBezTo>
                  <a:cubicBezTo>
                    <a:pt x="0" y="122"/>
                    <a:pt x="24" y="162"/>
                    <a:pt x="46" y="191"/>
                  </a:cubicBezTo>
                  <a:cubicBezTo>
                    <a:pt x="19" y="199"/>
                    <a:pt x="3" y="213"/>
                    <a:pt x="3" y="229"/>
                  </a:cubicBezTo>
                  <a:cubicBezTo>
                    <a:pt x="3" y="254"/>
                    <a:pt x="40" y="273"/>
                    <a:pt x="87" y="273"/>
                  </a:cubicBezTo>
                  <a:cubicBezTo>
                    <a:pt x="134" y="273"/>
                    <a:pt x="171" y="254"/>
                    <a:pt x="171" y="229"/>
                  </a:cubicBezTo>
                  <a:cubicBezTo>
                    <a:pt x="171" y="213"/>
                    <a:pt x="155" y="199"/>
                    <a:pt x="128" y="191"/>
                  </a:cubicBezTo>
                  <a:close/>
                  <a:moveTo>
                    <a:pt x="87" y="12"/>
                  </a:moveTo>
                  <a:cubicBezTo>
                    <a:pt x="128" y="12"/>
                    <a:pt x="162" y="46"/>
                    <a:pt x="162" y="88"/>
                  </a:cubicBezTo>
                  <a:cubicBezTo>
                    <a:pt x="162" y="135"/>
                    <a:pt x="103" y="204"/>
                    <a:pt x="87" y="222"/>
                  </a:cubicBezTo>
                  <a:cubicBezTo>
                    <a:pt x="70" y="204"/>
                    <a:pt x="12" y="137"/>
                    <a:pt x="12" y="88"/>
                  </a:cubicBezTo>
                  <a:cubicBezTo>
                    <a:pt x="12" y="46"/>
                    <a:pt x="45" y="12"/>
                    <a:pt x="87" y="12"/>
                  </a:cubicBezTo>
                  <a:close/>
                  <a:moveTo>
                    <a:pt x="87" y="261"/>
                  </a:moveTo>
                  <a:cubicBezTo>
                    <a:pt x="45" y="261"/>
                    <a:pt x="15" y="244"/>
                    <a:pt x="15" y="229"/>
                  </a:cubicBezTo>
                  <a:cubicBezTo>
                    <a:pt x="15" y="218"/>
                    <a:pt x="31" y="207"/>
                    <a:pt x="54" y="202"/>
                  </a:cubicBezTo>
                  <a:cubicBezTo>
                    <a:pt x="69" y="221"/>
                    <a:pt x="81" y="234"/>
                    <a:pt x="83" y="235"/>
                  </a:cubicBezTo>
                  <a:cubicBezTo>
                    <a:pt x="87" y="239"/>
                    <a:pt x="87" y="239"/>
                    <a:pt x="87" y="239"/>
                  </a:cubicBezTo>
                  <a:cubicBezTo>
                    <a:pt x="91" y="235"/>
                    <a:pt x="91" y="235"/>
                    <a:pt x="91" y="235"/>
                  </a:cubicBezTo>
                  <a:cubicBezTo>
                    <a:pt x="93" y="234"/>
                    <a:pt x="105" y="221"/>
                    <a:pt x="120" y="202"/>
                  </a:cubicBezTo>
                  <a:cubicBezTo>
                    <a:pt x="143" y="207"/>
                    <a:pt x="159" y="218"/>
                    <a:pt x="159" y="229"/>
                  </a:cubicBezTo>
                  <a:cubicBezTo>
                    <a:pt x="159" y="244"/>
                    <a:pt x="129" y="261"/>
                    <a:pt x="87" y="26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6" name="Freeform 7"/>
            <p:cNvSpPr>
              <a:spLocks noEditPoints="1"/>
            </p:cNvSpPr>
            <p:nvPr userDrawn="1">
              <p:custDataLst>
                <p:tags r:id="rId56"/>
              </p:custDataLst>
            </p:nvPr>
          </p:nvSpPr>
          <p:spPr bwMode="auto">
            <a:xfrm>
              <a:off x="-911" y="1736"/>
              <a:ext cx="1080" cy="1079"/>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grpSp>
        <p:nvGrpSpPr>
          <p:cNvPr id="127" name="Group 10"/>
          <p:cNvGrpSpPr>
            <a:grpSpLocks noChangeAspect="1"/>
          </p:cNvGrpSpPr>
          <p:nvPr userDrawn="1">
            <p:custDataLst>
              <p:tags r:id="rId4"/>
            </p:custDataLst>
          </p:nvPr>
        </p:nvGrpSpPr>
        <p:grpSpPr>
          <a:xfrm>
            <a:off x="539750" y="1602104"/>
            <a:ext cx="540000" cy="540000"/>
            <a:chOff x="-732" y="451"/>
            <a:chExt cx="1080" cy="1080"/>
          </a:xfrm>
        </p:grpSpPr>
        <p:sp>
          <p:nvSpPr>
            <p:cNvPr id="128" name="Freeform 52"/>
            <p:cNvSpPr>
              <a:spLocks noEditPoints="1"/>
            </p:cNvSpPr>
            <p:nvPr userDrawn="1">
              <p:custDataLst>
                <p:tags r:id="rId12"/>
              </p:custDataLst>
            </p:nvPr>
          </p:nvSpPr>
          <p:spPr bwMode="auto">
            <a:xfrm>
              <a:off x="-494" y="698"/>
              <a:ext cx="644" cy="550"/>
            </a:xfrm>
            <a:custGeom>
              <a:avLst/>
              <a:gdLst>
                <a:gd name="T0" fmla="*/ 335 w 644"/>
                <a:gd name="T1" fmla="*/ 146 h 550"/>
                <a:gd name="T2" fmla="*/ 335 w 644"/>
                <a:gd name="T3" fmla="*/ 15 h 550"/>
                <a:gd name="T4" fmla="*/ 319 w 644"/>
                <a:gd name="T5" fmla="*/ 0 h 550"/>
                <a:gd name="T6" fmla="*/ 10 w 644"/>
                <a:gd name="T7" fmla="*/ 72 h 550"/>
                <a:gd name="T8" fmla="*/ 0 w 644"/>
                <a:gd name="T9" fmla="*/ 86 h 550"/>
                <a:gd name="T10" fmla="*/ 0 w 644"/>
                <a:gd name="T11" fmla="*/ 536 h 550"/>
                <a:gd name="T12" fmla="*/ 14 w 644"/>
                <a:gd name="T13" fmla="*/ 550 h 550"/>
                <a:gd name="T14" fmla="*/ 321 w 644"/>
                <a:gd name="T15" fmla="*/ 550 h 550"/>
                <a:gd name="T16" fmla="*/ 630 w 644"/>
                <a:gd name="T17" fmla="*/ 550 h 550"/>
                <a:gd name="T18" fmla="*/ 644 w 644"/>
                <a:gd name="T19" fmla="*/ 536 h 550"/>
                <a:gd name="T20" fmla="*/ 644 w 644"/>
                <a:gd name="T21" fmla="*/ 231 h 550"/>
                <a:gd name="T22" fmla="*/ 632 w 644"/>
                <a:gd name="T23" fmla="*/ 217 h 550"/>
                <a:gd name="T24" fmla="*/ 335 w 644"/>
                <a:gd name="T25" fmla="*/ 146 h 550"/>
                <a:gd name="T26" fmla="*/ 29 w 644"/>
                <a:gd name="T27" fmla="*/ 98 h 550"/>
                <a:gd name="T28" fmla="*/ 307 w 644"/>
                <a:gd name="T29" fmla="*/ 31 h 550"/>
                <a:gd name="T30" fmla="*/ 307 w 644"/>
                <a:gd name="T31" fmla="*/ 157 h 550"/>
                <a:gd name="T32" fmla="*/ 307 w 644"/>
                <a:gd name="T33" fmla="*/ 522 h 550"/>
                <a:gd name="T34" fmla="*/ 29 w 644"/>
                <a:gd name="T35" fmla="*/ 522 h 550"/>
                <a:gd name="T36" fmla="*/ 29 w 644"/>
                <a:gd name="T37" fmla="*/ 98 h 550"/>
                <a:gd name="T38" fmla="*/ 616 w 644"/>
                <a:gd name="T39" fmla="*/ 522 h 550"/>
                <a:gd name="T40" fmla="*/ 335 w 644"/>
                <a:gd name="T41" fmla="*/ 522 h 550"/>
                <a:gd name="T42" fmla="*/ 335 w 644"/>
                <a:gd name="T43" fmla="*/ 176 h 550"/>
                <a:gd name="T44" fmla="*/ 616 w 644"/>
                <a:gd name="T45" fmla="*/ 241 h 550"/>
                <a:gd name="T46" fmla="*/ 616 w 644"/>
                <a:gd name="T47" fmla="*/ 5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4" h="550">
                  <a:moveTo>
                    <a:pt x="335" y="146"/>
                  </a:moveTo>
                  <a:lnTo>
                    <a:pt x="335" y="15"/>
                  </a:lnTo>
                  <a:lnTo>
                    <a:pt x="319" y="0"/>
                  </a:lnTo>
                  <a:lnTo>
                    <a:pt x="10" y="72"/>
                  </a:lnTo>
                  <a:lnTo>
                    <a:pt x="0" y="86"/>
                  </a:lnTo>
                  <a:lnTo>
                    <a:pt x="0" y="536"/>
                  </a:lnTo>
                  <a:lnTo>
                    <a:pt x="14" y="550"/>
                  </a:lnTo>
                  <a:lnTo>
                    <a:pt x="321" y="550"/>
                  </a:lnTo>
                  <a:lnTo>
                    <a:pt x="630" y="550"/>
                  </a:lnTo>
                  <a:lnTo>
                    <a:pt x="644" y="536"/>
                  </a:lnTo>
                  <a:lnTo>
                    <a:pt x="644" y="231"/>
                  </a:lnTo>
                  <a:lnTo>
                    <a:pt x="632" y="217"/>
                  </a:lnTo>
                  <a:lnTo>
                    <a:pt x="335" y="146"/>
                  </a:lnTo>
                  <a:close/>
                  <a:moveTo>
                    <a:pt x="29" y="98"/>
                  </a:moveTo>
                  <a:lnTo>
                    <a:pt x="307" y="31"/>
                  </a:lnTo>
                  <a:lnTo>
                    <a:pt x="307" y="157"/>
                  </a:lnTo>
                  <a:lnTo>
                    <a:pt x="307" y="522"/>
                  </a:lnTo>
                  <a:lnTo>
                    <a:pt x="29" y="522"/>
                  </a:lnTo>
                  <a:lnTo>
                    <a:pt x="29" y="98"/>
                  </a:lnTo>
                  <a:close/>
                  <a:moveTo>
                    <a:pt x="616" y="522"/>
                  </a:moveTo>
                  <a:lnTo>
                    <a:pt x="335" y="522"/>
                  </a:lnTo>
                  <a:lnTo>
                    <a:pt x="335" y="176"/>
                  </a:lnTo>
                  <a:lnTo>
                    <a:pt x="616" y="241"/>
                  </a:lnTo>
                  <a:lnTo>
                    <a:pt x="616" y="52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9" name="Freeform 11"/>
            <p:cNvSpPr>
              <a:spLocks noEditPoints="1"/>
            </p:cNvSpPr>
            <p:nvPr userDrawn="1">
              <p:custDataLst>
                <p:tags r:id="rId13"/>
              </p:custDataLst>
            </p:nvPr>
          </p:nvSpPr>
          <p:spPr bwMode="auto">
            <a:xfrm>
              <a:off x="-732" y="451"/>
              <a:ext cx="1080" cy="1080"/>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0" name="Rectangle 12"/>
            <p:cNvSpPr>
              <a:spLocks noChangeArrowheads="1"/>
            </p:cNvSpPr>
            <p:nvPr userDrawn="1">
              <p:custDataLst>
                <p:tags r:id="rId14"/>
              </p:custDataLst>
            </p:nvPr>
          </p:nvSpPr>
          <p:spPr bwMode="auto">
            <a:xfrm>
              <a:off x="-420"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1" name="Rectangle 13"/>
            <p:cNvSpPr>
              <a:spLocks noChangeArrowheads="1"/>
            </p:cNvSpPr>
            <p:nvPr userDrawn="1">
              <p:custDataLst>
                <p:tags r:id="rId15"/>
              </p:custDataLst>
            </p:nvPr>
          </p:nvSpPr>
          <p:spPr bwMode="auto">
            <a:xfrm>
              <a:off x="-365"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2" name="Rectangle 14"/>
            <p:cNvSpPr>
              <a:spLocks noChangeArrowheads="1"/>
            </p:cNvSpPr>
            <p:nvPr userDrawn="1">
              <p:custDataLst>
                <p:tags r:id="rId16"/>
              </p:custDataLst>
            </p:nvPr>
          </p:nvSpPr>
          <p:spPr bwMode="auto">
            <a:xfrm>
              <a:off x="-313" y="815"/>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3" name="Rectangle 15"/>
            <p:cNvSpPr>
              <a:spLocks noChangeArrowheads="1"/>
            </p:cNvSpPr>
            <p:nvPr userDrawn="1">
              <p:custDataLst>
                <p:tags r:id="rId17"/>
              </p:custDataLst>
            </p:nvPr>
          </p:nvSpPr>
          <p:spPr bwMode="auto">
            <a:xfrm>
              <a:off x="-259" y="815"/>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4" name="Rectangle 16"/>
            <p:cNvSpPr>
              <a:spLocks noChangeArrowheads="1"/>
            </p:cNvSpPr>
            <p:nvPr userDrawn="1">
              <p:custDataLst>
                <p:tags r:id="rId18"/>
              </p:custDataLst>
            </p:nvPr>
          </p:nvSpPr>
          <p:spPr bwMode="auto">
            <a:xfrm>
              <a:off x="-420"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5" name="Rectangle 17"/>
            <p:cNvSpPr>
              <a:spLocks noChangeArrowheads="1"/>
            </p:cNvSpPr>
            <p:nvPr userDrawn="1">
              <p:custDataLst>
                <p:tags r:id="rId19"/>
              </p:custDataLst>
            </p:nvPr>
          </p:nvSpPr>
          <p:spPr bwMode="auto">
            <a:xfrm>
              <a:off x="-365"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6" name="Rectangle 18"/>
            <p:cNvSpPr>
              <a:spLocks noChangeArrowheads="1"/>
            </p:cNvSpPr>
            <p:nvPr userDrawn="1">
              <p:custDataLst>
                <p:tags r:id="rId20"/>
              </p:custDataLst>
            </p:nvPr>
          </p:nvSpPr>
          <p:spPr bwMode="auto">
            <a:xfrm>
              <a:off x="-313" y="884"/>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7" name="Rectangle 19"/>
            <p:cNvSpPr>
              <a:spLocks noChangeArrowheads="1"/>
            </p:cNvSpPr>
            <p:nvPr userDrawn="1">
              <p:custDataLst>
                <p:tags r:id="rId21"/>
              </p:custDataLst>
            </p:nvPr>
          </p:nvSpPr>
          <p:spPr bwMode="auto">
            <a:xfrm>
              <a:off x="-259" y="884"/>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8" name="Rectangle 20"/>
            <p:cNvSpPr>
              <a:spLocks noChangeArrowheads="1"/>
            </p:cNvSpPr>
            <p:nvPr userDrawn="1">
              <p:custDataLst>
                <p:tags r:id="rId22"/>
              </p:custDataLst>
            </p:nvPr>
          </p:nvSpPr>
          <p:spPr bwMode="auto">
            <a:xfrm>
              <a:off x="-420"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9" name="Rectangle 21"/>
            <p:cNvSpPr>
              <a:spLocks noChangeArrowheads="1"/>
            </p:cNvSpPr>
            <p:nvPr userDrawn="1">
              <p:custDataLst>
                <p:tags r:id="rId23"/>
              </p:custDataLst>
            </p:nvPr>
          </p:nvSpPr>
          <p:spPr bwMode="auto">
            <a:xfrm>
              <a:off x="-365"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0" name="Rectangle 22"/>
            <p:cNvSpPr>
              <a:spLocks noChangeArrowheads="1"/>
            </p:cNvSpPr>
            <p:nvPr userDrawn="1">
              <p:custDataLst>
                <p:tags r:id="rId24"/>
              </p:custDataLst>
            </p:nvPr>
          </p:nvSpPr>
          <p:spPr bwMode="auto">
            <a:xfrm>
              <a:off x="-313"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1" name="Rectangle 23"/>
            <p:cNvSpPr>
              <a:spLocks noChangeArrowheads="1"/>
            </p:cNvSpPr>
            <p:nvPr userDrawn="1">
              <p:custDataLst>
                <p:tags r:id="rId25"/>
              </p:custDataLst>
            </p:nvPr>
          </p:nvSpPr>
          <p:spPr bwMode="auto">
            <a:xfrm>
              <a:off x="-259"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2" name="Rectangle 24"/>
            <p:cNvSpPr>
              <a:spLocks noChangeArrowheads="1"/>
            </p:cNvSpPr>
            <p:nvPr userDrawn="1">
              <p:custDataLst>
                <p:tags r:id="rId26"/>
              </p:custDataLst>
            </p:nvPr>
          </p:nvSpPr>
          <p:spPr bwMode="auto">
            <a:xfrm>
              <a:off x="-420"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3" name="Rectangle 25"/>
            <p:cNvSpPr>
              <a:spLocks noChangeArrowheads="1"/>
            </p:cNvSpPr>
            <p:nvPr userDrawn="1">
              <p:custDataLst>
                <p:tags r:id="rId27"/>
              </p:custDataLst>
            </p:nvPr>
          </p:nvSpPr>
          <p:spPr bwMode="auto">
            <a:xfrm>
              <a:off x="-365"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4" name="Rectangle 26"/>
            <p:cNvSpPr>
              <a:spLocks noChangeArrowheads="1"/>
            </p:cNvSpPr>
            <p:nvPr userDrawn="1">
              <p:custDataLst>
                <p:tags r:id="rId28"/>
              </p:custDataLst>
            </p:nvPr>
          </p:nvSpPr>
          <p:spPr bwMode="auto">
            <a:xfrm>
              <a:off x="-313"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5" name="Rectangle 27"/>
            <p:cNvSpPr>
              <a:spLocks noChangeArrowheads="1"/>
            </p:cNvSpPr>
            <p:nvPr userDrawn="1">
              <p:custDataLst>
                <p:tags r:id="rId29"/>
              </p:custDataLst>
            </p:nvPr>
          </p:nvSpPr>
          <p:spPr bwMode="auto">
            <a:xfrm>
              <a:off x="-259"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6" name="Rectangle 28"/>
            <p:cNvSpPr>
              <a:spLocks noChangeArrowheads="1"/>
            </p:cNvSpPr>
            <p:nvPr userDrawn="1">
              <p:custDataLst>
                <p:tags r:id="rId30"/>
              </p:custDataLst>
            </p:nvPr>
          </p:nvSpPr>
          <p:spPr bwMode="auto">
            <a:xfrm>
              <a:off x="-420"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7" name="Rectangle 29"/>
            <p:cNvSpPr>
              <a:spLocks noChangeArrowheads="1"/>
            </p:cNvSpPr>
            <p:nvPr userDrawn="1">
              <p:custDataLst>
                <p:tags r:id="rId31"/>
              </p:custDataLst>
            </p:nvPr>
          </p:nvSpPr>
          <p:spPr bwMode="auto">
            <a:xfrm>
              <a:off x="-365"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8" name="Rectangle 30"/>
            <p:cNvSpPr>
              <a:spLocks noChangeArrowheads="1"/>
            </p:cNvSpPr>
            <p:nvPr userDrawn="1">
              <p:custDataLst>
                <p:tags r:id="rId32"/>
              </p:custDataLst>
            </p:nvPr>
          </p:nvSpPr>
          <p:spPr bwMode="auto">
            <a:xfrm>
              <a:off x="-313"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9" name="Rectangle 31"/>
            <p:cNvSpPr>
              <a:spLocks noChangeArrowheads="1"/>
            </p:cNvSpPr>
            <p:nvPr userDrawn="1">
              <p:custDataLst>
                <p:tags r:id="rId33"/>
              </p:custDataLst>
            </p:nvPr>
          </p:nvSpPr>
          <p:spPr bwMode="auto">
            <a:xfrm>
              <a:off x="-259"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0" name="Rectangle 32"/>
            <p:cNvSpPr>
              <a:spLocks noChangeArrowheads="1"/>
            </p:cNvSpPr>
            <p:nvPr userDrawn="1">
              <p:custDataLst>
                <p:tags r:id="rId34"/>
              </p:custDataLst>
            </p:nvPr>
          </p:nvSpPr>
          <p:spPr bwMode="auto">
            <a:xfrm>
              <a:off x="-420"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1" name="Rectangle 33"/>
            <p:cNvSpPr>
              <a:spLocks noChangeArrowheads="1"/>
            </p:cNvSpPr>
            <p:nvPr userDrawn="1">
              <p:custDataLst>
                <p:tags r:id="rId35"/>
              </p:custDataLst>
            </p:nvPr>
          </p:nvSpPr>
          <p:spPr bwMode="auto">
            <a:xfrm>
              <a:off x="-365"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2" name="Rectangle 34"/>
            <p:cNvSpPr>
              <a:spLocks noChangeArrowheads="1"/>
            </p:cNvSpPr>
            <p:nvPr userDrawn="1">
              <p:custDataLst>
                <p:tags r:id="rId36"/>
              </p:custDataLst>
            </p:nvPr>
          </p:nvSpPr>
          <p:spPr bwMode="auto">
            <a:xfrm>
              <a:off x="-313"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3" name="Rectangle 35"/>
            <p:cNvSpPr>
              <a:spLocks noChangeArrowheads="1"/>
            </p:cNvSpPr>
            <p:nvPr userDrawn="1">
              <p:custDataLst>
                <p:tags r:id="rId37"/>
              </p:custDataLst>
            </p:nvPr>
          </p:nvSpPr>
          <p:spPr bwMode="auto">
            <a:xfrm>
              <a:off x="-259"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4" name="Rectangle 36"/>
            <p:cNvSpPr>
              <a:spLocks noChangeArrowheads="1"/>
            </p:cNvSpPr>
            <p:nvPr userDrawn="1">
              <p:custDataLst>
                <p:tags r:id="rId38"/>
              </p:custDataLst>
            </p:nvPr>
          </p:nvSpPr>
          <p:spPr bwMode="auto">
            <a:xfrm>
              <a:off x="-114"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5" name="Rectangle 37"/>
            <p:cNvSpPr>
              <a:spLocks noChangeArrowheads="1"/>
            </p:cNvSpPr>
            <p:nvPr userDrawn="1">
              <p:custDataLst>
                <p:tags r:id="rId39"/>
              </p:custDataLst>
            </p:nvPr>
          </p:nvSpPr>
          <p:spPr bwMode="auto">
            <a:xfrm>
              <a:off x="-61"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6" name="Rectangle 38"/>
            <p:cNvSpPr>
              <a:spLocks noChangeArrowheads="1"/>
            </p:cNvSpPr>
            <p:nvPr userDrawn="1">
              <p:custDataLst>
                <p:tags r:id="rId40"/>
              </p:custDataLst>
            </p:nvPr>
          </p:nvSpPr>
          <p:spPr bwMode="auto">
            <a:xfrm>
              <a:off x="-7"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7" name="Rectangle 39"/>
            <p:cNvSpPr>
              <a:spLocks noChangeArrowheads="1"/>
            </p:cNvSpPr>
            <p:nvPr userDrawn="1">
              <p:custDataLst>
                <p:tags r:id="rId41"/>
              </p:custDataLst>
            </p:nvPr>
          </p:nvSpPr>
          <p:spPr bwMode="auto">
            <a:xfrm>
              <a:off x="48"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8" name="Rectangle 40"/>
            <p:cNvSpPr>
              <a:spLocks noChangeArrowheads="1"/>
            </p:cNvSpPr>
            <p:nvPr userDrawn="1">
              <p:custDataLst>
                <p:tags r:id="rId42"/>
              </p:custDataLst>
            </p:nvPr>
          </p:nvSpPr>
          <p:spPr bwMode="auto">
            <a:xfrm>
              <a:off x="-114"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9" name="Rectangle 41"/>
            <p:cNvSpPr>
              <a:spLocks noChangeArrowheads="1"/>
            </p:cNvSpPr>
            <p:nvPr userDrawn="1">
              <p:custDataLst>
                <p:tags r:id="rId43"/>
              </p:custDataLst>
            </p:nvPr>
          </p:nvSpPr>
          <p:spPr bwMode="auto">
            <a:xfrm>
              <a:off x="-61"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0" name="Rectangle 42"/>
            <p:cNvSpPr>
              <a:spLocks noChangeArrowheads="1"/>
            </p:cNvSpPr>
            <p:nvPr userDrawn="1">
              <p:custDataLst>
                <p:tags r:id="rId44"/>
              </p:custDataLst>
            </p:nvPr>
          </p:nvSpPr>
          <p:spPr bwMode="auto">
            <a:xfrm>
              <a:off x="-7"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1" name="Rectangle 43"/>
            <p:cNvSpPr>
              <a:spLocks noChangeArrowheads="1"/>
            </p:cNvSpPr>
            <p:nvPr userDrawn="1">
              <p:custDataLst>
                <p:tags r:id="rId45"/>
              </p:custDataLst>
            </p:nvPr>
          </p:nvSpPr>
          <p:spPr bwMode="auto">
            <a:xfrm>
              <a:off x="48"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2" name="Rectangle 44"/>
            <p:cNvSpPr>
              <a:spLocks noChangeArrowheads="1"/>
            </p:cNvSpPr>
            <p:nvPr userDrawn="1">
              <p:custDataLst>
                <p:tags r:id="rId46"/>
              </p:custDataLst>
            </p:nvPr>
          </p:nvSpPr>
          <p:spPr bwMode="auto">
            <a:xfrm>
              <a:off x="-114"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3" name="Rectangle 45"/>
            <p:cNvSpPr>
              <a:spLocks noChangeArrowheads="1"/>
            </p:cNvSpPr>
            <p:nvPr userDrawn="1">
              <p:custDataLst>
                <p:tags r:id="rId47"/>
              </p:custDataLst>
            </p:nvPr>
          </p:nvSpPr>
          <p:spPr bwMode="auto">
            <a:xfrm>
              <a:off x="-61"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4" name="Rectangle 46"/>
            <p:cNvSpPr>
              <a:spLocks noChangeArrowheads="1"/>
            </p:cNvSpPr>
            <p:nvPr userDrawn="1">
              <p:custDataLst>
                <p:tags r:id="rId48"/>
              </p:custDataLst>
            </p:nvPr>
          </p:nvSpPr>
          <p:spPr bwMode="auto">
            <a:xfrm>
              <a:off x="-7"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5" name="Rectangle 47"/>
            <p:cNvSpPr>
              <a:spLocks noChangeArrowheads="1"/>
            </p:cNvSpPr>
            <p:nvPr userDrawn="1">
              <p:custDataLst>
                <p:tags r:id="rId49"/>
              </p:custDataLst>
            </p:nvPr>
          </p:nvSpPr>
          <p:spPr bwMode="auto">
            <a:xfrm>
              <a:off x="48"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6" name="Rectangle 48"/>
            <p:cNvSpPr>
              <a:spLocks noChangeArrowheads="1"/>
            </p:cNvSpPr>
            <p:nvPr userDrawn="1">
              <p:custDataLst>
                <p:tags r:id="rId50"/>
              </p:custDataLst>
            </p:nvPr>
          </p:nvSpPr>
          <p:spPr bwMode="auto">
            <a:xfrm>
              <a:off x="-114"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7" name="Rectangle 49"/>
            <p:cNvSpPr>
              <a:spLocks noChangeArrowheads="1"/>
            </p:cNvSpPr>
            <p:nvPr userDrawn="1">
              <p:custDataLst>
                <p:tags r:id="rId51"/>
              </p:custDataLst>
            </p:nvPr>
          </p:nvSpPr>
          <p:spPr bwMode="auto">
            <a:xfrm>
              <a:off x="-61"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8" name="Rectangle 50"/>
            <p:cNvSpPr>
              <a:spLocks noChangeArrowheads="1"/>
            </p:cNvSpPr>
            <p:nvPr userDrawn="1">
              <p:custDataLst>
                <p:tags r:id="rId52"/>
              </p:custDataLst>
            </p:nvPr>
          </p:nvSpPr>
          <p:spPr bwMode="auto">
            <a:xfrm>
              <a:off x="-7"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9" name="Rectangle 51"/>
            <p:cNvSpPr>
              <a:spLocks noChangeArrowheads="1"/>
            </p:cNvSpPr>
            <p:nvPr userDrawn="1">
              <p:custDataLst>
                <p:tags r:id="rId53"/>
              </p:custDataLst>
            </p:nvPr>
          </p:nvSpPr>
          <p:spPr bwMode="auto">
            <a:xfrm>
              <a:off x="48"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graphicFrame>
        <p:nvGraphicFramePr>
          <p:cNvPr id="170" name="Table 169"/>
          <p:cNvGraphicFramePr>
            <a:graphicFrameLocks noGrp="1"/>
          </p:cNvGraphicFramePr>
          <p:nvPr userDrawn="1">
            <p:custDataLst>
              <p:tags r:id="rId5"/>
            </p:custDataLst>
            <p:extLst/>
          </p:nvPr>
        </p:nvGraphicFramePr>
        <p:xfrm>
          <a:off x="543468" y="2175020"/>
          <a:ext cx="1224762" cy="2260800"/>
        </p:xfrm>
        <a:graphic>
          <a:graphicData uri="http://schemas.openxmlformats.org/drawingml/2006/table">
            <a:tbl>
              <a:tblPr>
                <a:tableStyleId>{7E9639D4-E3E2-4D34-9284-5A2195B3D0D7}</a:tableStyleId>
              </a:tblPr>
              <a:tblGrid>
                <a:gridCol w="1224762">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Offices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400"/>
                        </a:lnSpc>
                        <a:spcAft>
                          <a:spcPts val="300"/>
                        </a:spcAft>
                      </a:pPr>
                      <a:r>
                        <a:rPr lang="en-GB" sz="1100" smtClean="0"/>
                        <a:t>Athens</a:t>
                      </a:r>
                    </a:p>
                    <a:p>
                      <a:pPr>
                        <a:lnSpc>
                          <a:spcPts val="1400"/>
                        </a:lnSpc>
                        <a:spcAft>
                          <a:spcPts val="300"/>
                        </a:spcAft>
                      </a:pPr>
                      <a:r>
                        <a:rPr lang="en-GB" sz="1100" smtClean="0"/>
                        <a:t>Brussels</a:t>
                      </a:r>
                    </a:p>
                    <a:p>
                      <a:pPr>
                        <a:lnSpc>
                          <a:spcPts val="1400"/>
                        </a:lnSpc>
                        <a:spcAft>
                          <a:spcPts val="300"/>
                        </a:spcAft>
                      </a:pPr>
                      <a:r>
                        <a:rPr lang="en-GB" sz="1100" smtClean="0"/>
                        <a:t>Frankfurt</a:t>
                      </a:r>
                    </a:p>
                    <a:p>
                      <a:pPr marL="0" marR="0" lvl="0" indent="0" algn="l" defTabSz="914400" rtl="0" eaLnBrk="1" fontAlgn="auto" latinLnBrk="0" hangingPunct="1">
                        <a:lnSpc>
                          <a:spcPts val="1400"/>
                        </a:lnSpc>
                        <a:spcBef>
                          <a:spcPct val="0"/>
                        </a:spcBef>
                        <a:spcAft>
                          <a:spcPts val="300"/>
                        </a:spcAft>
                        <a:buClrTx/>
                        <a:buSzTx/>
                        <a:buFontTx/>
                        <a:buNone/>
                        <a:defRPr/>
                      </a:pPr>
                      <a:r>
                        <a:rPr lang="en-GB" sz="1100" kern="1200" smtClean="0">
                          <a:solidFill>
                            <a:schemeClr val="tx1"/>
                          </a:solidFill>
                          <a:latin typeface="+mn-lt"/>
                          <a:ea typeface="+mn-ea"/>
                          <a:cs typeface="+mn-cs"/>
                        </a:rPr>
                        <a:t>Kazakhstan</a:t>
                      </a:r>
                    </a:p>
                    <a:p>
                      <a:pPr>
                        <a:lnSpc>
                          <a:spcPts val="1400"/>
                        </a:lnSpc>
                        <a:spcAft>
                          <a:spcPts val="300"/>
                        </a:spcAft>
                      </a:pPr>
                      <a:r>
                        <a:rPr lang="en-GB" sz="1100" smtClean="0"/>
                        <a:t>London</a:t>
                      </a:r>
                    </a:p>
                    <a:p>
                      <a:pPr>
                        <a:lnSpc>
                          <a:spcPts val="1400"/>
                        </a:lnSpc>
                        <a:spcAft>
                          <a:spcPts val="300"/>
                        </a:spcAft>
                      </a:pPr>
                      <a:r>
                        <a:rPr lang="en-GB" sz="1100" smtClean="0"/>
                        <a:t>Munich</a:t>
                      </a:r>
                    </a:p>
                    <a:p>
                      <a:pPr>
                        <a:lnSpc>
                          <a:spcPts val="1400"/>
                        </a:lnSpc>
                        <a:spcAft>
                          <a:spcPts val="300"/>
                        </a:spcAft>
                      </a:pPr>
                      <a:r>
                        <a:rPr lang="en-GB" sz="1100" smtClean="0"/>
                        <a:t>Paris</a:t>
                      </a:r>
                      <a:endParaRPr lang="en-GB" sz="1100" kern="1200" smtClean="0">
                        <a:solidFill>
                          <a:schemeClr val="tx1"/>
                        </a:solidFill>
                        <a:latin typeface="+mn-lt"/>
                        <a:ea typeface="+mn-ea"/>
                        <a:cs typeface="+mn-cs"/>
                      </a:endParaRPr>
                    </a:p>
                  </a:txBody>
                  <a:tcPr marL="0" marR="0" marT="108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graphicFrame>
        <p:nvGraphicFramePr>
          <p:cNvPr id="171" name="Table 170"/>
          <p:cNvGraphicFramePr>
            <a:graphicFrameLocks noGrp="1"/>
          </p:cNvGraphicFramePr>
          <p:nvPr userDrawn="1">
            <p:custDataLst>
              <p:tags r:id="rId6"/>
            </p:custDataLst>
            <p:extLst/>
          </p:nvPr>
        </p:nvGraphicFramePr>
        <p:xfrm>
          <a:off x="7187737" y="2175020"/>
          <a:ext cx="1727663" cy="2798400"/>
        </p:xfrm>
        <a:graphic>
          <a:graphicData uri="http://schemas.openxmlformats.org/drawingml/2006/table">
            <a:tbl>
              <a:tblPr>
                <a:tableStyleId>{7E9639D4-E3E2-4D34-9284-5A2195B3D0D7}</a:tableStyleId>
              </a:tblPr>
              <a:tblGrid>
                <a:gridCol w="1727663">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Business teams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300"/>
                        </a:lnSpc>
                        <a:spcBef>
                          <a:spcPts val="400"/>
                        </a:spcBef>
                        <a:spcAft>
                          <a:spcPct val="0"/>
                        </a:spcAft>
                      </a:pPr>
                      <a:r>
                        <a:rPr lang="en-GB" sz="1100" smtClean="0"/>
                        <a:t>Nordic</a:t>
                      </a:r>
                    </a:p>
                    <a:p>
                      <a:pPr>
                        <a:lnSpc>
                          <a:spcPts val="1200"/>
                        </a:lnSpc>
                        <a:spcBef>
                          <a:spcPts val="1500"/>
                        </a:spcBef>
                        <a:spcAft>
                          <a:spcPct val="0"/>
                        </a:spcAft>
                      </a:pPr>
                      <a:r>
                        <a:rPr lang="en-GB" sz="1000" smtClean="0"/>
                        <a:t>In addition to our physical presence, our regional business teams bring together lawyers across the firm </a:t>
                      </a:r>
                      <a:br>
                        <a:rPr lang="en-GB" sz="1000" smtClean="0"/>
                      </a:br>
                      <a:r>
                        <a:rPr lang="en-GB" sz="1000" smtClean="0"/>
                        <a:t>with a depth of experience and </a:t>
                      </a:r>
                      <a:br>
                        <a:rPr lang="en-GB" sz="1000" smtClean="0"/>
                      </a:br>
                      <a:r>
                        <a:rPr lang="en-GB" sz="1000" smtClean="0"/>
                        <a:t>an established network of local counsel in advising clients operating or investing in specific geographic markets.</a:t>
                      </a:r>
                    </a:p>
                  </a:txBody>
                  <a:tcPr marL="0" marR="0" marT="36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sp>
        <p:nvSpPr>
          <p:cNvPr id="172" name="TextBox 171"/>
          <p:cNvSpPr txBox="1"/>
          <p:nvPr userDrawn="1">
            <p:custDataLst>
              <p:tags r:id="rId7"/>
            </p:custDataLst>
          </p:nvPr>
        </p:nvSpPr>
        <p:spPr>
          <a:xfrm>
            <a:off x="539750" y="540000"/>
            <a:ext cx="8064500" cy="835200"/>
          </a:xfrm>
          <a:prstGeom prst="rect">
            <a:avLst/>
          </a:prstGeom>
          <a:noFill/>
        </p:spPr>
        <p:txBody>
          <a:bodyPr wrap="square" lIns="0" tIns="0" rIns="0" bIns="0" rtlCol="0" anchor="b" anchorCtr="0">
            <a:noAutofit/>
          </a:bodyPr>
          <a:lstStyle>
            <a:defPPr>
              <a:defRPr lang="en-US"/>
            </a:defPPr>
            <a:lvl1pPr>
              <a:lnSpc>
                <a:spcPct val="74000"/>
              </a:lnSpc>
              <a:defRPr sz="3600">
                <a:solidFill>
                  <a:srgbClr val="000000"/>
                </a:solidFill>
                <a:latin typeface="+mj-lt"/>
              </a:defRPr>
            </a:lvl1pPr>
          </a:lstStyle>
          <a:p>
            <a:pPr lvl="0"/>
            <a:r>
              <a:rPr lang="en-GB" smtClean="0"/>
              <a:t>Where we are</a:t>
            </a:r>
          </a:p>
          <a:p>
            <a:pPr lvl="0"/>
            <a:endParaRPr lang="en-GB" smtClean="0"/>
          </a:p>
        </p:txBody>
      </p:sp>
      <p:sp>
        <p:nvSpPr>
          <p:cNvPr id="173" name="Rectangle 172"/>
          <p:cNvSpPr/>
          <p:nvPr userDrawn="1">
            <p:custDataLst>
              <p:tags r:id="rId8"/>
            </p:custDataLst>
          </p:nvPr>
        </p:nvSpPr>
        <p:spPr>
          <a:xfrm>
            <a:off x="0" y="948"/>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74" name="Date Placeholder 2"/>
          <p:cNvSpPr>
            <a:spLocks noGrp="1"/>
          </p:cNvSpPr>
          <p:nvPr>
            <p:ph type="dt" sz="half" idx="10"/>
            <p:custDataLst>
              <p:tags r:id="rId9"/>
            </p:custDataLst>
          </p:nvPr>
        </p:nvSpPr>
        <p:spPr>
          <a:xfrm>
            <a:off x="8195400" y="6483429"/>
            <a:ext cx="720000" cy="180000"/>
          </a:xfrm>
        </p:spPr>
        <p:txBody>
          <a:bodyPr/>
          <a:lstStyle/>
          <a:p>
            <a:fld id="{B34F0AE6-B261-464F-BD5D-748B8D6DB058}" type="datetime1">
              <a:rPr lang="en-US" smtClean="0"/>
              <a:t>6/23/2022</a:t>
            </a:fld>
            <a:endParaRPr lang="en-GB"/>
          </a:p>
        </p:txBody>
      </p:sp>
      <p:sp>
        <p:nvSpPr>
          <p:cNvPr id="175" name="Footer Placeholder 3"/>
          <p:cNvSpPr>
            <a:spLocks noGrp="1"/>
          </p:cNvSpPr>
          <p:nvPr>
            <p:ph type="ftr" sz="quarter" idx="11"/>
            <p:custDataLst>
              <p:tags r:id="rId10"/>
            </p:custDataLst>
          </p:nvPr>
        </p:nvSpPr>
        <p:spPr>
          <a:xfrm>
            <a:off x="1584000" y="6483429"/>
            <a:ext cx="5355090" cy="180000"/>
          </a:xfrm>
        </p:spPr>
        <p:txBody>
          <a:bodyPr/>
          <a:lstStyle/>
          <a:p>
            <a:r>
              <a:rPr lang="en-GB" smtClean="0"/>
              <a:t>[Insert &gt; Header and Footer to change footer text]</a:t>
            </a:r>
            <a:endParaRPr lang="en-GB"/>
          </a:p>
        </p:txBody>
      </p:sp>
      <p:sp>
        <p:nvSpPr>
          <p:cNvPr id="176" name="Slide Number Placeholder 4"/>
          <p:cNvSpPr>
            <a:spLocks noGrp="1"/>
          </p:cNvSpPr>
          <p:nvPr>
            <p:ph type="sldNum" sz="quarter" idx="12"/>
            <p:custDataLst>
              <p:tags r:id="rId11"/>
            </p:custDataLst>
          </p:nvPr>
        </p:nvSpPr>
        <p:spPr>
          <a:xfrm>
            <a:off x="0" y="6488191"/>
            <a:ext cx="324000" cy="180000"/>
          </a:xfrm>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39307742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S locality - Middle East">
    <p:spTree>
      <p:nvGrpSpPr>
        <p:cNvPr id="1" name=""/>
        <p:cNvGrpSpPr/>
        <p:nvPr/>
      </p:nvGrpSpPr>
      <p:grpSpPr>
        <a:xfrm>
          <a:off x="0" y="0"/>
          <a:ext cx="0" cy="0"/>
          <a:chOff x="0" y="0"/>
          <a:chExt cx="0" cy="0"/>
        </a:xfrm>
      </p:grpSpPr>
      <p:grpSp>
        <p:nvGrpSpPr>
          <p:cNvPr id="2" name="Group 1"/>
          <p:cNvGrpSpPr/>
          <p:nvPr userDrawn="1">
            <p:custDataLst>
              <p:tags r:id="rId1"/>
            </p:custDataLst>
          </p:nvPr>
        </p:nvGrpSpPr>
        <p:grpSpPr>
          <a:xfrm>
            <a:off x="3024000" y="1600200"/>
            <a:ext cx="3096000" cy="3086131"/>
            <a:chOff x="3024000" y="1600200"/>
            <a:chExt cx="3096000" cy="3086131"/>
          </a:xfrm>
        </p:grpSpPr>
        <p:pic>
          <p:nvPicPr>
            <p:cNvPr id="7" name="Picture 6"/>
            <p:cNvPicPr>
              <a:picLocks noChangeAspect="1"/>
            </p:cNvPicPr>
            <p:nvPr userDrawn="1">
              <p:custDataLst>
                <p:tags r:id="rId59"/>
              </p:custDataLst>
            </p:nvPr>
          </p:nvPicPr>
          <p:blipFill>
            <a:blip r:embed="rId63">
              <a:extLst>
                <a:ext uri="{28A0092B-C50C-407E-A947-70E740481C1C}">
                  <a14:useLocalDpi xmlns:a14="http://schemas.microsoft.com/office/drawing/2010/main" val="0"/>
                </a:ext>
              </a:extLst>
            </a:blip>
            <a:srcRect l="7658" t="13794" r="17493" b="1"/>
            <a:stretch>
              <a:fillRect/>
            </a:stretch>
          </p:blipFill>
          <p:spPr>
            <a:xfrm>
              <a:off x="3024000" y="1600200"/>
              <a:ext cx="3096000" cy="3086131"/>
            </a:xfrm>
            <a:prstGeom prst="rect">
              <a:avLst/>
            </a:prstGeom>
          </p:spPr>
        </p:pic>
        <p:sp>
          <p:nvSpPr>
            <p:cNvPr id="105" name="Rectangle 104"/>
            <p:cNvSpPr>
              <a:spLocks noChangeAspect="1"/>
            </p:cNvSpPr>
            <p:nvPr userDrawn="1">
              <p:custDataLst>
                <p:tags r:id="rId60"/>
              </p:custDataLst>
            </p:nvPr>
          </p:nvSpPr>
          <p:spPr>
            <a:xfrm>
              <a:off x="5830288" y="2151210"/>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6" name="Rectangle 105"/>
            <p:cNvSpPr>
              <a:spLocks noChangeAspect="1"/>
            </p:cNvSpPr>
            <p:nvPr userDrawn="1">
              <p:custDataLst>
                <p:tags r:id="rId61"/>
              </p:custDataLst>
            </p:nvPr>
          </p:nvSpPr>
          <p:spPr>
            <a:xfrm>
              <a:off x="5871050" y="2106624"/>
              <a:ext cx="72000" cy="720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grpSp>
      <p:sp>
        <p:nvSpPr>
          <p:cNvPr id="16" name="Rectangle 15"/>
          <p:cNvSpPr/>
          <p:nvPr userDrawn="1">
            <p:custDataLst>
              <p:tags r:id="rId2"/>
            </p:custDataLst>
          </p:nvPr>
        </p:nvSpPr>
        <p:spPr>
          <a:xfrm>
            <a:off x="0" y="6926"/>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grpSp>
        <p:nvGrpSpPr>
          <p:cNvPr id="52" name="Group 4"/>
          <p:cNvGrpSpPr>
            <a:grpSpLocks noChangeAspect="1"/>
          </p:cNvGrpSpPr>
          <p:nvPr userDrawn="1">
            <p:custDataLst>
              <p:tags r:id="rId3"/>
            </p:custDataLst>
          </p:nvPr>
        </p:nvGrpSpPr>
        <p:grpSpPr>
          <a:xfrm>
            <a:off x="6465230" y="1611210"/>
            <a:ext cx="540501" cy="540000"/>
            <a:chOff x="-911" y="1736"/>
            <a:chExt cx="1080" cy="1079"/>
          </a:xfrm>
        </p:grpSpPr>
        <p:sp>
          <p:nvSpPr>
            <p:cNvPr id="56" name="Freeform 5"/>
            <p:cNvSpPr>
              <a:spLocks noEditPoints="1"/>
            </p:cNvSpPr>
            <p:nvPr userDrawn="1">
              <p:custDataLst>
                <p:tags r:id="rId56"/>
              </p:custDataLst>
            </p:nvPr>
          </p:nvSpPr>
          <p:spPr bwMode="auto">
            <a:xfrm>
              <a:off x="-464" y="2069"/>
              <a:ext cx="186" cy="185"/>
            </a:xfrm>
            <a:custGeom>
              <a:avLst/>
              <a:gdLst>
                <a:gd name="T0" fmla="*/ 78 w 78"/>
                <a:gd name="T1" fmla="*/ 39 h 78"/>
                <a:gd name="T2" fmla="*/ 39 w 78"/>
                <a:gd name="T3" fmla="*/ 0 h 78"/>
                <a:gd name="T4" fmla="*/ 0 w 78"/>
                <a:gd name="T5" fmla="*/ 39 h 78"/>
                <a:gd name="T6" fmla="*/ 39 w 78"/>
                <a:gd name="T7" fmla="*/ 78 h 78"/>
                <a:gd name="T8" fmla="*/ 78 w 78"/>
                <a:gd name="T9" fmla="*/ 39 h 78"/>
                <a:gd name="T10" fmla="*/ 12 w 78"/>
                <a:gd name="T11" fmla="*/ 39 h 78"/>
                <a:gd name="T12" fmla="*/ 39 w 78"/>
                <a:gd name="T13" fmla="*/ 12 h 78"/>
                <a:gd name="T14" fmla="*/ 66 w 78"/>
                <a:gd name="T15" fmla="*/ 39 h 78"/>
                <a:gd name="T16" fmla="*/ 39 w 78"/>
                <a:gd name="T17" fmla="*/ 66 h 78"/>
                <a:gd name="T18" fmla="*/ 12 w 78"/>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78" y="39"/>
                  </a:moveTo>
                  <a:cubicBezTo>
                    <a:pt x="78" y="18"/>
                    <a:pt x="61" y="0"/>
                    <a:pt x="39" y="0"/>
                  </a:cubicBezTo>
                  <a:cubicBezTo>
                    <a:pt x="17" y="0"/>
                    <a:pt x="0" y="18"/>
                    <a:pt x="0" y="39"/>
                  </a:cubicBezTo>
                  <a:cubicBezTo>
                    <a:pt x="0" y="61"/>
                    <a:pt x="17" y="78"/>
                    <a:pt x="39" y="78"/>
                  </a:cubicBezTo>
                  <a:cubicBezTo>
                    <a:pt x="61" y="78"/>
                    <a:pt x="78" y="61"/>
                    <a:pt x="78" y="39"/>
                  </a:cubicBezTo>
                  <a:close/>
                  <a:moveTo>
                    <a:pt x="12" y="39"/>
                  </a:moveTo>
                  <a:cubicBezTo>
                    <a:pt x="12" y="24"/>
                    <a:pt x="24" y="12"/>
                    <a:pt x="39" y="12"/>
                  </a:cubicBezTo>
                  <a:cubicBezTo>
                    <a:pt x="54" y="12"/>
                    <a:pt x="66" y="24"/>
                    <a:pt x="66" y="39"/>
                  </a:cubicBezTo>
                  <a:cubicBezTo>
                    <a:pt x="66" y="54"/>
                    <a:pt x="54" y="66"/>
                    <a:pt x="39" y="66"/>
                  </a:cubicBezTo>
                  <a:cubicBezTo>
                    <a:pt x="24" y="66"/>
                    <a:pt x="12" y="54"/>
                    <a:pt x="12" y="39"/>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7" name="Freeform 6"/>
            <p:cNvSpPr>
              <a:spLocks noEditPoints="1"/>
            </p:cNvSpPr>
            <p:nvPr userDrawn="1">
              <p:custDataLst>
                <p:tags r:id="rId57"/>
              </p:custDataLst>
            </p:nvPr>
          </p:nvSpPr>
          <p:spPr bwMode="auto">
            <a:xfrm>
              <a:off x="-578" y="1948"/>
              <a:ext cx="414" cy="649"/>
            </a:xfrm>
            <a:custGeom>
              <a:avLst/>
              <a:gdLst>
                <a:gd name="T0" fmla="*/ 128 w 174"/>
                <a:gd name="T1" fmla="*/ 191 h 273"/>
                <a:gd name="T2" fmla="*/ 174 w 174"/>
                <a:gd name="T3" fmla="*/ 88 h 273"/>
                <a:gd name="T4" fmla="*/ 87 w 174"/>
                <a:gd name="T5" fmla="*/ 0 h 273"/>
                <a:gd name="T6" fmla="*/ 0 w 174"/>
                <a:gd name="T7" fmla="*/ 88 h 273"/>
                <a:gd name="T8" fmla="*/ 46 w 174"/>
                <a:gd name="T9" fmla="*/ 191 h 273"/>
                <a:gd name="T10" fmla="*/ 3 w 174"/>
                <a:gd name="T11" fmla="*/ 229 h 273"/>
                <a:gd name="T12" fmla="*/ 87 w 174"/>
                <a:gd name="T13" fmla="*/ 273 h 273"/>
                <a:gd name="T14" fmla="*/ 171 w 174"/>
                <a:gd name="T15" fmla="*/ 229 h 273"/>
                <a:gd name="T16" fmla="*/ 128 w 174"/>
                <a:gd name="T17" fmla="*/ 191 h 273"/>
                <a:gd name="T18" fmla="*/ 87 w 174"/>
                <a:gd name="T19" fmla="*/ 12 h 273"/>
                <a:gd name="T20" fmla="*/ 162 w 174"/>
                <a:gd name="T21" fmla="*/ 88 h 273"/>
                <a:gd name="T22" fmla="*/ 87 w 174"/>
                <a:gd name="T23" fmla="*/ 222 h 273"/>
                <a:gd name="T24" fmla="*/ 12 w 174"/>
                <a:gd name="T25" fmla="*/ 88 h 273"/>
                <a:gd name="T26" fmla="*/ 87 w 174"/>
                <a:gd name="T27" fmla="*/ 12 h 273"/>
                <a:gd name="T28" fmla="*/ 87 w 174"/>
                <a:gd name="T29" fmla="*/ 261 h 273"/>
                <a:gd name="T30" fmla="*/ 15 w 174"/>
                <a:gd name="T31" fmla="*/ 229 h 273"/>
                <a:gd name="T32" fmla="*/ 54 w 174"/>
                <a:gd name="T33" fmla="*/ 202 h 273"/>
                <a:gd name="T34" fmla="*/ 83 w 174"/>
                <a:gd name="T35" fmla="*/ 235 h 273"/>
                <a:gd name="T36" fmla="*/ 87 w 174"/>
                <a:gd name="T37" fmla="*/ 239 h 273"/>
                <a:gd name="T38" fmla="*/ 91 w 174"/>
                <a:gd name="T39" fmla="*/ 235 h 273"/>
                <a:gd name="T40" fmla="*/ 120 w 174"/>
                <a:gd name="T41" fmla="*/ 202 h 273"/>
                <a:gd name="T42" fmla="*/ 159 w 174"/>
                <a:gd name="T43" fmla="*/ 229 h 273"/>
                <a:gd name="T44" fmla="*/ 87 w 174"/>
                <a:gd name="T45" fmla="*/ 2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73">
                  <a:moveTo>
                    <a:pt x="128" y="191"/>
                  </a:moveTo>
                  <a:cubicBezTo>
                    <a:pt x="150" y="161"/>
                    <a:pt x="174" y="121"/>
                    <a:pt x="174" y="88"/>
                  </a:cubicBezTo>
                  <a:cubicBezTo>
                    <a:pt x="174" y="39"/>
                    <a:pt x="135" y="0"/>
                    <a:pt x="87" y="0"/>
                  </a:cubicBezTo>
                  <a:cubicBezTo>
                    <a:pt x="39" y="0"/>
                    <a:pt x="0" y="39"/>
                    <a:pt x="0" y="88"/>
                  </a:cubicBezTo>
                  <a:cubicBezTo>
                    <a:pt x="0" y="122"/>
                    <a:pt x="24" y="162"/>
                    <a:pt x="46" y="191"/>
                  </a:cubicBezTo>
                  <a:cubicBezTo>
                    <a:pt x="19" y="199"/>
                    <a:pt x="3" y="213"/>
                    <a:pt x="3" y="229"/>
                  </a:cubicBezTo>
                  <a:cubicBezTo>
                    <a:pt x="3" y="254"/>
                    <a:pt x="40" y="273"/>
                    <a:pt x="87" y="273"/>
                  </a:cubicBezTo>
                  <a:cubicBezTo>
                    <a:pt x="134" y="273"/>
                    <a:pt x="171" y="254"/>
                    <a:pt x="171" y="229"/>
                  </a:cubicBezTo>
                  <a:cubicBezTo>
                    <a:pt x="171" y="213"/>
                    <a:pt x="155" y="199"/>
                    <a:pt x="128" y="191"/>
                  </a:cubicBezTo>
                  <a:close/>
                  <a:moveTo>
                    <a:pt x="87" y="12"/>
                  </a:moveTo>
                  <a:cubicBezTo>
                    <a:pt x="128" y="12"/>
                    <a:pt x="162" y="46"/>
                    <a:pt x="162" y="88"/>
                  </a:cubicBezTo>
                  <a:cubicBezTo>
                    <a:pt x="162" y="135"/>
                    <a:pt x="103" y="204"/>
                    <a:pt x="87" y="222"/>
                  </a:cubicBezTo>
                  <a:cubicBezTo>
                    <a:pt x="70" y="204"/>
                    <a:pt x="12" y="137"/>
                    <a:pt x="12" y="88"/>
                  </a:cubicBezTo>
                  <a:cubicBezTo>
                    <a:pt x="12" y="46"/>
                    <a:pt x="45" y="12"/>
                    <a:pt x="87" y="12"/>
                  </a:cubicBezTo>
                  <a:close/>
                  <a:moveTo>
                    <a:pt x="87" y="261"/>
                  </a:moveTo>
                  <a:cubicBezTo>
                    <a:pt x="45" y="261"/>
                    <a:pt x="15" y="244"/>
                    <a:pt x="15" y="229"/>
                  </a:cubicBezTo>
                  <a:cubicBezTo>
                    <a:pt x="15" y="218"/>
                    <a:pt x="31" y="207"/>
                    <a:pt x="54" y="202"/>
                  </a:cubicBezTo>
                  <a:cubicBezTo>
                    <a:pt x="69" y="221"/>
                    <a:pt x="81" y="234"/>
                    <a:pt x="83" y="235"/>
                  </a:cubicBezTo>
                  <a:cubicBezTo>
                    <a:pt x="87" y="239"/>
                    <a:pt x="87" y="239"/>
                    <a:pt x="87" y="239"/>
                  </a:cubicBezTo>
                  <a:cubicBezTo>
                    <a:pt x="91" y="235"/>
                    <a:pt x="91" y="235"/>
                    <a:pt x="91" y="235"/>
                  </a:cubicBezTo>
                  <a:cubicBezTo>
                    <a:pt x="93" y="234"/>
                    <a:pt x="105" y="221"/>
                    <a:pt x="120" y="202"/>
                  </a:cubicBezTo>
                  <a:cubicBezTo>
                    <a:pt x="143" y="207"/>
                    <a:pt x="159" y="218"/>
                    <a:pt x="159" y="229"/>
                  </a:cubicBezTo>
                  <a:cubicBezTo>
                    <a:pt x="159" y="244"/>
                    <a:pt x="129" y="261"/>
                    <a:pt x="87" y="26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58" name="Freeform 7"/>
            <p:cNvSpPr>
              <a:spLocks noEditPoints="1"/>
            </p:cNvSpPr>
            <p:nvPr userDrawn="1">
              <p:custDataLst>
                <p:tags r:id="rId58"/>
              </p:custDataLst>
            </p:nvPr>
          </p:nvSpPr>
          <p:spPr bwMode="auto">
            <a:xfrm>
              <a:off x="-911" y="1736"/>
              <a:ext cx="1080" cy="1079"/>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grpSp>
        <p:nvGrpSpPr>
          <p:cNvPr id="59" name="Group 10"/>
          <p:cNvGrpSpPr>
            <a:grpSpLocks noChangeAspect="1"/>
          </p:cNvGrpSpPr>
          <p:nvPr userDrawn="1">
            <p:custDataLst>
              <p:tags r:id="rId4"/>
            </p:custDataLst>
          </p:nvPr>
        </p:nvGrpSpPr>
        <p:grpSpPr>
          <a:xfrm>
            <a:off x="539750" y="1602104"/>
            <a:ext cx="540000" cy="540000"/>
            <a:chOff x="-732" y="451"/>
            <a:chExt cx="1080" cy="1080"/>
          </a:xfrm>
        </p:grpSpPr>
        <p:sp>
          <p:nvSpPr>
            <p:cNvPr id="60" name="Freeform 52"/>
            <p:cNvSpPr>
              <a:spLocks noEditPoints="1"/>
            </p:cNvSpPr>
            <p:nvPr userDrawn="1">
              <p:custDataLst>
                <p:tags r:id="rId14"/>
              </p:custDataLst>
            </p:nvPr>
          </p:nvSpPr>
          <p:spPr bwMode="auto">
            <a:xfrm>
              <a:off x="-494" y="698"/>
              <a:ext cx="644" cy="550"/>
            </a:xfrm>
            <a:custGeom>
              <a:avLst/>
              <a:gdLst>
                <a:gd name="T0" fmla="*/ 335 w 644"/>
                <a:gd name="T1" fmla="*/ 146 h 550"/>
                <a:gd name="T2" fmla="*/ 335 w 644"/>
                <a:gd name="T3" fmla="*/ 15 h 550"/>
                <a:gd name="T4" fmla="*/ 319 w 644"/>
                <a:gd name="T5" fmla="*/ 0 h 550"/>
                <a:gd name="T6" fmla="*/ 10 w 644"/>
                <a:gd name="T7" fmla="*/ 72 h 550"/>
                <a:gd name="T8" fmla="*/ 0 w 644"/>
                <a:gd name="T9" fmla="*/ 86 h 550"/>
                <a:gd name="T10" fmla="*/ 0 w 644"/>
                <a:gd name="T11" fmla="*/ 536 h 550"/>
                <a:gd name="T12" fmla="*/ 14 w 644"/>
                <a:gd name="T13" fmla="*/ 550 h 550"/>
                <a:gd name="T14" fmla="*/ 321 w 644"/>
                <a:gd name="T15" fmla="*/ 550 h 550"/>
                <a:gd name="T16" fmla="*/ 630 w 644"/>
                <a:gd name="T17" fmla="*/ 550 h 550"/>
                <a:gd name="T18" fmla="*/ 644 w 644"/>
                <a:gd name="T19" fmla="*/ 536 h 550"/>
                <a:gd name="T20" fmla="*/ 644 w 644"/>
                <a:gd name="T21" fmla="*/ 231 h 550"/>
                <a:gd name="T22" fmla="*/ 632 w 644"/>
                <a:gd name="T23" fmla="*/ 217 h 550"/>
                <a:gd name="T24" fmla="*/ 335 w 644"/>
                <a:gd name="T25" fmla="*/ 146 h 550"/>
                <a:gd name="T26" fmla="*/ 29 w 644"/>
                <a:gd name="T27" fmla="*/ 98 h 550"/>
                <a:gd name="T28" fmla="*/ 307 w 644"/>
                <a:gd name="T29" fmla="*/ 31 h 550"/>
                <a:gd name="T30" fmla="*/ 307 w 644"/>
                <a:gd name="T31" fmla="*/ 157 h 550"/>
                <a:gd name="T32" fmla="*/ 307 w 644"/>
                <a:gd name="T33" fmla="*/ 522 h 550"/>
                <a:gd name="T34" fmla="*/ 29 w 644"/>
                <a:gd name="T35" fmla="*/ 522 h 550"/>
                <a:gd name="T36" fmla="*/ 29 w 644"/>
                <a:gd name="T37" fmla="*/ 98 h 550"/>
                <a:gd name="T38" fmla="*/ 616 w 644"/>
                <a:gd name="T39" fmla="*/ 522 h 550"/>
                <a:gd name="T40" fmla="*/ 335 w 644"/>
                <a:gd name="T41" fmla="*/ 522 h 550"/>
                <a:gd name="T42" fmla="*/ 335 w 644"/>
                <a:gd name="T43" fmla="*/ 176 h 550"/>
                <a:gd name="T44" fmla="*/ 616 w 644"/>
                <a:gd name="T45" fmla="*/ 241 h 550"/>
                <a:gd name="T46" fmla="*/ 616 w 644"/>
                <a:gd name="T47" fmla="*/ 5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4" h="550">
                  <a:moveTo>
                    <a:pt x="335" y="146"/>
                  </a:moveTo>
                  <a:lnTo>
                    <a:pt x="335" y="15"/>
                  </a:lnTo>
                  <a:lnTo>
                    <a:pt x="319" y="0"/>
                  </a:lnTo>
                  <a:lnTo>
                    <a:pt x="10" y="72"/>
                  </a:lnTo>
                  <a:lnTo>
                    <a:pt x="0" y="86"/>
                  </a:lnTo>
                  <a:lnTo>
                    <a:pt x="0" y="536"/>
                  </a:lnTo>
                  <a:lnTo>
                    <a:pt x="14" y="550"/>
                  </a:lnTo>
                  <a:lnTo>
                    <a:pt x="321" y="550"/>
                  </a:lnTo>
                  <a:lnTo>
                    <a:pt x="630" y="550"/>
                  </a:lnTo>
                  <a:lnTo>
                    <a:pt x="644" y="536"/>
                  </a:lnTo>
                  <a:lnTo>
                    <a:pt x="644" y="231"/>
                  </a:lnTo>
                  <a:lnTo>
                    <a:pt x="632" y="217"/>
                  </a:lnTo>
                  <a:lnTo>
                    <a:pt x="335" y="146"/>
                  </a:lnTo>
                  <a:close/>
                  <a:moveTo>
                    <a:pt x="29" y="98"/>
                  </a:moveTo>
                  <a:lnTo>
                    <a:pt x="307" y="31"/>
                  </a:lnTo>
                  <a:lnTo>
                    <a:pt x="307" y="157"/>
                  </a:lnTo>
                  <a:lnTo>
                    <a:pt x="307" y="522"/>
                  </a:lnTo>
                  <a:lnTo>
                    <a:pt x="29" y="522"/>
                  </a:lnTo>
                  <a:lnTo>
                    <a:pt x="29" y="98"/>
                  </a:lnTo>
                  <a:close/>
                  <a:moveTo>
                    <a:pt x="616" y="522"/>
                  </a:moveTo>
                  <a:lnTo>
                    <a:pt x="335" y="522"/>
                  </a:lnTo>
                  <a:lnTo>
                    <a:pt x="335" y="176"/>
                  </a:lnTo>
                  <a:lnTo>
                    <a:pt x="616" y="241"/>
                  </a:lnTo>
                  <a:lnTo>
                    <a:pt x="616" y="52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1" name="Freeform 11"/>
            <p:cNvSpPr>
              <a:spLocks noEditPoints="1"/>
            </p:cNvSpPr>
            <p:nvPr userDrawn="1">
              <p:custDataLst>
                <p:tags r:id="rId15"/>
              </p:custDataLst>
            </p:nvPr>
          </p:nvSpPr>
          <p:spPr bwMode="auto">
            <a:xfrm>
              <a:off x="-732" y="451"/>
              <a:ext cx="1080" cy="1080"/>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2" name="Rectangle 12"/>
            <p:cNvSpPr>
              <a:spLocks noChangeArrowheads="1"/>
            </p:cNvSpPr>
            <p:nvPr userDrawn="1">
              <p:custDataLst>
                <p:tags r:id="rId16"/>
              </p:custDataLst>
            </p:nvPr>
          </p:nvSpPr>
          <p:spPr bwMode="auto">
            <a:xfrm>
              <a:off x="-420"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3" name="Rectangle 13"/>
            <p:cNvSpPr>
              <a:spLocks noChangeArrowheads="1"/>
            </p:cNvSpPr>
            <p:nvPr userDrawn="1">
              <p:custDataLst>
                <p:tags r:id="rId17"/>
              </p:custDataLst>
            </p:nvPr>
          </p:nvSpPr>
          <p:spPr bwMode="auto">
            <a:xfrm>
              <a:off x="-365"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4" name="Rectangle 14"/>
            <p:cNvSpPr>
              <a:spLocks noChangeArrowheads="1"/>
            </p:cNvSpPr>
            <p:nvPr userDrawn="1">
              <p:custDataLst>
                <p:tags r:id="rId18"/>
              </p:custDataLst>
            </p:nvPr>
          </p:nvSpPr>
          <p:spPr bwMode="auto">
            <a:xfrm>
              <a:off x="-313" y="815"/>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5" name="Rectangle 15"/>
            <p:cNvSpPr>
              <a:spLocks noChangeArrowheads="1"/>
            </p:cNvSpPr>
            <p:nvPr userDrawn="1">
              <p:custDataLst>
                <p:tags r:id="rId19"/>
              </p:custDataLst>
            </p:nvPr>
          </p:nvSpPr>
          <p:spPr bwMode="auto">
            <a:xfrm>
              <a:off x="-259" y="815"/>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6" name="Rectangle 16"/>
            <p:cNvSpPr>
              <a:spLocks noChangeArrowheads="1"/>
            </p:cNvSpPr>
            <p:nvPr userDrawn="1">
              <p:custDataLst>
                <p:tags r:id="rId20"/>
              </p:custDataLst>
            </p:nvPr>
          </p:nvSpPr>
          <p:spPr bwMode="auto">
            <a:xfrm>
              <a:off x="-420"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7" name="Rectangle 17"/>
            <p:cNvSpPr>
              <a:spLocks noChangeArrowheads="1"/>
            </p:cNvSpPr>
            <p:nvPr userDrawn="1">
              <p:custDataLst>
                <p:tags r:id="rId21"/>
              </p:custDataLst>
            </p:nvPr>
          </p:nvSpPr>
          <p:spPr bwMode="auto">
            <a:xfrm>
              <a:off x="-365"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8" name="Rectangle 18"/>
            <p:cNvSpPr>
              <a:spLocks noChangeArrowheads="1"/>
            </p:cNvSpPr>
            <p:nvPr userDrawn="1">
              <p:custDataLst>
                <p:tags r:id="rId22"/>
              </p:custDataLst>
            </p:nvPr>
          </p:nvSpPr>
          <p:spPr bwMode="auto">
            <a:xfrm>
              <a:off x="-313" y="884"/>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69" name="Rectangle 19"/>
            <p:cNvSpPr>
              <a:spLocks noChangeArrowheads="1"/>
            </p:cNvSpPr>
            <p:nvPr userDrawn="1">
              <p:custDataLst>
                <p:tags r:id="rId23"/>
              </p:custDataLst>
            </p:nvPr>
          </p:nvSpPr>
          <p:spPr bwMode="auto">
            <a:xfrm>
              <a:off x="-259" y="884"/>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0" name="Rectangle 20"/>
            <p:cNvSpPr>
              <a:spLocks noChangeArrowheads="1"/>
            </p:cNvSpPr>
            <p:nvPr userDrawn="1">
              <p:custDataLst>
                <p:tags r:id="rId24"/>
              </p:custDataLst>
            </p:nvPr>
          </p:nvSpPr>
          <p:spPr bwMode="auto">
            <a:xfrm>
              <a:off x="-420"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1" name="Rectangle 21"/>
            <p:cNvSpPr>
              <a:spLocks noChangeArrowheads="1"/>
            </p:cNvSpPr>
            <p:nvPr userDrawn="1">
              <p:custDataLst>
                <p:tags r:id="rId25"/>
              </p:custDataLst>
            </p:nvPr>
          </p:nvSpPr>
          <p:spPr bwMode="auto">
            <a:xfrm>
              <a:off x="-365"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2" name="Rectangle 22"/>
            <p:cNvSpPr>
              <a:spLocks noChangeArrowheads="1"/>
            </p:cNvSpPr>
            <p:nvPr userDrawn="1">
              <p:custDataLst>
                <p:tags r:id="rId26"/>
              </p:custDataLst>
            </p:nvPr>
          </p:nvSpPr>
          <p:spPr bwMode="auto">
            <a:xfrm>
              <a:off x="-313"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3" name="Rectangle 23"/>
            <p:cNvSpPr>
              <a:spLocks noChangeArrowheads="1"/>
            </p:cNvSpPr>
            <p:nvPr userDrawn="1">
              <p:custDataLst>
                <p:tags r:id="rId27"/>
              </p:custDataLst>
            </p:nvPr>
          </p:nvSpPr>
          <p:spPr bwMode="auto">
            <a:xfrm>
              <a:off x="-259"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4" name="Rectangle 24"/>
            <p:cNvSpPr>
              <a:spLocks noChangeArrowheads="1"/>
            </p:cNvSpPr>
            <p:nvPr userDrawn="1">
              <p:custDataLst>
                <p:tags r:id="rId28"/>
              </p:custDataLst>
            </p:nvPr>
          </p:nvSpPr>
          <p:spPr bwMode="auto">
            <a:xfrm>
              <a:off x="-420"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5" name="Rectangle 25"/>
            <p:cNvSpPr>
              <a:spLocks noChangeArrowheads="1"/>
            </p:cNvSpPr>
            <p:nvPr userDrawn="1">
              <p:custDataLst>
                <p:tags r:id="rId29"/>
              </p:custDataLst>
            </p:nvPr>
          </p:nvSpPr>
          <p:spPr bwMode="auto">
            <a:xfrm>
              <a:off x="-365"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6" name="Rectangle 26"/>
            <p:cNvSpPr>
              <a:spLocks noChangeArrowheads="1"/>
            </p:cNvSpPr>
            <p:nvPr userDrawn="1">
              <p:custDataLst>
                <p:tags r:id="rId30"/>
              </p:custDataLst>
            </p:nvPr>
          </p:nvSpPr>
          <p:spPr bwMode="auto">
            <a:xfrm>
              <a:off x="-313"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7" name="Rectangle 27"/>
            <p:cNvSpPr>
              <a:spLocks noChangeArrowheads="1"/>
            </p:cNvSpPr>
            <p:nvPr userDrawn="1">
              <p:custDataLst>
                <p:tags r:id="rId31"/>
              </p:custDataLst>
            </p:nvPr>
          </p:nvSpPr>
          <p:spPr bwMode="auto">
            <a:xfrm>
              <a:off x="-259"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8" name="Rectangle 28"/>
            <p:cNvSpPr>
              <a:spLocks noChangeArrowheads="1"/>
            </p:cNvSpPr>
            <p:nvPr userDrawn="1">
              <p:custDataLst>
                <p:tags r:id="rId32"/>
              </p:custDataLst>
            </p:nvPr>
          </p:nvSpPr>
          <p:spPr bwMode="auto">
            <a:xfrm>
              <a:off x="-420"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79" name="Rectangle 29"/>
            <p:cNvSpPr>
              <a:spLocks noChangeArrowheads="1"/>
            </p:cNvSpPr>
            <p:nvPr userDrawn="1">
              <p:custDataLst>
                <p:tags r:id="rId33"/>
              </p:custDataLst>
            </p:nvPr>
          </p:nvSpPr>
          <p:spPr bwMode="auto">
            <a:xfrm>
              <a:off x="-365"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0" name="Rectangle 30"/>
            <p:cNvSpPr>
              <a:spLocks noChangeArrowheads="1"/>
            </p:cNvSpPr>
            <p:nvPr userDrawn="1">
              <p:custDataLst>
                <p:tags r:id="rId34"/>
              </p:custDataLst>
            </p:nvPr>
          </p:nvSpPr>
          <p:spPr bwMode="auto">
            <a:xfrm>
              <a:off x="-313"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1" name="Rectangle 31"/>
            <p:cNvSpPr>
              <a:spLocks noChangeArrowheads="1"/>
            </p:cNvSpPr>
            <p:nvPr userDrawn="1">
              <p:custDataLst>
                <p:tags r:id="rId35"/>
              </p:custDataLst>
            </p:nvPr>
          </p:nvSpPr>
          <p:spPr bwMode="auto">
            <a:xfrm>
              <a:off x="-259"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2" name="Rectangle 32"/>
            <p:cNvSpPr>
              <a:spLocks noChangeArrowheads="1"/>
            </p:cNvSpPr>
            <p:nvPr userDrawn="1">
              <p:custDataLst>
                <p:tags r:id="rId36"/>
              </p:custDataLst>
            </p:nvPr>
          </p:nvSpPr>
          <p:spPr bwMode="auto">
            <a:xfrm>
              <a:off x="-420"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3" name="Rectangle 33"/>
            <p:cNvSpPr>
              <a:spLocks noChangeArrowheads="1"/>
            </p:cNvSpPr>
            <p:nvPr userDrawn="1">
              <p:custDataLst>
                <p:tags r:id="rId37"/>
              </p:custDataLst>
            </p:nvPr>
          </p:nvSpPr>
          <p:spPr bwMode="auto">
            <a:xfrm>
              <a:off x="-365"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4" name="Rectangle 34"/>
            <p:cNvSpPr>
              <a:spLocks noChangeArrowheads="1"/>
            </p:cNvSpPr>
            <p:nvPr userDrawn="1">
              <p:custDataLst>
                <p:tags r:id="rId38"/>
              </p:custDataLst>
            </p:nvPr>
          </p:nvSpPr>
          <p:spPr bwMode="auto">
            <a:xfrm>
              <a:off x="-313"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5" name="Rectangle 35"/>
            <p:cNvSpPr>
              <a:spLocks noChangeArrowheads="1"/>
            </p:cNvSpPr>
            <p:nvPr userDrawn="1">
              <p:custDataLst>
                <p:tags r:id="rId39"/>
              </p:custDataLst>
            </p:nvPr>
          </p:nvSpPr>
          <p:spPr bwMode="auto">
            <a:xfrm>
              <a:off x="-259"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6" name="Rectangle 36"/>
            <p:cNvSpPr>
              <a:spLocks noChangeArrowheads="1"/>
            </p:cNvSpPr>
            <p:nvPr userDrawn="1">
              <p:custDataLst>
                <p:tags r:id="rId40"/>
              </p:custDataLst>
            </p:nvPr>
          </p:nvSpPr>
          <p:spPr bwMode="auto">
            <a:xfrm>
              <a:off x="-114"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7" name="Rectangle 37"/>
            <p:cNvSpPr>
              <a:spLocks noChangeArrowheads="1"/>
            </p:cNvSpPr>
            <p:nvPr userDrawn="1">
              <p:custDataLst>
                <p:tags r:id="rId41"/>
              </p:custDataLst>
            </p:nvPr>
          </p:nvSpPr>
          <p:spPr bwMode="auto">
            <a:xfrm>
              <a:off x="-61"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8" name="Rectangle 38"/>
            <p:cNvSpPr>
              <a:spLocks noChangeArrowheads="1"/>
            </p:cNvSpPr>
            <p:nvPr userDrawn="1">
              <p:custDataLst>
                <p:tags r:id="rId42"/>
              </p:custDataLst>
            </p:nvPr>
          </p:nvSpPr>
          <p:spPr bwMode="auto">
            <a:xfrm>
              <a:off x="-7"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89" name="Rectangle 39"/>
            <p:cNvSpPr>
              <a:spLocks noChangeArrowheads="1"/>
            </p:cNvSpPr>
            <p:nvPr userDrawn="1">
              <p:custDataLst>
                <p:tags r:id="rId43"/>
              </p:custDataLst>
            </p:nvPr>
          </p:nvSpPr>
          <p:spPr bwMode="auto">
            <a:xfrm>
              <a:off x="48"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0" name="Rectangle 40"/>
            <p:cNvSpPr>
              <a:spLocks noChangeArrowheads="1"/>
            </p:cNvSpPr>
            <p:nvPr userDrawn="1">
              <p:custDataLst>
                <p:tags r:id="rId44"/>
              </p:custDataLst>
            </p:nvPr>
          </p:nvSpPr>
          <p:spPr bwMode="auto">
            <a:xfrm>
              <a:off x="-114"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1" name="Rectangle 41"/>
            <p:cNvSpPr>
              <a:spLocks noChangeArrowheads="1"/>
            </p:cNvSpPr>
            <p:nvPr userDrawn="1">
              <p:custDataLst>
                <p:tags r:id="rId45"/>
              </p:custDataLst>
            </p:nvPr>
          </p:nvSpPr>
          <p:spPr bwMode="auto">
            <a:xfrm>
              <a:off x="-61"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2" name="Rectangle 42"/>
            <p:cNvSpPr>
              <a:spLocks noChangeArrowheads="1"/>
            </p:cNvSpPr>
            <p:nvPr userDrawn="1">
              <p:custDataLst>
                <p:tags r:id="rId46"/>
              </p:custDataLst>
            </p:nvPr>
          </p:nvSpPr>
          <p:spPr bwMode="auto">
            <a:xfrm>
              <a:off x="-7"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3" name="Rectangle 43"/>
            <p:cNvSpPr>
              <a:spLocks noChangeArrowheads="1"/>
            </p:cNvSpPr>
            <p:nvPr userDrawn="1">
              <p:custDataLst>
                <p:tags r:id="rId47"/>
              </p:custDataLst>
            </p:nvPr>
          </p:nvSpPr>
          <p:spPr bwMode="auto">
            <a:xfrm>
              <a:off x="48"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4" name="Rectangle 44"/>
            <p:cNvSpPr>
              <a:spLocks noChangeArrowheads="1"/>
            </p:cNvSpPr>
            <p:nvPr userDrawn="1">
              <p:custDataLst>
                <p:tags r:id="rId48"/>
              </p:custDataLst>
            </p:nvPr>
          </p:nvSpPr>
          <p:spPr bwMode="auto">
            <a:xfrm>
              <a:off x="-114"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5" name="Rectangle 45"/>
            <p:cNvSpPr>
              <a:spLocks noChangeArrowheads="1"/>
            </p:cNvSpPr>
            <p:nvPr userDrawn="1">
              <p:custDataLst>
                <p:tags r:id="rId49"/>
              </p:custDataLst>
            </p:nvPr>
          </p:nvSpPr>
          <p:spPr bwMode="auto">
            <a:xfrm>
              <a:off x="-61"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6" name="Rectangle 46"/>
            <p:cNvSpPr>
              <a:spLocks noChangeArrowheads="1"/>
            </p:cNvSpPr>
            <p:nvPr userDrawn="1">
              <p:custDataLst>
                <p:tags r:id="rId50"/>
              </p:custDataLst>
            </p:nvPr>
          </p:nvSpPr>
          <p:spPr bwMode="auto">
            <a:xfrm>
              <a:off x="-7"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7" name="Rectangle 47"/>
            <p:cNvSpPr>
              <a:spLocks noChangeArrowheads="1"/>
            </p:cNvSpPr>
            <p:nvPr userDrawn="1">
              <p:custDataLst>
                <p:tags r:id="rId51"/>
              </p:custDataLst>
            </p:nvPr>
          </p:nvSpPr>
          <p:spPr bwMode="auto">
            <a:xfrm>
              <a:off x="48"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8" name="Rectangle 48"/>
            <p:cNvSpPr>
              <a:spLocks noChangeArrowheads="1"/>
            </p:cNvSpPr>
            <p:nvPr userDrawn="1">
              <p:custDataLst>
                <p:tags r:id="rId52"/>
              </p:custDataLst>
            </p:nvPr>
          </p:nvSpPr>
          <p:spPr bwMode="auto">
            <a:xfrm>
              <a:off x="-114"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99" name="Rectangle 49"/>
            <p:cNvSpPr>
              <a:spLocks noChangeArrowheads="1"/>
            </p:cNvSpPr>
            <p:nvPr userDrawn="1">
              <p:custDataLst>
                <p:tags r:id="rId53"/>
              </p:custDataLst>
            </p:nvPr>
          </p:nvSpPr>
          <p:spPr bwMode="auto">
            <a:xfrm>
              <a:off x="-61"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00" name="Rectangle 50"/>
            <p:cNvSpPr>
              <a:spLocks noChangeArrowheads="1"/>
            </p:cNvSpPr>
            <p:nvPr userDrawn="1">
              <p:custDataLst>
                <p:tags r:id="rId54"/>
              </p:custDataLst>
            </p:nvPr>
          </p:nvSpPr>
          <p:spPr bwMode="auto">
            <a:xfrm>
              <a:off x="-7"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01" name="Rectangle 51"/>
            <p:cNvSpPr>
              <a:spLocks noChangeArrowheads="1"/>
            </p:cNvSpPr>
            <p:nvPr userDrawn="1">
              <p:custDataLst>
                <p:tags r:id="rId55"/>
              </p:custDataLst>
            </p:nvPr>
          </p:nvSpPr>
          <p:spPr bwMode="auto">
            <a:xfrm>
              <a:off x="48"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sp>
        <p:nvSpPr>
          <p:cNvPr id="3" name="Date Placeholder 2"/>
          <p:cNvSpPr>
            <a:spLocks noGrp="1"/>
          </p:cNvSpPr>
          <p:nvPr>
            <p:ph type="dt" sz="half" idx="10"/>
            <p:custDataLst>
              <p:tags r:id="rId5"/>
            </p:custDataLst>
          </p:nvPr>
        </p:nvSpPr>
        <p:spPr/>
        <p:txBody>
          <a:bodyPr/>
          <a:lstStyle/>
          <a:p>
            <a:fld id="{B34F0AE6-B261-464F-BD5D-748B8D6DB058}" type="datetime1">
              <a:rPr lang="en-US" smtClean="0"/>
              <a:t>6/23/2022</a:t>
            </a:fld>
            <a:endParaRPr lang="en-GB"/>
          </a:p>
        </p:txBody>
      </p:sp>
      <p:sp>
        <p:nvSpPr>
          <p:cNvPr id="4" name="Footer Placeholder 3"/>
          <p:cNvSpPr>
            <a:spLocks noGrp="1"/>
          </p:cNvSpPr>
          <p:nvPr>
            <p:ph type="ftr" sz="quarter" idx="11"/>
            <p:custDataLst>
              <p:tags r:id="rId6"/>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7"/>
            </p:custDataLst>
          </p:nvPr>
        </p:nvSpPr>
        <p:spPr/>
        <p:txBody>
          <a:bodyPr/>
          <a:lstStyle/>
          <a:p>
            <a:fld id="{0EBF2EF9-CCB8-434E-BFC2-9A9C4DFBBE08}" type="slidenum">
              <a:rPr lang="en-GB" smtClean="0"/>
              <a:t>‹#›</a:t>
            </a:fld>
            <a:endParaRPr lang="en-GB"/>
          </a:p>
        </p:txBody>
      </p:sp>
      <p:graphicFrame>
        <p:nvGraphicFramePr>
          <p:cNvPr id="10" name="Table 9"/>
          <p:cNvGraphicFramePr>
            <a:graphicFrameLocks noGrp="1"/>
          </p:cNvGraphicFramePr>
          <p:nvPr userDrawn="1">
            <p:custDataLst>
              <p:tags r:id="rId8"/>
            </p:custDataLst>
            <p:extLst/>
          </p:nvPr>
        </p:nvGraphicFramePr>
        <p:xfrm>
          <a:off x="543468" y="2175020"/>
          <a:ext cx="2138400" cy="1181300"/>
        </p:xfrm>
        <a:graphic>
          <a:graphicData uri="http://schemas.openxmlformats.org/drawingml/2006/table">
            <a:tbl>
              <a:tblPr>
                <a:tableStyleId>{7E9639D4-E3E2-4D34-9284-5A2195B3D0D7}</a:tableStyleId>
              </a:tblPr>
              <a:tblGrid>
                <a:gridCol w="21384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Offices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400"/>
                        </a:lnSpc>
                        <a:spcAft>
                          <a:spcPts val="300"/>
                        </a:spcAft>
                      </a:pPr>
                      <a:r>
                        <a:rPr lang="en-GB" sz="1100" smtClean="0"/>
                        <a:t>Abu Dhabi</a:t>
                      </a:r>
                    </a:p>
                    <a:p>
                      <a:pPr>
                        <a:lnSpc>
                          <a:spcPts val="1400"/>
                        </a:lnSpc>
                        <a:spcAft>
                          <a:spcPts val="300"/>
                        </a:spcAft>
                      </a:pPr>
                      <a:r>
                        <a:rPr lang="en-GB" sz="1100" smtClean="0"/>
                        <a:t>Dubai</a:t>
                      </a:r>
                    </a:p>
                  </a:txBody>
                  <a:tcPr marL="0" marR="0" marT="108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graphicFrame>
        <p:nvGraphicFramePr>
          <p:cNvPr id="12" name="Table 11"/>
          <p:cNvGraphicFramePr>
            <a:graphicFrameLocks noGrp="1"/>
          </p:cNvGraphicFramePr>
          <p:nvPr userDrawn="1">
            <p:custDataLst>
              <p:tags r:id="rId9"/>
            </p:custDataLst>
            <p:extLst/>
          </p:nvPr>
        </p:nvGraphicFramePr>
        <p:xfrm>
          <a:off x="6465850" y="2175020"/>
          <a:ext cx="2138400" cy="2506300"/>
        </p:xfrm>
        <a:graphic>
          <a:graphicData uri="http://schemas.openxmlformats.org/drawingml/2006/table">
            <a:tbl>
              <a:tblPr>
                <a:tableStyleId>{7E9639D4-E3E2-4D34-9284-5A2195B3D0D7}</a:tableStyleId>
              </a:tblPr>
              <a:tblGrid>
                <a:gridCol w="21384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Business teams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300"/>
                        </a:lnSpc>
                        <a:spcBef>
                          <a:spcPts val="400"/>
                        </a:spcBef>
                        <a:spcAft>
                          <a:spcPct val="0"/>
                        </a:spcAft>
                      </a:pPr>
                      <a:r>
                        <a:rPr lang="en-GB" sz="1100" smtClean="0"/>
                        <a:t>Africa</a:t>
                      </a:r>
                    </a:p>
                    <a:p>
                      <a:pPr>
                        <a:lnSpc>
                          <a:spcPts val="1300"/>
                        </a:lnSpc>
                        <a:spcBef>
                          <a:spcPts val="400"/>
                        </a:spcBef>
                        <a:spcAft>
                          <a:spcPct val="0"/>
                        </a:spcAft>
                      </a:pPr>
                      <a:r>
                        <a:rPr lang="en-GB" sz="1100" smtClean="0"/>
                        <a:t>Israel</a:t>
                      </a:r>
                    </a:p>
                    <a:p>
                      <a:pPr>
                        <a:lnSpc>
                          <a:spcPts val="1200"/>
                        </a:lnSpc>
                        <a:spcBef>
                          <a:spcPts val="1500"/>
                        </a:spcBef>
                        <a:spcAft>
                          <a:spcPct val="0"/>
                        </a:spcAft>
                      </a:pPr>
                      <a:r>
                        <a:rPr lang="en-GB" sz="1000" smtClean="0"/>
                        <a:t>In addition to our physical presence, our regional business teams bring together lawyers across the firm </a:t>
                      </a:r>
                      <a:br>
                        <a:rPr lang="en-GB" sz="1000" smtClean="0"/>
                      </a:br>
                      <a:r>
                        <a:rPr lang="en-GB" sz="1000" smtClean="0"/>
                        <a:t>with a depth of experience and </a:t>
                      </a:r>
                      <a:br>
                        <a:rPr lang="en-GB" sz="1000" smtClean="0"/>
                      </a:br>
                      <a:r>
                        <a:rPr lang="en-GB" sz="1000" smtClean="0"/>
                        <a:t>an established network of local counsel in advising clients operating or investing in specific geographic markets.</a:t>
                      </a:r>
                    </a:p>
                  </a:txBody>
                  <a:tcPr marL="0" marR="0" marT="36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sp>
        <p:nvSpPr>
          <p:cNvPr id="50" name="TextBox 49"/>
          <p:cNvSpPr txBox="1"/>
          <p:nvPr userDrawn="1">
            <p:custDataLst>
              <p:tags r:id="rId10"/>
            </p:custDataLst>
          </p:nvPr>
        </p:nvSpPr>
        <p:spPr>
          <a:xfrm>
            <a:off x="539750" y="540000"/>
            <a:ext cx="8064500" cy="835200"/>
          </a:xfrm>
          <a:prstGeom prst="rect">
            <a:avLst/>
          </a:prstGeom>
          <a:noFill/>
        </p:spPr>
        <p:txBody>
          <a:bodyPr wrap="square" lIns="0" tIns="0" rIns="0" bIns="0" rtlCol="0" anchor="b" anchorCtr="0">
            <a:noAutofit/>
          </a:bodyPr>
          <a:lstStyle>
            <a:defPPr>
              <a:defRPr lang="en-US"/>
            </a:defPPr>
            <a:lvl1pPr>
              <a:lnSpc>
                <a:spcPct val="74000"/>
              </a:lnSpc>
              <a:defRPr sz="3600">
                <a:solidFill>
                  <a:srgbClr val="000000"/>
                </a:solidFill>
                <a:latin typeface="+mj-lt"/>
              </a:defRPr>
            </a:lvl1pPr>
          </a:lstStyle>
          <a:p>
            <a:pPr lvl="0"/>
            <a:r>
              <a:rPr lang="en-GB" smtClean="0"/>
              <a:t>Where we are</a:t>
            </a:r>
          </a:p>
          <a:p>
            <a:pPr lvl="0"/>
            <a:endParaRPr lang="en-GB" smtClean="0"/>
          </a:p>
        </p:txBody>
      </p:sp>
      <p:grpSp>
        <p:nvGrpSpPr>
          <p:cNvPr id="102" name="Group 101"/>
          <p:cNvGrpSpPr/>
          <p:nvPr userDrawn="1">
            <p:custDataLst>
              <p:tags r:id="rId11"/>
            </p:custDataLst>
          </p:nvPr>
        </p:nvGrpSpPr>
        <p:grpSpPr>
          <a:xfrm>
            <a:off x="3027039" y="4323966"/>
            <a:ext cx="1122118" cy="481494"/>
            <a:chOff x="520702" y="1425886"/>
            <a:chExt cx="1122118" cy="481494"/>
          </a:xfrm>
        </p:grpSpPr>
        <p:sp>
          <p:nvSpPr>
            <p:cNvPr id="103" name="TextBox 102"/>
            <p:cNvSpPr txBox="1"/>
            <p:nvPr userDrawn="1">
              <p:custDataLst>
                <p:tags r:id="rId12"/>
              </p:custDataLst>
            </p:nvPr>
          </p:nvSpPr>
          <p:spPr>
            <a:xfrm>
              <a:off x="700088" y="1425886"/>
              <a:ext cx="942732" cy="481493"/>
            </a:xfrm>
            <a:prstGeom prst="rect">
              <a:avLst/>
            </a:prstGeom>
            <a:noFill/>
          </p:spPr>
          <p:txBody>
            <a:bodyPr wrap="square" lIns="0" tIns="0" rIns="0" bIns="0" rtlCol="0">
              <a:noAutofit/>
            </a:bodyPr>
            <a:lstStyle/>
            <a:p>
              <a:pPr>
                <a:lnSpc>
                  <a:spcPts val="1000"/>
                </a:lnSpc>
                <a:spcBef>
                  <a:spcPts val="400"/>
                </a:spcBef>
              </a:pPr>
              <a:r>
                <a:rPr lang="en-GB" sz="800" smtClean="0">
                  <a:solidFill>
                    <a:srgbClr val="000000"/>
                  </a:solidFill>
                </a:rPr>
                <a:t>Our offices</a:t>
              </a:r>
            </a:p>
            <a:p>
              <a:pPr>
                <a:lnSpc>
                  <a:spcPts val="1000"/>
                </a:lnSpc>
                <a:spcBef>
                  <a:spcPts val="400"/>
                </a:spcBef>
              </a:pPr>
              <a:r>
                <a:rPr lang="en-GB" sz="800" smtClean="0">
                  <a:solidFill>
                    <a:srgbClr val="000000"/>
                  </a:solidFill>
                </a:rPr>
                <a:t>Our business teams</a:t>
              </a:r>
            </a:p>
          </p:txBody>
        </p:sp>
        <p:sp>
          <p:nvSpPr>
            <p:cNvPr id="104" name="TextBox 103"/>
            <p:cNvSpPr txBox="1"/>
            <p:nvPr userDrawn="1">
              <p:custDataLst>
                <p:tags r:id="rId13"/>
              </p:custDataLst>
            </p:nvPr>
          </p:nvSpPr>
          <p:spPr>
            <a:xfrm>
              <a:off x="520702" y="1425887"/>
              <a:ext cx="119856" cy="481493"/>
            </a:xfrm>
            <a:prstGeom prst="rect">
              <a:avLst/>
            </a:prstGeom>
            <a:noFill/>
          </p:spPr>
          <p:txBody>
            <a:bodyPr wrap="square" lIns="0" tIns="18000" rIns="0" bIns="0" rtlCol="0">
              <a:noAutofit/>
            </a:bodyPr>
            <a:lstStyle>
              <a:defPPr>
                <a:defRPr lang="en-US"/>
              </a:defPPr>
              <a:lvl1pPr>
                <a:lnSpc>
                  <a:spcPts val="1000"/>
                </a:lnSpc>
                <a:spcBef>
                  <a:spcPts val="400"/>
                </a:spcBef>
                <a:defRPr sz="800">
                  <a:solidFill>
                    <a:srgbClr val="000000"/>
                  </a:solidFill>
                </a:defRPr>
              </a:lvl1pPr>
            </a:lstStyle>
            <a:p>
              <a:pPr lvl="0"/>
              <a:r>
                <a:rPr lang="en-GB" sz="1000" smtClean="0">
                  <a:solidFill>
                    <a:srgbClr val="E03A3E"/>
                  </a:solidFill>
                </a:rPr>
                <a:t>■</a:t>
              </a:r>
            </a:p>
            <a:p>
              <a:pPr lvl="0"/>
              <a:r>
                <a:rPr lang="en-GB" sz="1000" smtClean="0">
                  <a:solidFill>
                    <a:srgbClr val="D0D0D0"/>
                  </a:solidFill>
                </a:rPr>
                <a:t>■</a:t>
              </a:r>
              <a:endParaRPr lang="en-GB" sz="1000" smtClean="0">
                <a:solidFill>
                  <a:srgbClr val="575756"/>
                </a:solidFill>
              </a:endParaRPr>
            </a:p>
          </p:txBody>
        </p:sp>
      </p:grpSp>
    </p:spTree>
    <p:extLst>
      <p:ext uri="{BB962C8B-B14F-4D97-AF65-F5344CB8AC3E}">
        <p14:creationId xmlns:p14="http://schemas.microsoft.com/office/powerpoint/2010/main" val="102148499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S locality - Asia">
    <p:spTree>
      <p:nvGrpSpPr>
        <p:cNvPr id="1" name=""/>
        <p:cNvGrpSpPr/>
        <p:nvPr/>
      </p:nvGrpSpPr>
      <p:grpSpPr>
        <a:xfrm>
          <a:off x="0" y="0"/>
          <a:ext cx="0" cy="0"/>
          <a:chOff x="0" y="0"/>
          <a:chExt cx="0" cy="0"/>
        </a:xfrm>
      </p:grpSpPr>
      <p:grpSp>
        <p:nvGrpSpPr>
          <p:cNvPr id="110" name="Group 109"/>
          <p:cNvGrpSpPr/>
          <p:nvPr userDrawn="1">
            <p:custDataLst>
              <p:tags r:id="rId1"/>
            </p:custDataLst>
          </p:nvPr>
        </p:nvGrpSpPr>
        <p:grpSpPr>
          <a:xfrm>
            <a:off x="3013820" y="4582362"/>
            <a:ext cx="1395991" cy="449259"/>
            <a:chOff x="520702" y="1425886"/>
            <a:chExt cx="1122118" cy="481494"/>
          </a:xfrm>
        </p:grpSpPr>
        <p:sp>
          <p:nvSpPr>
            <p:cNvPr id="111" name="TextBox 110"/>
            <p:cNvSpPr txBox="1"/>
            <p:nvPr userDrawn="1">
              <p:custDataLst>
                <p:tags r:id="rId62"/>
              </p:custDataLst>
            </p:nvPr>
          </p:nvSpPr>
          <p:spPr>
            <a:xfrm>
              <a:off x="700088" y="1425886"/>
              <a:ext cx="942732" cy="481493"/>
            </a:xfrm>
            <a:prstGeom prst="rect">
              <a:avLst/>
            </a:prstGeom>
            <a:noFill/>
          </p:spPr>
          <p:txBody>
            <a:bodyPr wrap="square" lIns="0" tIns="0" rIns="0" bIns="0" rtlCol="0">
              <a:noAutofit/>
            </a:bodyPr>
            <a:lstStyle>
              <a:defPPr>
                <a:defRPr lang="en-US"/>
              </a:defPPr>
              <a:lvl1pPr>
                <a:lnSpc>
                  <a:spcPts val="1100"/>
                </a:lnSpc>
                <a:spcBef>
                  <a:spcPts val="300"/>
                </a:spcBef>
                <a:defRPr sz="800">
                  <a:solidFill>
                    <a:srgbClr val="000000"/>
                  </a:solidFill>
                </a:defRPr>
              </a:lvl1pPr>
            </a:lstStyle>
            <a:p>
              <a:pPr lvl="0"/>
              <a:r>
                <a:rPr lang="en-GB" smtClean="0"/>
                <a:t>Our offices</a:t>
              </a:r>
            </a:p>
            <a:p>
              <a:pPr lvl="0"/>
              <a:r>
                <a:rPr lang="en-GB" smtClean="0"/>
                <a:t>Our business teams</a:t>
              </a:r>
            </a:p>
          </p:txBody>
        </p:sp>
        <p:sp>
          <p:nvSpPr>
            <p:cNvPr id="112" name="TextBox 111"/>
            <p:cNvSpPr txBox="1"/>
            <p:nvPr userDrawn="1">
              <p:custDataLst>
                <p:tags r:id="rId63"/>
              </p:custDataLst>
            </p:nvPr>
          </p:nvSpPr>
          <p:spPr>
            <a:xfrm>
              <a:off x="520702" y="1425887"/>
              <a:ext cx="119856" cy="481493"/>
            </a:xfrm>
            <a:prstGeom prst="rect">
              <a:avLst/>
            </a:prstGeom>
            <a:noFill/>
          </p:spPr>
          <p:txBody>
            <a:bodyPr wrap="square" lIns="0" tIns="18000" rIns="0" bIns="0" rtlCol="0">
              <a:noAutofit/>
            </a:bodyPr>
            <a:lstStyle>
              <a:defPPr>
                <a:defRPr lang="en-US"/>
              </a:defPPr>
              <a:lvl1pPr>
                <a:lnSpc>
                  <a:spcPts val="1000"/>
                </a:lnSpc>
                <a:spcBef>
                  <a:spcPts val="400"/>
                </a:spcBef>
                <a:defRPr sz="800">
                  <a:solidFill>
                    <a:srgbClr val="000000"/>
                  </a:solidFill>
                </a:defRPr>
              </a:lvl1pPr>
            </a:lstStyle>
            <a:p>
              <a:pPr lvl="0"/>
              <a:r>
                <a:rPr lang="en-GB" sz="900" smtClean="0">
                  <a:solidFill>
                    <a:srgbClr val="E03A3E"/>
                  </a:solidFill>
                </a:rPr>
                <a:t>■</a:t>
              </a:r>
            </a:p>
            <a:p>
              <a:pPr lvl="0"/>
              <a:r>
                <a:rPr lang="en-GB" sz="900" smtClean="0">
                  <a:solidFill>
                    <a:srgbClr val="D0D0D0"/>
                  </a:solidFill>
                </a:rPr>
                <a:t>■</a:t>
              </a:r>
              <a:endParaRPr lang="en-GB" sz="900" smtClean="0">
                <a:solidFill>
                  <a:srgbClr val="575756"/>
                </a:solidFill>
              </a:endParaRPr>
            </a:p>
          </p:txBody>
        </p:sp>
      </p:grpSp>
      <p:grpSp>
        <p:nvGrpSpPr>
          <p:cNvPr id="113" name="Group 112"/>
          <p:cNvGrpSpPr/>
          <p:nvPr userDrawn="1">
            <p:custDataLst>
              <p:tags r:id="rId2"/>
            </p:custDataLst>
          </p:nvPr>
        </p:nvGrpSpPr>
        <p:grpSpPr>
          <a:xfrm>
            <a:off x="2824348" y="1393577"/>
            <a:ext cx="3451881" cy="4763814"/>
            <a:chOff x="3616348" y="1193800"/>
            <a:chExt cx="2574851" cy="3553457"/>
          </a:xfrm>
        </p:grpSpPr>
        <p:pic>
          <p:nvPicPr>
            <p:cNvPr id="114" name="Picture 113"/>
            <p:cNvPicPr>
              <a:picLocks noChangeAspect="1"/>
            </p:cNvPicPr>
            <p:nvPr userDrawn="1">
              <p:custDataLst>
                <p:tags r:id="rId57"/>
              </p:custDataLst>
            </p:nvPr>
          </p:nvPicPr>
          <p:blipFill>
            <a:blip r:embed="rId65">
              <a:extLst>
                <a:ext uri="{28A0092B-C50C-407E-A947-70E740481C1C}">
                  <a14:useLocalDpi xmlns:a14="http://schemas.microsoft.com/office/drawing/2010/main" val="0"/>
                </a:ext>
              </a:extLst>
            </a:blip>
            <a:srcRect l="28275" t="26007" r="16036" b="4903"/>
            <a:stretch>
              <a:fillRect/>
            </a:stretch>
          </p:blipFill>
          <p:spPr>
            <a:xfrm>
              <a:off x="3616348" y="1193800"/>
              <a:ext cx="2574851" cy="3553457"/>
            </a:xfrm>
            <a:prstGeom prst="rect">
              <a:avLst/>
            </a:prstGeom>
          </p:spPr>
        </p:pic>
        <p:sp>
          <p:nvSpPr>
            <p:cNvPr id="115" name="Rectangle 114"/>
            <p:cNvSpPr>
              <a:spLocks noChangeAspect="1"/>
            </p:cNvSpPr>
            <p:nvPr userDrawn="1">
              <p:custDataLst>
                <p:tags r:id="rId58"/>
              </p:custDataLst>
            </p:nvPr>
          </p:nvSpPr>
          <p:spPr>
            <a:xfrm>
              <a:off x="4914901" y="1801921"/>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b="1" smtClean="0">
                  <a:latin typeface="+mj-lt"/>
                  <a:ea typeface="+mj-ea"/>
                  <a:cs typeface="+mj-cs"/>
                </a:rPr>
                <a:t> </a:t>
              </a:r>
            </a:p>
          </p:txBody>
        </p:sp>
        <p:sp>
          <p:nvSpPr>
            <p:cNvPr id="116" name="Rectangle 115"/>
            <p:cNvSpPr>
              <a:spLocks noChangeAspect="1"/>
            </p:cNvSpPr>
            <p:nvPr userDrawn="1">
              <p:custDataLst>
                <p:tags r:id="rId59"/>
              </p:custDataLst>
            </p:nvPr>
          </p:nvSpPr>
          <p:spPr>
            <a:xfrm>
              <a:off x="5126832" y="2147202"/>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b="1" smtClean="0">
                  <a:latin typeface="+mj-lt"/>
                  <a:ea typeface="+mj-ea"/>
                  <a:cs typeface="+mj-cs"/>
                </a:rPr>
                <a:t> </a:t>
              </a:r>
            </a:p>
          </p:txBody>
        </p:sp>
        <p:sp>
          <p:nvSpPr>
            <p:cNvPr id="117" name="Rectangle 116"/>
            <p:cNvSpPr>
              <a:spLocks noChangeAspect="1"/>
            </p:cNvSpPr>
            <p:nvPr userDrawn="1">
              <p:custDataLst>
                <p:tags r:id="rId60"/>
              </p:custDataLst>
            </p:nvPr>
          </p:nvSpPr>
          <p:spPr>
            <a:xfrm>
              <a:off x="4955663" y="2435569"/>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b="1" smtClean="0">
                  <a:latin typeface="+mj-lt"/>
                  <a:ea typeface="+mj-ea"/>
                  <a:cs typeface="+mj-cs"/>
                </a:rPr>
                <a:t> </a:t>
              </a:r>
            </a:p>
          </p:txBody>
        </p:sp>
        <p:sp>
          <p:nvSpPr>
            <p:cNvPr id="118" name="Rectangle 117"/>
            <p:cNvSpPr>
              <a:spLocks noChangeAspect="1"/>
            </p:cNvSpPr>
            <p:nvPr userDrawn="1">
              <p:custDataLst>
                <p:tags r:id="rId61"/>
              </p:custDataLst>
            </p:nvPr>
          </p:nvSpPr>
          <p:spPr>
            <a:xfrm>
              <a:off x="4722300" y="3109462"/>
              <a:ext cx="57600" cy="57600"/>
            </a:xfrm>
            <a:prstGeom prst="rect">
              <a:avLst/>
            </a:prstGeom>
            <a:solidFill>
              <a:srgbClr val="E03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b="1" smtClean="0">
                  <a:latin typeface="+mj-lt"/>
                  <a:ea typeface="+mj-ea"/>
                  <a:cs typeface="+mj-cs"/>
                </a:rPr>
                <a:t> </a:t>
              </a:r>
            </a:p>
          </p:txBody>
        </p:sp>
      </p:grpSp>
      <p:grpSp>
        <p:nvGrpSpPr>
          <p:cNvPr id="119" name="Group 4"/>
          <p:cNvGrpSpPr>
            <a:grpSpLocks noChangeAspect="1"/>
          </p:cNvGrpSpPr>
          <p:nvPr userDrawn="1">
            <p:custDataLst>
              <p:tags r:id="rId3"/>
            </p:custDataLst>
          </p:nvPr>
        </p:nvGrpSpPr>
        <p:grpSpPr>
          <a:xfrm>
            <a:off x="6465230" y="1611210"/>
            <a:ext cx="540501" cy="540000"/>
            <a:chOff x="-911" y="1736"/>
            <a:chExt cx="1080" cy="1079"/>
          </a:xfrm>
        </p:grpSpPr>
        <p:sp>
          <p:nvSpPr>
            <p:cNvPr id="120" name="Freeform 5"/>
            <p:cNvSpPr>
              <a:spLocks noEditPoints="1"/>
            </p:cNvSpPr>
            <p:nvPr userDrawn="1">
              <p:custDataLst>
                <p:tags r:id="rId54"/>
              </p:custDataLst>
            </p:nvPr>
          </p:nvSpPr>
          <p:spPr bwMode="auto">
            <a:xfrm>
              <a:off x="-464" y="2069"/>
              <a:ext cx="186" cy="185"/>
            </a:xfrm>
            <a:custGeom>
              <a:avLst/>
              <a:gdLst>
                <a:gd name="T0" fmla="*/ 78 w 78"/>
                <a:gd name="T1" fmla="*/ 39 h 78"/>
                <a:gd name="T2" fmla="*/ 39 w 78"/>
                <a:gd name="T3" fmla="*/ 0 h 78"/>
                <a:gd name="T4" fmla="*/ 0 w 78"/>
                <a:gd name="T5" fmla="*/ 39 h 78"/>
                <a:gd name="T6" fmla="*/ 39 w 78"/>
                <a:gd name="T7" fmla="*/ 78 h 78"/>
                <a:gd name="T8" fmla="*/ 78 w 78"/>
                <a:gd name="T9" fmla="*/ 39 h 78"/>
                <a:gd name="T10" fmla="*/ 12 w 78"/>
                <a:gd name="T11" fmla="*/ 39 h 78"/>
                <a:gd name="T12" fmla="*/ 39 w 78"/>
                <a:gd name="T13" fmla="*/ 12 h 78"/>
                <a:gd name="T14" fmla="*/ 66 w 78"/>
                <a:gd name="T15" fmla="*/ 39 h 78"/>
                <a:gd name="T16" fmla="*/ 39 w 78"/>
                <a:gd name="T17" fmla="*/ 66 h 78"/>
                <a:gd name="T18" fmla="*/ 12 w 78"/>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78" y="39"/>
                  </a:moveTo>
                  <a:cubicBezTo>
                    <a:pt x="78" y="18"/>
                    <a:pt x="61" y="0"/>
                    <a:pt x="39" y="0"/>
                  </a:cubicBezTo>
                  <a:cubicBezTo>
                    <a:pt x="17" y="0"/>
                    <a:pt x="0" y="18"/>
                    <a:pt x="0" y="39"/>
                  </a:cubicBezTo>
                  <a:cubicBezTo>
                    <a:pt x="0" y="61"/>
                    <a:pt x="17" y="78"/>
                    <a:pt x="39" y="78"/>
                  </a:cubicBezTo>
                  <a:cubicBezTo>
                    <a:pt x="61" y="78"/>
                    <a:pt x="78" y="61"/>
                    <a:pt x="78" y="39"/>
                  </a:cubicBezTo>
                  <a:close/>
                  <a:moveTo>
                    <a:pt x="12" y="39"/>
                  </a:moveTo>
                  <a:cubicBezTo>
                    <a:pt x="12" y="24"/>
                    <a:pt x="24" y="12"/>
                    <a:pt x="39" y="12"/>
                  </a:cubicBezTo>
                  <a:cubicBezTo>
                    <a:pt x="54" y="12"/>
                    <a:pt x="66" y="24"/>
                    <a:pt x="66" y="39"/>
                  </a:cubicBezTo>
                  <a:cubicBezTo>
                    <a:pt x="66" y="54"/>
                    <a:pt x="54" y="66"/>
                    <a:pt x="39" y="66"/>
                  </a:cubicBezTo>
                  <a:cubicBezTo>
                    <a:pt x="24" y="66"/>
                    <a:pt x="12" y="54"/>
                    <a:pt x="12" y="39"/>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1" name="Freeform 6"/>
            <p:cNvSpPr>
              <a:spLocks noEditPoints="1"/>
            </p:cNvSpPr>
            <p:nvPr userDrawn="1">
              <p:custDataLst>
                <p:tags r:id="rId55"/>
              </p:custDataLst>
            </p:nvPr>
          </p:nvSpPr>
          <p:spPr bwMode="auto">
            <a:xfrm>
              <a:off x="-578" y="1948"/>
              <a:ext cx="414" cy="649"/>
            </a:xfrm>
            <a:custGeom>
              <a:avLst/>
              <a:gdLst>
                <a:gd name="T0" fmla="*/ 128 w 174"/>
                <a:gd name="T1" fmla="*/ 191 h 273"/>
                <a:gd name="T2" fmla="*/ 174 w 174"/>
                <a:gd name="T3" fmla="*/ 88 h 273"/>
                <a:gd name="T4" fmla="*/ 87 w 174"/>
                <a:gd name="T5" fmla="*/ 0 h 273"/>
                <a:gd name="T6" fmla="*/ 0 w 174"/>
                <a:gd name="T7" fmla="*/ 88 h 273"/>
                <a:gd name="T8" fmla="*/ 46 w 174"/>
                <a:gd name="T9" fmla="*/ 191 h 273"/>
                <a:gd name="T10" fmla="*/ 3 w 174"/>
                <a:gd name="T11" fmla="*/ 229 h 273"/>
                <a:gd name="T12" fmla="*/ 87 w 174"/>
                <a:gd name="T13" fmla="*/ 273 h 273"/>
                <a:gd name="T14" fmla="*/ 171 w 174"/>
                <a:gd name="T15" fmla="*/ 229 h 273"/>
                <a:gd name="T16" fmla="*/ 128 w 174"/>
                <a:gd name="T17" fmla="*/ 191 h 273"/>
                <a:gd name="T18" fmla="*/ 87 w 174"/>
                <a:gd name="T19" fmla="*/ 12 h 273"/>
                <a:gd name="T20" fmla="*/ 162 w 174"/>
                <a:gd name="T21" fmla="*/ 88 h 273"/>
                <a:gd name="T22" fmla="*/ 87 w 174"/>
                <a:gd name="T23" fmla="*/ 222 h 273"/>
                <a:gd name="T24" fmla="*/ 12 w 174"/>
                <a:gd name="T25" fmla="*/ 88 h 273"/>
                <a:gd name="T26" fmla="*/ 87 w 174"/>
                <a:gd name="T27" fmla="*/ 12 h 273"/>
                <a:gd name="T28" fmla="*/ 87 w 174"/>
                <a:gd name="T29" fmla="*/ 261 h 273"/>
                <a:gd name="T30" fmla="*/ 15 w 174"/>
                <a:gd name="T31" fmla="*/ 229 h 273"/>
                <a:gd name="T32" fmla="*/ 54 w 174"/>
                <a:gd name="T33" fmla="*/ 202 h 273"/>
                <a:gd name="T34" fmla="*/ 83 w 174"/>
                <a:gd name="T35" fmla="*/ 235 h 273"/>
                <a:gd name="T36" fmla="*/ 87 w 174"/>
                <a:gd name="T37" fmla="*/ 239 h 273"/>
                <a:gd name="T38" fmla="*/ 91 w 174"/>
                <a:gd name="T39" fmla="*/ 235 h 273"/>
                <a:gd name="T40" fmla="*/ 120 w 174"/>
                <a:gd name="T41" fmla="*/ 202 h 273"/>
                <a:gd name="T42" fmla="*/ 159 w 174"/>
                <a:gd name="T43" fmla="*/ 229 h 273"/>
                <a:gd name="T44" fmla="*/ 87 w 174"/>
                <a:gd name="T45" fmla="*/ 26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73">
                  <a:moveTo>
                    <a:pt x="128" y="191"/>
                  </a:moveTo>
                  <a:cubicBezTo>
                    <a:pt x="150" y="161"/>
                    <a:pt x="174" y="121"/>
                    <a:pt x="174" y="88"/>
                  </a:cubicBezTo>
                  <a:cubicBezTo>
                    <a:pt x="174" y="39"/>
                    <a:pt x="135" y="0"/>
                    <a:pt x="87" y="0"/>
                  </a:cubicBezTo>
                  <a:cubicBezTo>
                    <a:pt x="39" y="0"/>
                    <a:pt x="0" y="39"/>
                    <a:pt x="0" y="88"/>
                  </a:cubicBezTo>
                  <a:cubicBezTo>
                    <a:pt x="0" y="122"/>
                    <a:pt x="24" y="162"/>
                    <a:pt x="46" y="191"/>
                  </a:cubicBezTo>
                  <a:cubicBezTo>
                    <a:pt x="19" y="199"/>
                    <a:pt x="3" y="213"/>
                    <a:pt x="3" y="229"/>
                  </a:cubicBezTo>
                  <a:cubicBezTo>
                    <a:pt x="3" y="254"/>
                    <a:pt x="40" y="273"/>
                    <a:pt x="87" y="273"/>
                  </a:cubicBezTo>
                  <a:cubicBezTo>
                    <a:pt x="134" y="273"/>
                    <a:pt x="171" y="254"/>
                    <a:pt x="171" y="229"/>
                  </a:cubicBezTo>
                  <a:cubicBezTo>
                    <a:pt x="171" y="213"/>
                    <a:pt x="155" y="199"/>
                    <a:pt x="128" y="191"/>
                  </a:cubicBezTo>
                  <a:close/>
                  <a:moveTo>
                    <a:pt x="87" y="12"/>
                  </a:moveTo>
                  <a:cubicBezTo>
                    <a:pt x="128" y="12"/>
                    <a:pt x="162" y="46"/>
                    <a:pt x="162" y="88"/>
                  </a:cubicBezTo>
                  <a:cubicBezTo>
                    <a:pt x="162" y="135"/>
                    <a:pt x="103" y="204"/>
                    <a:pt x="87" y="222"/>
                  </a:cubicBezTo>
                  <a:cubicBezTo>
                    <a:pt x="70" y="204"/>
                    <a:pt x="12" y="137"/>
                    <a:pt x="12" y="88"/>
                  </a:cubicBezTo>
                  <a:cubicBezTo>
                    <a:pt x="12" y="46"/>
                    <a:pt x="45" y="12"/>
                    <a:pt x="87" y="12"/>
                  </a:cubicBezTo>
                  <a:close/>
                  <a:moveTo>
                    <a:pt x="87" y="261"/>
                  </a:moveTo>
                  <a:cubicBezTo>
                    <a:pt x="45" y="261"/>
                    <a:pt x="15" y="244"/>
                    <a:pt x="15" y="229"/>
                  </a:cubicBezTo>
                  <a:cubicBezTo>
                    <a:pt x="15" y="218"/>
                    <a:pt x="31" y="207"/>
                    <a:pt x="54" y="202"/>
                  </a:cubicBezTo>
                  <a:cubicBezTo>
                    <a:pt x="69" y="221"/>
                    <a:pt x="81" y="234"/>
                    <a:pt x="83" y="235"/>
                  </a:cubicBezTo>
                  <a:cubicBezTo>
                    <a:pt x="87" y="239"/>
                    <a:pt x="87" y="239"/>
                    <a:pt x="87" y="239"/>
                  </a:cubicBezTo>
                  <a:cubicBezTo>
                    <a:pt x="91" y="235"/>
                    <a:pt x="91" y="235"/>
                    <a:pt x="91" y="235"/>
                  </a:cubicBezTo>
                  <a:cubicBezTo>
                    <a:pt x="93" y="234"/>
                    <a:pt x="105" y="221"/>
                    <a:pt x="120" y="202"/>
                  </a:cubicBezTo>
                  <a:cubicBezTo>
                    <a:pt x="143" y="207"/>
                    <a:pt x="159" y="218"/>
                    <a:pt x="159" y="229"/>
                  </a:cubicBezTo>
                  <a:cubicBezTo>
                    <a:pt x="159" y="244"/>
                    <a:pt x="129" y="261"/>
                    <a:pt x="87" y="261"/>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2" name="Freeform 7"/>
            <p:cNvSpPr>
              <a:spLocks noEditPoints="1"/>
            </p:cNvSpPr>
            <p:nvPr userDrawn="1">
              <p:custDataLst>
                <p:tags r:id="rId56"/>
              </p:custDataLst>
            </p:nvPr>
          </p:nvSpPr>
          <p:spPr bwMode="auto">
            <a:xfrm>
              <a:off x="-911" y="1736"/>
              <a:ext cx="1080" cy="1079"/>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grpSp>
        <p:nvGrpSpPr>
          <p:cNvPr id="123" name="Group 10"/>
          <p:cNvGrpSpPr>
            <a:grpSpLocks noChangeAspect="1"/>
          </p:cNvGrpSpPr>
          <p:nvPr userDrawn="1">
            <p:custDataLst>
              <p:tags r:id="rId4"/>
            </p:custDataLst>
          </p:nvPr>
        </p:nvGrpSpPr>
        <p:grpSpPr>
          <a:xfrm>
            <a:off x="539750" y="1602104"/>
            <a:ext cx="540000" cy="540000"/>
            <a:chOff x="-732" y="451"/>
            <a:chExt cx="1080" cy="1080"/>
          </a:xfrm>
        </p:grpSpPr>
        <p:sp>
          <p:nvSpPr>
            <p:cNvPr id="124" name="Freeform 52"/>
            <p:cNvSpPr>
              <a:spLocks noEditPoints="1"/>
            </p:cNvSpPr>
            <p:nvPr userDrawn="1">
              <p:custDataLst>
                <p:tags r:id="rId12"/>
              </p:custDataLst>
            </p:nvPr>
          </p:nvSpPr>
          <p:spPr bwMode="auto">
            <a:xfrm>
              <a:off x="-494" y="698"/>
              <a:ext cx="644" cy="550"/>
            </a:xfrm>
            <a:custGeom>
              <a:avLst/>
              <a:gdLst>
                <a:gd name="T0" fmla="*/ 335 w 644"/>
                <a:gd name="T1" fmla="*/ 146 h 550"/>
                <a:gd name="T2" fmla="*/ 335 w 644"/>
                <a:gd name="T3" fmla="*/ 15 h 550"/>
                <a:gd name="T4" fmla="*/ 319 w 644"/>
                <a:gd name="T5" fmla="*/ 0 h 550"/>
                <a:gd name="T6" fmla="*/ 10 w 644"/>
                <a:gd name="T7" fmla="*/ 72 h 550"/>
                <a:gd name="T8" fmla="*/ 0 w 644"/>
                <a:gd name="T9" fmla="*/ 86 h 550"/>
                <a:gd name="T10" fmla="*/ 0 w 644"/>
                <a:gd name="T11" fmla="*/ 536 h 550"/>
                <a:gd name="T12" fmla="*/ 14 w 644"/>
                <a:gd name="T13" fmla="*/ 550 h 550"/>
                <a:gd name="T14" fmla="*/ 321 w 644"/>
                <a:gd name="T15" fmla="*/ 550 h 550"/>
                <a:gd name="T16" fmla="*/ 630 w 644"/>
                <a:gd name="T17" fmla="*/ 550 h 550"/>
                <a:gd name="T18" fmla="*/ 644 w 644"/>
                <a:gd name="T19" fmla="*/ 536 h 550"/>
                <a:gd name="T20" fmla="*/ 644 w 644"/>
                <a:gd name="T21" fmla="*/ 231 h 550"/>
                <a:gd name="T22" fmla="*/ 632 w 644"/>
                <a:gd name="T23" fmla="*/ 217 h 550"/>
                <a:gd name="T24" fmla="*/ 335 w 644"/>
                <a:gd name="T25" fmla="*/ 146 h 550"/>
                <a:gd name="T26" fmla="*/ 29 w 644"/>
                <a:gd name="T27" fmla="*/ 98 h 550"/>
                <a:gd name="T28" fmla="*/ 307 w 644"/>
                <a:gd name="T29" fmla="*/ 31 h 550"/>
                <a:gd name="T30" fmla="*/ 307 w 644"/>
                <a:gd name="T31" fmla="*/ 157 h 550"/>
                <a:gd name="T32" fmla="*/ 307 w 644"/>
                <a:gd name="T33" fmla="*/ 522 h 550"/>
                <a:gd name="T34" fmla="*/ 29 w 644"/>
                <a:gd name="T35" fmla="*/ 522 h 550"/>
                <a:gd name="T36" fmla="*/ 29 w 644"/>
                <a:gd name="T37" fmla="*/ 98 h 550"/>
                <a:gd name="T38" fmla="*/ 616 w 644"/>
                <a:gd name="T39" fmla="*/ 522 h 550"/>
                <a:gd name="T40" fmla="*/ 335 w 644"/>
                <a:gd name="T41" fmla="*/ 522 h 550"/>
                <a:gd name="T42" fmla="*/ 335 w 644"/>
                <a:gd name="T43" fmla="*/ 176 h 550"/>
                <a:gd name="T44" fmla="*/ 616 w 644"/>
                <a:gd name="T45" fmla="*/ 241 h 550"/>
                <a:gd name="T46" fmla="*/ 616 w 644"/>
                <a:gd name="T47" fmla="*/ 52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4" h="550">
                  <a:moveTo>
                    <a:pt x="335" y="146"/>
                  </a:moveTo>
                  <a:lnTo>
                    <a:pt x="335" y="15"/>
                  </a:lnTo>
                  <a:lnTo>
                    <a:pt x="319" y="0"/>
                  </a:lnTo>
                  <a:lnTo>
                    <a:pt x="10" y="72"/>
                  </a:lnTo>
                  <a:lnTo>
                    <a:pt x="0" y="86"/>
                  </a:lnTo>
                  <a:lnTo>
                    <a:pt x="0" y="536"/>
                  </a:lnTo>
                  <a:lnTo>
                    <a:pt x="14" y="550"/>
                  </a:lnTo>
                  <a:lnTo>
                    <a:pt x="321" y="550"/>
                  </a:lnTo>
                  <a:lnTo>
                    <a:pt x="630" y="550"/>
                  </a:lnTo>
                  <a:lnTo>
                    <a:pt x="644" y="536"/>
                  </a:lnTo>
                  <a:lnTo>
                    <a:pt x="644" y="231"/>
                  </a:lnTo>
                  <a:lnTo>
                    <a:pt x="632" y="217"/>
                  </a:lnTo>
                  <a:lnTo>
                    <a:pt x="335" y="146"/>
                  </a:lnTo>
                  <a:close/>
                  <a:moveTo>
                    <a:pt x="29" y="98"/>
                  </a:moveTo>
                  <a:lnTo>
                    <a:pt x="307" y="31"/>
                  </a:lnTo>
                  <a:lnTo>
                    <a:pt x="307" y="157"/>
                  </a:lnTo>
                  <a:lnTo>
                    <a:pt x="307" y="522"/>
                  </a:lnTo>
                  <a:lnTo>
                    <a:pt x="29" y="522"/>
                  </a:lnTo>
                  <a:lnTo>
                    <a:pt x="29" y="98"/>
                  </a:lnTo>
                  <a:close/>
                  <a:moveTo>
                    <a:pt x="616" y="522"/>
                  </a:moveTo>
                  <a:lnTo>
                    <a:pt x="335" y="522"/>
                  </a:lnTo>
                  <a:lnTo>
                    <a:pt x="335" y="176"/>
                  </a:lnTo>
                  <a:lnTo>
                    <a:pt x="616" y="241"/>
                  </a:lnTo>
                  <a:lnTo>
                    <a:pt x="616" y="52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5" name="Freeform 11"/>
            <p:cNvSpPr>
              <a:spLocks noEditPoints="1"/>
            </p:cNvSpPr>
            <p:nvPr userDrawn="1">
              <p:custDataLst>
                <p:tags r:id="rId13"/>
              </p:custDataLst>
            </p:nvPr>
          </p:nvSpPr>
          <p:spPr bwMode="auto">
            <a:xfrm>
              <a:off x="-732" y="451"/>
              <a:ext cx="1080" cy="1080"/>
            </a:xfrm>
            <a:custGeom>
              <a:avLst/>
              <a:gdLst>
                <a:gd name="T0" fmla="*/ 227 w 454"/>
                <a:gd name="T1" fmla="*/ 0 h 454"/>
                <a:gd name="T2" fmla="*/ 0 w 454"/>
                <a:gd name="T3" fmla="*/ 227 h 454"/>
                <a:gd name="T4" fmla="*/ 227 w 454"/>
                <a:gd name="T5" fmla="*/ 454 h 454"/>
                <a:gd name="T6" fmla="*/ 454 w 454"/>
                <a:gd name="T7" fmla="*/ 227 h 454"/>
                <a:gd name="T8" fmla="*/ 227 w 454"/>
                <a:gd name="T9" fmla="*/ 0 h 454"/>
                <a:gd name="T10" fmla="*/ 227 w 454"/>
                <a:gd name="T11" fmla="*/ 438 h 454"/>
                <a:gd name="T12" fmla="*/ 16 w 454"/>
                <a:gd name="T13" fmla="*/ 227 h 454"/>
                <a:gd name="T14" fmla="*/ 227 w 454"/>
                <a:gd name="T15" fmla="*/ 16 h 454"/>
                <a:gd name="T16" fmla="*/ 438 w 454"/>
                <a:gd name="T17" fmla="*/ 227 h 454"/>
                <a:gd name="T18" fmla="*/ 227 w 454"/>
                <a:gd name="T19" fmla="*/ 43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453">
                  <a:moveTo>
                    <a:pt x="227" y="0"/>
                  </a:moveTo>
                  <a:cubicBezTo>
                    <a:pt x="102" y="0"/>
                    <a:pt x="0" y="102"/>
                    <a:pt x="0" y="227"/>
                  </a:cubicBezTo>
                  <a:cubicBezTo>
                    <a:pt x="0" y="352"/>
                    <a:pt x="102" y="454"/>
                    <a:pt x="227" y="454"/>
                  </a:cubicBezTo>
                  <a:cubicBezTo>
                    <a:pt x="352" y="454"/>
                    <a:pt x="454" y="352"/>
                    <a:pt x="454" y="227"/>
                  </a:cubicBezTo>
                  <a:cubicBezTo>
                    <a:pt x="454" y="102"/>
                    <a:pt x="352" y="0"/>
                    <a:pt x="227" y="0"/>
                  </a:cubicBezTo>
                  <a:close/>
                  <a:moveTo>
                    <a:pt x="227" y="438"/>
                  </a:moveTo>
                  <a:cubicBezTo>
                    <a:pt x="111" y="438"/>
                    <a:pt x="16" y="343"/>
                    <a:pt x="16" y="227"/>
                  </a:cubicBezTo>
                  <a:cubicBezTo>
                    <a:pt x="16" y="111"/>
                    <a:pt x="111" y="16"/>
                    <a:pt x="227" y="16"/>
                  </a:cubicBezTo>
                  <a:cubicBezTo>
                    <a:pt x="343" y="16"/>
                    <a:pt x="438" y="111"/>
                    <a:pt x="438" y="227"/>
                  </a:cubicBezTo>
                  <a:cubicBezTo>
                    <a:pt x="438" y="343"/>
                    <a:pt x="343" y="438"/>
                    <a:pt x="227" y="438"/>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6" name="Rectangle 12"/>
            <p:cNvSpPr>
              <a:spLocks noChangeArrowheads="1"/>
            </p:cNvSpPr>
            <p:nvPr userDrawn="1">
              <p:custDataLst>
                <p:tags r:id="rId14"/>
              </p:custDataLst>
            </p:nvPr>
          </p:nvSpPr>
          <p:spPr bwMode="auto">
            <a:xfrm>
              <a:off x="-420"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7" name="Rectangle 13"/>
            <p:cNvSpPr>
              <a:spLocks noChangeArrowheads="1"/>
            </p:cNvSpPr>
            <p:nvPr userDrawn="1">
              <p:custDataLst>
                <p:tags r:id="rId15"/>
              </p:custDataLst>
            </p:nvPr>
          </p:nvSpPr>
          <p:spPr bwMode="auto">
            <a:xfrm>
              <a:off x="-365" y="815"/>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8" name="Rectangle 14"/>
            <p:cNvSpPr>
              <a:spLocks noChangeArrowheads="1"/>
            </p:cNvSpPr>
            <p:nvPr userDrawn="1">
              <p:custDataLst>
                <p:tags r:id="rId16"/>
              </p:custDataLst>
            </p:nvPr>
          </p:nvSpPr>
          <p:spPr bwMode="auto">
            <a:xfrm>
              <a:off x="-313" y="815"/>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29" name="Rectangle 15"/>
            <p:cNvSpPr>
              <a:spLocks noChangeArrowheads="1"/>
            </p:cNvSpPr>
            <p:nvPr userDrawn="1">
              <p:custDataLst>
                <p:tags r:id="rId17"/>
              </p:custDataLst>
            </p:nvPr>
          </p:nvSpPr>
          <p:spPr bwMode="auto">
            <a:xfrm>
              <a:off x="-259" y="815"/>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0" name="Rectangle 16"/>
            <p:cNvSpPr>
              <a:spLocks noChangeArrowheads="1"/>
            </p:cNvSpPr>
            <p:nvPr userDrawn="1">
              <p:custDataLst>
                <p:tags r:id="rId18"/>
              </p:custDataLst>
            </p:nvPr>
          </p:nvSpPr>
          <p:spPr bwMode="auto">
            <a:xfrm>
              <a:off x="-420"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1" name="Rectangle 17"/>
            <p:cNvSpPr>
              <a:spLocks noChangeArrowheads="1"/>
            </p:cNvSpPr>
            <p:nvPr userDrawn="1">
              <p:custDataLst>
                <p:tags r:id="rId19"/>
              </p:custDataLst>
            </p:nvPr>
          </p:nvSpPr>
          <p:spPr bwMode="auto">
            <a:xfrm>
              <a:off x="-365" y="884"/>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2" name="Rectangle 18"/>
            <p:cNvSpPr>
              <a:spLocks noChangeArrowheads="1"/>
            </p:cNvSpPr>
            <p:nvPr userDrawn="1">
              <p:custDataLst>
                <p:tags r:id="rId20"/>
              </p:custDataLst>
            </p:nvPr>
          </p:nvSpPr>
          <p:spPr bwMode="auto">
            <a:xfrm>
              <a:off x="-313" y="884"/>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3" name="Rectangle 19"/>
            <p:cNvSpPr>
              <a:spLocks noChangeArrowheads="1"/>
            </p:cNvSpPr>
            <p:nvPr userDrawn="1">
              <p:custDataLst>
                <p:tags r:id="rId21"/>
              </p:custDataLst>
            </p:nvPr>
          </p:nvSpPr>
          <p:spPr bwMode="auto">
            <a:xfrm>
              <a:off x="-259" y="884"/>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4" name="Rectangle 20"/>
            <p:cNvSpPr>
              <a:spLocks noChangeArrowheads="1"/>
            </p:cNvSpPr>
            <p:nvPr userDrawn="1">
              <p:custDataLst>
                <p:tags r:id="rId22"/>
              </p:custDataLst>
            </p:nvPr>
          </p:nvSpPr>
          <p:spPr bwMode="auto">
            <a:xfrm>
              <a:off x="-420"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5" name="Rectangle 21"/>
            <p:cNvSpPr>
              <a:spLocks noChangeArrowheads="1"/>
            </p:cNvSpPr>
            <p:nvPr userDrawn="1">
              <p:custDataLst>
                <p:tags r:id="rId23"/>
              </p:custDataLst>
            </p:nvPr>
          </p:nvSpPr>
          <p:spPr bwMode="auto">
            <a:xfrm>
              <a:off x="-365" y="1022"/>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6" name="Rectangle 22"/>
            <p:cNvSpPr>
              <a:spLocks noChangeArrowheads="1"/>
            </p:cNvSpPr>
            <p:nvPr userDrawn="1">
              <p:custDataLst>
                <p:tags r:id="rId24"/>
              </p:custDataLst>
            </p:nvPr>
          </p:nvSpPr>
          <p:spPr bwMode="auto">
            <a:xfrm>
              <a:off x="-313"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7" name="Rectangle 23"/>
            <p:cNvSpPr>
              <a:spLocks noChangeArrowheads="1"/>
            </p:cNvSpPr>
            <p:nvPr userDrawn="1">
              <p:custDataLst>
                <p:tags r:id="rId25"/>
              </p:custDataLst>
            </p:nvPr>
          </p:nvSpPr>
          <p:spPr bwMode="auto">
            <a:xfrm>
              <a:off x="-259"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8" name="Rectangle 24"/>
            <p:cNvSpPr>
              <a:spLocks noChangeArrowheads="1"/>
            </p:cNvSpPr>
            <p:nvPr userDrawn="1">
              <p:custDataLst>
                <p:tags r:id="rId26"/>
              </p:custDataLst>
            </p:nvPr>
          </p:nvSpPr>
          <p:spPr bwMode="auto">
            <a:xfrm>
              <a:off x="-420"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39" name="Rectangle 25"/>
            <p:cNvSpPr>
              <a:spLocks noChangeArrowheads="1"/>
            </p:cNvSpPr>
            <p:nvPr userDrawn="1">
              <p:custDataLst>
                <p:tags r:id="rId27"/>
              </p:custDataLst>
            </p:nvPr>
          </p:nvSpPr>
          <p:spPr bwMode="auto">
            <a:xfrm>
              <a:off x="-365" y="1091"/>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0" name="Rectangle 26"/>
            <p:cNvSpPr>
              <a:spLocks noChangeArrowheads="1"/>
            </p:cNvSpPr>
            <p:nvPr userDrawn="1">
              <p:custDataLst>
                <p:tags r:id="rId28"/>
              </p:custDataLst>
            </p:nvPr>
          </p:nvSpPr>
          <p:spPr bwMode="auto">
            <a:xfrm>
              <a:off x="-313"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1" name="Rectangle 27"/>
            <p:cNvSpPr>
              <a:spLocks noChangeArrowheads="1"/>
            </p:cNvSpPr>
            <p:nvPr userDrawn="1">
              <p:custDataLst>
                <p:tags r:id="rId29"/>
              </p:custDataLst>
            </p:nvPr>
          </p:nvSpPr>
          <p:spPr bwMode="auto">
            <a:xfrm>
              <a:off x="-259"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2" name="Rectangle 28"/>
            <p:cNvSpPr>
              <a:spLocks noChangeArrowheads="1"/>
            </p:cNvSpPr>
            <p:nvPr userDrawn="1">
              <p:custDataLst>
                <p:tags r:id="rId30"/>
              </p:custDataLst>
            </p:nvPr>
          </p:nvSpPr>
          <p:spPr bwMode="auto">
            <a:xfrm>
              <a:off x="-420"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3" name="Rectangle 29"/>
            <p:cNvSpPr>
              <a:spLocks noChangeArrowheads="1"/>
            </p:cNvSpPr>
            <p:nvPr userDrawn="1">
              <p:custDataLst>
                <p:tags r:id="rId31"/>
              </p:custDataLst>
            </p:nvPr>
          </p:nvSpPr>
          <p:spPr bwMode="auto">
            <a:xfrm>
              <a:off x="-365" y="1160"/>
              <a:ext cx="28"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4" name="Rectangle 30"/>
            <p:cNvSpPr>
              <a:spLocks noChangeArrowheads="1"/>
            </p:cNvSpPr>
            <p:nvPr userDrawn="1">
              <p:custDataLst>
                <p:tags r:id="rId32"/>
              </p:custDataLst>
            </p:nvPr>
          </p:nvSpPr>
          <p:spPr bwMode="auto">
            <a:xfrm>
              <a:off x="-313"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5" name="Rectangle 31"/>
            <p:cNvSpPr>
              <a:spLocks noChangeArrowheads="1"/>
            </p:cNvSpPr>
            <p:nvPr userDrawn="1">
              <p:custDataLst>
                <p:tags r:id="rId33"/>
              </p:custDataLst>
            </p:nvPr>
          </p:nvSpPr>
          <p:spPr bwMode="auto">
            <a:xfrm>
              <a:off x="-259"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6" name="Rectangle 32"/>
            <p:cNvSpPr>
              <a:spLocks noChangeArrowheads="1"/>
            </p:cNvSpPr>
            <p:nvPr userDrawn="1">
              <p:custDataLst>
                <p:tags r:id="rId34"/>
              </p:custDataLst>
            </p:nvPr>
          </p:nvSpPr>
          <p:spPr bwMode="auto">
            <a:xfrm>
              <a:off x="-420"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7" name="Rectangle 33"/>
            <p:cNvSpPr>
              <a:spLocks noChangeArrowheads="1"/>
            </p:cNvSpPr>
            <p:nvPr userDrawn="1">
              <p:custDataLst>
                <p:tags r:id="rId35"/>
              </p:custDataLst>
            </p:nvPr>
          </p:nvSpPr>
          <p:spPr bwMode="auto">
            <a:xfrm>
              <a:off x="-365" y="953"/>
              <a:ext cx="28"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8" name="Rectangle 34"/>
            <p:cNvSpPr>
              <a:spLocks noChangeArrowheads="1"/>
            </p:cNvSpPr>
            <p:nvPr userDrawn="1">
              <p:custDataLst>
                <p:tags r:id="rId36"/>
              </p:custDataLst>
            </p:nvPr>
          </p:nvSpPr>
          <p:spPr bwMode="auto">
            <a:xfrm>
              <a:off x="-313"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49" name="Rectangle 35"/>
            <p:cNvSpPr>
              <a:spLocks noChangeArrowheads="1"/>
            </p:cNvSpPr>
            <p:nvPr userDrawn="1">
              <p:custDataLst>
                <p:tags r:id="rId37"/>
              </p:custDataLst>
            </p:nvPr>
          </p:nvSpPr>
          <p:spPr bwMode="auto">
            <a:xfrm>
              <a:off x="-259"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0" name="Rectangle 36"/>
            <p:cNvSpPr>
              <a:spLocks noChangeArrowheads="1"/>
            </p:cNvSpPr>
            <p:nvPr userDrawn="1">
              <p:custDataLst>
                <p:tags r:id="rId38"/>
              </p:custDataLst>
            </p:nvPr>
          </p:nvSpPr>
          <p:spPr bwMode="auto">
            <a:xfrm>
              <a:off x="-114"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1" name="Rectangle 37"/>
            <p:cNvSpPr>
              <a:spLocks noChangeArrowheads="1"/>
            </p:cNvSpPr>
            <p:nvPr userDrawn="1">
              <p:custDataLst>
                <p:tags r:id="rId39"/>
              </p:custDataLst>
            </p:nvPr>
          </p:nvSpPr>
          <p:spPr bwMode="auto">
            <a:xfrm>
              <a:off x="-61" y="1022"/>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2" name="Rectangle 38"/>
            <p:cNvSpPr>
              <a:spLocks noChangeArrowheads="1"/>
            </p:cNvSpPr>
            <p:nvPr userDrawn="1">
              <p:custDataLst>
                <p:tags r:id="rId40"/>
              </p:custDataLst>
            </p:nvPr>
          </p:nvSpPr>
          <p:spPr bwMode="auto">
            <a:xfrm>
              <a:off x="-7"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3" name="Rectangle 39"/>
            <p:cNvSpPr>
              <a:spLocks noChangeArrowheads="1"/>
            </p:cNvSpPr>
            <p:nvPr userDrawn="1">
              <p:custDataLst>
                <p:tags r:id="rId41"/>
              </p:custDataLst>
            </p:nvPr>
          </p:nvSpPr>
          <p:spPr bwMode="auto">
            <a:xfrm>
              <a:off x="48" y="1022"/>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4" name="Rectangle 40"/>
            <p:cNvSpPr>
              <a:spLocks noChangeArrowheads="1"/>
            </p:cNvSpPr>
            <p:nvPr userDrawn="1">
              <p:custDataLst>
                <p:tags r:id="rId42"/>
              </p:custDataLst>
            </p:nvPr>
          </p:nvSpPr>
          <p:spPr bwMode="auto">
            <a:xfrm>
              <a:off x="-114"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5" name="Rectangle 41"/>
            <p:cNvSpPr>
              <a:spLocks noChangeArrowheads="1"/>
            </p:cNvSpPr>
            <p:nvPr userDrawn="1">
              <p:custDataLst>
                <p:tags r:id="rId43"/>
              </p:custDataLst>
            </p:nvPr>
          </p:nvSpPr>
          <p:spPr bwMode="auto">
            <a:xfrm>
              <a:off x="-61" y="1091"/>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6" name="Rectangle 42"/>
            <p:cNvSpPr>
              <a:spLocks noChangeArrowheads="1"/>
            </p:cNvSpPr>
            <p:nvPr userDrawn="1">
              <p:custDataLst>
                <p:tags r:id="rId44"/>
              </p:custDataLst>
            </p:nvPr>
          </p:nvSpPr>
          <p:spPr bwMode="auto">
            <a:xfrm>
              <a:off x="-7"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7" name="Rectangle 43"/>
            <p:cNvSpPr>
              <a:spLocks noChangeArrowheads="1"/>
            </p:cNvSpPr>
            <p:nvPr userDrawn="1">
              <p:custDataLst>
                <p:tags r:id="rId45"/>
              </p:custDataLst>
            </p:nvPr>
          </p:nvSpPr>
          <p:spPr bwMode="auto">
            <a:xfrm>
              <a:off x="48" y="1091"/>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8" name="Rectangle 44"/>
            <p:cNvSpPr>
              <a:spLocks noChangeArrowheads="1"/>
            </p:cNvSpPr>
            <p:nvPr userDrawn="1">
              <p:custDataLst>
                <p:tags r:id="rId46"/>
              </p:custDataLst>
            </p:nvPr>
          </p:nvSpPr>
          <p:spPr bwMode="auto">
            <a:xfrm>
              <a:off x="-114"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59" name="Rectangle 45"/>
            <p:cNvSpPr>
              <a:spLocks noChangeArrowheads="1"/>
            </p:cNvSpPr>
            <p:nvPr userDrawn="1">
              <p:custDataLst>
                <p:tags r:id="rId47"/>
              </p:custDataLst>
            </p:nvPr>
          </p:nvSpPr>
          <p:spPr bwMode="auto">
            <a:xfrm>
              <a:off x="-61" y="1160"/>
              <a:ext cx="31"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0" name="Rectangle 46"/>
            <p:cNvSpPr>
              <a:spLocks noChangeArrowheads="1"/>
            </p:cNvSpPr>
            <p:nvPr userDrawn="1">
              <p:custDataLst>
                <p:tags r:id="rId48"/>
              </p:custDataLst>
            </p:nvPr>
          </p:nvSpPr>
          <p:spPr bwMode="auto">
            <a:xfrm>
              <a:off x="-7"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1" name="Rectangle 47"/>
            <p:cNvSpPr>
              <a:spLocks noChangeArrowheads="1"/>
            </p:cNvSpPr>
            <p:nvPr userDrawn="1">
              <p:custDataLst>
                <p:tags r:id="rId49"/>
              </p:custDataLst>
            </p:nvPr>
          </p:nvSpPr>
          <p:spPr bwMode="auto">
            <a:xfrm>
              <a:off x="48" y="1160"/>
              <a:ext cx="29"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2" name="Rectangle 48"/>
            <p:cNvSpPr>
              <a:spLocks noChangeArrowheads="1"/>
            </p:cNvSpPr>
            <p:nvPr userDrawn="1">
              <p:custDataLst>
                <p:tags r:id="rId50"/>
              </p:custDataLst>
            </p:nvPr>
          </p:nvSpPr>
          <p:spPr bwMode="auto">
            <a:xfrm>
              <a:off x="-114"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3" name="Rectangle 49"/>
            <p:cNvSpPr>
              <a:spLocks noChangeArrowheads="1"/>
            </p:cNvSpPr>
            <p:nvPr userDrawn="1">
              <p:custDataLst>
                <p:tags r:id="rId51"/>
              </p:custDataLst>
            </p:nvPr>
          </p:nvSpPr>
          <p:spPr bwMode="auto">
            <a:xfrm>
              <a:off x="-61" y="953"/>
              <a:ext cx="31"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4" name="Rectangle 50"/>
            <p:cNvSpPr>
              <a:spLocks noChangeArrowheads="1"/>
            </p:cNvSpPr>
            <p:nvPr userDrawn="1">
              <p:custDataLst>
                <p:tags r:id="rId52"/>
              </p:custDataLst>
            </p:nvPr>
          </p:nvSpPr>
          <p:spPr bwMode="auto">
            <a:xfrm>
              <a:off x="-7"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sp>
          <p:nvSpPr>
            <p:cNvPr id="165" name="Rectangle 51"/>
            <p:cNvSpPr>
              <a:spLocks noChangeArrowheads="1"/>
            </p:cNvSpPr>
            <p:nvPr userDrawn="1">
              <p:custDataLst>
                <p:tags r:id="rId53"/>
              </p:custDataLst>
            </p:nvPr>
          </p:nvSpPr>
          <p:spPr bwMode="auto">
            <a:xfrm>
              <a:off x="48" y="953"/>
              <a:ext cx="29" cy="40"/>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GB"/>
            </a:p>
          </p:txBody>
        </p:sp>
      </p:grpSp>
      <p:graphicFrame>
        <p:nvGraphicFramePr>
          <p:cNvPr id="166" name="Table 165"/>
          <p:cNvGraphicFramePr>
            <a:graphicFrameLocks noGrp="1"/>
          </p:cNvGraphicFramePr>
          <p:nvPr userDrawn="1">
            <p:custDataLst>
              <p:tags r:id="rId5"/>
            </p:custDataLst>
            <p:extLst/>
          </p:nvPr>
        </p:nvGraphicFramePr>
        <p:xfrm>
          <a:off x="543468" y="2175020"/>
          <a:ext cx="2138400" cy="1613100"/>
        </p:xfrm>
        <a:graphic>
          <a:graphicData uri="http://schemas.openxmlformats.org/drawingml/2006/table">
            <a:tbl>
              <a:tblPr>
                <a:tableStyleId>{7E9639D4-E3E2-4D34-9284-5A2195B3D0D7}</a:tableStyleId>
              </a:tblPr>
              <a:tblGrid>
                <a:gridCol w="21384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Offices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400"/>
                        </a:lnSpc>
                        <a:spcAft>
                          <a:spcPts val="300"/>
                        </a:spcAft>
                      </a:pPr>
                      <a:r>
                        <a:rPr lang="en-GB" sz="1100" smtClean="0"/>
                        <a:t>Beijing</a:t>
                      </a:r>
                    </a:p>
                    <a:p>
                      <a:pPr>
                        <a:lnSpc>
                          <a:spcPts val="1400"/>
                        </a:lnSpc>
                        <a:spcAft>
                          <a:spcPts val="300"/>
                        </a:spcAft>
                      </a:pPr>
                      <a:r>
                        <a:rPr lang="en-GB" sz="1100" smtClean="0"/>
                        <a:t>Hong Kong</a:t>
                      </a:r>
                    </a:p>
                    <a:p>
                      <a:pPr>
                        <a:lnSpc>
                          <a:spcPts val="1400"/>
                        </a:lnSpc>
                        <a:spcAft>
                          <a:spcPts val="300"/>
                        </a:spcAft>
                      </a:pPr>
                      <a:r>
                        <a:rPr lang="en-GB" sz="1100" smtClean="0"/>
                        <a:t>Shanghai</a:t>
                      </a:r>
                    </a:p>
                    <a:p>
                      <a:pPr>
                        <a:lnSpc>
                          <a:spcPts val="1400"/>
                        </a:lnSpc>
                        <a:spcAft>
                          <a:spcPts val="300"/>
                        </a:spcAft>
                      </a:pPr>
                      <a:r>
                        <a:rPr lang="en-GB" sz="1100" smtClean="0"/>
                        <a:t>Singapore</a:t>
                      </a:r>
                      <a:endParaRPr lang="en-GB" sz="1100" kern="1200" smtClean="0">
                        <a:solidFill>
                          <a:schemeClr val="tx1"/>
                        </a:solidFill>
                        <a:latin typeface="+mn-lt"/>
                        <a:ea typeface="+mn-ea"/>
                        <a:cs typeface="+mn-cs"/>
                      </a:endParaRPr>
                    </a:p>
                  </a:txBody>
                  <a:tcPr marL="0" marR="0" marT="108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graphicFrame>
        <p:nvGraphicFramePr>
          <p:cNvPr id="167" name="Table 166"/>
          <p:cNvGraphicFramePr>
            <a:graphicFrameLocks noGrp="1"/>
          </p:cNvGraphicFramePr>
          <p:nvPr userDrawn="1">
            <p:custDataLst>
              <p:tags r:id="rId6"/>
            </p:custDataLst>
            <p:extLst/>
          </p:nvPr>
        </p:nvGraphicFramePr>
        <p:xfrm>
          <a:off x="6465850" y="2175020"/>
          <a:ext cx="2138400" cy="3154000"/>
        </p:xfrm>
        <a:graphic>
          <a:graphicData uri="http://schemas.openxmlformats.org/drawingml/2006/table">
            <a:tbl>
              <a:tblPr>
                <a:tableStyleId>{7E9639D4-E3E2-4D34-9284-5A2195B3D0D7}</a:tableStyleId>
              </a:tblPr>
              <a:tblGrid>
                <a:gridCol w="21384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370840">
                <a:tc>
                  <a:txBody>
                    <a:bodyPr/>
                    <a:lstStyle/>
                    <a:p>
                      <a:pPr marL="0" algn="l" defTabSz="914400" rtl="0" eaLnBrk="1" latinLnBrk="0" hangingPunct="1">
                        <a:lnSpc>
                          <a:spcPts val="2800"/>
                        </a:lnSpc>
                      </a:pPr>
                      <a:r>
                        <a:rPr lang="en-GB" sz="2400" kern="1200" spc="-30" baseline="0" smtClean="0">
                          <a:solidFill>
                            <a:srgbClr val="E03A3E"/>
                          </a:solidFill>
                          <a:latin typeface="+mn-lt"/>
                          <a:ea typeface="+mn-ea"/>
                          <a:cs typeface="+mn-cs"/>
                        </a:rPr>
                        <a:t>Business teams</a:t>
                      </a:r>
                      <a:endParaRPr lang="en-GB" sz="2400" kern="1200" spc="-30" baseline="0">
                        <a:solidFill>
                          <a:srgbClr val="E03A3E"/>
                        </a:solidFill>
                        <a:latin typeface="+mn-lt"/>
                        <a:ea typeface="+mn-ea"/>
                        <a:cs typeface="+mn-cs"/>
                      </a:endParaRPr>
                    </a:p>
                  </a:txBody>
                  <a:tcPr marL="0" marR="0" marT="108000" marB="108000">
                    <a:lnL w="9525" cap="flat" cmpd="sng" algn="ctr">
                      <a:noFill/>
                      <a:prstDash val="solid"/>
                    </a:lnL>
                    <a:lnR w="9525" cap="flat" cmpd="sng" algn="ctr">
                      <a:noFill/>
                      <a:prstDash val="solid"/>
                    </a:lnR>
                    <a:lnT w="9525" cap="flat" cmpd="sng" algn="ctr">
                      <a:noFill/>
                      <a:prstDash val="solid"/>
                    </a:lnT>
                    <a:lnB w="6350" cap="flat" cmpd="sng" algn="ctr">
                      <a:solidFill>
                        <a:srgbClr val="57575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370840">
                <a:tc>
                  <a:txBody>
                    <a:bodyPr/>
                    <a:lstStyle/>
                    <a:p>
                      <a:pPr>
                        <a:lnSpc>
                          <a:spcPts val="1300"/>
                        </a:lnSpc>
                        <a:spcBef>
                          <a:spcPts val="400"/>
                        </a:spcBef>
                        <a:spcAft>
                          <a:spcPct val="0"/>
                        </a:spcAft>
                      </a:pPr>
                      <a:r>
                        <a:rPr lang="en-GB" sz="1100" smtClean="0"/>
                        <a:t>Australia</a:t>
                      </a:r>
                    </a:p>
                    <a:p>
                      <a:pPr>
                        <a:lnSpc>
                          <a:spcPts val="1300"/>
                        </a:lnSpc>
                        <a:spcBef>
                          <a:spcPts val="400"/>
                        </a:spcBef>
                        <a:spcAft>
                          <a:spcPct val="0"/>
                        </a:spcAft>
                      </a:pPr>
                      <a:r>
                        <a:rPr lang="en-GB" sz="1100" smtClean="0"/>
                        <a:t>Indonesia</a:t>
                      </a:r>
                    </a:p>
                    <a:p>
                      <a:pPr marL="0" marR="0" lvl="0" indent="0" algn="l" defTabSz="914400" rtl="0" eaLnBrk="1" fontAlgn="auto" latinLnBrk="0" hangingPunct="1">
                        <a:lnSpc>
                          <a:spcPts val="1300"/>
                        </a:lnSpc>
                        <a:spcBef>
                          <a:spcPts val="400"/>
                        </a:spcBef>
                        <a:spcAft>
                          <a:spcPct val="0"/>
                        </a:spcAft>
                        <a:buClrTx/>
                        <a:buSzTx/>
                        <a:buFontTx/>
                        <a:buNone/>
                        <a:defRPr/>
                      </a:pPr>
                      <a:r>
                        <a:rPr lang="en-GB" sz="1100" smtClean="0"/>
                        <a:t>India</a:t>
                      </a:r>
                    </a:p>
                    <a:p>
                      <a:pPr>
                        <a:lnSpc>
                          <a:spcPts val="1300"/>
                        </a:lnSpc>
                        <a:spcBef>
                          <a:spcPts val="400"/>
                        </a:spcBef>
                        <a:spcAft>
                          <a:spcPct val="0"/>
                        </a:spcAft>
                      </a:pPr>
                      <a:r>
                        <a:rPr lang="en-GB" sz="1100" smtClean="0"/>
                        <a:t>Japan</a:t>
                      </a:r>
                    </a:p>
                    <a:p>
                      <a:pPr>
                        <a:lnSpc>
                          <a:spcPts val="1300"/>
                        </a:lnSpc>
                        <a:spcBef>
                          <a:spcPts val="400"/>
                        </a:spcBef>
                        <a:spcAft>
                          <a:spcPct val="0"/>
                        </a:spcAft>
                      </a:pPr>
                      <a:r>
                        <a:rPr lang="en-GB" sz="1100" smtClean="0"/>
                        <a:t>Korea</a:t>
                      </a:r>
                    </a:p>
                    <a:p>
                      <a:pPr>
                        <a:lnSpc>
                          <a:spcPts val="1200"/>
                        </a:lnSpc>
                        <a:spcBef>
                          <a:spcPts val="1500"/>
                        </a:spcBef>
                        <a:spcAft>
                          <a:spcPct val="0"/>
                        </a:spcAft>
                      </a:pPr>
                      <a:r>
                        <a:rPr lang="en-GB" sz="1000" smtClean="0"/>
                        <a:t>In addition to our physical presence, our regional business teams bring together lawyers across the firm </a:t>
                      </a:r>
                      <a:br>
                        <a:rPr lang="en-GB" sz="1000" smtClean="0"/>
                      </a:br>
                      <a:r>
                        <a:rPr lang="en-GB" sz="1000" smtClean="0"/>
                        <a:t>with a depth of experience and </a:t>
                      </a:r>
                      <a:br>
                        <a:rPr lang="en-GB" sz="1000" smtClean="0"/>
                      </a:br>
                      <a:r>
                        <a:rPr lang="en-GB" sz="1000" smtClean="0"/>
                        <a:t>an established network of local counsel in advising clients operating or investing in specific geographic markets.</a:t>
                      </a:r>
                    </a:p>
                  </a:txBody>
                  <a:tcPr marL="0" marR="0" marT="36000" marB="108000">
                    <a:lnL w="9525" cap="flat" cmpd="sng" algn="ctr">
                      <a:noFill/>
                      <a:prstDash val="solid"/>
                    </a:lnL>
                    <a:lnR w="9525" cap="flat" cmpd="sng" algn="ctr">
                      <a:noFill/>
                      <a:prstDash val="solid"/>
                    </a:lnR>
                    <a:lnT w="6350" cap="flat" cmpd="sng" algn="ctr">
                      <a:solidFill>
                        <a:srgbClr val="575756"/>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sp>
        <p:nvSpPr>
          <p:cNvPr id="168" name="TextBox 167"/>
          <p:cNvSpPr txBox="1"/>
          <p:nvPr userDrawn="1">
            <p:custDataLst>
              <p:tags r:id="rId7"/>
            </p:custDataLst>
          </p:nvPr>
        </p:nvSpPr>
        <p:spPr>
          <a:xfrm>
            <a:off x="539750" y="540000"/>
            <a:ext cx="8064500" cy="835200"/>
          </a:xfrm>
          <a:prstGeom prst="rect">
            <a:avLst/>
          </a:prstGeom>
          <a:noFill/>
        </p:spPr>
        <p:txBody>
          <a:bodyPr wrap="square" lIns="0" tIns="0" rIns="0" bIns="0" rtlCol="0" anchor="b" anchorCtr="0">
            <a:noAutofit/>
          </a:bodyPr>
          <a:lstStyle>
            <a:defPPr>
              <a:defRPr lang="en-US"/>
            </a:defPPr>
            <a:lvl1pPr>
              <a:lnSpc>
                <a:spcPct val="74000"/>
              </a:lnSpc>
              <a:defRPr sz="3600">
                <a:solidFill>
                  <a:srgbClr val="000000"/>
                </a:solidFill>
                <a:latin typeface="+mj-lt"/>
              </a:defRPr>
            </a:lvl1pPr>
          </a:lstStyle>
          <a:p>
            <a:pPr lvl="0"/>
            <a:r>
              <a:rPr lang="en-GB" smtClean="0"/>
              <a:t>Where we are</a:t>
            </a:r>
          </a:p>
          <a:p>
            <a:pPr lvl="0"/>
            <a:endParaRPr lang="en-GB" smtClean="0"/>
          </a:p>
        </p:txBody>
      </p:sp>
      <p:sp>
        <p:nvSpPr>
          <p:cNvPr id="169" name="Rectangle 168"/>
          <p:cNvSpPr/>
          <p:nvPr userDrawn="1">
            <p:custDataLst>
              <p:tags r:id="rId8"/>
            </p:custDataLst>
          </p:nvPr>
        </p:nvSpPr>
        <p:spPr>
          <a:xfrm>
            <a:off x="0" y="6926"/>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70" name="Date Placeholder 2"/>
          <p:cNvSpPr>
            <a:spLocks noGrp="1"/>
          </p:cNvSpPr>
          <p:nvPr>
            <p:ph type="dt" sz="half" idx="10"/>
            <p:custDataLst>
              <p:tags r:id="rId9"/>
            </p:custDataLst>
          </p:nvPr>
        </p:nvSpPr>
        <p:spPr>
          <a:xfrm>
            <a:off x="8195400" y="6483429"/>
            <a:ext cx="720000" cy="180000"/>
          </a:xfrm>
        </p:spPr>
        <p:txBody>
          <a:bodyPr/>
          <a:lstStyle/>
          <a:p>
            <a:fld id="{B34F0AE6-B261-464F-BD5D-748B8D6DB058}" type="datetime1">
              <a:rPr lang="en-US" smtClean="0"/>
              <a:t>6/23/2022</a:t>
            </a:fld>
            <a:endParaRPr lang="en-GB"/>
          </a:p>
        </p:txBody>
      </p:sp>
      <p:sp>
        <p:nvSpPr>
          <p:cNvPr id="171" name="Footer Placeholder 3"/>
          <p:cNvSpPr>
            <a:spLocks noGrp="1"/>
          </p:cNvSpPr>
          <p:nvPr>
            <p:ph type="ftr" sz="quarter" idx="11"/>
            <p:custDataLst>
              <p:tags r:id="rId10"/>
            </p:custDataLst>
          </p:nvPr>
        </p:nvSpPr>
        <p:spPr>
          <a:xfrm>
            <a:off x="1584000" y="6483429"/>
            <a:ext cx="5355090" cy="180000"/>
          </a:xfrm>
        </p:spPr>
        <p:txBody>
          <a:bodyPr/>
          <a:lstStyle/>
          <a:p>
            <a:r>
              <a:rPr lang="en-GB" smtClean="0"/>
              <a:t>[Insert &gt; Header and Footer to change footer text]</a:t>
            </a:r>
            <a:endParaRPr lang="en-GB"/>
          </a:p>
        </p:txBody>
      </p:sp>
      <p:sp>
        <p:nvSpPr>
          <p:cNvPr id="172" name="Slide Number Placeholder 4"/>
          <p:cNvSpPr>
            <a:spLocks noGrp="1"/>
          </p:cNvSpPr>
          <p:nvPr>
            <p:ph type="sldNum" sz="quarter" idx="12"/>
            <p:custDataLst>
              <p:tags r:id="rId11"/>
            </p:custDataLst>
          </p:nvPr>
        </p:nvSpPr>
        <p:spPr>
          <a:xfrm>
            <a:off x="0" y="6488191"/>
            <a:ext cx="324000" cy="180000"/>
          </a:xfrm>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22761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redentials">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custDataLst>
              <p:tags r:id="rId1"/>
            </p:custDataLst>
          </p:nvPr>
        </p:nvSpPr>
        <p:spPr>
          <a:xfrm>
            <a:off x="539750" y="2844000"/>
            <a:ext cx="2592388" cy="2340000"/>
          </a:xfrm>
          <a:ln w="6350">
            <a:solidFill>
              <a:srgbClr val="808080"/>
            </a:solidFill>
          </a:ln>
        </p:spPr>
        <p:txBody>
          <a:bodyPr lIns="180000" tIns="216000" rIns="144000"/>
          <a:lstStyle>
            <a:lvl1pPr marL="180000" indent="-180000">
              <a:spcBef>
                <a:spcPts val="500"/>
              </a:spcBef>
              <a:buClr>
                <a:srgbClr val="E03A3E"/>
              </a:buClr>
              <a:buFont typeface="Arial" panose="020B0604020202020204" pitchFamily="34" charset="0"/>
              <a:buChar char="•"/>
              <a:defRPr sz="1400" b="0" baseline="0">
                <a:solidFill>
                  <a:srgbClr val="000000"/>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smtClean="0"/>
              <a:t>Click to add bullet points</a:t>
            </a:r>
            <a:endParaRPr lang="en-GB"/>
          </a:p>
        </p:txBody>
      </p:sp>
      <p:sp>
        <p:nvSpPr>
          <p:cNvPr id="15" name="Text Placeholder 10"/>
          <p:cNvSpPr>
            <a:spLocks noGrp="1"/>
          </p:cNvSpPr>
          <p:nvPr>
            <p:ph type="body" sz="quarter" idx="18" hasCustomPrompt="1"/>
            <p:custDataLst>
              <p:tags r:id="rId2"/>
            </p:custDataLst>
          </p:nvPr>
        </p:nvSpPr>
        <p:spPr>
          <a:xfrm>
            <a:off x="3275806" y="2844000"/>
            <a:ext cx="2592388" cy="2340000"/>
          </a:xfrm>
          <a:ln w="6350">
            <a:solidFill>
              <a:srgbClr val="808080"/>
            </a:solidFill>
          </a:ln>
        </p:spPr>
        <p:txBody>
          <a:bodyPr lIns="180000" tIns="216000" rIns="144000"/>
          <a:lstStyle>
            <a:lvl1pPr marL="180000" indent="-180000">
              <a:spcBef>
                <a:spcPts val="500"/>
              </a:spcBef>
              <a:buClr>
                <a:srgbClr val="E03A3E"/>
              </a:buClr>
              <a:buFont typeface="Arial" panose="020B0604020202020204" pitchFamily="34" charset="0"/>
              <a:buChar char="•"/>
              <a:defRPr sz="1400" b="0" baseline="0">
                <a:solidFill>
                  <a:srgbClr val="000000"/>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smtClean="0"/>
              <a:t>Click to add bullet points</a:t>
            </a:r>
            <a:endParaRPr lang="en-GB"/>
          </a:p>
        </p:txBody>
      </p:sp>
      <p:sp>
        <p:nvSpPr>
          <p:cNvPr id="18" name="Text Placeholder 10"/>
          <p:cNvSpPr>
            <a:spLocks noGrp="1"/>
          </p:cNvSpPr>
          <p:nvPr>
            <p:ph type="body" sz="quarter" idx="21" hasCustomPrompt="1"/>
            <p:custDataLst>
              <p:tags r:id="rId3"/>
            </p:custDataLst>
          </p:nvPr>
        </p:nvSpPr>
        <p:spPr>
          <a:xfrm>
            <a:off x="6011862" y="2844000"/>
            <a:ext cx="2592388" cy="2340000"/>
          </a:xfrm>
          <a:ln w="6350">
            <a:solidFill>
              <a:srgbClr val="808080"/>
            </a:solidFill>
          </a:ln>
        </p:spPr>
        <p:txBody>
          <a:bodyPr lIns="180000" tIns="216000" rIns="144000"/>
          <a:lstStyle>
            <a:lvl1pPr marL="180000" indent="-180000">
              <a:spcBef>
                <a:spcPts val="500"/>
              </a:spcBef>
              <a:buClr>
                <a:srgbClr val="E03A3E"/>
              </a:buClr>
              <a:buFont typeface="Arial" panose="020B0604020202020204" pitchFamily="34" charset="0"/>
              <a:buChar char="•"/>
              <a:defRPr sz="1400" b="0" baseline="0">
                <a:solidFill>
                  <a:srgbClr val="000000"/>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smtClean="0"/>
              <a:t>Click to add bullet points</a:t>
            </a:r>
            <a:endParaRPr lang="en-GB"/>
          </a:p>
        </p:txBody>
      </p:sp>
      <p:sp>
        <p:nvSpPr>
          <p:cNvPr id="3" name="Date Placeholder 2"/>
          <p:cNvSpPr>
            <a:spLocks noGrp="1"/>
          </p:cNvSpPr>
          <p:nvPr>
            <p:ph type="dt" sz="half" idx="10"/>
            <p:custDataLst>
              <p:tags r:id="rId4"/>
            </p:custDataLst>
          </p:nvPr>
        </p:nvSpPr>
        <p:spPr/>
        <p:txBody>
          <a:bodyPr/>
          <a:lstStyle/>
          <a:p>
            <a:fld id="{A942E0A6-EE09-4FEF-8749-BEDC243BDAEA}" type="datetime1">
              <a:rPr lang="en-US" smtClean="0"/>
              <a:t>6/23/2022</a:t>
            </a:fld>
            <a:endParaRPr lang="en-GB"/>
          </a:p>
        </p:txBody>
      </p:sp>
      <p:sp>
        <p:nvSpPr>
          <p:cNvPr id="4" name="Footer Placeholder 3"/>
          <p:cNvSpPr>
            <a:spLocks noGrp="1"/>
          </p:cNvSpPr>
          <p:nvPr>
            <p:ph type="ftr" sz="quarter" idx="11"/>
            <p:custDataLst>
              <p:tags r:id="rId5"/>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6"/>
            </p:custDataLst>
          </p:nvPr>
        </p:nvSpPr>
        <p:spPr/>
        <p:txBody>
          <a:bodyPr/>
          <a:lstStyle/>
          <a:p>
            <a:fld id="{0EBF2EF9-CCB8-434E-BFC2-9A9C4DFBBE08}" type="slidenum">
              <a:rPr lang="en-GB" smtClean="0"/>
              <a:t>‹#›</a:t>
            </a:fld>
            <a:endParaRPr lang="en-GB"/>
          </a:p>
        </p:txBody>
      </p:sp>
      <p:sp>
        <p:nvSpPr>
          <p:cNvPr id="7" name="Text Placeholder 6"/>
          <p:cNvSpPr>
            <a:spLocks noGrp="1"/>
          </p:cNvSpPr>
          <p:nvPr>
            <p:ph type="body" sz="quarter" idx="13"/>
            <p:custDataLst>
              <p:tags r:id="rId7"/>
            </p:custDataLst>
          </p:nvPr>
        </p:nvSpPr>
        <p:spPr>
          <a:xfrm>
            <a:off x="539750" y="1544639"/>
            <a:ext cx="8064500" cy="288000"/>
          </a:xfrm>
        </p:spPr>
        <p:txBody>
          <a:bodyPr/>
          <a:lstStyle>
            <a:lvl1pPr>
              <a:defRPr sz="1900" b="0"/>
            </a:lvl1pPr>
            <a:lvl2pPr>
              <a:defRPr sz="1900" b="0"/>
            </a:lvl2pPr>
            <a:lvl3pPr>
              <a:defRPr sz="1900" b="0"/>
            </a:lvl3pPr>
            <a:lvl4pPr>
              <a:defRPr sz="1900" b="0"/>
            </a:lvl4pPr>
            <a:lvl5pPr>
              <a:defRPr sz="1900" b="0"/>
            </a:lvl5pPr>
          </a:lstStyle>
          <a:p>
            <a:pPr lvl="0"/>
            <a:r>
              <a:rPr lang="en-US" smtClean="0"/>
              <a:t>Edit Master text styles</a:t>
            </a:r>
          </a:p>
        </p:txBody>
      </p:sp>
      <p:sp>
        <p:nvSpPr>
          <p:cNvPr id="9" name="Text Placeholder 8"/>
          <p:cNvSpPr>
            <a:spLocks noGrp="1"/>
          </p:cNvSpPr>
          <p:nvPr>
            <p:ph type="body" sz="quarter" idx="14" hasCustomPrompt="1"/>
            <p:custDataLst>
              <p:tags r:id="rId8"/>
            </p:custDataLst>
          </p:nvPr>
        </p:nvSpPr>
        <p:spPr>
          <a:xfrm>
            <a:off x="539750" y="2088000"/>
            <a:ext cx="2592000" cy="756000"/>
          </a:xfrm>
          <a:solidFill>
            <a:srgbClr val="E03A3E"/>
          </a:solidFill>
          <a:ln w="6350">
            <a:solidFill>
              <a:srgbClr val="E03A3E"/>
            </a:solidFill>
          </a:ln>
        </p:spPr>
        <p:txBody>
          <a:bodyPr lIns="828000" rIns="72000" anchor="ctr" anchorCtr="0"/>
          <a:lstStyle>
            <a:lvl1pPr algn="l">
              <a:spcBef>
                <a:spcPct val="0"/>
              </a:spcBef>
              <a:defRPr sz="1700" b="1">
                <a:solidFill>
                  <a:srgbClr val="FFFFFF"/>
                </a:solidFill>
              </a:defRPr>
            </a:lvl1pPr>
            <a:lvl2pPr algn="ctr">
              <a:defRPr sz="1700" b="1">
                <a:solidFill>
                  <a:srgbClr val="FFFFFF"/>
                </a:solidFill>
              </a:defRPr>
            </a:lvl2pPr>
            <a:lvl3pPr algn="ctr">
              <a:defRPr sz="1700" b="1">
                <a:solidFill>
                  <a:srgbClr val="FFFFFF"/>
                </a:solidFill>
              </a:defRPr>
            </a:lvl3pPr>
            <a:lvl4pPr algn="ctr">
              <a:defRPr sz="1700" b="1">
                <a:solidFill>
                  <a:srgbClr val="FFFFFF"/>
                </a:solidFill>
              </a:defRPr>
            </a:lvl4pPr>
            <a:lvl5pPr algn="ctr">
              <a:defRPr sz="1700" b="1">
                <a:solidFill>
                  <a:srgbClr val="FFFFFF"/>
                </a:solidFill>
              </a:defRPr>
            </a:lvl5pPr>
          </a:lstStyle>
          <a:p>
            <a:pPr lvl="0"/>
            <a:r>
              <a:rPr lang="en-US" smtClean="0"/>
              <a:t>Click to edit heading</a:t>
            </a:r>
          </a:p>
        </p:txBody>
      </p:sp>
      <p:sp>
        <p:nvSpPr>
          <p:cNvPr id="13" name="Picture Placeholder 12"/>
          <p:cNvSpPr>
            <a:spLocks noGrp="1"/>
          </p:cNvSpPr>
          <p:nvPr>
            <p:ph type="pic" sz="quarter" idx="16" hasCustomPrompt="1"/>
            <p:custDataLst>
              <p:tags r:id="rId9"/>
            </p:custDataLst>
          </p:nvPr>
        </p:nvSpPr>
        <p:spPr>
          <a:xfrm>
            <a:off x="708026" y="2212181"/>
            <a:ext cx="504000" cy="504000"/>
          </a:xfrm>
        </p:spPr>
        <p:txBody>
          <a:bodyPr anchor="ctr" anchorCtr="0"/>
          <a:lstStyle>
            <a:lvl1pPr algn="ctr">
              <a:defRPr>
                <a:solidFill>
                  <a:srgbClr val="FFFFFF"/>
                </a:solidFill>
              </a:defRPr>
            </a:lvl1pPr>
          </a:lstStyle>
          <a:p>
            <a:r>
              <a:rPr lang="en-GB" smtClean="0"/>
              <a:t>icon</a:t>
            </a:r>
            <a:endParaRPr lang="en-GB"/>
          </a:p>
        </p:txBody>
      </p:sp>
      <p:sp>
        <p:nvSpPr>
          <p:cNvPr id="14" name="Text Placeholder 8"/>
          <p:cNvSpPr>
            <a:spLocks noGrp="1"/>
          </p:cNvSpPr>
          <p:nvPr>
            <p:ph type="body" sz="quarter" idx="17" hasCustomPrompt="1"/>
            <p:custDataLst>
              <p:tags r:id="rId10"/>
            </p:custDataLst>
          </p:nvPr>
        </p:nvSpPr>
        <p:spPr>
          <a:xfrm>
            <a:off x="3275806" y="2088000"/>
            <a:ext cx="2592000" cy="756000"/>
          </a:xfrm>
          <a:solidFill>
            <a:srgbClr val="878787"/>
          </a:solidFill>
          <a:ln w="6350">
            <a:solidFill>
              <a:srgbClr val="878787"/>
            </a:solidFill>
          </a:ln>
        </p:spPr>
        <p:txBody>
          <a:bodyPr lIns="828000" rIns="72000" anchor="ctr" anchorCtr="0"/>
          <a:lstStyle>
            <a:lvl1pPr algn="l">
              <a:spcBef>
                <a:spcPct val="0"/>
              </a:spcBef>
              <a:defRPr sz="1700" b="1">
                <a:solidFill>
                  <a:srgbClr val="FFFFFF"/>
                </a:solidFill>
              </a:defRPr>
            </a:lvl1pPr>
            <a:lvl2pPr algn="ctr">
              <a:defRPr sz="1700" b="1">
                <a:solidFill>
                  <a:srgbClr val="FFFFFF"/>
                </a:solidFill>
              </a:defRPr>
            </a:lvl2pPr>
            <a:lvl3pPr algn="ctr">
              <a:defRPr sz="1700" b="1">
                <a:solidFill>
                  <a:srgbClr val="FFFFFF"/>
                </a:solidFill>
              </a:defRPr>
            </a:lvl3pPr>
            <a:lvl4pPr algn="ctr">
              <a:defRPr sz="1700" b="1">
                <a:solidFill>
                  <a:srgbClr val="FFFFFF"/>
                </a:solidFill>
              </a:defRPr>
            </a:lvl4pPr>
            <a:lvl5pPr algn="ctr">
              <a:defRPr sz="1700" b="1">
                <a:solidFill>
                  <a:srgbClr val="FFFFFF"/>
                </a:solidFill>
              </a:defRPr>
            </a:lvl5pPr>
          </a:lstStyle>
          <a:p>
            <a:pPr lvl="0"/>
            <a:r>
              <a:rPr lang="en-US" smtClean="0"/>
              <a:t>Click to edit heading</a:t>
            </a:r>
          </a:p>
        </p:txBody>
      </p:sp>
      <p:sp>
        <p:nvSpPr>
          <p:cNvPr id="16" name="Picture Placeholder 12"/>
          <p:cNvSpPr>
            <a:spLocks noGrp="1"/>
          </p:cNvSpPr>
          <p:nvPr>
            <p:ph type="pic" sz="quarter" idx="19" hasCustomPrompt="1"/>
            <p:custDataLst>
              <p:tags r:id="rId11"/>
            </p:custDataLst>
          </p:nvPr>
        </p:nvSpPr>
        <p:spPr>
          <a:xfrm>
            <a:off x="3444082" y="2212181"/>
            <a:ext cx="504000" cy="504000"/>
          </a:xfrm>
        </p:spPr>
        <p:txBody>
          <a:bodyPr anchor="ctr" anchorCtr="0"/>
          <a:lstStyle>
            <a:lvl1pPr algn="ctr">
              <a:defRPr>
                <a:solidFill>
                  <a:srgbClr val="FFFFFF"/>
                </a:solidFill>
              </a:defRPr>
            </a:lvl1pPr>
          </a:lstStyle>
          <a:p>
            <a:r>
              <a:rPr lang="en-GB" smtClean="0"/>
              <a:t>icon</a:t>
            </a:r>
            <a:endParaRPr lang="en-GB"/>
          </a:p>
        </p:txBody>
      </p:sp>
      <p:sp>
        <p:nvSpPr>
          <p:cNvPr id="17" name="Text Placeholder 8"/>
          <p:cNvSpPr>
            <a:spLocks noGrp="1"/>
          </p:cNvSpPr>
          <p:nvPr>
            <p:ph type="body" sz="quarter" idx="20" hasCustomPrompt="1"/>
            <p:custDataLst>
              <p:tags r:id="rId12"/>
            </p:custDataLst>
          </p:nvPr>
        </p:nvSpPr>
        <p:spPr>
          <a:xfrm>
            <a:off x="6011862" y="2088000"/>
            <a:ext cx="2592000" cy="756000"/>
          </a:xfrm>
          <a:solidFill>
            <a:srgbClr val="E03A3E"/>
          </a:solidFill>
          <a:ln w="6350">
            <a:solidFill>
              <a:srgbClr val="E03A3E"/>
            </a:solidFill>
          </a:ln>
        </p:spPr>
        <p:txBody>
          <a:bodyPr lIns="828000" rIns="72000" anchor="ctr" anchorCtr="0"/>
          <a:lstStyle>
            <a:lvl1pPr algn="l">
              <a:spcBef>
                <a:spcPct val="0"/>
              </a:spcBef>
              <a:defRPr sz="1700" b="1">
                <a:solidFill>
                  <a:srgbClr val="FFFFFF"/>
                </a:solidFill>
              </a:defRPr>
            </a:lvl1pPr>
            <a:lvl2pPr algn="ctr">
              <a:defRPr sz="1700" b="1">
                <a:solidFill>
                  <a:srgbClr val="FFFFFF"/>
                </a:solidFill>
              </a:defRPr>
            </a:lvl2pPr>
            <a:lvl3pPr algn="ctr">
              <a:defRPr sz="1700" b="1">
                <a:solidFill>
                  <a:srgbClr val="FFFFFF"/>
                </a:solidFill>
              </a:defRPr>
            </a:lvl3pPr>
            <a:lvl4pPr algn="ctr">
              <a:defRPr sz="1700" b="1">
                <a:solidFill>
                  <a:srgbClr val="FFFFFF"/>
                </a:solidFill>
              </a:defRPr>
            </a:lvl4pPr>
            <a:lvl5pPr algn="ctr">
              <a:defRPr sz="1700" b="1">
                <a:solidFill>
                  <a:srgbClr val="FFFFFF"/>
                </a:solidFill>
              </a:defRPr>
            </a:lvl5pPr>
          </a:lstStyle>
          <a:p>
            <a:pPr lvl="0"/>
            <a:r>
              <a:rPr lang="en-US" smtClean="0"/>
              <a:t>Click to edit heading</a:t>
            </a:r>
          </a:p>
        </p:txBody>
      </p:sp>
      <p:sp>
        <p:nvSpPr>
          <p:cNvPr id="19" name="Picture Placeholder 12"/>
          <p:cNvSpPr>
            <a:spLocks noGrp="1"/>
          </p:cNvSpPr>
          <p:nvPr>
            <p:ph type="pic" sz="quarter" idx="22" hasCustomPrompt="1"/>
            <p:custDataLst>
              <p:tags r:id="rId13"/>
            </p:custDataLst>
          </p:nvPr>
        </p:nvSpPr>
        <p:spPr>
          <a:xfrm>
            <a:off x="6180138" y="2212181"/>
            <a:ext cx="504000" cy="504000"/>
          </a:xfrm>
        </p:spPr>
        <p:txBody>
          <a:bodyPr anchor="ctr" anchorCtr="0"/>
          <a:lstStyle>
            <a:lvl1pPr algn="ctr">
              <a:defRPr>
                <a:solidFill>
                  <a:srgbClr val="FFFFFF"/>
                </a:solidFill>
              </a:defRPr>
            </a:lvl1pPr>
          </a:lstStyle>
          <a:p>
            <a:r>
              <a:rPr lang="en-GB" smtClean="0"/>
              <a:t>icon</a:t>
            </a:r>
            <a:endParaRPr lang="en-GB"/>
          </a:p>
        </p:txBody>
      </p:sp>
      <p:sp>
        <p:nvSpPr>
          <p:cNvPr id="6" name="Title 5"/>
          <p:cNvSpPr>
            <a:spLocks noGrp="1"/>
          </p:cNvSpPr>
          <p:nvPr>
            <p:ph type="title"/>
            <p:custDataLst>
              <p:tags r:id="rId14"/>
            </p:custDataLst>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334958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Contacts - photo grid">
    <p:spTree>
      <p:nvGrpSpPr>
        <p:cNvPr id="1" name=""/>
        <p:cNvGrpSpPr/>
        <p:nvPr/>
      </p:nvGrpSpPr>
      <p:grpSpPr>
        <a:xfrm>
          <a:off x="0" y="0"/>
          <a:ext cx="0" cy="0"/>
          <a:chOff x="0" y="0"/>
          <a:chExt cx="0" cy="0"/>
        </a:xfrm>
      </p:grpSpPr>
      <p:cxnSp>
        <p:nvCxnSpPr>
          <p:cNvPr id="37" name="Straight Connector 36"/>
          <p:cNvCxnSpPr/>
          <p:nvPr userDrawn="1">
            <p:custDataLst>
              <p:tags r:id="rId1"/>
            </p:custDataLst>
          </p:nvPr>
        </p:nvCxnSpPr>
        <p:spPr>
          <a:xfrm>
            <a:off x="539750" y="6118222"/>
            <a:ext cx="8064499"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custDataLst>
              <p:tags r:id="rId2"/>
            </p:custDataLst>
          </p:nvPr>
        </p:nvCxnSpPr>
        <p:spPr>
          <a:xfrm>
            <a:off x="539750" y="4330697"/>
            <a:ext cx="8064499"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custDataLst>
              <p:tags r:id="rId3"/>
            </p:custDataLst>
          </p:nvPr>
        </p:nvCxnSpPr>
        <p:spPr>
          <a:xfrm>
            <a:off x="539750" y="3622672"/>
            <a:ext cx="8064499"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custDataLst>
              <p:tags r:id="rId4"/>
            </p:custDataLst>
          </p:nvPr>
        </p:nvCxnSpPr>
        <p:spPr>
          <a:xfrm>
            <a:off x="539750" y="1831972"/>
            <a:ext cx="8064499"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sp>
        <p:nvSpPr>
          <p:cNvPr id="17" name="Picture Placeholder 16"/>
          <p:cNvSpPr>
            <a:spLocks noGrp="1"/>
          </p:cNvSpPr>
          <p:nvPr>
            <p:ph type="pic" sz="quarter" idx="37" hasCustomPrompt="1"/>
            <p:custDataLst>
              <p:tags r:id="rId5"/>
            </p:custDataLst>
          </p:nvPr>
        </p:nvSpPr>
        <p:spPr>
          <a:xfrm>
            <a:off x="4500563" y="1812131"/>
            <a:ext cx="142227" cy="1836000"/>
          </a:xfrm>
          <a:solidFill>
            <a:srgbClr val="FFFFFF"/>
          </a:solidFill>
        </p:spPr>
        <p:txBody>
          <a:bodyPr vert="vert" anchor="ctr" anchorCtr="0"/>
          <a:lstStyle>
            <a:lvl1pPr algn="ctr">
              <a:defRPr sz="800" b="0">
                <a:solidFill>
                  <a:srgbClr val="878787"/>
                </a:solidFill>
              </a:defRPr>
            </a:lvl1pPr>
          </a:lstStyle>
          <a:p>
            <a:r>
              <a:rPr lang="en-GB" smtClean="0"/>
              <a:t>Delete if gap not required</a:t>
            </a:r>
            <a:endParaRPr lang="en-GB"/>
          </a:p>
        </p:txBody>
      </p:sp>
      <p:sp>
        <p:nvSpPr>
          <p:cNvPr id="39" name="Picture Placeholder 16"/>
          <p:cNvSpPr>
            <a:spLocks noGrp="1"/>
          </p:cNvSpPr>
          <p:nvPr>
            <p:ph type="pic" sz="quarter" idx="38" hasCustomPrompt="1"/>
            <p:custDataLst>
              <p:tags r:id="rId6"/>
            </p:custDataLst>
          </p:nvPr>
        </p:nvSpPr>
        <p:spPr>
          <a:xfrm>
            <a:off x="4500563" y="4309264"/>
            <a:ext cx="142227" cy="1836000"/>
          </a:xfrm>
          <a:solidFill>
            <a:srgbClr val="FFFFFF"/>
          </a:solidFill>
        </p:spPr>
        <p:txBody>
          <a:bodyPr vert="vert" anchor="ctr" anchorCtr="0"/>
          <a:lstStyle>
            <a:lvl1pPr algn="ctr">
              <a:defRPr sz="800" b="0">
                <a:solidFill>
                  <a:srgbClr val="878787"/>
                </a:solidFill>
              </a:defRPr>
            </a:lvl1pPr>
          </a:lstStyle>
          <a:p>
            <a:r>
              <a:rPr lang="en-GB" smtClean="0"/>
              <a:t>Delete if gap not required</a:t>
            </a:r>
            <a:endParaRPr lang="en-GB"/>
          </a:p>
        </p:txBody>
      </p:sp>
      <p:sp>
        <p:nvSpPr>
          <p:cNvPr id="3" name="Date Placeholder 2"/>
          <p:cNvSpPr>
            <a:spLocks noGrp="1"/>
          </p:cNvSpPr>
          <p:nvPr>
            <p:ph type="dt" sz="half" idx="10"/>
            <p:custDataLst>
              <p:tags r:id="rId7"/>
            </p:custDataLst>
          </p:nvPr>
        </p:nvSpPr>
        <p:spPr/>
        <p:txBody>
          <a:bodyPr/>
          <a:lstStyle/>
          <a:p>
            <a:fld id="{42E44667-161A-44CE-AAD6-5FDEB94C9567}" type="datetime1">
              <a:rPr lang="en-US" smtClean="0"/>
              <a:t>6/23/2022</a:t>
            </a:fld>
            <a:endParaRPr lang="en-GB"/>
          </a:p>
        </p:txBody>
      </p:sp>
      <p:sp>
        <p:nvSpPr>
          <p:cNvPr id="4" name="Footer Placeholder 3"/>
          <p:cNvSpPr>
            <a:spLocks noGrp="1"/>
          </p:cNvSpPr>
          <p:nvPr>
            <p:ph type="ftr" sz="quarter" idx="11"/>
            <p:custDataLst>
              <p:tags r:id="rId8"/>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9"/>
            </p:custDataLst>
          </p:nvPr>
        </p:nvSpPr>
        <p:spPr/>
        <p:txBody>
          <a:bodyPr/>
          <a:lstStyle/>
          <a:p>
            <a:fld id="{0EBF2EF9-CCB8-434E-BFC2-9A9C4DFBBE08}" type="slidenum">
              <a:rPr lang="en-GB" smtClean="0"/>
              <a:t>‹#›</a:t>
            </a:fld>
            <a:endParaRPr lang="en-GB"/>
          </a:p>
        </p:txBody>
      </p:sp>
      <p:sp>
        <p:nvSpPr>
          <p:cNvPr id="15" name="Text Placeholder 14"/>
          <p:cNvSpPr>
            <a:spLocks noGrp="1"/>
          </p:cNvSpPr>
          <p:nvPr>
            <p:ph type="body" sz="quarter" idx="33" hasCustomPrompt="1"/>
            <p:custDataLst>
              <p:tags r:id="rId10"/>
            </p:custDataLst>
          </p:nvPr>
        </p:nvSpPr>
        <p:spPr>
          <a:xfrm>
            <a:off x="539750" y="1554898"/>
            <a:ext cx="3960813" cy="280250"/>
          </a:xfrm>
        </p:spPr>
        <p:txBody>
          <a:bodyPr/>
          <a:lstStyle>
            <a:lvl1pPr>
              <a:lnSpc>
                <a:spcPct val="100000"/>
              </a:lnSpc>
              <a:defRPr/>
            </a:lvl1pPr>
          </a:lstStyle>
          <a:p>
            <a:pPr lvl="0"/>
            <a:r>
              <a:rPr lang="en-US" smtClean="0"/>
              <a:t>Specialism</a:t>
            </a:r>
            <a:endParaRPr lang="en-GB"/>
          </a:p>
        </p:txBody>
      </p:sp>
      <p:sp>
        <p:nvSpPr>
          <p:cNvPr id="32" name="Text Placeholder 14"/>
          <p:cNvSpPr>
            <a:spLocks noGrp="1"/>
          </p:cNvSpPr>
          <p:nvPr>
            <p:ph type="body" sz="quarter" idx="34" hasCustomPrompt="1"/>
            <p:custDataLst>
              <p:tags r:id="rId11"/>
            </p:custDataLst>
          </p:nvPr>
        </p:nvSpPr>
        <p:spPr>
          <a:xfrm>
            <a:off x="4643436" y="1554898"/>
            <a:ext cx="3960813" cy="280250"/>
          </a:xfrm>
        </p:spPr>
        <p:txBody>
          <a:bodyPr/>
          <a:lstStyle>
            <a:lvl1pPr>
              <a:lnSpc>
                <a:spcPct val="100000"/>
              </a:lnSpc>
              <a:defRPr/>
            </a:lvl1pPr>
          </a:lstStyle>
          <a:p>
            <a:pPr lvl="0"/>
            <a:r>
              <a:rPr lang="en-US" smtClean="0"/>
              <a:t>Specialism</a:t>
            </a:r>
            <a:endParaRPr lang="en-GB"/>
          </a:p>
        </p:txBody>
      </p:sp>
      <p:sp>
        <p:nvSpPr>
          <p:cNvPr id="34" name="Text Placeholder 14"/>
          <p:cNvSpPr>
            <a:spLocks noGrp="1"/>
          </p:cNvSpPr>
          <p:nvPr>
            <p:ph type="body" sz="quarter" idx="35" hasCustomPrompt="1"/>
            <p:custDataLst>
              <p:tags r:id="rId12"/>
            </p:custDataLst>
          </p:nvPr>
        </p:nvSpPr>
        <p:spPr>
          <a:xfrm>
            <a:off x="539750" y="4053211"/>
            <a:ext cx="3960813" cy="280800"/>
          </a:xfrm>
        </p:spPr>
        <p:txBody>
          <a:bodyPr/>
          <a:lstStyle>
            <a:lvl1pPr>
              <a:lnSpc>
                <a:spcPct val="100000"/>
              </a:lnSpc>
              <a:defRPr/>
            </a:lvl1pPr>
          </a:lstStyle>
          <a:p>
            <a:pPr lvl="0"/>
            <a:r>
              <a:rPr lang="en-US" smtClean="0"/>
              <a:t>Specialism</a:t>
            </a:r>
            <a:endParaRPr lang="en-GB"/>
          </a:p>
        </p:txBody>
      </p:sp>
      <p:sp>
        <p:nvSpPr>
          <p:cNvPr id="35" name="Text Placeholder 14"/>
          <p:cNvSpPr>
            <a:spLocks noGrp="1"/>
          </p:cNvSpPr>
          <p:nvPr>
            <p:ph type="body" sz="quarter" idx="36" hasCustomPrompt="1"/>
            <p:custDataLst>
              <p:tags r:id="rId13"/>
            </p:custDataLst>
          </p:nvPr>
        </p:nvSpPr>
        <p:spPr>
          <a:xfrm>
            <a:off x="4643436" y="4053211"/>
            <a:ext cx="3960813" cy="280800"/>
          </a:xfrm>
        </p:spPr>
        <p:txBody>
          <a:bodyPr/>
          <a:lstStyle>
            <a:lvl1pPr>
              <a:lnSpc>
                <a:spcPct val="100000"/>
              </a:lnSpc>
              <a:defRPr/>
            </a:lvl1pPr>
          </a:lstStyle>
          <a:p>
            <a:pPr lvl="0"/>
            <a:r>
              <a:rPr lang="en-US" smtClean="0"/>
              <a:t>Specialism</a:t>
            </a:r>
            <a:endParaRPr lang="en-GB"/>
          </a:p>
        </p:txBody>
      </p:sp>
      <p:sp>
        <p:nvSpPr>
          <p:cNvPr id="7" name="Picture Placeholder 6"/>
          <p:cNvSpPr>
            <a:spLocks noGrp="1" noChangeAspect="1"/>
          </p:cNvSpPr>
          <p:nvPr>
            <p:ph type="pic" sz="quarter" idx="13" hasCustomPrompt="1"/>
            <p:custDataLst>
              <p:tags r:id="rId14"/>
            </p:custDataLst>
          </p:nvPr>
        </p:nvSpPr>
        <p:spPr>
          <a:xfrm>
            <a:off x="539750" y="1986934"/>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9" name="Text Placeholder 8"/>
          <p:cNvSpPr>
            <a:spLocks noGrp="1"/>
          </p:cNvSpPr>
          <p:nvPr>
            <p:ph type="body" sz="quarter" idx="14" hasCustomPrompt="1"/>
            <p:custDataLst>
              <p:tags r:id="rId15"/>
            </p:custDataLst>
          </p:nvPr>
        </p:nvSpPr>
        <p:spPr>
          <a:xfrm>
            <a:off x="539750" y="2922934"/>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Picture Placeholder 6"/>
          <p:cNvSpPr>
            <a:spLocks noGrp="1" noChangeAspect="1"/>
          </p:cNvSpPr>
          <p:nvPr>
            <p:ph type="pic" sz="quarter" idx="15" hasCustomPrompt="1"/>
            <p:custDataLst>
              <p:tags r:id="rId16"/>
            </p:custDataLst>
          </p:nvPr>
        </p:nvSpPr>
        <p:spPr>
          <a:xfrm>
            <a:off x="2591917" y="1986934"/>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27" name="Picture Placeholder 6"/>
          <p:cNvSpPr>
            <a:spLocks noGrp="1" noChangeAspect="1"/>
          </p:cNvSpPr>
          <p:nvPr>
            <p:ph type="pic" sz="quarter" idx="17" hasCustomPrompt="1"/>
            <p:custDataLst>
              <p:tags r:id="rId17"/>
            </p:custDataLst>
          </p:nvPr>
        </p:nvSpPr>
        <p:spPr>
          <a:xfrm>
            <a:off x="4644082" y="1986934"/>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60" name="Text Placeholder 8"/>
          <p:cNvSpPr>
            <a:spLocks noGrp="1"/>
          </p:cNvSpPr>
          <p:nvPr>
            <p:ph type="body" sz="quarter" idx="24" hasCustomPrompt="1"/>
            <p:custDataLst>
              <p:tags r:id="rId18"/>
            </p:custDataLst>
          </p:nvPr>
        </p:nvSpPr>
        <p:spPr>
          <a:xfrm>
            <a:off x="2591917" y="2922934"/>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 name="Text Placeholder 8"/>
          <p:cNvSpPr>
            <a:spLocks noGrp="1"/>
          </p:cNvSpPr>
          <p:nvPr>
            <p:ph type="body" sz="quarter" idx="25" hasCustomPrompt="1"/>
            <p:custDataLst>
              <p:tags r:id="rId19"/>
            </p:custDataLst>
          </p:nvPr>
        </p:nvSpPr>
        <p:spPr>
          <a:xfrm>
            <a:off x="4644084" y="2922934"/>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Picture Placeholder 6"/>
          <p:cNvSpPr>
            <a:spLocks noGrp="1" noChangeAspect="1"/>
          </p:cNvSpPr>
          <p:nvPr>
            <p:ph type="pic" sz="quarter" idx="29" hasCustomPrompt="1"/>
            <p:custDataLst>
              <p:tags r:id="rId20"/>
            </p:custDataLst>
          </p:nvPr>
        </p:nvSpPr>
        <p:spPr>
          <a:xfrm>
            <a:off x="6696250" y="1986934"/>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20" name="Text Placeholder 8"/>
          <p:cNvSpPr>
            <a:spLocks noGrp="1"/>
          </p:cNvSpPr>
          <p:nvPr>
            <p:ph type="body" sz="quarter" idx="31" hasCustomPrompt="1"/>
            <p:custDataLst>
              <p:tags r:id="rId21"/>
            </p:custDataLst>
          </p:nvPr>
        </p:nvSpPr>
        <p:spPr>
          <a:xfrm>
            <a:off x="6696250" y="2922934"/>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 name="Picture Placeholder 6"/>
          <p:cNvSpPr>
            <a:spLocks noGrp="1" noChangeAspect="1"/>
          </p:cNvSpPr>
          <p:nvPr>
            <p:ph type="pic" sz="quarter" idx="19" hasCustomPrompt="1"/>
            <p:custDataLst>
              <p:tags r:id="rId22"/>
            </p:custDataLst>
          </p:nvPr>
        </p:nvSpPr>
        <p:spPr>
          <a:xfrm>
            <a:off x="539750" y="4489508"/>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31" name="Picture Placeholder 6"/>
          <p:cNvSpPr>
            <a:spLocks noGrp="1" noChangeAspect="1"/>
          </p:cNvSpPr>
          <p:nvPr>
            <p:ph type="pic" sz="quarter" idx="21" hasCustomPrompt="1"/>
            <p:custDataLst>
              <p:tags r:id="rId23"/>
            </p:custDataLst>
          </p:nvPr>
        </p:nvSpPr>
        <p:spPr>
          <a:xfrm>
            <a:off x="2591917" y="4489508"/>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33" name="Picture Placeholder 6"/>
          <p:cNvSpPr>
            <a:spLocks noGrp="1" noChangeAspect="1"/>
          </p:cNvSpPr>
          <p:nvPr>
            <p:ph type="pic" sz="quarter" idx="23" hasCustomPrompt="1"/>
            <p:custDataLst>
              <p:tags r:id="rId24"/>
            </p:custDataLst>
          </p:nvPr>
        </p:nvSpPr>
        <p:spPr>
          <a:xfrm>
            <a:off x="4644082" y="4489508"/>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62" name="Text Placeholder 8"/>
          <p:cNvSpPr>
            <a:spLocks noGrp="1"/>
          </p:cNvSpPr>
          <p:nvPr>
            <p:ph type="body" sz="quarter" idx="26" hasCustomPrompt="1"/>
            <p:custDataLst>
              <p:tags r:id="rId25"/>
            </p:custDataLst>
          </p:nvPr>
        </p:nvSpPr>
        <p:spPr>
          <a:xfrm>
            <a:off x="539750" y="5425508"/>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 name="Text Placeholder 8"/>
          <p:cNvSpPr>
            <a:spLocks noGrp="1"/>
          </p:cNvSpPr>
          <p:nvPr>
            <p:ph type="body" sz="quarter" idx="27" hasCustomPrompt="1"/>
            <p:custDataLst>
              <p:tags r:id="rId26"/>
            </p:custDataLst>
          </p:nvPr>
        </p:nvSpPr>
        <p:spPr>
          <a:xfrm>
            <a:off x="2591916" y="5425508"/>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 name="Text Placeholder 8"/>
          <p:cNvSpPr>
            <a:spLocks noGrp="1"/>
          </p:cNvSpPr>
          <p:nvPr>
            <p:ph type="body" sz="quarter" idx="28" hasCustomPrompt="1"/>
            <p:custDataLst>
              <p:tags r:id="rId27"/>
            </p:custDataLst>
          </p:nvPr>
        </p:nvSpPr>
        <p:spPr>
          <a:xfrm>
            <a:off x="4644082" y="5425508"/>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Picture Placeholder 6"/>
          <p:cNvSpPr>
            <a:spLocks noGrp="1" noChangeAspect="1"/>
          </p:cNvSpPr>
          <p:nvPr>
            <p:ph type="pic" sz="quarter" idx="30" hasCustomPrompt="1"/>
            <p:custDataLst>
              <p:tags r:id="rId28"/>
            </p:custDataLst>
          </p:nvPr>
        </p:nvSpPr>
        <p:spPr>
          <a:xfrm>
            <a:off x="6696250" y="4489508"/>
            <a:ext cx="761280" cy="936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21" name="Text Placeholder 8"/>
          <p:cNvSpPr>
            <a:spLocks noGrp="1"/>
          </p:cNvSpPr>
          <p:nvPr>
            <p:ph type="body" sz="quarter" idx="32" hasCustomPrompt="1"/>
            <p:custDataLst>
              <p:tags r:id="rId29"/>
            </p:custDataLst>
          </p:nvPr>
        </p:nvSpPr>
        <p:spPr>
          <a:xfrm>
            <a:off x="6696249" y="5425508"/>
            <a:ext cx="1908000" cy="648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 name="Title 21"/>
          <p:cNvSpPr>
            <a:spLocks noGrp="1"/>
          </p:cNvSpPr>
          <p:nvPr>
            <p:ph type="title"/>
            <p:custDataLst>
              <p:tags r:id="rId30"/>
            </p:custDataLst>
          </p:nvPr>
        </p:nvSpPr>
        <p:spPr/>
        <p:txBody>
          <a:bodyPr/>
          <a:lstStyle/>
          <a:p>
            <a:r>
              <a:rPr lang="en-US" smtClean="0"/>
              <a:t>Click to edit Master title style</a:t>
            </a:r>
            <a:endParaRPr lang="en-GB"/>
          </a:p>
        </p:txBody>
      </p:sp>
      <p:sp>
        <p:nvSpPr>
          <p:cNvPr id="24" name="Text Placeholder 23"/>
          <p:cNvSpPr>
            <a:spLocks noGrp="1"/>
          </p:cNvSpPr>
          <p:nvPr>
            <p:ph type="body" sz="quarter" idx="39" hasCustomPrompt="1"/>
            <p:custDataLst>
              <p:tags r:id="rId31"/>
            </p:custDataLst>
          </p:nvPr>
        </p:nvSpPr>
        <p:spPr>
          <a:xfrm>
            <a:off x="541338" y="465138"/>
            <a:ext cx="8062912" cy="360000"/>
          </a:xfrm>
        </p:spPr>
        <p:txBody>
          <a:bodyPr/>
          <a:lstStyle>
            <a:lvl1pPr>
              <a:spcBef>
                <a:spcPct val="0"/>
              </a:spcBef>
              <a:defRPr sz="2400"/>
            </a:lvl1pPr>
          </a:lstStyle>
          <a:p>
            <a:pPr lvl="0"/>
            <a:r>
              <a:rPr lang="en-US" smtClean="0"/>
              <a:t>Click to add title</a:t>
            </a:r>
            <a:endParaRPr lang="en-GB"/>
          </a:p>
        </p:txBody>
      </p:sp>
    </p:spTree>
    <p:extLst>
      <p:ext uri="{BB962C8B-B14F-4D97-AF65-F5344CB8AC3E}">
        <p14:creationId xmlns:p14="http://schemas.microsoft.com/office/powerpoint/2010/main" val="78893146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Contacts - photo tree">
    <p:spTree>
      <p:nvGrpSpPr>
        <p:cNvPr id="1" name=""/>
        <p:cNvGrpSpPr/>
        <p:nvPr/>
      </p:nvGrpSpPr>
      <p:grpSpPr>
        <a:xfrm>
          <a:off x="0" y="0"/>
          <a:ext cx="0" cy="0"/>
          <a:chOff x="0" y="0"/>
          <a:chExt cx="0" cy="0"/>
        </a:xfrm>
      </p:grpSpPr>
      <p:sp>
        <p:nvSpPr>
          <p:cNvPr id="102" name="Rectangle 101"/>
          <p:cNvSpPr/>
          <p:nvPr userDrawn="1">
            <p:custDataLst>
              <p:tags r:id="rId1"/>
            </p:custDataLst>
          </p:nvPr>
        </p:nvSpPr>
        <p:spPr>
          <a:xfrm>
            <a:off x="1980000" y="2009503"/>
            <a:ext cx="2507040" cy="64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7" name="Rectangle 106"/>
          <p:cNvSpPr/>
          <p:nvPr userDrawn="1">
            <p:custDataLst>
              <p:tags r:id="rId2"/>
            </p:custDataLst>
          </p:nvPr>
        </p:nvSpPr>
        <p:spPr>
          <a:xfrm>
            <a:off x="4656961" y="2009503"/>
            <a:ext cx="2507040" cy="64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3" name="Date Placeholder 2"/>
          <p:cNvSpPr>
            <a:spLocks noGrp="1"/>
          </p:cNvSpPr>
          <p:nvPr>
            <p:ph type="dt" sz="half" idx="10"/>
            <p:custDataLst>
              <p:tags r:id="rId3"/>
            </p:custDataLst>
          </p:nvPr>
        </p:nvSpPr>
        <p:spPr/>
        <p:txBody>
          <a:bodyPr/>
          <a:lstStyle/>
          <a:p>
            <a:fld id="{42E44667-161A-44CE-AAD6-5FDEB94C9567}" type="datetime1">
              <a:rPr lang="en-US" smtClean="0"/>
              <a:t>6/23/2022</a:t>
            </a:fld>
            <a:endParaRPr lang="en-GB"/>
          </a:p>
        </p:txBody>
      </p:sp>
      <p:sp>
        <p:nvSpPr>
          <p:cNvPr id="4" name="Footer Placeholder 3"/>
          <p:cNvSpPr>
            <a:spLocks noGrp="1"/>
          </p:cNvSpPr>
          <p:nvPr>
            <p:ph type="ftr" sz="quarter" idx="11"/>
            <p:custDataLst>
              <p:tags r:id="rId4"/>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5"/>
            </p:custDataLst>
          </p:nvPr>
        </p:nvSpPr>
        <p:spPr/>
        <p:txBody>
          <a:bodyPr/>
          <a:lstStyle/>
          <a:p>
            <a:fld id="{0EBF2EF9-CCB8-434E-BFC2-9A9C4DFBBE08}" type="slidenum">
              <a:rPr lang="en-GB" smtClean="0"/>
              <a:t>‹#›</a:t>
            </a:fld>
            <a:endParaRPr lang="en-GB"/>
          </a:p>
        </p:txBody>
      </p:sp>
      <p:sp>
        <p:nvSpPr>
          <p:cNvPr id="9" name="Text Placeholder 8"/>
          <p:cNvSpPr>
            <a:spLocks noGrp="1"/>
          </p:cNvSpPr>
          <p:nvPr>
            <p:ph type="body" sz="quarter" idx="14" hasCustomPrompt="1"/>
            <p:custDataLst>
              <p:tags r:id="rId6"/>
            </p:custDataLst>
          </p:nvPr>
        </p:nvSpPr>
        <p:spPr>
          <a:xfrm>
            <a:off x="2507040" y="2009503"/>
            <a:ext cx="1980000" cy="648000"/>
          </a:xfrm>
          <a:solidFill>
            <a:srgbClr val="E03A3E"/>
          </a:solidFill>
          <a:ln w="12700">
            <a:solidFill>
              <a:srgbClr val="E03A3E"/>
            </a:solidFill>
          </a:ln>
        </p:spPr>
        <p:txBody>
          <a:bodyPr lIns="108000" tIns="72000"/>
          <a:lstStyle>
            <a:lvl1pPr>
              <a:spcBef>
                <a:spcPct val="0"/>
              </a:spcBef>
              <a:defRPr sz="1100" baseline="0">
                <a:solidFill>
                  <a:srgbClr val="FFFFFF"/>
                </a:solidFill>
              </a:defRPr>
            </a:lvl1pPr>
            <a:lvl2pPr>
              <a:spcBef>
                <a:spcPct val="0"/>
              </a:spcBef>
              <a:spcAft>
                <a:spcPct val="0"/>
              </a:spcAft>
              <a:defRPr sz="1100" b="0" i="0" baseline="0">
                <a:solidFill>
                  <a:srgbClr val="FFFFFF"/>
                </a:solidFill>
                <a:latin typeface="+mn-lt"/>
                <a:ea typeface="+mn-ea"/>
                <a:cs typeface="+mn-cs"/>
              </a:defRPr>
            </a:lvl2pPr>
            <a:lvl3pPr marL="0" indent="0">
              <a:spcBef>
                <a:spcPct val="0"/>
              </a:spcBef>
              <a:buNone/>
              <a:defRPr sz="1000" baseline="0">
                <a:solidFill>
                  <a:srgbClr val="FFFFFF"/>
                </a:solidFill>
                <a:latin typeface="+mn-lt"/>
              </a:defRPr>
            </a:lvl3pPr>
            <a:lvl4pPr marL="0" indent="0">
              <a:spcBef>
                <a:spcPct val="0"/>
              </a:spcBef>
              <a:buNone/>
              <a:defRPr sz="1000" baseline="0">
                <a:solidFill>
                  <a:srgbClr val="FFFFFF"/>
                </a:solidFill>
                <a:latin typeface="+mn-lt"/>
              </a:defRPr>
            </a:lvl4pPr>
            <a:lvl5pPr marL="180000" indent="-180000">
              <a:spcBef>
                <a:spcPct val="0"/>
              </a:spcBef>
              <a:buClr>
                <a:srgbClr val="E03A3E"/>
              </a:buClr>
              <a:buFont typeface="Arial" panose="020B0604020202020204" pitchFamily="34" charset="0"/>
              <a:buChar char="•"/>
              <a:defRPr sz="1000" baseline="0">
                <a:solidFill>
                  <a:srgbClr val="FFFFFF"/>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Picture Placeholder 6"/>
          <p:cNvSpPr>
            <a:spLocks noGrp="1" noChangeAspect="1"/>
          </p:cNvSpPr>
          <p:nvPr>
            <p:ph type="pic" sz="quarter" idx="17" hasCustomPrompt="1"/>
            <p:custDataLst>
              <p:tags r:id="rId7"/>
            </p:custDataLst>
          </p:nvPr>
        </p:nvSpPr>
        <p:spPr>
          <a:xfrm>
            <a:off x="541338" y="3547404"/>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29" name="Picture Placeholder 6"/>
          <p:cNvSpPr>
            <a:spLocks noGrp="1" noChangeAspect="1"/>
          </p:cNvSpPr>
          <p:nvPr>
            <p:ph type="pic" sz="quarter" idx="19" hasCustomPrompt="1"/>
            <p:custDataLst>
              <p:tags r:id="rId8"/>
            </p:custDataLst>
          </p:nvPr>
        </p:nvSpPr>
        <p:spPr>
          <a:xfrm>
            <a:off x="3294397" y="3547404"/>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31" name="Picture Placeholder 6"/>
          <p:cNvSpPr>
            <a:spLocks noGrp="1" noChangeAspect="1"/>
          </p:cNvSpPr>
          <p:nvPr>
            <p:ph type="pic" sz="quarter" idx="21" hasCustomPrompt="1"/>
            <p:custDataLst>
              <p:tags r:id="rId9"/>
            </p:custDataLst>
          </p:nvPr>
        </p:nvSpPr>
        <p:spPr>
          <a:xfrm>
            <a:off x="3294397" y="4343832"/>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33" name="Picture Placeholder 6"/>
          <p:cNvSpPr>
            <a:spLocks noGrp="1" noChangeAspect="1"/>
          </p:cNvSpPr>
          <p:nvPr>
            <p:ph type="pic" sz="quarter" idx="23" hasCustomPrompt="1"/>
            <p:custDataLst>
              <p:tags r:id="rId10"/>
            </p:custDataLst>
          </p:nvPr>
        </p:nvSpPr>
        <p:spPr>
          <a:xfrm>
            <a:off x="6048250" y="3547404"/>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60" name="Text Placeholder 8"/>
          <p:cNvSpPr>
            <a:spLocks noGrp="1"/>
          </p:cNvSpPr>
          <p:nvPr>
            <p:ph type="body" sz="quarter" idx="24" hasCustomPrompt="1"/>
            <p:custDataLst>
              <p:tags r:id="rId11"/>
            </p:custDataLst>
          </p:nvPr>
        </p:nvSpPr>
        <p:spPr>
          <a:xfrm>
            <a:off x="5184000" y="2009503"/>
            <a:ext cx="1980000" cy="648000"/>
          </a:xfrm>
          <a:solidFill>
            <a:srgbClr val="E03A3E"/>
          </a:solidFill>
          <a:ln w="12700">
            <a:solidFill>
              <a:srgbClr val="E03A3E"/>
            </a:solidFill>
          </a:ln>
        </p:spPr>
        <p:txBody>
          <a:bodyPr lIns="108000" tIns="72000"/>
          <a:lstStyle>
            <a:lvl1pPr>
              <a:spcBef>
                <a:spcPct val="0"/>
              </a:spcBef>
              <a:defRPr sz="1100" baseline="0">
                <a:solidFill>
                  <a:srgbClr val="FFFFFF"/>
                </a:solidFill>
              </a:defRPr>
            </a:lvl1pPr>
            <a:lvl2pPr>
              <a:spcBef>
                <a:spcPct val="0"/>
              </a:spcBef>
              <a:spcAft>
                <a:spcPct val="0"/>
              </a:spcAft>
              <a:defRPr sz="1100" b="0" i="0" baseline="0">
                <a:solidFill>
                  <a:srgbClr val="FFFFFF"/>
                </a:solidFill>
                <a:latin typeface="+mn-lt"/>
                <a:ea typeface="+mn-ea"/>
                <a:cs typeface="+mn-cs"/>
              </a:defRPr>
            </a:lvl2pPr>
            <a:lvl3pPr marL="0" indent="0">
              <a:spcBef>
                <a:spcPct val="0"/>
              </a:spcBef>
              <a:buNone/>
              <a:defRPr sz="1000" baseline="0">
                <a:solidFill>
                  <a:srgbClr val="FFFFFF"/>
                </a:solidFill>
                <a:latin typeface="+mn-lt"/>
              </a:defRPr>
            </a:lvl3pPr>
            <a:lvl4pPr marL="0" indent="0">
              <a:spcBef>
                <a:spcPct val="0"/>
              </a:spcBef>
              <a:buNone/>
              <a:defRPr sz="1000" baseline="0">
                <a:solidFill>
                  <a:srgbClr val="FFFFFF"/>
                </a:solidFill>
                <a:latin typeface="+mn-lt"/>
              </a:defRPr>
            </a:lvl4pPr>
            <a:lvl5pPr marL="180000" indent="-180000">
              <a:spcBef>
                <a:spcPct val="0"/>
              </a:spcBef>
              <a:buClr>
                <a:srgbClr val="E03A3E"/>
              </a:buClr>
              <a:buFont typeface="Arial" panose="020B0604020202020204" pitchFamily="34" charset="0"/>
              <a:buChar char="•"/>
              <a:defRPr sz="1000" baseline="0">
                <a:solidFill>
                  <a:srgbClr val="FFFFFF"/>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 name="Text Placeholder 8"/>
          <p:cNvSpPr>
            <a:spLocks noGrp="1"/>
          </p:cNvSpPr>
          <p:nvPr>
            <p:ph type="body" sz="quarter" idx="25" hasCustomPrompt="1"/>
            <p:custDataLst>
              <p:tags r:id="rId12"/>
            </p:custDataLst>
          </p:nvPr>
        </p:nvSpPr>
        <p:spPr>
          <a:xfrm>
            <a:off x="1068379" y="3547404"/>
            <a:ext cx="2028960" cy="648000"/>
          </a:xfrm>
        </p:spPr>
        <p:txBody>
          <a:bodyPr lIns="10800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 name="Text Placeholder 8"/>
          <p:cNvSpPr>
            <a:spLocks noGrp="1"/>
          </p:cNvSpPr>
          <p:nvPr>
            <p:ph type="body" sz="quarter" idx="26" hasCustomPrompt="1"/>
            <p:custDataLst>
              <p:tags r:id="rId13"/>
            </p:custDataLst>
          </p:nvPr>
        </p:nvSpPr>
        <p:spPr>
          <a:xfrm>
            <a:off x="3821437" y="3547404"/>
            <a:ext cx="2028960" cy="648000"/>
          </a:xfrm>
        </p:spPr>
        <p:txBody>
          <a:bodyPr lIns="10800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 name="Text Placeholder 8"/>
          <p:cNvSpPr>
            <a:spLocks noGrp="1"/>
          </p:cNvSpPr>
          <p:nvPr>
            <p:ph type="body" sz="quarter" idx="27" hasCustomPrompt="1"/>
            <p:custDataLst>
              <p:tags r:id="rId14"/>
            </p:custDataLst>
          </p:nvPr>
        </p:nvSpPr>
        <p:spPr>
          <a:xfrm>
            <a:off x="3821437" y="4343832"/>
            <a:ext cx="2028960" cy="648000"/>
          </a:xfrm>
        </p:spPr>
        <p:txBody>
          <a:bodyPr lIns="10800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 name="Text Placeholder 8"/>
          <p:cNvSpPr>
            <a:spLocks noGrp="1"/>
          </p:cNvSpPr>
          <p:nvPr>
            <p:ph type="body" sz="quarter" idx="28" hasCustomPrompt="1"/>
            <p:custDataLst>
              <p:tags r:id="rId15"/>
            </p:custDataLst>
          </p:nvPr>
        </p:nvSpPr>
        <p:spPr>
          <a:xfrm>
            <a:off x="6575290" y="3555128"/>
            <a:ext cx="2028960" cy="648000"/>
          </a:xfrm>
        </p:spPr>
        <p:txBody>
          <a:bodyPr lIns="10800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Picture Placeholder 6"/>
          <p:cNvSpPr>
            <a:spLocks noGrp="1" noChangeAspect="1"/>
          </p:cNvSpPr>
          <p:nvPr>
            <p:ph type="pic" sz="quarter" idx="29" hasCustomPrompt="1"/>
            <p:custDataLst>
              <p:tags r:id="rId16"/>
            </p:custDataLst>
          </p:nvPr>
        </p:nvSpPr>
        <p:spPr>
          <a:xfrm>
            <a:off x="541338" y="4343832"/>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19" name="Picture Placeholder 6"/>
          <p:cNvSpPr>
            <a:spLocks noGrp="1" noChangeAspect="1"/>
          </p:cNvSpPr>
          <p:nvPr>
            <p:ph type="pic" sz="quarter" idx="30" hasCustomPrompt="1"/>
            <p:custDataLst>
              <p:tags r:id="rId17"/>
            </p:custDataLst>
          </p:nvPr>
        </p:nvSpPr>
        <p:spPr>
          <a:xfrm>
            <a:off x="6048250" y="4343832"/>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20" name="Text Placeholder 8"/>
          <p:cNvSpPr>
            <a:spLocks noGrp="1"/>
          </p:cNvSpPr>
          <p:nvPr>
            <p:ph type="body" sz="quarter" idx="31" hasCustomPrompt="1"/>
            <p:custDataLst>
              <p:tags r:id="rId18"/>
            </p:custDataLst>
          </p:nvPr>
        </p:nvSpPr>
        <p:spPr>
          <a:xfrm>
            <a:off x="1068375" y="4343832"/>
            <a:ext cx="2028964" cy="648000"/>
          </a:xfrm>
        </p:spPr>
        <p:txBody>
          <a:bodyPr lIns="10800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 name="Text Placeholder 8"/>
          <p:cNvSpPr>
            <a:spLocks noGrp="1"/>
          </p:cNvSpPr>
          <p:nvPr>
            <p:ph type="body" sz="quarter" idx="32" hasCustomPrompt="1"/>
            <p:custDataLst>
              <p:tags r:id="rId19"/>
            </p:custDataLst>
          </p:nvPr>
        </p:nvSpPr>
        <p:spPr>
          <a:xfrm>
            <a:off x="6575290" y="4351556"/>
            <a:ext cx="2028960" cy="648000"/>
          </a:xfrm>
        </p:spPr>
        <p:txBody>
          <a:bodyPr lIns="10800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cxnSp>
        <p:nvCxnSpPr>
          <p:cNvPr id="8" name="Straight Connector 7"/>
          <p:cNvCxnSpPr/>
          <p:nvPr userDrawn="1">
            <p:custDataLst>
              <p:tags r:id="rId20"/>
            </p:custDataLst>
          </p:nvPr>
        </p:nvCxnSpPr>
        <p:spPr>
          <a:xfrm>
            <a:off x="1980000" y="1859688"/>
            <a:ext cx="5184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custDataLst>
              <p:tags r:id="rId21"/>
            </p:custDataLst>
          </p:nvPr>
        </p:nvCxnSpPr>
        <p:spPr>
          <a:xfrm>
            <a:off x="541339" y="337082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33" hasCustomPrompt="1"/>
            <p:custDataLst>
              <p:tags r:id="rId22"/>
            </p:custDataLst>
          </p:nvPr>
        </p:nvSpPr>
        <p:spPr>
          <a:xfrm>
            <a:off x="1980000" y="1557337"/>
            <a:ext cx="5184000" cy="302351"/>
          </a:xfrm>
        </p:spPr>
        <p:txBody>
          <a:bodyPr tIns="0"/>
          <a:lstStyle>
            <a:lvl1pPr algn="ctr">
              <a:lnSpc>
                <a:spcPct val="100000"/>
              </a:lnSpc>
              <a:defRPr/>
            </a:lvl1pPr>
          </a:lstStyle>
          <a:p>
            <a:pPr lvl="0"/>
            <a:r>
              <a:rPr lang="en-US" smtClean="0"/>
              <a:t>Specialism</a:t>
            </a:r>
            <a:endParaRPr lang="en-GB"/>
          </a:p>
        </p:txBody>
      </p:sp>
      <p:sp>
        <p:nvSpPr>
          <p:cNvPr id="32" name="Text Placeholder 14"/>
          <p:cNvSpPr>
            <a:spLocks noGrp="1"/>
          </p:cNvSpPr>
          <p:nvPr>
            <p:ph type="body" sz="quarter" idx="34" hasCustomPrompt="1"/>
            <p:custDataLst>
              <p:tags r:id="rId23"/>
            </p:custDataLst>
          </p:nvPr>
        </p:nvSpPr>
        <p:spPr>
          <a:xfrm>
            <a:off x="541339" y="3014251"/>
            <a:ext cx="2556000" cy="360000"/>
          </a:xfrm>
        </p:spPr>
        <p:txBody>
          <a:bodyPr tIns="72000"/>
          <a:lstStyle>
            <a:lvl1pPr algn="ctr">
              <a:lnSpc>
                <a:spcPct val="100000"/>
              </a:lnSpc>
              <a:defRPr/>
            </a:lvl1pPr>
          </a:lstStyle>
          <a:p>
            <a:pPr lvl="0"/>
            <a:r>
              <a:rPr lang="en-US" smtClean="0"/>
              <a:t>Specialism</a:t>
            </a:r>
            <a:endParaRPr lang="en-GB"/>
          </a:p>
        </p:txBody>
      </p:sp>
      <p:sp>
        <p:nvSpPr>
          <p:cNvPr id="34" name="Text Placeholder 14"/>
          <p:cNvSpPr>
            <a:spLocks noGrp="1"/>
          </p:cNvSpPr>
          <p:nvPr>
            <p:ph type="body" sz="quarter" idx="35" hasCustomPrompt="1"/>
            <p:custDataLst>
              <p:tags r:id="rId24"/>
            </p:custDataLst>
          </p:nvPr>
        </p:nvSpPr>
        <p:spPr>
          <a:xfrm>
            <a:off x="3294397" y="3014251"/>
            <a:ext cx="2556000" cy="360000"/>
          </a:xfrm>
        </p:spPr>
        <p:txBody>
          <a:bodyPr tIns="72000"/>
          <a:lstStyle>
            <a:lvl1pPr algn="ctr">
              <a:lnSpc>
                <a:spcPct val="100000"/>
              </a:lnSpc>
              <a:defRPr/>
            </a:lvl1pPr>
          </a:lstStyle>
          <a:p>
            <a:pPr lvl="0"/>
            <a:r>
              <a:rPr lang="en-US" smtClean="0"/>
              <a:t>Specialism</a:t>
            </a:r>
            <a:endParaRPr lang="en-GB"/>
          </a:p>
        </p:txBody>
      </p:sp>
      <p:sp>
        <p:nvSpPr>
          <p:cNvPr id="35" name="Text Placeholder 14"/>
          <p:cNvSpPr>
            <a:spLocks noGrp="1"/>
          </p:cNvSpPr>
          <p:nvPr>
            <p:ph type="body" sz="quarter" idx="36" hasCustomPrompt="1"/>
            <p:custDataLst>
              <p:tags r:id="rId25"/>
            </p:custDataLst>
          </p:nvPr>
        </p:nvSpPr>
        <p:spPr>
          <a:xfrm>
            <a:off x="6048250" y="3014251"/>
            <a:ext cx="2556000" cy="360000"/>
          </a:xfrm>
        </p:spPr>
        <p:txBody>
          <a:bodyPr tIns="72000"/>
          <a:lstStyle>
            <a:lvl1pPr algn="ctr">
              <a:lnSpc>
                <a:spcPct val="100000"/>
              </a:lnSpc>
              <a:defRPr/>
            </a:lvl1pPr>
          </a:lstStyle>
          <a:p>
            <a:pPr lvl="0"/>
            <a:r>
              <a:rPr lang="en-US" smtClean="0"/>
              <a:t>Specialism</a:t>
            </a:r>
            <a:endParaRPr lang="en-GB"/>
          </a:p>
        </p:txBody>
      </p:sp>
      <p:cxnSp>
        <p:nvCxnSpPr>
          <p:cNvPr id="39" name="Straight Connector 38"/>
          <p:cNvCxnSpPr/>
          <p:nvPr userDrawn="1">
            <p:custDataLst>
              <p:tags r:id="rId26"/>
            </p:custDataLst>
          </p:nvPr>
        </p:nvCxnSpPr>
        <p:spPr>
          <a:xfrm>
            <a:off x="3294397" y="337082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custDataLst>
              <p:tags r:id="rId27"/>
            </p:custDataLst>
          </p:nvPr>
        </p:nvCxnSpPr>
        <p:spPr>
          <a:xfrm>
            <a:off x="6048250" y="337082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custDataLst>
              <p:tags r:id="rId28"/>
            </p:custDataLst>
          </p:nvPr>
        </p:nvCxnSpPr>
        <p:spPr>
          <a:xfrm>
            <a:off x="541339" y="516787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custDataLst>
              <p:tags r:id="rId29"/>
            </p:custDataLst>
          </p:nvPr>
        </p:nvCxnSpPr>
        <p:spPr>
          <a:xfrm>
            <a:off x="3294397" y="516787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custDataLst>
              <p:tags r:id="rId30"/>
            </p:custDataLst>
          </p:nvPr>
        </p:nvCxnSpPr>
        <p:spPr>
          <a:xfrm>
            <a:off x="6048250" y="516787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37" hasCustomPrompt="1"/>
            <p:custDataLst>
              <p:tags r:id="rId31"/>
            </p:custDataLst>
          </p:nvPr>
        </p:nvSpPr>
        <p:spPr>
          <a:xfrm>
            <a:off x="541338" y="5393690"/>
            <a:ext cx="8062912" cy="360000"/>
          </a:xfrm>
          <a:solidFill>
            <a:srgbClr val="B2B2B2"/>
          </a:solidFill>
        </p:spPr>
        <p:txBody>
          <a:bodyPr anchor="ctr" anchorCtr="0"/>
          <a:lstStyle>
            <a:lvl1pPr algn="ctr">
              <a:defRPr>
                <a:solidFill>
                  <a:srgbClr val="FFFFFF"/>
                </a:solidFill>
              </a:defRPr>
            </a:lvl1pPr>
            <a:lvl2pPr algn="ctr">
              <a:defRPr/>
            </a:lvl2pPr>
            <a:lvl3pPr algn="ctr">
              <a:defRPr/>
            </a:lvl3pPr>
            <a:lvl4pPr algn="ctr">
              <a:defRPr/>
            </a:lvl4pPr>
            <a:lvl5pPr algn="ctr">
              <a:defRPr/>
            </a:lvl5pPr>
          </a:lstStyle>
          <a:p>
            <a:pPr lvl="0"/>
            <a:r>
              <a:rPr lang="en-US" smtClean="0"/>
              <a:t>Supporting Specialisms</a:t>
            </a:r>
            <a:endParaRPr lang="en-GB"/>
          </a:p>
        </p:txBody>
      </p:sp>
      <p:cxnSp>
        <p:nvCxnSpPr>
          <p:cNvPr id="12" name="Elbow Connector 11"/>
          <p:cNvCxnSpPr>
            <a:stCxn id="102" idx="2"/>
            <a:endCxn id="32" idx="0"/>
          </p:cNvCxnSpPr>
          <p:nvPr userDrawn="1">
            <p:custDataLst>
              <p:tags r:id="rId32"/>
            </p:custDataLst>
          </p:nvPr>
        </p:nvCxnSpPr>
        <p:spPr>
          <a:xfrm rot="5400000">
            <a:off x="2348056" y="2128787"/>
            <a:ext cx="356748" cy="1414181"/>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02" idx="2"/>
            <a:endCxn id="34" idx="0"/>
          </p:cNvCxnSpPr>
          <p:nvPr userDrawn="1">
            <p:custDataLst>
              <p:tags r:id="rId33"/>
            </p:custDataLst>
          </p:nvPr>
        </p:nvCxnSpPr>
        <p:spPr>
          <a:xfrm rot="16200000" flipH="1">
            <a:off x="3724584" y="2166438"/>
            <a:ext cx="356748" cy="1338877"/>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07" idx="2"/>
            <a:endCxn id="35" idx="0"/>
          </p:cNvCxnSpPr>
          <p:nvPr userDrawn="1">
            <p:custDataLst>
              <p:tags r:id="rId34"/>
            </p:custDataLst>
          </p:nvPr>
        </p:nvCxnSpPr>
        <p:spPr>
          <a:xfrm rot="16200000" flipH="1">
            <a:off x="6439991" y="2127992"/>
            <a:ext cx="356748" cy="1415769"/>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custDataLst>
              <p:tags r:id="rId35"/>
            </p:custDataLst>
          </p:nvPr>
        </p:nvCxnSpPr>
        <p:spPr>
          <a:xfrm flipH="1">
            <a:off x="1805050" y="5249690"/>
            <a:ext cx="0" cy="144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107" idx="2"/>
            <a:endCxn id="34" idx="0"/>
          </p:cNvCxnSpPr>
          <p:nvPr userDrawn="1">
            <p:custDataLst>
              <p:tags r:id="rId36"/>
            </p:custDataLst>
          </p:nvPr>
        </p:nvCxnSpPr>
        <p:spPr>
          <a:xfrm rot="5400000">
            <a:off x="5063065" y="2166835"/>
            <a:ext cx="356748" cy="1338084"/>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custDataLst>
              <p:tags r:id="rId37"/>
            </p:custDataLst>
          </p:nvPr>
        </p:nvCxnSpPr>
        <p:spPr>
          <a:xfrm flipH="1">
            <a:off x="4572192" y="5249690"/>
            <a:ext cx="0" cy="144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custDataLst>
              <p:tags r:id="rId38"/>
            </p:custDataLst>
          </p:nvPr>
        </p:nvCxnSpPr>
        <p:spPr>
          <a:xfrm flipH="1">
            <a:off x="7326250" y="5249690"/>
            <a:ext cx="0" cy="144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
        <p:nvSpPr>
          <p:cNvPr id="96" name="Title 95"/>
          <p:cNvSpPr>
            <a:spLocks noGrp="1"/>
          </p:cNvSpPr>
          <p:nvPr>
            <p:ph type="title"/>
            <p:custDataLst>
              <p:tags r:id="rId39"/>
            </p:custDataLst>
          </p:nvPr>
        </p:nvSpPr>
        <p:spPr>
          <a:xfrm>
            <a:off x="1439583" y="541338"/>
            <a:ext cx="7164000" cy="835200"/>
          </a:xfrm>
        </p:spPr>
        <p:txBody>
          <a:bodyPr/>
          <a:lstStyle/>
          <a:p>
            <a:r>
              <a:rPr lang="en-US" smtClean="0"/>
              <a:t>Click to edit Master title style</a:t>
            </a:r>
            <a:endParaRPr lang="en-GB"/>
          </a:p>
        </p:txBody>
      </p:sp>
      <p:sp>
        <p:nvSpPr>
          <p:cNvPr id="97" name="Text Placeholder 23"/>
          <p:cNvSpPr>
            <a:spLocks noGrp="1"/>
          </p:cNvSpPr>
          <p:nvPr>
            <p:ph type="body" sz="quarter" idx="39" hasCustomPrompt="1"/>
            <p:custDataLst>
              <p:tags r:id="rId40"/>
            </p:custDataLst>
          </p:nvPr>
        </p:nvSpPr>
        <p:spPr>
          <a:xfrm>
            <a:off x="1439582" y="465138"/>
            <a:ext cx="7164667" cy="360000"/>
          </a:xfrm>
        </p:spPr>
        <p:txBody>
          <a:bodyPr/>
          <a:lstStyle>
            <a:lvl1pPr>
              <a:spcBef>
                <a:spcPct val="0"/>
              </a:spcBef>
              <a:defRPr sz="2400"/>
            </a:lvl1pPr>
          </a:lstStyle>
          <a:p>
            <a:pPr lvl="0"/>
            <a:r>
              <a:rPr lang="en-US" smtClean="0"/>
              <a:t>Click to add title</a:t>
            </a:r>
            <a:endParaRPr lang="en-GB"/>
          </a:p>
        </p:txBody>
      </p:sp>
      <p:sp>
        <p:nvSpPr>
          <p:cNvPr id="7" name="Picture Placeholder 6"/>
          <p:cNvSpPr>
            <a:spLocks noGrp="1" noChangeAspect="1"/>
          </p:cNvSpPr>
          <p:nvPr>
            <p:ph type="pic" sz="quarter" idx="13" hasCustomPrompt="1"/>
            <p:custDataLst>
              <p:tags r:id="rId41"/>
            </p:custDataLst>
          </p:nvPr>
        </p:nvSpPr>
        <p:spPr>
          <a:xfrm>
            <a:off x="1980000" y="2009503"/>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sp>
        <p:nvSpPr>
          <p:cNvPr id="25" name="Picture Placeholder 6"/>
          <p:cNvSpPr>
            <a:spLocks noGrp="1" noChangeAspect="1"/>
          </p:cNvSpPr>
          <p:nvPr>
            <p:ph type="pic" sz="quarter" idx="15" hasCustomPrompt="1"/>
            <p:custDataLst>
              <p:tags r:id="rId42"/>
            </p:custDataLst>
          </p:nvPr>
        </p:nvSpPr>
        <p:spPr>
          <a:xfrm>
            <a:off x="4656960" y="2009503"/>
            <a:ext cx="527040" cy="648000"/>
          </a:xfrm>
          <a:solidFill>
            <a:srgbClr val="C7C8CA"/>
          </a:solidFill>
          <a:ln w="6350">
            <a:solidFill>
              <a:srgbClr val="878787"/>
            </a:solidFill>
          </a:ln>
        </p:spPr>
        <p:txBody>
          <a:bodyPr anchor="ctr" anchorCtr="0"/>
          <a:lstStyle>
            <a:lvl1pPr algn="ctr">
              <a:defRPr sz="1100"/>
            </a:lvl1pPr>
          </a:lstStyle>
          <a:p>
            <a:r>
              <a:rPr lang="en-GB" smtClean="0"/>
              <a:t>Click to add headshot</a:t>
            </a:r>
            <a:endParaRPr lang="en-GB"/>
          </a:p>
        </p:txBody>
      </p:sp>
      <p:grpSp>
        <p:nvGrpSpPr>
          <p:cNvPr id="30" name="Group 14"/>
          <p:cNvGrpSpPr>
            <a:grpSpLocks noChangeAspect="1"/>
          </p:cNvGrpSpPr>
          <p:nvPr userDrawn="1">
            <p:custDataLst>
              <p:tags r:id="rId43"/>
            </p:custDataLst>
          </p:nvPr>
        </p:nvGrpSpPr>
        <p:grpSpPr>
          <a:xfrm>
            <a:off x="542194" y="541338"/>
            <a:ext cx="753900" cy="756000"/>
            <a:chOff x="-1146" y="1169"/>
            <a:chExt cx="1077" cy="1080"/>
          </a:xfrm>
        </p:grpSpPr>
        <p:sp>
          <p:nvSpPr>
            <p:cNvPr id="37" name="Freeform 15"/>
            <p:cNvSpPr>
              <a:spLocks noEditPoints="1"/>
            </p:cNvSpPr>
            <p:nvPr userDrawn="1">
              <p:custDataLst>
                <p:tags r:id="rId44"/>
              </p:custDataLst>
            </p:nvPr>
          </p:nvSpPr>
          <p:spPr bwMode="auto">
            <a:xfrm>
              <a:off x="-1146" y="1169"/>
              <a:ext cx="1077" cy="1080"/>
            </a:xfrm>
            <a:custGeom>
              <a:avLst/>
              <a:gdLst>
                <a:gd name="T0" fmla="*/ 226 w 453"/>
                <a:gd name="T1" fmla="*/ 454 h 454"/>
                <a:gd name="T2" fmla="*/ 453 w 453"/>
                <a:gd name="T3" fmla="*/ 227 h 454"/>
                <a:gd name="T4" fmla="*/ 226 w 453"/>
                <a:gd name="T5" fmla="*/ 0 h 454"/>
                <a:gd name="T6" fmla="*/ 0 w 453"/>
                <a:gd name="T7" fmla="*/ 227 h 454"/>
                <a:gd name="T8" fmla="*/ 226 w 453"/>
                <a:gd name="T9" fmla="*/ 454 h 454"/>
                <a:gd name="T10" fmla="*/ 226 w 453"/>
                <a:gd name="T11" fmla="*/ 16 h 454"/>
                <a:gd name="T12" fmla="*/ 437 w 453"/>
                <a:gd name="T13" fmla="*/ 227 h 454"/>
                <a:gd name="T14" fmla="*/ 226 w 453"/>
                <a:gd name="T15" fmla="*/ 438 h 454"/>
                <a:gd name="T16" fmla="*/ 16 w 453"/>
                <a:gd name="T17" fmla="*/ 227 h 454"/>
                <a:gd name="T18" fmla="*/ 226 w 453"/>
                <a:gd name="T19" fmla="*/ 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4"/>
                  </a:moveTo>
                  <a:cubicBezTo>
                    <a:pt x="352" y="454"/>
                    <a:pt x="453" y="352"/>
                    <a:pt x="453" y="227"/>
                  </a:cubicBezTo>
                  <a:cubicBezTo>
                    <a:pt x="453" y="102"/>
                    <a:pt x="352" y="0"/>
                    <a:pt x="226" y="0"/>
                  </a:cubicBezTo>
                  <a:cubicBezTo>
                    <a:pt x="101" y="0"/>
                    <a:pt x="0" y="102"/>
                    <a:pt x="0" y="227"/>
                  </a:cubicBezTo>
                  <a:cubicBezTo>
                    <a:pt x="0" y="352"/>
                    <a:pt x="101" y="454"/>
                    <a:pt x="226" y="454"/>
                  </a:cubicBezTo>
                  <a:close/>
                  <a:moveTo>
                    <a:pt x="226" y="16"/>
                  </a:moveTo>
                  <a:cubicBezTo>
                    <a:pt x="343" y="16"/>
                    <a:pt x="437" y="111"/>
                    <a:pt x="437" y="227"/>
                  </a:cubicBezTo>
                  <a:cubicBezTo>
                    <a:pt x="437" y="343"/>
                    <a:pt x="343" y="438"/>
                    <a:pt x="226" y="438"/>
                  </a:cubicBezTo>
                  <a:cubicBezTo>
                    <a:pt x="110" y="438"/>
                    <a:pt x="16" y="343"/>
                    <a:pt x="16" y="227"/>
                  </a:cubicBezTo>
                  <a:cubicBezTo>
                    <a:pt x="16" y="111"/>
                    <a:pt x="110" y="16"/>
                    <a:pt x="226" y="16"/>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6"/>
            <p:cNvSpPr>
              <a:spLocks noEditPoints="1"/>
            </p:cNvSpPr>
            <p:nvPr userDrawn="1">
              <p:custDataLst>
                <p:tags r:id="rId45"/>
              </p:custDataLst>
            </p:nvPr>
          </p:nvSpPr>
          <p:spPr bwMode="auto">
            <a:xfrm>
              <a:off x="-1146" y="1169"/>
              <a:ext cx="1077" cy="1080"/>
            </a:xfrm>
            <a:custGeom>
              <a:avLst/>
              <a:gdLst>
                <a:gd name="T0" fmla="*/ 226 w 453"/>
                <a:gd name="T1" fmla="*/ 454 h 454"/>
                <a:gd name="T2" fmla="*/ 453 w 453"/>
                <a:gd name="T3" fmla="*/ 227 h 454"/>
                <a:gd name="T4" fmla="*/ 226 w 453"/>
                <a:gd name="T5" fmla="*/ 0 h 454"/>
                <a:gd name="T6" fmla="*/ 0 w 453"/>
                <a:gd name="T7" fmla="*/ 227 h 454"/>
                <a:gd name="T8" fmla="*/ 226 w 453"/>
                <a:gd name="T9" fmla="*/ 454 h 454"/>
                <a:gd name="T10" fmla="*/ 226 w 453"/>
                <a:gd name="T11" fmla="*/ 16 h 454"/>
                <a:gd name="T12" fmla="*/ 437 w 453"/>
                <a:gd name="T13" fmla="*/ 227 h 454"/>
                <a:gd name="T14" fmla="*/ 226 w 453"/>
                <a:gd name="T15" fmla="*/ 438 h 454"/>
                <a:gd name="T16" fmla="*/ 16 w 453"/>
                <a:gd name="T17" fmla="*/ 227 h 454"/>
                <a:gd name="T18" fmla="*/ 226 w 453"/>
                <a:gd name="T19" fmla="*/ 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4"/>
                  </a:moveTo>
                  <a:cubicBezTo>
                    <a:pt x="352" y="454"/>
                    <a:pt x="453" y="352"/>
                    <a:pt x="453" y="227"/>
                  </a:cubicBezTo>
                  <a:cubicBezTo>
                    <a:pt x="453" y="102"/>
                    <a:pt x="352" y="0"/>
                    <a:pt x="226" y="0"/>
                  </a:cubicBezTo>
                  <a:cubicBezTo>
                    <a:pt x="101" y="0"/>
                    <a:pt x="0" y="102"/>
                    <a:pt x="0" y="227"/>
                  </a:cubicBezTo>
                  <a:cubicBezTo>
                    <a:pt x="0" y="352"/>
                    <a:pt x="101" y="454"/>
                    <a:pt x="226" y="454"/>
                  </a:cubicBezTo>
                  <a:close/>
                  <a:moveTo>
                    <a:pt x="226" y="16"/>
                  </a:moveTo>
                  <a:cubicBezTo>
                    <a:pt x="343" y="16"/>
                    <a:pt x="437" y="111"/>
                    <a:pt x="437" y="227"/>
                  </a:cubicBezTo>
                  <a:cubicBezTo>
                    <a:pt x="437" y="343"/>
                    <a:pt x="343" y="438"/>
                    <a:pt x="226" y="438"/>
                  </a:cubicBezTo>
                  <a:cubicBezTo>
                    <a:pt x="110" y="438"/>
                    <a:pt x="16" y="343"/>
                    <a:pt x="16" y="227"/>
                  </a:cubicBezTo>
                  <a:cubicBezTo>
                    <a:pt x="16" y="111"/>
                    <a:pt x="110" y="16"/>
                    <a:pt x="226" y="16"/>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7"/>
            <p:cNvSpPr>
              <a:spLocks noEditPoints="1"/>
            </p:cNvSpPr>
            <p:nvPr userDrawn="1">
              <p:custDataLst>
                <p:tags r:id="rId46"/>
              </p:custDataLst>
            </p:nvPr>
          </p:nvSpPr>
          <p:spPr bwMode="auto">
            <a:xfrm>
              <a:off x="-975" y="1416"/>
              <a:ext cx="594" cy="597"/>
            </a:xfrm>
            <a:custGeom>
              <a:avLst/>
              <a:gdLst>
                <a:gd name="T0" fmla="*/ 42 w 250"/>
                <a:gd name="T1" fmla="*/ 194 h 251"/>
                <a:gd name="T2" fmla="*/ 46 w 250"/>
                <a:gd name="T3" fmla="*/ 202 h 251"/>
                <a:gd name="T4" fmla="*/ 56 w 250"/>
                <a:gd name="T5" fmla="*/ 207 h 251"/>
                <a:gd name="T6" fmla="*/ 83 w 250"/>
                <a:gd name="T7" fmla="*/ 197 h 251"/>
                <a:gd name="T8" fmla="*/ 145 w 250"/>
                <a:gd name="T9" fmla="*/ 251 h 251"/>
                <a:gd name="T10" fmla="*/ 154 w 250"/>
                <a:gd name="T11" fmla="*/ 250 h 251"/>
                <a:gd name="T12" fmla="*/ 176 w 250"/>
                <a:gd name="T13" fmla="*/ 233 h 251"/>
                <a:gd name="T14" fmla="*/ 174 w 250"/>
                <a:gd name="T15" fmla="*/ 219 h 251"/>
                <a:gd name="T16" fmla="*/ 125 w 250"/>
                <a:gd name="T17" fmla="*/ 182 h 251"/>
                <a:gd name="T18" fmla="*/ 190 w 250"/>
                <a:gd name="T19" fmla="*/ 159 h 251"/>
                <a:gd name="T20" fmla="*/ 191 w 250"/>
                <a:gd name="T21" fmla="*/ 159 h 251"/>
                <a:gd name="T22" fmla="*/ 235 w 250"/>
                <a:gd name="T23" fmla="*/ 171 h 251"/>
                <a:gd name="T24" fmla="*/ 250 w 250"/>
                <a:gd name="T25" fmla="*/ 164 h 251"/>
                <a:gd name="T26" fmla="*/ 232 w 250"/>
                <a:gd name="T27" fmla="*/ 121 h 251"/>
                <a:gd name="T28" fmla="*/ 240 w 250"/>
                <a:gd name="T29" fmla="*/ 72 h 251"/>
                <a:gd name="T30" fmla="*/ 200 w 250"/>
                <a:gd name="T31" fmla="*/ 44 h 251"/>
                <a:gd name="T32" fmla="*/ 181 w 250"/>
                <a:gd name="T33" fmla="*/ 0 h 251"/>
                <a:gd name="T34" fmla="*/ 181 w 250"/>
                <a:gd name="T35" fmla="*/ 0 h 251"/>
                <a:gd name="T36" fmla="*/ 181 w 250"/>
                <a:gd name="T37" fmla="*/ 0 h 251"/>
                <a:gd name="T38" fmla="*/ 167 w 250"/>
                <a:gd name="T39" fmla="*/ 6 h 251"/>
                <a:gd name="T40" fmla="*/ 144 w 250"/>
                <a:gd name="T41" fmla="*/ 45 h 251"/>
                <a:gd name="T42" fmla="*/ 14 w 250"/>
                <a:gd name="T43" fmla="*/ 107 h 251"/>
                <a:gd name="T44" fmla="*/ 11 w 250"/>
                <a:gd name="T45" fmla="*/ 118 h 251"/>
                <a:gd name="T46" fmla="*/ 14 w 250"/>
                <a:gd name="T47" fmla="*/ 126 h 251"/>
                <a:gd name="T48" fmla="*/ 6 w 250"/>
                <a:gd name="T49" fmla="*/ 169 h 251"/>
                <a:gd name="T50" fmla="*/ 42 w 250"/>
                <a:gd name="T51" fmla="*/ 194 h 251"/>
                <a:gd name="T52" fmla="*/ 156 w 250"/>
                <a:gd name="T53" fmla="*/ 228 h 251"/>
                <a:gd name="T54" fmla="*/ 148 w 250"/>
                <a:gd name="T55" fmla="*/ 234 h 251"/>
                <a:gd name="T56" fmla="*/ 98 w 250"/>
                <a:gd name="T57" fmla="*/ 192 h 251"/>
                <a:gd name="T58" fmla="*/ 110 w 250"/>
                <a:gd name="T59" fmla="*/ 188 h 251"/>
                <a:gd name="T60" fmla="*/ 156 w 250"/>
                <a:gd name="T61" fmla="*/ 228 h 251"/>
                <a:gd name="T62" fmla="*/ 226 w 250"/>
                <a:gd name="T63" fmla="*/ 78 h 251"/>
                <a:gd name="T64" fmla="*/ 224 w 250"/>
                <a:gd name="T65" fmla="*/ 103 h 251"/>
                <a:gd name="T66" fmla="*/ 207 w 250"/>
                <a:gd name="T67" fmla="*/ 61 h 251"/>
                <a:gd name="T68" fmla="*/ 226 w 250"/>
                <a:gd name="T69" fmla="*/ 78 h 251"/>
                <a:gd name="T70" fmla="*/ 178 w 250"/>
                <a:gd name="T71" fmla="*/ 34 h 251"/>
                <a:gd name="T72" fmla="*/ 223 w 250"/>
                <a:gd name="T73" fmla="*/ 143 h 251"/>
                <a:gd name="T74" fmla="*/ 185 w 250"/>
                <a:gd name="T75" fmla="*/ 144 h 251"/>
                <a:gd name="T76" fmla="*/ 184 w 250"/>
                <a:gd name="T77" fmla="*/ 144 h 251"/>
                <a:gd name="T78" fmla="*/ 149 w 250"/>
                <a:gd name="T79" fmla="*/ 61 h 251"/>
                <a:gd name="T80" fmla="*/ 150 w 250"/>
                <a:gd name="T81" fmla="*/ 60 h 251"/>
                <a:gd name="T82" fmla="*/ 178 w 250"/>
                <a:gd name="T83" fmla="*/ 34 h 251"/>
                <a:gd name="T84" fmla="*/ 135 w 250"/>
                <a:gd name="T85" fmla="*/ 67 h 251"/>
                <a:gd name="T86" fmla="*/ 169 w 250"/>
                <a:gd name="T87" fmla="*/ 150 h 251"/>
                <a:gd name="T88" fmla="*/ 58 w 250"/>
                <a:gd name="T89" fmla="*/ 189 h 251"/>
                <a:gd name="T90" fmla="*/ 28 w 250"/>
                <a:gd name="T91" fmla="*/ 118 h 251"/>
                <a:gd name="T92" fmla="*/ 135 w 250"/>
                <a:gd name="T93" fmla="*/ 67 h 251"/>
                <a:gd name="T94" fmla="*/ 35 w 250"/>
                <a:gd name="T95" fmla="*/ 176 h 251"/>
                <a:gd name="T96" fmla="*/ 21 w 250"/>
                <a:gd name="T97" fmla="*/ 163 h 251"/>
                <a:gd name="T98" fmla="*/ 21 w 250"/>
                <a:gd name="T99" fmla="*/ 144 h 251"/>
                <a:gd name="T100" fmla="*/ 35 w 250"/>
                <a:gd name="T101" fmla="*/ 17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0" h="251">
                  <a:moveTo>
                    <a:pt x="42" y="194"/>
                  </a:moveTo>
                  <a:cubicBezTo>
                    <a:pt x="46" y="202"/>
                    <a:pt x="46" y="202"/>
                    <a:pt x="46" y="202"/>
                  </a:cubicBezTo>
                  <a:cubicBezTo>
                    <a:pt x="56" y="207"/>
                    <a:pt x="56" y="207"/>
                    <a:pt x="56" y="207"/>
                  </a:cubicBezTo>
                  <a:cubicBezTo>
                    <a:pt x="83" y="197"/>
                    <a:pt x="83" y="197"/>
                    <a:pt x="83" y="197"/>
                  </a:cubicBezTo>
                  <a:cubicBezTo>
                    <a:pt x="90" y="209"/>
                    <a:pt x="108" y="232"/>
                    <a:pt x="145" y="251"/>
                  </a:cubicBezTo>
                  <a:cubicBezTo>
                    <a:pt x="154" y="250"/>
                    <a:pt x="154" y="250"/>
                    <a:pt x="154" y="250"/>
                  </a:cubicBezTo>
                  <a:cubicBezTo>
                    <a:pt x="176" y="233"/>
                    <a:pt x="176" y="233"/>
                    <a:pt x="176" y="233"/>
                  </a:cubicBezTo>
                  <a:cubicBezTo>
                    <a:pt x="174" y="219"/>
                    <a:pt x="174" y="219"/>
                    <a:pt x="174" y="219"/>
                  </a:cubicBezTo>
                  <a:cubicBezTo>
                    <a:pt x="146" y="206"/>
                    <a:pt x="132" y="191"/>
                    <a:pt x="125" y="182"/>
                  </a:cubicBezTo>
                  <a:cubicBezTo>
                    <a:pt x="190" y="159"/>
                    <a:pt x="190" y="159"/>
                    <a:pt x="190" y="159"/>
                  </a:cubicBezTo>
                  <a:cubicBezTo>
                    <a:pt x="191" y="159"/>
                    <a:pt x="191" y="159"/>
                    <a:pt x="191" y="159"/>
                  </a:cubicBezTo>
                  <a:cubicBezTo>
                    <a:pt x="206" y="153"/>
                    <a:pt x="229" y="157"/>
                    <a:pt x="235" y="171"/>
                  </a:cubicBezTo>
                  <a:cubicBezTo>
                    <a:pt x="250" y="164"/>
                    <a:pt x="250" y="164"/>
                    <a:pt x="250" y="164"/>
                  </a:cubicBezTo>
                  <a:cubicBezTo>
                    <a:pt x="232" y="121"/>
                    <a:pt x="232" y="121"/>
                    <a:pt x="232" y="121"/>
                  </a:cubicBezTo>
                  <a:cubicBezTo>
                    <a:pt x="244" y="108"/>
                    <a:pt x="247" y="88"/>
                    <a:pt x="240" y="72"/>
                  </a:cubicBezTo>
                  <a:cubicBezTo>
                    <a:pt x="234" y="55"/>
                    <a:pt x="217" y="44"/>
                    <a:pt x="200" y="44"/>
                  </a:cubicBezTo>
                  <a:cubicBezTo>
                    <a:pt x="181" y="0"/>
                    <a:pt x="181" y="0"/>
                    <a:pt x="181" y="0"/>
                  </a:cubicBezTo>
                  <a:cubicBezTo>
                    <a:pt x="181" y="0"/>
                    <a:pt x="181" y="0"/>
                    <a:pt x="181" y="0"/>
                  </a:cubicBezTo>
                  <a:cubicBezTo>
                    <a:pt x="181" y="0"/>
                    <a:pt x="181" y="0"/>
                    <a:pt x="181" y="0"/>
                  </a:cubicBezTo>
                  <a:cubicBezTo>
                    <a:pt x="167" y="6"/>
                    <a:pt x="167" y="6"/>
                    <a:pt x="167" y="6"/>
                  </a:cubicBezTo>
                  <a:cubicBezTo>
                    <a:pt x="172" y="19"/>
                    <a:pt x="158" y="39"/>
                    <a:pt x="144" y="45"/>
                  </a:cubicBezTo>
                  <a:cubicBezTo>
                    <a:pt x="14" y="107"/>
                    <a:pt x="14" y="107"/>
                    <a:pt x="14" y="107"/>
                  </a:cubicBezTo>
                  <a:cubicBezTo>
                    <a:pt x="11" y="118"/>
                    <a:pt x="11" y="118"/>
                    <a:pt x="11" y="118"/>
                  </a:cubicBezTo>
                  <a:cubicBezTo>
                    <a:pt x="14" y="126"/>
                    <a:pt x="14" y="126"/>
                    <a:pt x="14" y="126"/>
                  </a:cubicBezTo>
                  <a:cubicBezTo>
                    <a:pt x="4" y="137"/>
                    <a:pt x="0" y="154"/>
                    <a:pt x="6" y="169"/>
                  </a:cubicBezTo>
                  <a:cubicBezTo>
                    <a:pt x="13" y="184"/>
                    <a:pt x="27" y="193"/>
                    <a:pt x="42" y="194"/>
                  </a:cubicBezTo>
                  <a:close/>
                  <a:moveTo>
                    <a:pt x="156" y="228"/>
                  </a:moveTo>
                  <a:cubicBezTo>
                    <a:pt x="148" y="234"/>
                    <a:pt x="148" y="234"/>
                    <a:pt x="148" y="234"/>
                  </a:cubicBezTo>
                  <a:cubicBezTo>
                    <a:pt x="120" y="219"/>
                    <a:pt x="105" y="202"/>
                    <a:pt x="98" y="192"/>
                  </a:cubicBezTo>
                  <a:cubicBezTo>
                    <a:pt x="110" y="188"/>
                    <a:pt x="110" y="188"/>
                    <a:pt x="110" y="188"/>
                  </a:cubicBezTo>
                  <a:cubicBezTo>
                    <a:pt x="116" y="197"/>
                    <a:pt x="129" y="213"/>
                    <a:pt x="156" y="228"/>
                  </a:cubicBezTo>
                  <a:close/>
                  <a:moveTo>
                    <a:pt x="226" y="78"/>
                  </a:moveTo>
                  <a:cubicBezTo>
                    <a:pt x="229" y="86"/>
                    <a:pt x="228" y="96"/>
                    <a:pt x="224" y="103"/>
                  </a:cubicBezTo>
                  <a:cubicBezTo>
                    <a:pt x="207" y="61"/>
                    <a:pt x="207" y="61"/>
                    <a:pt x="207" y="61"/>
                  </a:cubicBezTo>
                  <a:cubicBezTo>
                    <a:pt x="215" y="64"/>
                    <a:pt x="222" y="70"/>
                    <a:pt x="226" y="78"/>
                  </a:cubicBezTo>
                  <a:close/>
                  <a:moveTo>
                    <a:pt x="178" y="34"/>
                  </a:moveTo>
                  <a:cubicBezTo>
                    <a:pt x="223" y="143"/>
                    <a:pt x="223" y="143"/>
                    <a:pt x="223" y="143"/>
                  </a:cubicBezTo>
                  <a:cubicBezTo>
                    <a:pt x="211" y="139"/>
                    <a:pt x="196" y="139"/>
                    <a:pt x="185" y="144"/>
                  </a:cubicBezTo>
                  <a:cubicBezTo>
                    <a:pt x="184" y="144"/>
                    <a:pt x="184" y="144"/>
                    <a:pt x="184" y="144"/>
                  </a:cubicBezTo>
                  <a:cubicBezTo>
                    <a:pt x="149" y="61"/>
                    <a:pt x="149" y="61"/>
                    <a:pt x="149" y="61"/>
                  </a:cubicBezTo>
                  <a:cubicBezTo>
                    <a:pt x="150" y="60"/>
                    <a:pt x="150" y="60"/>
                    <a:pt x="150" y="60"/>
                  </a:cubicBezTo>
                  <a:cubicBezTo>
                    <a:pt x="161" y="55"/>
                    <a:pt x="172" y="45"/>
                    <a:pt x="178" y="34"/>
                  </a:cubicBezTo>
                  <a:close/>
                  <a:moveTo>
                    <a:pt x="135" y="67"/>
                  </a:moveTo>
                  <a:cubicBezTo>
                    <a:pt x="169" y="150"/>
                    <a:pt x="169" y="150"/>
                    <a:pt x="169" y="150"/>
                  </a:cubicBezTo>
                  <a:cubicBezTo>
                    <a:pt x="58" y="189"/>
                    <a:pt x="58" y="189"/>
                    <a:pt x="58" y="189"/>
                  </a:cubicBezTo>
                  <a:cubicBezTo>
                    <a:pt x="28" y="118"/>
                    <a:pt x="28" y="118"/>
                    <a:pt x="28" y="118"/>
                  </a:cubicBezTo>
                  <a:lnTo>
                    <a:pt x="135" y="67"/>
                  </a:lnTo>
                  <a:close/>
                  <a:moveTo>
                    <a:pt x="35" y="176"/>
                  </a:moveTo>
                  <a:cubicBezTo>
                    <a:pt x="29" y="174"/>
                    <a:pt x="24" y="169"/>
                    <a:pt x="21" y="163"/>
                  </a:cubicBezTo>
                  <a:cubicBezTo>
                    <a:pt x="19" y="157"/>
                    <a:pt x="19" y="150"/>
                    <a:pt x="21" y="144"/>
                  </a:cubicBezTo>
                  <a:lnTo>
                    <a:pt x="35" y="176"/>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8"/>
            <p:cNvSpPr/>
            <p:nvPr userDrawn="1">
              <p:custDataLst>
                <p:tags r:id="rId47"/>
              </p:custDataLst>
            </p:nvPr>
          </p:nvSpPr>
          <p:spPr bwMode="auto">
            <a:xfrm>
              <a:off x="-367" y="1523"/>
              <a:ext cx="98" cy="69"/>
            </a:xfrm>
            <a:custGeom>
              <a:avLst/>
              <a:gdLst>
                <a:gd name="T0" fmla="*/ 15 w 98"/>
                <a:gd name="T1" fmla="*/ 69 h 69"/>
                <a:gd name="T2" fmla="*/ 98 w 98"/>
                <a:gd name="T3" fmla="*/ 36 h 69"/>
                <a:gd name="T4" fmla="*/ 84 w 98"/>
                <a:gd name="T5" fmla="*/ 0 h 69"/>
                <a:gd name="T6" fmla="*/ 0 w 98"/>
                <a:gd name="T7" fmla="*/ 36 h 69"/>
                <a:gd name="T8" fmla="*/ 15 w 98"/>
                <a:gd name="T9" fmla="*/ 69 h 69"/>
              </a:gdLst>
              <a:ahLst/>
              <a:cxnLst>
                <a:cxn ang="0">
                  <a:pos x="T0" y="T1"/>
                </a:cxn>
                <a:cxn ang="0">
                  <a:pos x="T2" y="T3"/>
                </a:cxn>
                <a:cxn ang="0">
                  <a:pos x="T4" y="T5"/>
                </a:cxn>
                <a:cxn ang="0">
                  <a:pos x="T6" y="T7"/>
                </a:cxn>
                <a:cxn ang="0">
                  <a:pos x="T8" y="T9"/>
                </a:cxn>
              </a:cxnLst>
              <a:rect l="0" t="0" r="r" b="b"/>
              <a:pathLst>
                <a:path w="98" h="69">
                  <a:moveTo>
                    <a:pt x="15" y="69"/>
                  </a:moveTo>
                  <a:lnTo>
                    <a:pt x="98" y="36"/>
                  </a:lnTo>
                  <a:lnTo>
                    <a:pt x="84" y="0"/>
                  </a:lnTo>
                  <a:lnTo>
                    <a:pt x="0" y="36"/>
                  </a:lnTo>
                  <a:lnTo>
                    <a:pt x="15" y="69"/>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9"/>
            <p:cNvSpPr/>
            <p:nvPr userDrawn="1">
              <p:custDataLst>
                <p:tags r:id="rId48"/>
              </p:custDataLst>
            </p:nvPr>
          </p:nvSpPr>
          <p:spPr bwMode="auto">
            <a:xfrm>
              <a:off x="-431" y="1411"/>
              <a:ext cx="91" cy="91"/>
            </a:xfrm>
            <a:custGeom>
              <a:avLst/>
              <a:gdLst>
                <a:gd name="T0" fmla="*/ 91 w 91"/>
                <a:gd name="T1" fmla="*/ 26 h 91"/>
                <a:gd name="T2" fmla="*/ 62 w 91"/>
                <a:gd name="T3" fmla="*/ 0 h 91"/>
                <a:gd name="T4" fmla="*/ 0 w 91"/>
                <a:gd name="T5" fmla="*/ 62 h 91"/>
                <a:gd name="T6" fmla="*/ 26 w 91"/>
                <a:gd name="T7" fmla="*/ 91 h 91"/>
                <a:gd name="T8" fmla="*/ 91 w 91"/>
                <a:gd name="T9" fmla="*/ 26 h 91"/>
              </a:gdLst>
              <a:ahLst/>
              <a:cxnLst>
                <a:cxn ang="0">
                  <a:pos x="T0" y="T1"/>
                </a:cxn>
                <a:cxn ang="0">
                  <a:pos x="T2" y="T3"/>
                </a:cxn>
                <a:cxn ang="0">
                  <a:pos x="T4" y="T5"/>
                </a:cxn>
                <a:cxn ang="0">
                  <a:pos x="T6" y="T7"/>
                </a:cxn>
                <a:cxn ang="0">
                  <a:pos x="T8" y="T9"/>
                </a:cxn>
              </a:cxnLst>
              <a:rect l="0" t="0" r="r" b="b"/>
              <a:pathLst>
                <a:path w="91" h="91">
                  <a:moveTo>
                    <a:pt x="91" y="26"/>
                  </a:moveTo>
                  <a:lnTo>
                    <a:pt x="62" y="0"/>
                  </a:lnTo>
                  <a:lnTo>
                    <a:pt x="0" y="62"/>
                  </a:lnTo>
                  <a:lnTo>
                    <a:pt x="26" y="91"/>
                  </a:lnTo>
                  <a:lnTo>
                    <a:pt x="91" y="26"/>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20"/>
            <p:cNvSpPr>
              <a:spLocks noChangeArrowheads="1"/>
            </p:cNvSpPr>
            <p:nvPr userDrawn="1">
              <p:custDataLst>
                <p:tags r:id="rId49"/>
              </p:custDataLst>
            </p:nvPr>
          </p:nvSpPr>
          <p:spPr bwMode="auto">
            <a:xfrm>
              <a:off x="-338" y="1659"/>
              <a:ext cx="90"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7141000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m Contacts - simple tree">
    <p:spTree>
      <p:nvGrpSpPr>
        <p:cNvPr id="1" name=""/>
        <p:cNvGrpSpPr/>
        <p:nvPr/>
      </p:nvGrpSpPr>
      <p:grpSpPr>
        <a:xfrm>
          <a:off x="0" y="0"/>
          <a:ext cx="0" cy="0"/>
          <a:chOff x="0" y="0"/>
          <a:chExt cx="0" cy="0"/>
        </a:xfrm>
      </p:grpSpPr>
      <p:sp>
        <p:nvSpPr>
          <p:cNvPr id="102" name="Rectangle 101"/>
          <p:cNvSpPr/>
          <p:nvPr userDrawn="1">
            <p:custDataLst>
              <p:tags r:id="rId1"/>
            </p:custDataLst>
          </p:nvPr>
        </p:nvSpPr>
        <p:spPr>
          <a:xfrm>
            <a:off x="1980000" y="2009503"/>
            <a:ext cx="2507040" cy="64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107" name="Rectangle 106"/>
          <p:cNvSpPr/>
          <p:nvPr userDrawn="1">
            <p:custDataLst>
              <p:tags r:id="rId2"/>
            </p:custDataLst>
          </p:nvPr>
        </p:nvSpPr>
        <p:spPr>
          <a:xfrm>
            <a:off x="4656961" y="2009503"/>
            <a:ext cx="2507040" cy="64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sp>
        <p:nvSpPr>
          <p:cNvPr id="3" name="Date Placeholder 2"/>
          <p:cNvSpPr>
            <a:spLocks noGrp="1"/>
          </p:cNvSpPr>
          <p:nvPr>
            <p:ph type="dt" sz="half" idx="10"/>
            <p:custDataLst>
              <p:tags r:id="rId3"/>
            </p:custDataLst>
          </p:nvPr>
        </p:nvSpPr>
        <p:spPr/>
        <p:txBody>
          <a:bodyPr/>
          <a:lstStyle/>
          <a:p>
            <a:fld id="{42E44667-161A-44CE-AAD6-5FDEB94C9567}" type="datetime1">
              <a:rPr lang="en-US" smtClean="0"/>
              <a:t>6/23/2022</a:t>
            </a:fld>
            <a:endParaRPr lang="en-GB"/>
          </a:p>
        </p:txBody>
      </p:sp>
      <p:sp>
        <p:nvSpPr>
          <p:cNvPr id="4" name="Footer Placeholder 3"/>
          <p:cNvSpPr>
            <a:spLocks noGrp="1"/>
          </p:cNvSpPr>
          <p:nvPr>
            <p:ph type="ftr" sz="quarter" idx="11"/>
            <p:custDataLst>
              <p:tags r:id="rId4"/>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5"/>
            </p:custDataLst>
          </p:nvPr>
        </p:nvSpPr>
        <p:spPr/>
        <p:txBody>
          <a:bodyPr/>
          <a:lstStyle/>
          <a:p>
            <a:fld id="{0EBF2EF9-CCB8-434E-BFC2-9A9C4DFBBE08}" type="slidenum">
              <a:rPr lang="en-GB" smtClean="0"/>
              <a:t>‹#›</a:t>
            </a:fld>
            <a:endParaRPr lang="en-GB"/>
          </a:p>
        </p:txBody>
      </p:sp>
      <p:sp>
        <p:nvSpPr>
          <p:cNvPr id="9" name="Text Placeholder 8"/>
          <p:cNvSpPr>
            <a:spLocks noGrp="1"/>
          </p:cNvSpPr>
          <p:nvPr>
            <p:ph type="body" sz="quarter" idx="14" hasCustomPrompt="1"/>
            <p:custDataLst>
              <p:tags r:id="rId6"/>
            </p:custDataLst>
          </p:nvPr>
        </p:nvSpPr>
        <p:spPr>
          <a:xfrm>
            <a:off x="1980001" y="2009503"/>
            <a:ext cx="2507039" cy="648000"/>
          </a:xfrm>
          <a:solidFill>
            <a:srgbClr val="E03A3E"/>
          </a:solidFill>
          <a:ln w="12700">
            <a:solidFill>
              <a:srgbClr val="E03A3E"/>
            </a:solidFill>
          </a:ln>
        </p:spPr>
        <p:txBody>
          <a:bodyPr lIns="108000" tIns="72000"/>
          <a:lstStyle>
            <a:lvl1pPr>
              <a:spcBef>
                <a:spcPct val="0"/>
              </a:spcBef>
              <a:defRPr sz="1100" baseline="0">
                <a:solidFill>
                  <a:srgbClr val="FFFFFF"/>
                </a:solidFill>
              </a:defRPr>
            </a:lvl1pPr>
            <a:lvl2pPr>
              <a:spcBef>
                <a:spcPct val="0"/>
              </a:spcBef>
              <a:spcAft>
                <a:spcPct val="0"/>
              </a:spcAft>
              <a:defRPr sz="1100" b="0" i="0" baseline="0">
                <a:solidFill>
                  <a:srgbClr val="FFFFFF"/>
                </a:solidFill>
                <a:latin typeface="+mn-lt"/>
                <a:ea typeface="+mn-ea"/>
                <a:cs typeface="+mn-cs"/>
              </a:defRPr>
            </a:lvl2pPr>
            <a:lvl3pPr marL="0" indent="0">
              <a:spcBef>
                <a:spcPct val="0"/>
              </a:spcBef>
              <a:buNone/>
              <a:defRPr sz="1000" baseline="0">
                <a:solidFill>
                  <a:srgbClr val="FFFFFF"/>
                </a:solidFill>
                <a:latin typeface="+mn-lt"/>
              </a:defRPr>
            </a:lvl3pPr>
            <a:lvl4pPr marL="0" indent="0">
              <a:spcBef>
                <a:spcPct val="0"/>
              </a:spcBef>
              <a:buNone/>
              <a:defRPr sz="1000" baseline="0">
                <a:solidFill>
                  <a:srgbClr val="FFFFFF"/>
                </a:solidFill>
                <a:latin typeface="+mn-lt"/>
              </a:defRPr>
            </a:lvl4pPr>
            <a:lvl5pPr marL="180000" indent="-180000">
              <a:spcBef>
                <a:spcPct val="0"/>
              </a:spcBef>
              <a:buClr>
                <a:srgbClr val="E03A3E"/>
              </a:buClr>
              <a:buFont typeface="Arial" panose="020B0604020202020204" pitchFamily="34" charset="0"/>
              <a:buChar char="•"/>
              <a:defRPr sz="1000" baseline="0">
                <a:solidFill>
                  <a:srgbClr val="FFFFFF"/>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 name="Text Placeholder 8"/>
          <p:cNvSpPr>
            <a:spLocks noGrp="1"/>
          </p:cNvSpPr>
          <p:nvPr>
            <p:ph type="body" sz="quarter" idx="24" hasCustomPrompt="1"/>
            <p:custDataLst>
              <p:tags r:id="rId7"/>
            </p:custDataLst>
          </p:nvPr>
        </p:nvSpPr>
        <p:spPr>
          <a:xfrm>
            <a:off x="4656961" y="2009503"/>
            <a:ext cx="2507039" cy="648000"/>
          </a:xfrm>
          <a:solidFill>
            <a:srgbClr val="E03A3E"/>
          </a:solidFill>
          <a:ln w="12700">
            <a:solidFill>
              <a:srgbClr val="E03A3E"/>
            </a:solidFill>
          </a:ln>
        </p:spPr>
        <p:txBody>
          <a:bodyPr lIns="108000" tIns="72000"/>
          <a:lstStyle>
            <a:lvl1pPr>
              <a:spcBef>
                <a:spcPct val="0"/>
              </a:spcBef>
              <a:defRPr sz="1100" baseline="0">
                <a:solidFill>
                  <a:srgbClr val="FFFFFF"/>
                </a:solidFill>
              </a:defRPr>
            </a:lvl1pPr>
            <a:lvl2pPr>
              <a:spcBef>
                <a:spcPct val="0"/>
              </a:spcBef>
              <a:spcAft>
                <a:spcPct val="0"/>
              </a:spcAft>
              <a:defRPr sz="1100" b="0" i="0" baseline="0">
                <a:solidFill>
                  <a:srgbClr val="FFFFFF"/>
                </a:solidFill>
                <a:latin typeface="+mn-lt"/>
                <a:ea typeface="+mn-ea"/>
                <a:cs typeface="+mn-cs"/>
              </a:defRPr>
            </a:lvl2pPr>
            <a:lvl3pPr marL="0" indent="0">
              <a:spcBef>
                <a:spcPct val="0"/>
              </a:spcBef>
              <a:buNone/>
              <a:defRPr sz="1000" baseline="0">
                <a:solidFill>
                  <a:srgbClr val="FFFFFF"/>
                </a:solidFill>
                <a:latin typeface="+mn-lt"/>
              </a:defRPr>
            </a:lvl3pPr>
            <a:lvl4pPr marL="0" indent="0">
              <a:spcBef>
                <a:spcPct val="0"/>
              </a:spcBef>
              <a:buNone/>
              <a:defRPr sz="1000" baseline="0">
                <a:solidFill>
                  <a:srgbClr val="FFFFFF"/>
                </a:solidFill>
                <a:latin typeface="+mn-lt"/>
              </a:defRPr>
            </a:lvl4pPr>
            <a:lvl5pPr marL="180000" indent="-180000">
              <a:spcBef>
                <a:spcPct val="0"/>
              </a:spcBef>
              <a:buClr>
                <a:srgbClr val="E03A3E"/>
              </a:buClr>
              <a:buFont typeface="Arial" panose="020B0604020202020204" pitchFamily="34" charset="0"/>
              <a:buChar char="•"/>
              <a:defRPr sz="1000" baseline="0">
                <a:solidFill>
                  <a:srgbClr val="FFFFFF"/>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 name="Text Placeholder 8"/>
          <p:cNvSpPr>
            <a:spLocks noGrp="1"/>
          </p:cNvSpPr>
          <p:nvPr>
            <p:ph type="body" sz="quarter" idx="25" hasCustomPrompt="1"/>
            <p:custDataLst>
              <p:tags r:id="rId8"/>
            </p:custDataLst>
          </p:nvPr>
        </p:nvSpPr>
        <p:spPr>
          <a:xfrm>
            <a:off x="540000" y="3378004"/>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 name="Text Placeholder 8"/>
          <p:cNvSpPr>
            <a:spLocks noGrp="1"/>
          </p:cNvSpPr>
          <p:nvPr>
            <p:ph type="body" sz="quarter" idx="26" hasCustomPrompt="1"/>
            <p:custDataLst>
              <p:tags r:id="rId9"/>
            </p:custDataLst>
          </p:nvPr>
        </p:nvSpPr>
        <p:spPr>
          <a:xfrm>
            <a:off x="3294000" y="3378004"/>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 name="Text Placeholder 8"/>
          <p:cNvSpPr>
            <a:spLocks noGrp="1"/>
          </p:cNvSpPr>
          <p:nvPr>
            <p:ph type="body" sz="quarter" idx="27" hasCustomPrompt="1"/>
            <p:custDataLst>
              <p:tags r:id="rId10"/>
            </p:custDataLst>
          </p:nvPr>
        </p:nvSpPr>
        <p:spPr>
          <a:xfrm>
            <a:off x="3294000" y="3954004"/>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 name="Text Placeholder 8"/>
          <p:cNvSpPr>
            <a:spLocks noGrp="1"/>
          </p:cNvSpPr>
          <p:nvPr>
            <p:ph type="body" sz="quarter" idx="28" hasCustomPrompt="1"/>
            <p:custDataLst>
              <p:tags r:id="rId11"/>
            </p:custDataLst>
          </p:nvPr>
        </p:nvSpPr>
        <p:spPr>
          <a:xfrm>
            <a:off x="6049435" y="3378004"/>
            <a:ext cx="2556794"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 name="Text Placeholder 8"/>
          <p:cNvSpPr>
            <a:spLocks noGrp="1"/>
          </p:cNvSpPr>
          <p:nvPr>
            <p:ph type="body" sz="quarter" idx="31" hasCustomPrompt="1"/>
            <p:custDataLst>
              <p:tags r:id="rId12"/>
            </p:custDataLst>
          </p:nvPr>
        </p:nvSpPr>
        <p:spPr>
          <a:xfrm>
            <a:off x="540000" y="3954004"/>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 name="Text Placeholder 8"/>
          <p:cNvSpPr>
            <a:spLocks noGrp="1"/>
          </p:cNvSpPr>
          <p:nvPr>
            <p:ph type="body" sz="quarter" idx="32" hasCustomPrompt="1"/>
            <p:custDataLst>
              <p:tags r:id="rId13"/>
            </p:custDataLst>
          </p:nvPr>
        </p:nvSpPr>
        <p:spPr>
          <a:xfrm>
            <a:off x="6049435" y="3954004"/>
            <a:ext cx="2556794"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cxnSp>
        <p:nvCxnSpPr>
          <p:cNvPr id="8" name="Straight Connector 7"/>
          <p:cNvCxnSpPr/>
          <p:nvPr userDrawn="1">
            <p:custDataLst>
              <p:tags r:id="rId14"/>
            </p:custDataLst>
          </p:nvPr>
        </p:nvCxnSpPr>
        <p:spPr>
          <a:xfrm>
            <a:off x="1980000" y="1859688"/>
            <a:ext cx="5184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custDataLst>
              <p:tags r:id="rId15"/>
            </p:custDataLst>
          </p:nvPr>
        </p:nvCxnSpPr>
        <p:spPr>
          <a:xfrm>
            <a:off x="540000" y="337082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33" hasCustomPrompt="1"/>
            <p:custDataLst>
              <p:tags r:id="rId16"/>
            </p:custDataLst>
          </p:nvPr>
        </p:nvSpPr>
        <p:spPr>
          <a:xfrm>
            <a:off x="1980000" y="1557337"/>
            <a:ext cx="5184000" cy="302351"/>
          </a:xfrm>
        </p:spPr>
        <p:txBody>
          <a:bodyPr tIns="0"/>
          <a:lstStyle>
            <a:lvl1pPr algn="ctr">
              <a:lnSpc>
                <a:spcPct val="100000"/>
              </a:lnSpc>
              <a:defRPr/>
            </a:lvl1pPr>
          </a:lstStyle>
          <a:p>
            <a:pPr lvl="0"/>
            <a:r>
              <a:rPr lang="en-US" smtClean="0"/>
              <a:t>Specialism</a:t>
            </a:r>
            <a:endParaRPr lang="en-GB"/>
          </a:p>
        </p:txBody>
      </p:sp>
      <p:sp>
        <p:nvSpPr>
          <p:cNvPr id="32" name="Text Placeholder 14"/>
          <p:cNvSpPr>
            <a:spLocks noGrp="1"/>
          </p:cNvSpPr>
          <p:nvPr>
            <p:ph type="body" sz="quarter" idx="34" hasCustomPrompt="1"/>
            <p:custDataLst>
              <p:tags r:id="rId17"/>
            </p:custDataLst>
          </p:nvPr>
        </p:nvSpPr>
        <p:spPr>
          <a:xfrm>
            <a:off x="540000" y="3014251"/>
            <a:ext cx="2556000" cy="360000"/>
          </a:xfrm>
        </p:spPr>
        <p:txBody>
          <a:bodyPr tIns="72000"/>
          <a:lstStyle>
            <a:lvl1pPr algn="ctr">
              <a:lnSpc>
                <a:spcPct val="100000"/>
              </a:lnSpc>
              <a:defRPr/>
            </a:lvl1pPr>
          </a:lstStyle>
          <a:p>
            <a:pPr lvl="0"/>
            <a:r>
              <a:rPr lang="en-US" smtClean="0"/>
              <a:t>Specialism</a:t>
            </a:r>
            <a:endParaRPr lang="en-GB"/>
          </a:p>
        </p:txBody>
      </p:sp>
      <p:sp>
        <p:nvSpPr>
          <p:cNvPr id="34" name="Text Placeholder 14"/>
          <p:cNvSpPr>
            <a:spLocks noGrp="1"/>
          </p:cNvSpPr>
          <p:nvPr>
            <p:ph type="body" sz="quarter" idx="35" hasCustomPrompt="1"/>
            <p:custDataLst>
              <p:tags r:id="rId18"/>
            </p:custDataLst>
          </p:nvPr>
        </p:nvSpPr>
        <p:spPr>
          <a:xfrm>
            <a:off x="3294000" y="3014251"/>
            <a:ext cx="2556000" cy="360000"/>
          </a:xfrm>
        </p:spPr>
        <p:txBody>
          <a:bodyPr tIns="72000"/>
          <a:lstStyle>
            <a:lvl1pPr algn="ctr">
              <a:lnSpc>
                <a:spcPct val="100000"/>
              </a:lnSpc>
              <a:defRPr/>
            </a:lvl1pPr>
          </a:lstStyle>
          <a:p>
            <a:pPr lvl="0"/>
            <a:r>
              <a:rPr lang="en-US" smtClean="0"/>
              <a:t>Specialism</a:t>
            </a:r>
            <a:endParaRPr lang="en-GB"/>
          </a:p>
        </p:txBody>
      </p:sp>
      <p:sp>
        <p:nvSpPr>
          <p:cNvPr id="35" name="Text Placeholder 14"/>
          <p:cNvSpPr>
            <a:spLocks noGrp="1"/>
          </p:cNvSpPr>
          <p:nvPr>
            <p:ph type="body" sz="quarter" idx="36" hasCustomPrompt="1"/>
            <p:custDataLst>
              <p:tags r:id="rId19"/>
            </p:custDataLst>
          </p:nvPr>
        </p:nvSpPr>
        <p:spPr>
          <a:xfrm>
            <a:off x="6048250" y="3014251"/>
            <a:ext cx="2556000" cy="360000"/>
          </a:xfrm>
        </p:spPr>
        <p:txBody>
          <a:bodyPr tIns="72000"/>
          <a:lstStyle>
            <a:lvl1pPr algn="ctr">
              <a:lnSpc>
                <a:spcPct val="100000"/>
              </a:lnSpc>
              <a:defRPr/>
            </a:lvl1pPr>
          </a:lstStyle>
          <a:p>
            <a:pPr lvl="0"/>
            <a:r>
              <a:rPr lang="en-US" smtClean="0"/>
              <a:t>Specialism</a:t>
            </a:r>
            <a:endParaRPr lang="en-GB"/>
          </a:p>
        </p:txBody>
      </p:sp>
      <p:cxnSp>
        <p:nvCxnSpPr>
          <p:cNvPr id="39" name="Straight Connector 38"/>
          <p:cNvCxnSpPr/>
          <p:nvPr userDrawn="1">
            <p:custDataLst>
              <p:tags r:id="rId20"/>
            </p:custDataLst>
          </p:nvPr>
        </p:nvCxnSpPr>
        <p:spPr>
          <a:xfrm>
            <a:off x="3294000" y="337082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custDataLst>
              <p:tags r:id="rId21"/>
            </p:custDataLst>
          </p:nvPr>
        </p:nvCxnSpPr>
        <p:spPr>
          <a:xfrm>
            <a:off x="6048250" y="3370827"/>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custDataLst>
              <p:tags r:id="rId22"/>
            </p:custDataLst>
          </p:nvPr>
        </p:nvCxnSpPr>
        <p:spPr>
          <a:xfrm>
            <a:off x="540000" y="5728735"/>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custDataLst>
              <p:tags r:id="rId23"/>
            </p:custDataLst>
          </p:nvPr>
        </p:nvCxnSpPr>
        <p:spPr>
          <a:xfrm>
            <a:off x="3294000" y="5728735"/>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custDataLst>
              <p:tags r:id="rId24"/>
            </p:custDataLst>
          </p:nvPr>
        </p:nvCxnSpPr>
        <p:spPr>
          <a:xfrm>
            <a:off x="6050229" y="5728735"/>
            <a:ext cx="2556000"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37" hasCustomPrompt="1"/>
            <p:custDataLst>
              <p:tags r:id="rId25"/>
            </p:custDataLst>
          </p:nvPr>
        </p:nvSpPr>
        <p:spPr>
          <a:xfrm>
            <a:off x="543317" y="5954548"/>
            <a:ext cx="8062912" cy="360000"/>
          </a:xfrm>
          <a:solidFill>
            <a:srgbClr val="B2B2B2"/>
          </a:solidFill>
        </p:spPr>
        <p:txBody>
          <a:bodyPr anchor="ctr" anchorCtr="0"/>
          <a:lstStyle>
            <a:lvl1pPr algn="ctr">
              <a:defRPr>
                <a:solidFill>
                  <a:srgbClr val="FFFFFF"/>
                </a:solidFill>
              </a:defRPr>
            </a:lvl1pPr>
            <a:lvl2pPr algn="ctr">
              <a:defRPr/>
            </a:lvl2pPr>
            <a:lvl3pPr algn="ctr">
              <a:defRPr/>
            </a:lvl3pPr>
            <a:lvl4pPr algn="ctr">
              <a:defRPr/>
            </a:lvl4pPr>
            <a:lvl5pPr algn="ctr">
              <a:defRPr/>
            </a:lvl5pPr>
          </a:lstStyle>
          <a:p>
            <a:pPr lvl="0"/>
            <a:r>
              <a:rPr lang="en-US" smtClean="0"/>
              <a:t>Supporting Specialisms</a:t>
            </a:r>
            <a:endParaRPr lang="en-GB"/>
          </a:p>
        </p:txBody>
      </p:sp>
      <p:cxnSp>
        <p:nvCxnSpPr>
          <p:cNvPr id="12" name="Elbow Connector 11"/>
          <p:cNvCxnSpPr>
            <a:stCxn id="102" idx="2"/>
            <a:endCxn id="32" idx="0"/>
          </p:cNvCxnSpPr>
          <p:nvPr userDrawn="1">
            <p:custDataLst>
              <p:tags r:id="rId26"/>
            </p:custDataLst>
          </p:nvPr>
        </p:nvCxnSpPr>
        <p:spPr>
          <a:xfrm rot="5400000">
            <a:off x="2347386" y="2128117"/>
            <a:ext cx="356748" cy="1415520"/>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02" idx="2"/>
            <a:endCxn id="34" idx="0"/>
          </p:cNvCxnSpPr>
          <p:nvPr userDrawn="1">
            <p:custDataLst>
              <p:tags r:id="rId27"/>
            </p:custDataLst>
          </p:nvPr>
        </p:nvCxnSpPr>
        <p:spPr>
          <a:xfrm rot="16200000" flipH="1">
            <a:off x="3724386" y="2166637"/>
            <a:ext cx="356748" cy="1338480"/>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107" idx="2"/>
            <a:endCxn id="35" idx="0"/>
          </p:cNvCxnSpPr>
          <p:nvPr userDrawn="1">
            <p:custDataLst>
              <p:tags r:id="rId28"/>
            </p:custDataLst>
          </p:nvPr>
        </p:nvCxnSpPr>
        <p:spPr>
          <a:xfrm rot="16200000" flipH="1">
            <a:off x="6439991" y="2127992"/>
            <a:ext cx="356748" cy="1415769"/>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custDataLst>
              <p:tags r:id="rId29"/>
            </p:custDataLst>
          </p:nvPr>
        </p:nvCxnSpPr>
        <p:spPr>
          <a:xfrm flipH="1">
            <a:off x="1807029" y="5810548"/>
            <a:ext cx="0" cy="144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107" idx="2"/>
            <a:endCxn id="34" idx="0"/>
          </p:cNvCxnSpPr>
          <p:nvPr userDrawn="1">
            <p:custDataLst>
              <p:tags r:id="rId30"/>
            </p:custDataLst>
          </p:nvPr>
        </p:nvCxnSpPr>
        <p:spPr>
          <a:xfrm rot="5400000">
            <a:off x="5062867" y="2166637"/>
            <a:ext cx="356748" cy="1338481"/>
          </a:xfrm>
          <a:prstGeom prst="bentConnector3">
            <a:avLst>
              <a:gd name="adj1" fmla="val 50000"/>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userDrawn="1">
            <p:custDataLst>
              <p:tags r:id="rId31"/>
            </p:custDataLst>
          </p:nvPr>
        </p:nvCxnSpPr>
        <p:spPr>
          <a:xfrm flipH="1">
            <a:off x="4572000" y="5810548"/>
            <a:ext cx="0" cy="144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custDataLst>
              <p:tags r:id="rId32"/>
            </p:custDataLst>
          </p:nvPr>
        </p:nvCxnSpPr>
        <p:spPr>
          <a:xfrm flipH="1">
            <a:off x="7328229" y="5810548"/>
            <a:ext cx="0" cy="144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
        <p:nvSpPr>
          <p:cNvPr id="96" name="Title 95"/>
          <p:cNvSpPr>
            <a:spLocks noGrp="1"/>
          </p:cNvSpPr>
          <p:nvPr>
            <p:ph type="title"/>
            <p:custDataLst>
              <p:tags r:id="rId33"/>
            </p:custDataLst>
          </p:nvPr>
        </p:nvSpPr>
        <p:spPr>
          <a:xfrm>
            <a:off x="1439583" y="541338"/>
            <a:ext cx="7164000" cy="835200"/>
          </a:xfrm>
        </p:spPr>
        <p:txBody>
          <a:bodyPr/>
          <a:lstStyle/>
          <a:p>
            <a:r>
              <a:rPr lang="en-US" smtClean="0"/>
              <a:t>Click to edit Master title style</a:t>
            </a:r>
            <a:endParaRPr lang="en-GB"/>
          </a:p>
        </p:txBody>
      </p:sp>
      <p:sp>
        <p:nvSpPr>
          <p:cNvPr id="97" name="Text Placeholder 23"/>
          <p:cNvSpPr>
            <a:spLocks noGrp="1"/>
          </p:cNvSpPr>
          <p:nvPr>
            <p:ph type="body" sz="quarter" idx="39" hasCustomPrompt="1"/>
            <p:custDataLst>
              <p:tags r:id="rId34"/>
            </p:custDataLst>
          </p:nvPr>
        </p:nvSpPr>
        <p:spPr>
          <a:xfrm>
            <a:off x="1439582" y="465138"/>
            <a:ext cx="7164667" cy="360000"/>
          </a:xfrm>
        </p:spPr>
        <p:txBody>
          <a:bodyPr/>
          <a:lstStyle>
            <a:lvl1pPr>
              <a:spcBef>
                <a:spcPct val="0"/>
              </a:spcBef>
              <a:defRPr sz="2400"/>
            </a:lvl1pPr>
          </a:lstStyle>
          <a:p>
            <a:pPr lvl="0"/>
            <a:r>
              <a:rPr lang="en-US" smtClean="0"/>
              <a:t>Click to add title</a:t>
            </a:r>
            <a:endParaRPr lang="en-GB"/>
          </a:p>
        </p:txBody>
      </p:sp>
      <p:sp>
        <p:nvSpPr>
          <p:cNvPr id="47" name="Text Placeholder 8"/>
          <p:cNvSpPr>
            <a:spLocks noGrp="1"/>
          </p:cNvSpPr>
          <p:nvPr>
            <p:ph type="body" sz="quarter" idx="40" hasCustomPrompt="1"/>
            <p:custDataLst>
              <p:tags r:id="rId35"/>
            </p:custDataLst>
          </p:nvPr>
        </p:nvSpPr>
        <p:spPr>
          <a:xfrm>
            <a:off x="3294000" y="4528395"/>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 name="Text Placeholder 8"/>
          <p:cNvSpPr>
            <a:spLocks noGrp="1"/>
          </p:cNvSpPr>
          <p:nvPr>
            <p:ph type="body" sz="quarter" idx="41" hasCustomPrompt="1"/>
            <p:custDataLst>
              <p:tags r:id="rId36"/>
            </p:custDataLst>
          </p:nvPr>
        </p:nvSpPr>
        <p:spPr>
          <a:xfrm>
            <a:off x="540000" y="4528395"/>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 name="Text Placeholder 8"/>
          <p:cNvSpPr>
            <a:spLocks noGrp="1"/>
          </p:cNvSpPr>
          <p:nvPr>
            <p:ph type="body" sz="quarter" idx="42" hasCustomPrompt="1"/>
            <p:custDataLst>
              <p:tags r:id="rId37"/>
            </p:custDataLst>
          </p:nvPr>
        </p:nvSpPr>
        <p:spPr>
          <a:xfrm>
            <a:off x="6049435" y="4528395"/>
            <a:ext cx="2556794"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 name="Text Placeholder 8"/>
          <p:cNvSpPr>
            <a:spLocks noGrp="1"/>
          </p:cNvSpPr>
          <p:nvPr>
            <p:ph type="body" sz="quarter" idx="43" hasCustomPrompt="1"/>
            <p:custDataLst>
              <p:tags r:id="rId38"/>
            </p:custDataLst>
          </p:nvPr>
        </p:nvSpPr>
        <p:spPr>
          <a:xfrm>
            <a:off x="3294000" y="5104395"/>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 name="Text Placeholder 8"/>
          <p:cNvSpPr>
            <a:spLocks noGrp="1"/>
          </p:cNvSpPr>
          <p:nvPr>
            <p:ph type="body" sz="quarter" idx="44" hasCustomPrompt="1"/>
            <p:custDataLst>
              <p:tags r:id="rId39"/>
            </p:custDataLst>
          </p:nvPr>
        </p:nvSpPr>
        <p:spPr>
          <a:xfrm>
            <a:off x="540000" y="5104395"/>
            <a:ext cx="2556000"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 name="Text Placeholder 8"/>
          <p:cNvSpPr>
            <a:spLocks noGrp="1"/>
          </p:cNvSpPr>
          <p:nvPr>
            <p:ph type="body" sz="quarter" idx="45" hasCustomPrompt="1"/>
            <p:custDataLst>
              <p:tags r:id="rId40"/>
            </p:custDataLst>
          </p:nvPr>
        </p:nvSpPr>
        <p:spPr>
          <a:xfrm>
            <a:off x="6049435" y="5104395"/>
            <a:ext cx="2556794" cy="576000"/>
          </a:xfrm>
        </p:spPr>
        <p:txBody>
          <a:bodyPr lIns="0" tIns="72000"/>
          <a:lstStyle>
            <a:lvl1pPr>
              <a:spcBef>
                <a:spcPct val="0"/>
              </a:spcBef>
              <a:defRPr sz="1100" baseline="0"/>
            </a:lvl1pPr>
            <a:lvl2pPr>
              <a:spcBef>
                <a:spcPct val="0"/>
              </a:spcBef>
              <a:spcAft>
                <a:spcPct val="0"/>
              </a:spcAft>
              <a:defRPr sz="1100" b="0" i="0" baseline="0">
                <a:latin typeface="+mn-lt"/>
                <a:ea typeface="+mn-ea"/>
                <a:cs typeface="+mn-cs"/>
              </a:defRPr>
            </a:lvl2pPr>
            <a:lvl3pPr marL="0" indent="0">
              <a:spcBef>
                <a:spcPct val="0"/>
              </a:spcBef>
              <a:buNone/>
              <a:defRPr sz="1000" baseline="0">
                <a:solidFill>
                  <a:srgbClr val="000000"/>
                </a:solidFill>
                <a:latin typeface="+mn-lt"/>
              </a:defRPr>
            </a:lvl3pPr>
            <a:lvl4pPr marL="0" indent="0">
              <a:spcBef>
                <a:spcPct val="0"/>
              </a:spcBef>
              <a:buNone/>
              <a:defRPr sz="10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0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65" name="Group 14"/>
          <p:cNvGrpSpPr>
            <a:grpSpLocks noChangeAspect="1"/>
          </p:cNvGrpSpPr>
          <p:nvPr userDrawn="1">
            <p:custDataLst>
              <p:tags r:id="rId41"/>
            </p:custDataLst>
          </p:nvPr>
        </p:nvGrpSpPr>
        <p:grpSpPr>
          <a:xfrm>
            <a:off x="542194" y="541338"/>
            <a:ext cx="753900" cy="756000"/>
            <a:chOff x="-1146" y="1169"/>
            <a:chExt cx="1077" cy="1080"/>
          </a:xfrm>
        </p:grpSpPr>
        <p:sp>
          <p:nvSpPr>
            <p:cNvPr id="66" name="Freeform 15"/>
            <p:cNvSpPr>
              <a:spLocks noEditPoints="1"/>
            </p:cNvSpPr>
            <p:nvPr userDrawn="1">
              <p:custDataLst>
                <p:tags r:id="rId42"/>
              </p:custDataLst>
            </p:nvPr>
          </p:nvSpPr>
          <p:spPr bwMode="auto">
            <a:xfrm>
              <a:off x="-1146" y="1169"/>
              <a:ext cx="1077" cy="1080"/>
            </a:xfrm>
            <a:custGeom>
              <a:avLst/>
              <a:gdLst>
                <a:gd name="T0" fmla="*/ 226 w 453"/>
                <a:gd name="T1" fmla="*/ 454 h 454"/>
                <a:gd name="T2" fmla="*/ 453 w 453"/>
                <a:gd name="T3" fmla="*/ 227 h 454"/>
                <a:gd name="T4" fmla="*/ 226 w 453"/>
                <a:gd name="T5" fmla="*/ 0 h 454"/>
                <a:gd name="T6" fmla="*/ 0 w 453"/>
                <a:gd name="T7" fmla="*/ 227 h 454"/>
                <a:gd name="T8" fmla="*/ 226 w 453"/>
                <a:gd name="T9" fmla="*/ 454 h 454"/>
                <a:gd name="T10" fmla="*/ 226 w 453"/>
                <a:gd name="T11" fmla="*/ 16 h 454"/>
                <a:gd name="T12" fmla="*/ 437 w 453"/>
                <a:gd name="T13" fmla="*/ 227 h 454"/>
                <a:gd name="T14" fmla="*/ 226 w 453"/>
                <a:gd name="T15" fmla="*/ 438 h 454"/>
                <a:gd name="T16" fmla="*/ 16 w 453"/>
                <a:gd name="T17" fmla="*/ 227 h 454"/>
                <a:gd name="T18" fmla="*/ 226 w 453"/>
                <a:gd name="T19" fmla="*/ 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4"/>
                  </a:moveTo>
                  <a:cubicBezTo>
                    <a:pt x="352" y="454"/>
                    <a:pt x="453" y="352"/>
                    <a:pt x="453" y="227"/>
                  </a:cubicBezTo>
                  <a:cubicBezTo>
                    <a:pt x="453" y="102"/>
                    <a:pt x="352" y="0"/>
                    <a:pt x="226" y="0"/>
                  </a:cubicBezTo>
                  <a:cubicBezTo>
                    <a:pt x="101" y="0"/>
                    <a:pt x="0" y="102"/>
                    <a:pt x="0" y="227"/>
                  </a:cubicBezTo>
                  <a:cubicBezTo>
                    <a:pt x="0" y="352"/>
                    <a:pt x="101" y="454"/>
                    <a:pt x="226" y="454"/>
                  </a:cubicBezTo>
                  <a:close/>
                  <a:moveTo>
                    <a:pt x="226" y="16"/>
                  </a:moveTo>
                  <a:cubicBezTo>
                    <a:pt x="343" y="16"/>
                    <a:pt x="437" y="111"/>
                    <a:pt x="437" y="227"/>
                  </a:cubicBezTo>
                  <a:cubicBezTo>
                    <a:pt x="437" y="343"/>
                    <a:pt x="343" y="438"/>
                    <a:pt x="226" y="438"/>
                  </a:cubicBezTo>
                  <a:cubicBezTo>
                    <a:pt x="110" y="438"/>
                    <a:pt x="16" y="343"/>
                    <a:pt x="16" y="227"/>
                  </a:cubicBezTo>
                  <a:cubicBezTo>
                    <a:pt x="16" y="111"/>
                    <a:pt x="110" y="16"/>
                    <a:pt x="226" y="16"/>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6"/>
            <p:cNvSpPr>
              <a:spLocks noEditPoints="1"/>
            </p:cNvSpPr>
            <p:nvPr userDrawn="1">
              <p:custDataLst>
                <p:tags r:id="rId43"/>
              </p:custDataLst>
            </p:nvPr>
          </p:nvSpPr>
          <p:spPr bwMode="auto">
            <a:xfrm>
              <a:off x="-1146" y="1169"/>
              <a:ext cx="1077" cy="1080"/>
            </a:xfrm>
            <a:custGeom>
              <a:avLst/>
              <a:gdLst>
                <a:gd name="T0" fmla="*/ 226 w 453"/>
                <a:gd name="T1" fmla="*/ 454 h 454"/>
                <a:gd name="T2" fmla="*/ 453 w 453"/>
                <a:gd name="T3" fmla="*/ 227 h 454"/>
                <a:gd name="T4" fmla="*/ 226 w 453"/>
                <a:gd name="T5" fmla="*/ 0 h 454"/>
                <a:gd name="T6" fmla="*/ 0 w 453"/>
                <a:gd name="T7" fmla="*/ 227 h 454"/>
                <a:gd name="T8" fmla="*/ 226 w 453"/>
                <a:gd name="T9" fmla="*/ 454 h 454"/>
                <a:gd name="T10" fmla="*/ 226 w 453"/>
                <a:gd name="T11" fmla="*/ 16 h 454"/>
                <a:gd name="T12" fmla="*/ 437 w 453"/>
                <a:gd name="T13" fmla="*/ 227 h 454"/>
                <a:gd name="T14" fmla="*/ 226 w 453"/>
                <a:gd name="T15" fmla="*/ 438 h 454"/>
                <a:gd name="T16" fmla="*/ 16 w 453"/>
                <a:gd name="T17" fmla="*/ 227 h 454"/>
                <a:gd name="T18" fmla="*/ 226 w 453"/>
                <a:gd name="T19" fmla="*/ 1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3">
                  <a:moveTo>
                    <a:pt x="226" y="454"/>
                  </a:moveTo>
                  <a:cubicBezTo>
                    <a:pt x="352" y="454"/>
                    <a:pt x="453" y="352"/>
                    <a:pt x="453" y="227"/>
                  </a:cubicBezTo>
                  <a:cubicBezTo>
                    <a:pt x="453" y="102"/>
                    <a:pt x="352" y="0"/>
                    <a:pt x="226" y="0"/>
                  </a:cubicBezTo>
                  <a:cubicBezTo>
                    <a:pt x="101" y="0"/>
                    <a:pt x="0" y="102"/>
                    <a:pt x="0" y="227"/>
                  </a:cubicBezTo>
                  <a:cubicBezTo>
                    <a:pt x="0" y="352"/>
                    <a:pt x="101" y="454"/>
                    <a:pt x="226" y="454"/>
                  </a:cubicBezTo>
                  <a:close/>
                  <a:moveTo>
                    <a:pt x="226" y="16"/>
                  </a:moveTo>
                  <a:cubicBezTo>
                    <a:pt x="343" y="16"/>
                    <a:pt x="437" y="111"/>
                    <a:pt x="437" y="227"/>
                  </a:cubicBezTo>
                  <a:cubicBezTo>
                    <a:pt x="437" y="343"/>
                    <a:pt x="343" y="438"/>
                    <a:pt x="226" y="438"/>
                  </a:cubicBezTo>
                  <a:cubicBezTo>
                    <a:pt x="110" y="438"/>
                    <a:pt x="16" y="343"/>
                    <a:pt x="16" y="227"/>
                  </a:cubicBezTo>
                  <a:cubicBezTo>
                    <a:pt x="16" y="111"/>
                    <a:pt x="110" y="16"/>
                    <a:pt x="226" y="16"/>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7"/>
            <p:cNvSpPr>
              <a:spLocks noEditPoints="1"/>
            </p:cNvSpPr>
            <p:nvPr userDrawn="1">
              <p:custDataLst>
                <p:tags r:id="rId44"/>
              </p:custDataLst>
            </p:nvPr>
          </p:nvSpPr>
          <p:spPr bwMode="auto">
            <a:xfrm>
              <a:off x="-975" y="1416"/>
              <a:ext cx="594" cy="597"/>
            </a:xfrm>
            <a:custGeom>
              <a:avLst/>
              <a:gdLst>
                <a:gd name="T0" fmla="*/ 42 w 250"/>
                <a:gd name="T1" fmla="*/ 194 h 251"/>
                <a:gd name="T2" fmla="*/ 46 w 250"/>
                <a:gd name="T3" fmla="*/ 202 h 251"/>
                <a:gd name="T4" fmla="*/ 56 w 250"/>
                <a:gd name="T5" fmla="*/ 207 h 251"/>
                <a:gd name="T6" fmla="*/ 83 w 250"/>
                <a:gd name="T7" fmla="*/ 197 h 251"/>
                <a:gd name="T8" fmla="*/ 145 w 250"/>
                <a:gd name="T9" fmla="*/ 251 h 251"/>
                <a:gd name="T10" fmla="*/ 154 w 250"/>
                <a:gd name="T11" fmla="*/ 250 h 251"/>
                <a:gd name="T12" fmla="*/ 176 w 250"/>
                <a:gd name="T13" fmla="*/ 233 h 251"/>
                <a:gd name="T14" fmla="*/ 174 w 250"/>
                <a:gd name="T15" fmla="*/ 219 h 251"/>
                <a:gd name="T16" fmla="*/ 125 w 250"/>
                <a:gd name="T17" fmla="*/ 182 h 251"/>
                <a:gd name="T18" fmla="*/ 190 w 250"/>
                <a:gd name="T19" fmla="*/ 159 h 251"/>
                <a:gd name="T20" fmla="*/ 191 w 250"/>
                <a:gd name="T21" fmla="*/ 159 h 251"/>
                <a:gd name="T22" fmla="*/ 235 w 250"/>
                <a:gd name="T23" fmla="*/ 171 h 251"/>
                <a:gd name="T24" fmla="*/ 250 w 250"/>
                <a:gd name="T25" fmla="*/ 164 h 251"/>
                <a:gd name="T26" fmla="*/ 232 w 250"/>
                <a:gd name="T27" fmla="*/ 121 h 251"/>
                <a:gd name="T28" fmla="*/ 240 w 250"/>
                <a:gd name="T29" fmla="*/ 72 h 251"/>
                <a:gd name="T30" fmla="*/ 200 w 250"/>
                <a:gd name="T31" fmla="*/ 44 h 251"/>
                <a:gd name="T32" fmla="*/ 181 w 250"/>
                <a:gd name="T33" fmla="*/ 0 h 251"/>
                <a:gd name="T34" fmla="*/ 181 w 250"/>
                <a:gd name="T35" fmla="*/ 0 h 251"/>
                <a:gd name="T36" fmla="*/ 181 w 250"/>
                <a:gd name="T37" fmla="*/ 0 h 251"/>
                <a:gd name="T38" fmla="*/ 167 w 250"/>
                <a:gd name="T39" fmla="*/ 6 h 251"/>
                <a:gd name="T40" fmla="*/ 144 w 250"/>
                <a:gd name="T41" fmla="*/ 45 h 251"/>
                <a:gd name="T42" fmla="*/ 14 w 250"/>
                <a:gd name="T43" fmla="*/ 107 h 251"/>
                <a:gd name="T44" fmla="*/ 11 w 250"/>
                <a:gd name="T45" fmla="*/ 118 h 251"/>
                <a:gd name="T46" fmla="*/ 14 w 250"/>
                <a:gd name="T47" fmla="*/ 126 h 251"/>
                <a:gd name="T48" fmla="*/ 6 w 250"/>
                <a:gd name="T49" fmla="*/ 169 h 251"/>
                <a:gd name="T50" fmla="*/ 42 w 250"/>
                <a:gd name="T51" fmla="*/ 194 h 251"/>
                <a:gd name="T52" fmla="*/ 156 w 250"/>
                <a:gd name="T53" fmla="*/ 228 h 251"/>
                <a:gd name="T54" fmla="*/ 148 w 250"/>
                <a:gd name="T55" fmla="*/ 234 h 251"/>
                <a:gd name="T56" fmla="*/ 98 w 250"/>
                <a:gd name="T57" fmla="*/ 192 h 251"/>
                <a:gd name="T58" fmla="*/ 110 w 250"/>
                <a:gd name="T59" fmla="*/ 188 h 251"/>
                <a:gd name="T60" fmla="*/ 156 w 250"/>
                <a:gd name="T61" fmla="*/ 228 h 251"/>
                <a:gd name="T62" fmla="*/ 226 w 250"/>
                <a:gd name="T63" fmla="*/ 78 h 251"/>
                <a:gd name="T64" fmla="*/ 224 w 250"/>
                <a:gd name="T65" fmla="*/ 103 h 251"/>
                <a:gd name="T66" fmla="*/ 207 w 250"/>
                <a:gd name="T67" fmla="*/ 61 h 251"/>
                <a:gd name="T68" fmla="*/ 226 w 250"/>
                <a:gd name="T69" fmla="*/ 78 h 251"/>
                <a:gd name="T70" fmla="*/ 178 w 250"/>
                <a:gd name="T71" fmla="*/ 34 h 251"/>
                <a:gd name="T72" fmla="*/ 223 w 250"/>
                <a:gd name="T73" fmla="*/ 143 h 251"/>
                <a:gd name="T74" fmla="*/ 185 w 250"/>
                <a:gd name="T75" fmla="*/ 144 h 251"/>
                <a:gd name="T76" fmla="*/ 184 w 250"/>
                <a:gd name="T77" fmla="*/ 144 h 251"/>
                <a:gd name="T78" fmla="*/ 149 w 250"/>
                <a:gd name="T79" fmla="*/ 61 h 251"/>
                <a:gd name="T80" fmla="*/ 150 w 250"/>
                <a:gd name="T81" fmla="*/ 60 h 251"/>
                <a:gd name="T82" fmla="*/ 178 w 250"/>
                <a:gd name="T83" fmla="*/ 34 h 251"/>
                <a:gd name="T84" fmla="*/ 135 w 250"/>
                <a:gd name="T85" fmla="*/ 67 h 251"/>
                <a:gd name="T86" fmla="*/ 169 w 250"/>
                <a:gd name="T87" fmla="*/ 150 h 251"/>
                <a:gd name="T88" fmla="*/ 58 w 250"/>
                <a:gd name="T89" fmla="*/ 189 h 251"/>
                <a:gd name="T90" fmla="*/ 28 w 250"/>
                <a:gd name="T91" fmla="*/ 118 h 251"/>
                <a:gd name="T92" fmla="*/ 135 w 250"/>
                <a:gd name="T93" fmla="*/ 67 h 251"/>
                <a:gd name="T94" fmla="*/ 35 w 250"/>
                <a:gd name="T95" fmla="*/ 176 h 251"/>
                <a:gd name="T96" fmla="*/ 21 w 250"/>
                <a:gd name="T97" fmla="*/ 163 h 251"/>
                <a:gd name="T98" fmla="*/ 21 w 250"/>
                <a:gd name="T99" fmla="*/ 144 h 251"/>
                <a:gd name="T100" fmla="*/ 35 w 250"/>
                <a:gd name="T101" fmla="*/ 17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0" h="251">
                  <a:moveTo>
                    <a:pt x="42" y="194"/>
                  </a:moveTo>
                  <a:cubicBezTo>
                    <a:pt x="46" y="202"/>
                    <a:pt x="46" y="202"/>
                    <a:pt x="46" y="202"/>
                  </a:cubicBezTo>
                  <a:cubicBezTo>
                    <a:pt x="56" y="207"/>
                    <a:pt x="56" y="207"/>
                    <a:pt x="56" y="207"/>
                  </a:cubicBezTo>
                  <a:cubicBezTo>
                    <a:pt x="83" y="197"/>
                    <a:pt x="83" y="197"/>
                    <a:pt x="83" y="197"/>
                  </a:cubicBezTo>
                  <a:cubicBezTo>
                    <a:pt x="90" y="209"/>
                    <a:pt x="108" y="232"/>
                    <a:pt x="145" y="251"/>
                  </a:cubicBezTo>
                  <a:cubicBezTo>
                    <a:pt x="154" y="250"/>
                    <a:pt x="154" y="250"/>
                    <a:pt x="154" y="250"/>
                  </a:cubicBezTo>
                  <a:cubicBezTo>
                    <a:pt x="176" y="233"/>
                    <a:pt x="176" y="233"/>
                    <a:pt x="176" y="233"/>
                  </a:cubicBezTo>
                  <a:cubicBezTo>
                    <a:pt x="174" y="219"/>
                    <a:pt x="174" y="219"/>
                    <a:pt x="174" y="219"/>
                  </a:cubicBezTo>
                  <a:cubicBezTo>
                    <a:pt x="146" y="206"/>
                    <a:pt x="132" y="191"/>
                    <a:pt x="125" y="182"/>
                  </a:cubicBezTo>
                  <a:cubicBezTo>
                    <a:pt x="190" y="159"/>
                    <a:pt x="190" y="159"/>
                    <a:pt x="190" y="159"/>
                  </a:cubicBezTo>
                  <a:cubicBezTo>
                    <a:pt x="191" y="159"/>
                    <a:pt x="191" y="159"/>
                    <a:pt x="191" y="159"/>
                  </a:cubicBezTo>
                  <a:cubicBezTo>
                    <a:pt x="206" y="153"/>
                    <a:pt x="229" y="157"/>
                    <a:pt x="235" y="171"/>
                  </a:cubicBezTo>
                  <a:cubicBezTo>
                    <a:pt x="250" y="164"/>
                    <a:pt x="250" y="164"/>
                    <a:pt x="250" y="164"/>
                  </a:cubicBezTo>
                  <a:cubicBezTo>
                    <a:pt x="232" y="121"/>
                    <a:pt x="232" y="121"/>
                    <a:pt x="232" y="121"/>
                  </a:cubicBezTo>
                  <a:cubicBezTo>
                    <a:pt x="244" y="108"/>
                    <a:pt x="247" y="88"/>
                    <a:pt x="240" y="72"/>
                  </a:cubicBezTo>
                  <a:cubicBezTo>
                    <a:pt x="234" y="55"/>
                    <a:pt x="217" y="44"/>
                    <a:pt x="200" y="44"/>
                  </a:cubicBezTo>
                  <a:cubicBezTo>
                    <a:pt x="181" y="0"/>
                    <a:pt x="181" y="0"/>
                    <a:pt x="181" y="0"/>
                  </a:cubicBezTo>
                  <a:cubicBezTo>
                    <a:pt x="181" y="0"/>
                    <a:pt x="181" y="0"/>
                    <a:pt x="181" y="0"/>
                  </a:cubicBezTo>
                  <a:cubicBezTo>
                    <a:pt x="181" y="0"/>
                    <a:pt x="181" y="0"/>
                    <a:pt x="181" y="0"/>
                  </a:cubicBezTo>
                  <a:cubicBezTo>
                    <a:pt x="167" y="6"/>
                    <a:pt x="167" y="6"/>
                    <a:pt x="167" y="6"/>
                  </a:cubicBezTo>
                  <a:cubicBezTo>
                    <a:pt x="172" y="19"/>
                    <a:pt x="158" y="39"/>
                    <a:pt x="144" y="45"/>
                  </a:cubicBezTo>
                  <a:cubicBezTo>
                    <a:pt x="14" y="107"/>
                    <a:pt x="14" y="107"/>
                    <a:pt x="14" y="107"/>
                  </a:cubicBezTo>
                  <a:cubicBezTo>
                    <a:pt x="11" y="118"/>
                    <a:pt x="11" y="118"/>
                    <a:pt x="11" y="118"/>
                  </a:cubicBezTo>
                  <a:cubicBezTo>
                    <a:pt x="14" y="126"/>
                    <a:pt x="14" y="126"/>
                    <a:pt x="14" y="126"/>
                  </a:cubicBezTo>
                  <a:cubicBezTo>
                    <a:pt x="4" y="137"/>
                    <a:pt x="0" y="154"/>
                    <a:pt x="6" y="169"/>
                  </a:cubicBezTo>
                  <a:cubicBezTo>
                    <a:pt x="13" y="184"/>
                    <a:pt x="27" y="193"/>
                    <a:pt x="42" y="194"/>
                  </a:cubicBezTo>
                  <a:close/>
                  <a:moveTo>
                    <a:pt x="156" y="228"/>
                  </a:moveTo>
                  <a:cubicBezTo>
                    <a:pt x="148" y="234"/>
                    <a:pt x="148" y="234"/>
                    <a:pt x="148" y="234"/>
                  </a:cubicBezTo>
                  <a:cubicBezTo>
                    <a:pt x="120" y="219"/>
                    <a:pt x="105" y="202"/>
                    <a:pt x="98" y="192"/>
                  </a:cubicBezTo>
                  <a:cubicBezTo>
                    <a:pt x="110" y="188"/>
                    <a:pt x="110" y="188"/>
                    <a:pt x="110" y="188"/>
                  </a:cubicBezTo>
                  <a:cubicBezTo>
                    <a:pt x="116" y="197"/>
                    <a:pt x="129" y="213"/>
                    <a:pt x="156" y="228"/>
                  </a:cubicBezTo>
                  <a:close/>
                  <a:moveTo>
                    <a:pt x="226" y="78"/>
                  </a:moveTo>
                  <a:cubicBezTo>
                    <a:pt x="229" y="86"/>
                    <a:pt x="228" y="96"/>
                    <a:pt x="224" y="103"/>
                  </a:cubicBezTo>
                  <a:cubicBezTo>
                    <a:pt x="207" y="61"/>
                    <a:pt x="207" y="61"/>
                    <a:pt x="207" y="61"/>
                  </a:cubicBezTo>
                  <a:cubicBezTo>
                    <a:pt x="215" y="64"/>
                    <a:pt x="222" y="70"/>
                    <a:pt x="226" y="78"/>
                  </a:cubicBezTo>
                  <a:close/>
                  <a:moveTo>
                    <a:pt x="178" y="34"/>
                  </a:moveTo>
                  <a:cubicBezTo>
                    <a:pt x="223" y="143"/>
                    <a:pt x="223" y="143"/>
                    <a:pt x="223" y="143"/>
                  </a:cubicBezTo>
                  <a:cubicBezTo>
                    <a:pt x="211" y="139"/>
                    <a:pt x="196" y="139"/>
                    <a:pt x="185" y="144"/>
                  </a:cubicBezTo>
                  <a:cubicBezTo>
                    <a:pt x="184" y="144"/>
                    <a:pt x="184" y="144"/>
                    <a:pt x="184" y="144"/>
                  </a:cubicBezTo>
                  <a:cubicBezTo>
                    <a:pt x="149" y="61"/>
                    <a:pt x="149" y="61"/>
                    <a:pt x="149" y="61"/>
                  </a:cubicBezTo>
                  <a:cubicBezTo>
                    <a:pt x="150" y="60"/>
                    <a:pt x="150" y="60"/>
                    <a:pt x="150" y="60"/>
                  </a:cubicBezTo>
                  <a:cubicBezTo>
                    <a:pt x="161" y="55"/>
                    <a:pt x="172" y="45"/>
                    <a:pt x="178" y="34"/>
                  </a:cubicBezTo>
                  <a:close/>
                  <a:moveTo>
                    <a:pt x="135" y="67"/>
                  </a:moveTo>
                  <a:cubicBezTo>
                    <a:pt x="169" y="150"/>
                    <a:pt x="169" y="150"/>
                    <a:pt x="169" y="150"/>
                  </a:cubicBezTo>
                  <a:cubicBezTo>
                    <a:pt x="58" y="189"/>
                    <a:pt x="58" y="189"/>
                    <a:pt x="58" y="189"/>
                  </a:cubicBezTo>
                  <a:cubicBezTo>
                    <a:pt x="28" y="118"/>
                    <a:pt x="28" y="118"/>
                    <a:pt x="28" y="118"/>
                  </a:cubicBezTo>
                  <a:lnTo>
                    <a:pt x="135" y="67"/>
                  </a:lnTo>
                  <a:close/>
                  <a:moveTo>
                    <a:pt x="35" y="176"/>
                  </a:moveTo>
                  <a:cubicBezTo>
                    <a:pt x="29" y="174"/>
                    <a:pt x="24" y="169"/>
                    <a:pt x="21" y="163"/>
                  </a:cubicBezTo>
                  <a:cubicBezTo>
                    <a:pt x="19" y="157"/>
                    <a:pt x="19" y="150"/>
                    <a:pt x="21" y="144"/>
                  </a:cubicBezTo>
                  <a:lnTo>
                    <a:pt x="35" y="176"/>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8"/>
            <p:cNvSpPr/>
            <p:nvPr userDrawn="1">
              <p:custDataLst>
                <p:tags r:id="rId45"/>
              </p:custDataLst>
            </p:nvPr>
          </p:nvSpPr>
          <p:spPr bwMode="auto">
            <a:xfrm>
              <a:off x="-367" y="1523"/>
              <a:ext cx="98" cy="69"/>
            </a:xfrm>
            <a:custGeom>
              <a:avLst/>
              <a:gdLst>
                <a:gd name="T0" fmla="*/ 15 w 98"/>
                <a:gd name="T1" fmla="*/ 69 h 69"/>
                <a:gd name="T2" fmla="*/ 98 w 98"/>
                <a:gd name="T3" fmla="*/ 36 h 69"/>
                <a:gd name="T4" fmla="*/ 84 w 98"/>
                <a:gd name="T5" fmla="*/ 0 h 69"/>
                <a:gd name="T6" fmla="*/ 0 w 98"/>
                <a:gd name="T7" fmla="*/ 36 h 69"/>
                <a:gd name="T8" fmla="*/ 15 w 98"/>
                <a:gd name="T9" fmla="*/ 69 h 69"/>
              </a:gdLst>
              <a:ahLst/>
              <a:cxnLst>
                <a:cxn ang="0">
                  <a:pos x="T0" y="T1"/>
                </a:cxn>
                <a:cxn ang="0">
                  <a:pos x="T2" y="T3"/>
                </a:cxn>
                <a:cxn ang="0">
                  <a:pos x="T4" y="T5"/>
                </a:cxn>
                <a:cxn ang="0">
                  <a:pos x="T6" y="T7"/>
                </a:cxn>
                <a:cxn ang="0">
                  <a:pos x="T8" y="T9"/>
                </a:cxn>
              </a:cxnLst>
              <a:rect l="0" t="0" r="r" b="b"/>
              <a:pathLst>
                <a:path w="98" h="69">
                  <a:moveTo>
                    <a:pt x="15" y="69"/>
                  </a:moveTo>
                  <a:lnTo>
                    <a:pt x="98" y="36"/>
                  </a:lnTo>
                  <a:lnTo>
                    <a:pt x="84" y="0"/>
                  </a:lnTo>
                  <a:lnTo>
                    <a:pt x="0" y="36"/>
                  </a:lnTo>
                  <a:lnTo>
                    <a:pt x="15" y="69"/>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9"/>
            <p:cNvSpPr/>
            <p:nvPr userDrawn="1">
              <p:custDataLst>
                <p:tags r:id="rId46"/>
              </p:custDataLst>
            </p:nvPr>
          </p:nvSpPr>
          <p:spPr bwMode="auto">
            <a:xfrm>
              <a:off x="-431" y="1411"/>
              <a:ext cx="91" cy="91"/>
            </a:xfrm>
            <a:custGeom>
              <a:avLst/>
              <a:gdLst>
                <a:gd name="T0" fmla="*/ 91 w 91"/>
                <a:gd name="T1" fmla="*/ 26 h 91"/>
                <a:gd name="T2" fmla="*/ 62 w 91"/>
                <a:gd name="T3" fmla="*/ 0 h 91"/>
                <a:gd name="T4" fmla="*/ 0 w 91"/>
                <a:gd name="T5" fmla="*/ 62 h 91"/>
                <a:gd name="T6" fmla="*/ 26 w 91"/>
                <a:gd name="T7" fmla="*/ 91 h 91"/>
                <a:gd name="T8" fmla="*/ 91 w 91"/>
                <a:gd name="T9" fmla="*/ 26 h 91"/>
              </a:gdLst>
              <a:ahLst/>
              <a:cxnLst>
                <a:cxn ang="0">
                  <a:pos x="T0" y="T1"/>
                </a:cxn>
                <a:cxn ang="0">
                  <a:pos x="T2" y="T3"/>
                </a:cxn>
                <a:cxn ang="0">
                  <a:pos x="T4" y="T5"/>
                </a:cxn>
                <a:cxn ang="0">
                  <a:pos x="T6" y="T7"/>
                </a:cxn>
                <a:cxn ang="0">
                  <a:pos x="T8" y="T9"/>
                </a:cxn>
              </a:cxnLst>
              <a:rect l="0" t="0" r="r" b="b"/>
              <a:pathLst>
                <a:path w="91" h="91">
                  <a:moveTo>
                    <a:pt x="91" y="26"/>
                  </a:moveTo>
                  <a:lnTo>
                    <a:pt x="62" y="0"/>
                  </a:lnTo>
                  <a:lnTo>
                    <a:pt x="0" y="62"/>
                  </a:lnTo>
                  <a:lnTo>
                    <a:pt x="26" y="91"/>
                  </a:lnTo>
                  <a:lnTo>
                    <a:pt x="91" y="26"/>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20"/>
            <p:cNvSpPr>
              <a:spLocks noChangeArrowheads="1"/>
            </p:cNvSpPr>
            <p:nvPr userDrawn="1">
              <p:custDataLst>
                <p:tags r:id="rId47"/>
              </p:custDataLst>
            </p:nvPr>
          </p:nvSpPr>
          <p:spPr bwMode="auto">
            <a:xfrm>
              <a:off x="-338" y="1659"/>
              <a:ext cx="90" cy="38"/>
            </a:xfrm>
            <a:prstGeom prst="rect">
              <a:avLst/>
            </a:pr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1913105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dustry Focus">
    <p:spTree>
      <p:nvGrpSpPr>
        <p:cNvPr id="1" name=""/>
        <p:cNvGrpSpPr/>
        <p:nvPr/>
      </p:nvGrpSpPr>
      <p:grpSpPr>
        <a:xfrm>
          <a:off x="0" y="0"/>
          <a:ext cx="0" cy="0"/>
          <a:chOff x="0" y="0"/>
          <a:chExt cx="0" cy="0"/>
        </a:xfrm>
      </p:grpSpPr>
      <p:sp>
        <p:nvSpPr>
          <p:cNvPr id="10" name="Text Placeholder 9"/>
          <p:cNvSpPr>
            <a:spLocks noGrp="1"/>
          </p:cNvSpPr>
          <p:nvPr>
            <p:ph type="body" sz="quarter" idx="40"/>
            <p:custDataLst>
              <p:tags r:id="rId1"/>
            </p:custDataLst>
          </p:nvPr>
        </p:nvSpPr>
        <p:spPr>
          <a:xfrm>
            <a:off x="6704013" y="0"/>
            <a:ext cx="1900237" cy="6858000"/>
          </a:xfrm>
          <a:solidFill>
            <a:srgbClr val="B2B2B2"/>
          </a:solidFill>
        </p:spPr>
        <p:txBody>
          <a:bodyPr lIns="180000" tIns="540000" rIns="180000" bIns="540000" anchor="ctr" anchorCtr="0"/>
          <a:lstStyle>
            <a:lvl1pPr>
              <a:lnSpc>
                <a:spcPct val="110000"/>
              </a:lnSpc>
              <a:defRPr sz="900" b="0">
                <a:solidFill>
                  <a:srgbClr val="000000"/>
                </a:solidFill>
              </a:defRPr>
            </a:lvl1pPr>
            <a:lvl2pPr>
              <a:lnSpc>
                <a:spcPct val="110000"/>
              </a:lnSpc>
              <a:defRPr sz="900" b="0">
                <a:solidFill>
                  <a:srgbClr val="000000"/>
                </a:solidFill>
              </a:defRPr>
            </a:lvl2pPr>
            <a:lvl3pPr>
              <a:lnSpc>
                <a:spcPct val="110000"/>
              </a:lnSpc>
              <a:defRPr sz="900" b="0">
                <a:solidFill>
                  <a:srgbClr val="000000"/>
                </a:solidFill>
              </a:defRPr>
            </a:lvl3pPr>
            <a:lvl4pPr>
              <a:lnSpc>
                <a:spcPct val="110000"/>
              </a:lnSpc>
              <a:defRPr sz="900" b="0">
                <a:solidFill>
                  <a:srgbClr val="000000"/>
                </a:solidFill>
              </a:defRPr>
            </a:lvl4pPr>
            <a:lvl5pPr>
              <a:lnSpc>
                <a:spcPct val="110000"/>
              </a:lnSpc>
              <a:defRPr sz="900" b="0">
                <a:solidFill>
                  <a:srgbClr val="000000"/>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Title 1"/>
          <p:cNvSpPr>
            <a:spLocks noGrp="1"/>
          </p:cNvSpPr>
          <p:nvPr>
            <p:ph type="title"/>
            <p:custDataLst>
              <p:tags r:id="rId2"/>
            </p:custDataLst>
          </p:nvPr>
        </p:nvSpPr>
        <p:spPr/>
        <p:txBody>
          <a:bodyPr/>
          <a:lstStyle/>
          <a:p>
            <a:r>
              <a:rPr lang="en-US" smtClean="0"/>
              <a:t>Click to edit Master title style</a:t>
            </a:r>
            <a:endParaRPr lang="en-GB"/>
          </a:p>
        </p:txBody>
      </p:sp>
      <p:sp>
        <p:nvSpPr>
          <p:cNvPr id="3" name="Date Placeholder 2"/>
          <p:cNvSpPr>
            <a:spLocks noGrp="1"/>
          </p:cNvSpPr>
          <p:nvPr>
            <p:ph type="dt" sz="half" idx="10"/>
            <p:custDataLst>
              <p:tags r:id="rId3"/>
            </p:custDataLst>
          </p:nvPr>
        </p:nvSpPr>
        <p:spPr>
          <a:xfrm>
            <a:off x="7704000" y="6483429"/>
            <a:ext cx="720000" cy="180000"/>
          </a:xfrm>
        </p:spPr>
        <p:txBody>
          <a:bodyPr/>
          <a:lstStyle/>
          <a:p>
            <a:fld id="{A942E0A6-EE09-4FEF-8749-BEDC243BDAEA}" type="datetime1">
              <a:rPr lang="en-US" smtClean="0"/>
              <a:t>6/23/2022</a:t>
            </a:fld>
            <a:endParaRPr lang="en-GB"/>
          </a:p>
        </p:txBody>
      </p:sp>
      <p:sp>
        <p:nvSpPr>
          <p:cNvPr id="4" name="Footer Placeholder 3"/>
          <p:cNvSpPr>
            <a:spLocks noGrp="1"/>
          </p:cNvSpPr>
          <p:nvPr>
            <p:ph type="ftr" sz="quarter" idx="11"/>
            <p:custDataLst>
              <p:tags r:id="rId4"/>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5"/>
            </p:custDataLst>
          </p:nvPr>
        </p:nvSpPr>
        <p:spPr/>
        <p:txBody>
          <a:bodyPr/>
          <a:lstStyle/>
          <a:p>
            <a:fld id="{0EBF2EF9-CCB8-434E-BFC2-9A9C4DFBBE08}" type="slidenum">
              <a:rPr lang="en-GB" smtClean="0"/>
              <a:t>‹#›</a:t>
            </a:fld>
            <a:endParaRPr lang="en-GB"/>
          </a:p>
        </p:txBody>
      </p:sp>
      <p:sp>
        <p:nvSpPr>
          <p:cNvPr id="6" name="Text Placeholder 23"/>
          <p:cNvSpPr>
            <a:spLocks noGrp="1"/>
          </p:cNvSpPr>
          <p:nvPr>
            <p:ph type="body" sz="quarter" idx="39" hasCustomPrompt="1"/>
            <p:custDataLst>
              <p:tags r:id="rId6"/>
            </p:custDataLst>
          </p:nvPr>
        </p:nvSpPr>
        <p:spPr>
          <a:xfrm>
            <a:off x="541338" y="465138"/>
            <a:ext cx="8062912" cy="324000"/>
          </a:xfrm>
        </p:spPr>
        <p:txBody>
          <a:bodyPr/>
          <a:lstStyle>
            <a:lvl1pPr>
              <a:spcBef>
                <a:spcPct val="0"/>
              </a:spcBef>
              <a:defRPr sz="2400"/>
            </a:lvl1pPr>
          </a:lstStyle>
          <a:p>
            <a:pPr lvl="0"/>
            <a:r>
              <a:rPr lang="en-US" smtClean="0"/>
              <a:t>Click to add title</a:t>
            </a:r>
            <a:endParaRPr lang="en-GB"/>
          </a:p>
        </p:txBody>
      </p:sp>
      <p:sp>
        <p:nvSpPr>
          <p:cNvPr id="12" name="Text Placeholder 11"/>
          <p:cNvSpPr>
            <a:spLocks noGrp="1"/>
          </p:cNvSpPr>
          <p:nvPr>
            <p:ph type="body" sz="quarter" idx="41"/>
            <p:custDataLst>
              <p:tags r:id="rId7"/>
            </p:custDataLst>
          </p:nvPr>
        </p:nvSpPr>
        <p:spPr>
          <a:xfrm>
            <a:off x="541338" y="1557337"/>
            <a:ext cx="6007100" cy="2986309"/>
          </a:xfrm>
        </p:spPr>
        <p:txBody>
          <a:bodyPr/>
          <a:lstStyle>
            <a:lvl1pPr>
              <a:spcBef>
                <a:spcPct val="0"/>
              </a:spcBef>
              <a:spcAft>
                <a:spcPts val="600"/>
              </a:spcAft>
              <a:defRPr>
                <a:solidFill>
                  <a:srgbClr val="575757"/>
                </a:solidFill>
              </a:defRPr>
            </a:lvl1pPr>
            <a:lvl2pPr>
              <a:spcBef>
                <a:spcPts val="600"/>
              </a:spcBef>
              <a:defRPr sz="1000" b="0"/>
            </a:lvl2pPr>
          </a:lstStyle>
          <a:p>
            <a:pPr lvl="0"/>
            <a:r>
              <a:rPr lang="en-US" smtClean="0"/>
              <a:t>Edit Master text styles</a:t>
            </a:r>
          </a:p>
          <a:p>
            <a:pPr lvl="1"/>
            <a:r>
              <a:rPr lang="en-US" smtClean="0"/>
              <a:t>Second level</a:t>
            </a:r>
          </a:p>
        </p:txBody>
      </p:sp>
      <p:cxnSp>
        <p:nvCxnSpPr>
          <p:cNvPr id="15" name="Straight Connector 14"/>
          <p:cNvCxnSpPr/>
          <p:nvPr userDrawn="1">
            <p:custDataLst>
              <p:tags r:id="rId8"/>
            </p:custDataLst>
          </p:nvPr>
        </p:nvCxnSpPr>
        <p:spPr>
          <a:xfrm>
            <a:off x="539750" y="4985756"/>
            <a:ext cx="6008688" cy="0"/>
          </a:xfrm>
          <a:prstGeom prst="line">
            <a:avLst/>
          </a:prstGeom>
          <a:ln w="6350">
            <a:solidFill>
              <a:srgbClr val="575756"/>
            </a:solidFill>
          </a:ln>
        </p:spPr>
        <p:style>
          <a:lnRef idx="1">
            <a:schemeClr val="accent1"/>
          </a:lnRef>
          <a:fillRef idx="0">
            <a:schemeClr val="accent1"/>
          </a:fillRef>
          <a:effectRef idx="0">
            <a:schemeClr val="accent1"/>
          </a:effectRef>
          <a:fontRef idx="minor">
            <a:schemeClr val="tx1"/>
          </a:fontRef>
        </p:style>
      </p:cxnSp>
      <p:sp>
        <p:nvSpPr>
          <p:cNvPr id="16" name="Text Placeholder 14"/>
          <p:cNvSpPr>
            <a:spLocks noGrp="1"/>
          </p:cNvSpPr>
          <p:nvPr>
            <p:ph type="body" sz="quarter" idx="33" hasCustomPrompt="1"/>
            <p:custDataLst>
              <p:tags r:id="rId9"/>
            </p:custDataLst>
          </p:nvPr>
        </p:nvSpPr>
        <p:spPr>
          <a:xfrm>
            <a:off x="539750" y="4705506"/>
            <a:ext cx="3960813" cy="280250"/>
          </a:xfrm>
        </p:spPr>
        <p:txBody>
          <a:bodyPr/>
          <a:lstStyle>
            <a:lvl1pPr>
              <a:lnSpc>
                <a:spcPct val="100000"/>
              </a:lnSpc>
              <a:defRPr/>
            </a:lvl1pPr>
          </a:lstStyle>
          <a:p>
            <a:pPr lvl="0"/>
            <a:r>
              <a:rPr lang="en-US" smtClean="0"/>
              <a:t>Specialism</a:t>
            </a:r>
            <a:endParaRPr lang="en-GB"/>
          </a:p>
        </p:txBody>
      </p:sp>
      <p:sp>
        <p:nvSpPr>
          <p:cNvPr id="19" name="Text Placeholder 18"/>
          <p:cNvSpPr>
            <a:spLocks noGrp="1"/>
          </p:cNvSpPr>
          <p:nvPr>
            <p:ph type="body" sz="quarter" idx="42"/>
            <p:custDataLst>
              <p:tags r:id="rId10"/>
            </p:custDataLst>
          </p:nvPr>
        </p:nvSpPr>
        <p:spPr>
          <a:xfrm>
            <a:off x="539750" y="4986338"/>
            <a:ext cx="6008688" cy="1331912"/>
          </a:xfrm>
        </p:spPr>
        <p:txBody>
          <a:bodyPr tIns="108000" numCol="3" spcCol="144000"/>
          <a:lstStyle>
            <a:lvl1pPr marL="171450" indent="-171450">
              <a:lnSpc>
                <a:spcPct val="100000"/>
              </a:lnSpc>
              <a:spcBef>
                <a:spcPct val="0"/>
              </a:spcBef>
              <a:spcAft>
                <a:spcPts val="600"/>
              </a:spcAft>
              <a:buClr>
                <a:srgbClr val="E03A3E"/>
              </a:buClr>
              <a:buFont typeface="Arial" panose="020B0604020202020204" pitchFamily="34" charset="0"/>
              <a:buChar char="•"/>
              <a:defRPr sz="1000" b="0">
                <a:solidFill>
                  <a:srgbClr val="575756"/>
                </a:solidFill>
              </a:defRPr>
            </a:lvl1pPr>
            <a:lvl2pPr marL="171450" indent="-171450">
              <a:lnSpc>
                <a:spcPts val="1200"/>
              </a:lnSpc>
              <a:buClr>
                <a:srgbClr val="E03A3E"/>
              </a:buClr>
              <a:buFont typeface="Arial" panose="020B0604020202020204" pitchFamily="34" charset="0"/>
              <a:buChar char="•"/>
              <a:defRPr sz="1000" b="0">
                <a:solidFill>
                  <a:srgbClr val="575756"/>
                </a:solidFill>
              </a:defRPr>
            </a:lvl2pPr>
            <a:lvl3pPr marL="228600" indent="-228600">
              <a:lnSpc>
                <a:spcPts val="1200"/>
              </a:lnSpc>
              <a:buClr>
                <a:srgbClr val="E03A3E"/>
              </a:buClr>
              <a:buFont typeface="Arial" panose="020B0604020202020204" pitchFamily="34" charset="0"/>
              <a:buChar char="•"/>
              <a:defRPr sz="1000" b="0">
                <a:solidFill>
                  <a:srgbClr val="575756"/>
                </a:solidFill>
              </a:defRPr>
            </a:lvl3pPr>
            <a:lvl4pPr marL="457200" indent="-228600">
              <a:lnSpc>
                <a:spcPts val="1200"/>
              </a:lnSpc>
              <a:buClr>
                <a:srgbClr val="E03A3E"/>
              </a:buClr>
              <a:buFont typeface="Arial" panose="020B0604020202020204" pitchFamily="34" charset="0"/>
              <a:buChar char="•"/>
              <a:defRPr sz="1000" b="0">
                <a:solidFill>
                  <a:srgbClr val="575756"/>
                </a:solidFill>
              </a:defRPr>
            </a:lvl4pPr>
            <a:lvl5pPr marL="685800" indent="-233363">
              <a:lnSpc>
                <a:spcPts val="1200"/>
              </a:lnSpc>
              <a:buClr>
                <a:srgbClr val="E03A3E"/>
              </a:buClr>
              <a:buFont typeface="Arial" panose="020B0604020202020204" pitchFamily="34" charset="0"/>
              <a:buChar char="•"/>
              <a:defRPr sz="1000" b="0">
                <a:solidFill>
                  <a:srgbClr val="575756"/>
                </a:solidFill>
              </a:defRPr>
            </a:lvl5pPr>
          </a:lstStyle>
          <a:p>
            <a:pPr lvl="0"/>
            <a:r>
              <a:rPr lang="en-US" smtClean="0"/>
              <a:t>Edit Master text styles</a:t>
            </a:r>
          </a:p>
        </p:txBody>
      </p:sp>
    </p:spTree>
    <p:extLst>
      <p:ext uri="{BB962C8B-B14F-4D97-AF65-F5344CB8AC3E}">
        <p14:creationId xmlns:p14="http://schemas.microsoft.com/office/powerpoint/2010/main" val="167102931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cations+Disclaimer">
    <p:spTree>
      <p:nvGrpSpPr>
        <p:cNvPr id="1" name=""/>
        <p:cNvGrpSpPr/>
        <p:nvPr/>
      </p:nvGrpSpPr>
      <p:grpSpPr>
        <a:xfrm>
          <a:off x="0" y="0"/>
          <a:ext cx="0" cy="0"/>
          <a:chOff x="0" y="0"/>
          <a:chExt cx="0" cy="0"/>
        </a:xfrm>
      </p:grpSpPr>
      <p:sp>
        <p:nvSpPr>
          <p:cNvPr id="7" name="Text Box 2"/>
          <p:cNvSpPr txBox="1">
            <a:spLocks noChangeArrowheads="1"/>
          </p:cNvSpPr>
          <p:nvPr userDrawn="1">
            <p:custDataLst>
              <p:tags r:id="rId1"/>
            </p:custDataLst>
          </p:nvPr>
        </p:nvSpPr>
        <p:spPr>
          <a:xfrm>
            <a:off x="0" y="655818"/>
            <a:ext cx="7559675" cy="6202182"/>
          </a:xfrm>
          <a:prstGeom prst="rect">
            <a:avLst/>
          </a:prstGeom>
          <a:solidFill>
            <a:schemeClr val="bg1"/>
          </a:solidFill>
          <a:ln w="9525">
            <a:noFill/>
            <a:miter lim="800000"/>
          </a:ln>
        </p:spPr>
        <p:txBody>
          <a:bodyPr rot="0" vert="horz" wrap="square" lIns="540000" tIns="540000" rIns="540000" bIns="496800" anchor="b" anchorCtr="0">
            <a:spAutoFit/>
          </a:bodyPr>
          <a:lstStyle/>
          <a:p>
            <a:pPr>
              <a:lnSpc>
                <a:spcPts val="1200"/>
              </a:lnSpc>
              <a:spcAft>
                <a:spcPct val="0"/>
              </a:spcAft>
            </a:pPr>
            <a:r>
              <a:rPr lang="en-GB" sz="700" cap="all" spc="10" baseline="0">
                <a:solidFill>
                  <a:srgbClr val="808285"/>
                </a:solidFill>
                <a:effectLst/>
                <a:latin typeface="+mn-lt"/>
                <a:ea typeface="STSong"/>
                <a:cs typeface="Arial"/>
              </a:rPr>
              <a:t>ABU DHABI</a:t>
            </a:r>
          </a:p>
          <a:p>
            <a:pPr>
              <a:lnSpc>
                <a:spcPts val="1200"/>
              </a:lnSpc>
              <a:spcAft>
                <a:spcPct val="0"/>
              </a:spcAft>
            </a:pPr>
            <a:r>
              <a:rPr lang="en-GB" sz="700" cap="all" spc="10" baseline="0" smtClean="0">
                <a:solidFill>
                  <a:srgbClr val="808285"/>
                </a:solidFill>
                <a:effectLst/>
                <a:latin typeface="+mn-lt"/>
                <a:ea typeface="STSong"/>
                <a:cs typeface="Arial"/>
              </a:rPr>
              <a:t>ATHENS</a:t>
            </a:r>
          </a:p>
          <a:p>
            <a:pPr>
              <a:lnSpc>
                <a:spcPts val="1200"/>
              </a:lnSpc>
              <a:spcAft>
                <a:spcPct val="0"/>
              </a:spcAft>
            </a:pPr>
            <a:r>
              <a:rPr lang="en-GB" sz="700" cap="all" spc="10" baseline="0" smtClean="0">
                <a:solidFill>
                  <a:srgbClr val="808285"/>
                </a:solidFill>
                <a:effectLst/>
                <a:latin typeface="+mn-lt"/>
                <a:ea typeface="STSong"/>
                <a:cs typeface="Arial"/>
              </a:rPr>
              <a:t>AUSTIN</a:t>
            </a:r>
            <a:endParaRPr lang="en-GB" sz="700" cap="all" spc="10" baseline="0">
              <a:solidFill>
                <a:srgbClr val="808285"/>
              </a:solidFill>
              <a:effectLst/>
              <a:latin typeface="+mn-lt"/>
              <a:ea typeface="STSong"/>
              <a:cs typeface="Arial"/>
            </a:endParaRPr>
          </a:p>
          <a:p>
            <a:pPr>
              <a:lnSpc>
                <a:spcPts val="1200"/>
              </a:lnSpc>
              <a:spcAft>
                <a:spcPct val="0"/>
              </a:spcAft>
            </a:pPr>
            <a:r>
              <a:rPr lang="en-GB" sz="700" cap="all" spc="10" baseline="0">
                <a:solidFill>
                  <a:srgbClr val="808285"/>
                </a:solidFill>
                <a:effectLst/>
                <a:latin typeface="+mn-lt"/>
                <a:ea typeface="STSong"/>
                <a:cs typeface="Arial"/>
              </a:rPr>
              <a:t>BEIJING</a:t>
            </a:r>
          </a:p>
          <a:p>
            <a:pPr>
              <a:lnSpc>
                <a:spcPts val="1200"/>
              </a:lnSpc>
              <a:spcAft>
                <a:spcPct val="0"/>
              </a:spcAft>
            </a:pPr>
            <a:r>
              <a:rPr lang="en-GB" sz="700" cap="all" spc="10" baseline="0" smtClean="0">
                <a:solidFill>
                  <a:srgbClr val="808285"/>
                </a:solidFill>
                <a:effectLst/>
                <a:latin typeface="+mn-lt"/>
                <a:ea typeface="STSong"/>
                <a:cs typeface="Arial"/>
              </a:rPr>
              <a:t>BRUSSELS</a:t>
            </a:r>
          </a:p>
          <a:p>
            <a:pPr>
              <a:lnSpc>
                <a:spcPts val="1200"/>
              </a:lnSpc>
              <a:spcAft>
                <a:spcPct val="0"/>
              </a:spcAft>
            </a:pPr>
            <a:r>
              <a:rPr lang="en-GB" sz="700" cap="all" spc="10" baseline="0" smtClean="0">
                <a:solidFill>
                  <a:srgbClr val="808285"/>
                </a:solidFill>
                <a:effectLst/>
                <a:latin typeface="+mn-lt"/>
                <a:ea typeface="STSong"/>
                <a:cs typeface="Arial"/>
              </a:rPr>
              <a:t>CENTURY </a:t>
            </a:r>
            <a:r>
              <a:rPr lang="en-GB" sz="700" cap="all" spc="10" baseline="0">
                <a:solidFill>
                  <a:srgbClr val="808285"/>
                </a:solidFill>
                <a:effectLst/>
                <a:latin typeface="+mn-lt"/>
                <a:ea typeface="STSong"/>
                <a:cs typeface="Arial"/>
              </a:rPr>
              <a:t>CITY</a:t>
            </a:r>
          </a:p>
          <a:p>
            <a:pPr>
              <a:lnSpc>
                <a:spcPts val="1200"/>
              </a:lnSpc>
              <a:spcAft>
                <a:spcPct val="0"/>
              </a:spcAft>
            </a:pPr>
            <a:r>
              <a:rPr lang="en-GB" sz="700" cap="all" spc="10" baseline="0">
                <a:solidFill>
                  <a:srgbClr val="808285"/>
                </a:solidFill>
                <a:effectLst/>
                <a:latin typeface="+mn-lt"/>
                <a:ea typeface="STSong"/>
                <a:cs typeface="Arial"/>
              </a:rPr>
              <a:t>CHICAGO</a:t>
            </a:r>
          </a:p>
          <a:p>
            <a:pPr>
              <a:lnSpc>
                <a:spcPts val="1200"/>
              </a:lnSpc>
              <a:spcAft>
                <a:spcPct val="0"/>
              </a:spcAft>
            </a:pPr>
            <a:r>
              <a:rPr lang="en-GB" sz="700" cap="all" spc="10" baseline="0" smtClean="0">
                <a:solidFill>
                  <a:srgbClr val="808285"/>
                </a:solidFill>
                <a:effectLst/>
                <a:latin typeface="+mn-lt"/>
                <a:ea typeface="STSong"/>
                <a:cs typeface="Arial"/>
              </a:rPr>
              <a:t>Dallas</a:t>
            </a:r>
          </a:p>
          <a:p>
            <a:pPr>
              <a:lnSpc>
                <a:spcPts val="1200"/>
              </a:lnSpc>
              <a:spcAft>
                <a:spcPct val="0"/>
              </a:spcAft>
            </a:pPr>
            <a:r>
              <a:rPr lang="en-GB" sz="700" cap="all" spc="10" baseline="0" smtClean="0">
                <a:solidFill>
                  <a:srgbClr val="808285"/>
                </a:solidFill>
                <a:effectLst/>
                <a:latin typeface="+mn-lt"/>
                <a:ea typeface="STSong"/>
                <a:cs typeface="Arial"/>
              </a:rPr>
              <a:t>DUBAI</a:t>
            </a:r>
            <a:endParaRPr lang="en-GB" sz="700" cap="all" spc="10" baseline="0">
              <a:solidFill>
                <a:srgbClr val="808285"/>
              </a:solidFill>
              <a:effectLst/>
              <a:latin typeface="+mn-lt"/>
              <a:ea typeface="STSong"/>
              <a:cs typeface="Arial"/>
            </a:endParaRPr>
          </a:p>
          <a:p>
            <a:pPr>
              <a:lnSpc>
                <a:spcPts val="1200"/>
              </a:lnSpc>
              <a:spcAft>
                <a:spcPct val="0"/>
              </a:spcAft>
            </a:pPr>
            <a:r>
              <a:rPr lang="en-GB" sz="700" cap="all" spc="10" baseline="0">
                <a:solidFill>
                  <a:srgbClr val="808285"/>
                </a:solidFill>
                <a:effectLst/>
                <a:latin typeface="+mn-lt"/>
                <a:ea typeface="STSong"/>
                <a:cs typeface="Arial"/>
              </a:rPr>
              <a:t>FRANKFURT</a:t>
            </a:r>
          </a:p>
          <a:p>
            <a:pPr>
              <a:lnSpc>
                <a:spcPts val="1200"/>
              </a:lnSpc>
              <a:spcAft>
                <a:spcPct val="0"/>
              </a:spcAft>
            </a:pPr>
            <a:r>
              <a:rPr lang="en-GB" sz="700" cap="all" spc="10" baseline="0">
                <a:solidFill>
                  <a:srgbClr val="808285"/>
                </a:solidFill>
                <a:effectLst/>
                <a:latin typeface="+mn-lt"/>
                <a:ea typeface="STSong"/>
                <a:cs typeface="Arial"/>
              </a:rPr>
              <a:t>HONG KONG</a:t>
            </a:r>
          </a:p>
          <a:p>
            <a:pPr>
              <a:lnSpc>
                <a:spcPts val="1200"/>
              </a:lnSpc>
              <a:spcAft>
                <a:spcPct val="0"/>
              </a:spcAft>
            </a:pPr>
            <a:r>
              <a:rPr lang="en-GB" sz="700" cap="all" spc="10" baseline="0">
                <a:solidFill>
                  <a:srgbClr val="808285"/>
                </a:solidFill>
                <a:effectLst/>
                <a:latin typeface="+mn-lt"/>
                <a:ea typeface="STSong"/>
                <a:cs typeface="Arial"/>
              </a:rPr>
              <a:t>HOUSTON</a:t>
            </a:r>
          </a:p>
          <a:p>
            <a:pPr>
              <a:lnSpc>
                <a:spcPts val="1200"/>
              </a:lnSpc>
              <a:spcAft>
                <a:spcPct val="0"/>
              </a:spcAft>
            </a:pPr>
            <a:r>
              <a:rPr lang="en-GB" sz="700" cap="all" spc="10" baseline="0">
                <a:solidFill>
                  <a:srgbClr val="808285"/>
                </a:solidFill>
                <a:effectLst/>
                <a:latin typeface="+mn-lt"/>
                <a:ea typeface="STSong"/>
                <a:cs typeface="Arial"/>
              </a:rPr>
              <a:t>KAZAKHSTAN</a:t>
            </a:r>
          </a:p>
          <a:p>
            <a:pPr>
              <a:lnSpc>
                <a:spcPts val="1200"/>
              </a:lnSpc>
              <a:spcAft>
                <a:spcPct val="0"/>
              </a:spcAft>
            </a:pPr>
            <a:r>
              <a:rPr lang="en-GB" sz="700" cap="all" spc="10" baseline="0">
                <a:solidFill>
                  <a:srgbClr val="808285"/>
                </a:solidFill>
                <a:effectLst/>
                <a:latin typeface="+mn-lt"/>
                <a:ea typeface="STSong"/>
                <a:cs typeface="Arial"/>
              </a:rPr>
              <a:t>LONDON</a:t>
            </a:r>
          </a:p>
          <a:p>
            <a:pPr>
              <a:lnSpc>
                <a:spcPts val="1200"/>
              </a:lnSpc>
              <a:spcAft>
                <a:spcPct val="0"/>
              </a:spcAft>
            </a:pPr>
            <a:r>
              <a:rPr lang="en-GB" sz="700" cap="all" spc="10" baseline="0">
                <a:solidFill>
                  <a:srgbClr val="808285"/>
                </a:solidFill>
                <a:effectLst/>
                <a:latin typeface="+mn-lt"/>
                <a:ea typeface="STSong"/>
                <a:cs typeface="Arial"/>
              </a:rPr>
              <a:t>LOS </a:t>
            </a:r>
            <a:r>
              <a:rPr lang="en-GB" sz="700" cap="all" spc="10" baseline="0" smtClean="0">
                <a:solidFill>
                  <a:srgbClr val="808285"/>
                </a:solidFill>
                <a:effectLst/>
                <a:latin typeface="+mn-lt"/>
                <a:ea typeface="STSong"/>
                <a:cs typeface="Arial"/>
              </a:rPr>
              <a:t>ANGELES</a:t>
            </a:r>
          </a:p>
          <a:p>
            <a:pPr>
              <a:lnSpc>
                <a:spcPts val="1200"/>
              </a:lnSpc>
              <a:spcAft>
                <a:spcPct val="0"/>
              </a:spcAft>
            </a:pPr>
            <a:r>
              <a:rPr lang="en-GB" sz="700" cap="all" spc="10" baseline="0" smtClean="0">
                <a:solidFill>
                  <a:srgbClr val="808285"/>
                </a:solidFill>
                <a:effectLst/>
                <a:latin typeface="+mn-lt"/>
                <a:ea typeface="STSong"/>
                <a:cs typeface="+mn-cs"/>
              </a:rPr>
              <a:t>MIAMI</a:t>
            </a:r>
            <a:endParaRPr lang="en-GB" sz="700" cap="all" spc="10" baseline="0">
              <a:solidFill>
                <a:srgbClr val="808285"/>
              </a:solidFill>
              <a:effectLst/>
              <a:latin typeface="+mn-lt"/>
              <a:ea typeface="STSong"/>
              <a:cs typeface="Arial"/>
            </a:endParaRPr>
          </a:p>
          <a:p>
            <a:pPr>
              <a:lnSpc>
                <a:spcPts val="1200"/>
              </a:lnSpc>
              <a:spcAft>
                <a:spcPct val="0"/>
              </a:spcAft>
            </a:pPr>
            <a:r>
              <a:rPr lang="en-GB" sz="700" cap="all" spc="10" baseline="0">
                <a:solidFill>
                  <a:srgbClr val="808285"/>
                </a:solidFill>
                <a:effectLst/>
                <a:latin typeface="+mn-lt"/>
                <a:ea typeface="STSong"/>
                <a:cs typeface="Arial"/>
              </a:rPr>
              <a:t>MUNICH</a:t>
            </a:r>
          </a:p>
          <a:p>
            <a:pPr>
              <a:lnSpc>
                <a:spcPts val="1200"/>
              </a:lnSpc>
              <a:spcAft>
                <a:spcPct val="0"/>
              </a:spcAft>
            </a:pPr>
            <a:r>
              <a:rPr lang="en-GB" sz="700" cap="all" spc="10" baseline="0">
                <a:solidFill>
                  <a:srgbClr val="808285"/>
                </a:solidFill>
                <a:effectLst/>
                <a:latin typeface="+mn-lt"/>
                <a:ea typeface="STSong"/>
                <a:cs typeface="Arial"/>
              </a:rPr>
              <a:t>NEW YORK</a:t>
            </a:r>
          </a:p>
          <a:p>
            <a:pPr>
              <a:lnSpc>
                <a:spcPts val="1200"/>
              </a:lnSpc>
              <a:spcAft>
                <a:spcPct val="0"/>
              </a:spcAft>
            </a:pPr>
            <a:r>
              <a:rPr lang="en-GB" sz="700" cap="all" spc="10" baseline="0" smtClean="0">
                <a:solidFill>
                  <a:srgbClr val="808285"/>
                </a:solidFill>
                <a:effectLst/>
                <a:latin typeface="+mn-lt"/>
                <a:ea typeface="STSong"/>
                <a:cs typeface="Arial"/>
              </a:rPr>
              <a:t>PARIS</a:t>
            </a:r>
            <a:endParaRPr lang="en-GB" sz="700" cap="all" spc="10" baseline="0">
              <a:solidFill>
                <a:srgbClr val="808285"/>
              </a:solidFill>
              <a:effectLst/>
              <a:latin typeface="+mn-lt"/>
              <a:ea typeface="STSong"/>
              <a:cs typeface="Arial"/>
            </a:endParaRPr>
          </a:p>
          <a:p>
            <a:pPr>
              <a:lnSpc>
                <a:spcPts val="1200"/>
              </a:lnSpc>
              <a:spcAft>
                <a:spcPct val="0"/>
              </a:spcAft>
            </a:pPr>
            <a:r>
              <a:rPr lang="en-GB" sz="700" cap="all" spc="10" baseline="0">
                <a:solidFill>
                  <a:srgbClr val="808285"/>
                </a:solidFill>
                <a:effectLst/>
                <a:latin typeface="+mn-lt"/>
                <a:ea typeface="STSong"/>
                <a:cs typeface="Arial"/>
              </a:rPr>
              <a:t>PHILADELPHIA</a:t>
            </a:r>
          </a:p>
          <a:p>
            <a:pPr>
              <a:lnSpc>
                <a:spcPts val="1200"/>
              </a:lnSpc>
              <a:spcAft>
                <a:spcPct val="0"/>
              </a:spcAft>
            </a:pPr>
            <a:r>
              <a:rPr lang="en-GB" sz="700" cap="all" spc="10" baseline="0">
                <a:solidFill>
                  <a:srgbClr val="808285"/>
                </a:solidFill>
                <a:effectLst/>
                <a:latin typeface="+mn-lt"/>
                <a:ea typeface="STSong"/>
                <a:cs typeface="Arial"/>
              </a:rPr>
              <a:t>PITTSBURGH</a:t>
            </a:r>
          </a:p>
          <a:p>
            <a:pPr>
              <a:lnSpc>
                <a:spcPts val="1200"/>
              </a:lnSpc>
              <a:spcAft>
                <a:spcPct val="0"/>
              </a:spcAft>
            </a:pPr>
            <a:r>
              <a:rPr lang="en-GB" sz="700" cap="all" spc="10" baseline="0">
                <a:solidFill>
                  <a:srgbClr val="808285"/>
                </a:solidFill>
                <a:effectLst/>
                <a:latin typeface="+mn-lt"/>
                <a:ea typeface="STSong"/>
                <a:cs typeface="Arial"/>
              </a:rPr>
              <a:t>PRINCETON</a:t>
            </a:r>
          </a:p>
          <a:p>
            <a:pPr>
              <a:lnSpc>
                <a:spcPts val="1200"/>
              </a:lnSpc>
              <a:spcAft>
                <a:spcPct val="0"/>
              </a:spcAft>
            </a:pPr>
            <a:r>
              <a:rPr lang="en-GB" sz="700" cap="all" spc="10" baseline="0">
                <a:solidFill>
                  <a:srgbClr val="808285"/>
                </a:solidFill>
                <a:effectLst/>
                <a:latin typeface="+mn-lt"/>
                <a:ea typeface="STSong"/>
                <a:cs typeface="Arial"/>
              </a:rPr>
              <a:t>RICHMOND</a:t>
            </a:r>
          </a:p>
          <a:p>
            <a:pPr>
              <a:lnSpc>
                <a:spcPts val="1200"/>
              </a:lnSpc>
              <a:spcAft>
                <a:spcPct val="0"/>
              </a:spcAft>
            </a:pPr>
            <a:r>
              <a:rPr lang="en-GB" sz="700" cap="all" spc="10" baseline="0">
                <a:solidFill>
                  <a:srgbClr val="808285"/>
                </a:solidFill>
                <a:effectLst/>
                <a:latin typeface="+mn-lt"/>
                <a:ea typeface="STSong"/>
                <a:cs typeface="Arial"/>
              </a:rPr>
              <a:t>SAN FRANCISCO</a:t>
            </a:r>
          </a:p>
          <a:p>
            <a:pPr>
              <a:lnSpc>
                <a:spcPts val="1200"/>
              </a:lnSpc>
              <a:spcAft>
                <a:spcPct val="0"/>
              </a:spcAft>
            </a:pPr>
            <a:r>
              <a:rPr lang="en-GB" sz="700" cap="all" spc="10" baseline="0">
                <a:solidFill>
                  <a:srgbClr val="808285"/>
                </a:solidFill>
                <a:effectLst/>
                <a:latin typeface="+mn-lt"/>
                <a:ea typeface="STSong"/>
                <a:cs typeface="Arial"/>
              </a:rPr>
              <a:t>SHANGHAI</a:t>
            </a:r>
          </a:p>
          <a:p>
            <a:pPr>
              <a:lnSpc>
                <a:spcPts val="1200"/>
              </a:lnSpc>
              <a:spcAft>
                <a:spcPct val="0"/>
              </a:spcAft>
            </a:pPr>
            <a:r>
              <a:rPr lang="en-GB" sz="700" cap="all" spc="10" baseline="0">
                <a:solidFill>
                  <a:srgbClr val="808285"/>
                </a:solidFill>
                <a:effectLst/>
                <a:latin typeface="+mn-lt"/>
                <a:ea typeface="STSong"/>
                <a:cs typeface="Arial"/>
              </a:rPr>
              <a:t>SILICON VALLEY</a:t>
            </a:r>
          </a:p>
          <a:p>
            <a:pPr>
              <a:lnSpc>
                <a:spcPts val="1200"/>
              </a:lnSpc>
              <a:spcAft>
                <a:spcPct val="0"/>
              </a:spcAft>
            </a:pPr>
            <a:r>
              <a:rPr lang="en-GB" sz="700" cap="all" spc="10" baseline="0" smtClean="0">
                <a:solidFill>
                  <a:srgbClr val="808285"/>
                </a:solidFill>
                <a:effectLst/>
                <a:latin typeface="+mn-lt"/>
                <a:ea typeface="STSong"/>
                <a:cs typeface="Arial"/>
              </a:rPr>
              <a:t>SINGAPORE</a:t>
            </a:r>
          </a:p>
          <a:p>
            <a:pPr>
              <a:lnSpc>
                <a:spcPts val="1200"/>
              </a:lnSpc>
              <a:spcAft>
                <a:spcPct val="0"/>
              </a:spcAft>
            </a:pPr>
            <a:r>
              <a:rPr lang="en-GB" sz="700" cap="all" spc="10" baseline="0" err="1" smtClean="0">
                <a:solidFill>
                  <a:srgbClr val="808285"/>
                </a:solidFill>
                <a:latin typeface="+mn-lt"/>
                <a:ea typeface="STSong"/>
                <a:cs typeface="Arial"/>
              </a:rPr>
              <a:t>Tysons</a:t>
            </a:r>
            <a:endParaRPr lang="en-GB" sz="700" cap="all" spc="10" baseline="0">
              <a:solidFill>
                <a:srgbClr val="808285"/>
              </a:solidFill>
              <a:effectLst/>
              <a:latin typeface="+mn-lt"/>
              <a:ea typeface="STSong"/>
              <a:cs typeface="Arial"/>
            </a:endParaRPr>
          </a:p>
          <a:p>
            <a:pPr>
              <a:lnSpc>
                <a:spcPts val="1200"/>
              </a:lnSpc>
              <a:spcAft>
                <a:spcPct val="0"/>
              </a:spcAft>
            </a:pPr>
            <a:r>
              <a:rPr lang="en-GB" sz="700" cap="all" spc="10" baseline="0">
                <a:solidFill>
                  <a:srgbClr val="808285"/>
                </a:solidFill>
                <a:effectLst/>
                <a:latin typeface="+mn-lt"/>
                <a:ea typeface="STSong"/>
                <a:cs typeface="Arial"/>
              </a:rPr>
              <a:t>WASHINGTON, D.C.</a:t>
            </a:r>
          </a:p>
          <a:p>
            <a:pPr>
              <a:lnSpc>
                <a:spcPts val="1200"/>
              </a:lnSpc>
              <a:spcAft>
                <a:spcPct val="0"/>
              </a:spcAft>
            </a:pPr>
            <a:r>
              <a:rPr lang="en-GB" sz="700" cap="all" spc="10" baseline="0">
                <a:solidFill>
                  <a:srgbClr val="808285"/>
                </a:solidFill>
                <a:effectLst/>
                <a:latin typeface="+mn-lt"/>
                <a:ea typeface="STSong"/>
                <a:cs typeface="Arial"/>
              </a:rPr>
              <a:t>WILMINGTON</a:t>
            </a:r>
          </a:p>
          <a:p>
            <a:pPr>
              <a:lnSpc>
                <a:spcPts val="1800"/>
              </a:lnSpc>
              <a:spcBef>
                <a:spcPts val="2410"/>
              </a:spcBef>
              <a:spcAft>
                <a:spcPct val="0"/>
              </a:spcAft>
            </a:pPr>
            <a:r>
              <a:rPr lang="en-GB" sz="1600" b="1" u="none" strike="noStrike">
                <a:solidFill>
                  <a:srgbClr val="E03A3E"/>
                </a:solidFill>
                <a:effectLst/>
                <a:latin typeface="+mn-lt"/>
                <a:ea typeface="STSong"/>
                <a:cs typeface="Arial"/>
              </a:rPr>
              <a:t>reedsmith.com</a:t>
            </a:r>
            <a:endParaRPr lang="en-GB" sz="1600" b="1">
              <a:solidFill>
                <a:srgbClr val="E03A3E"/>
              </a:solidFill>
              <a:effectLst/>
              <a:latin typeface="+mn-lt"/>
              <a:ea typeface="STSong"/>
              <a:cs typeface="Arial"/>
            </a:endParaRPr>
          </a:p>
        </p:txBody>
      </p:sp>
      <p:sp>
        <p:nvSpPr>
          <p:cNvPr id="8" name="Rectangle 7">
            <a:hlinkClick r:id="rId11"/>
          </p:cNvPr>
          <p:cNvSpPr/>
          <p:nvPr>
            <p:custDataLst>
              <p:tags r:id="rId2"/>
            </p:custDataLst>
          </p:nvPr>
        </p:nvSpPr>
        <p:spPr>
          <a:xfrm>
            <a:off x="541338" y="6134100"/>
            <a:ext cx="1508442" cy="18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400" b="1" smtClean="0">
              <a:latin typeface="+mj-lt"/>
              <a:ea typeface="+mj-ea"/>
              <a:cs typeface="+mj-cs"/>
            </a:endParaRPr>
          </a:p>
        </p:txBody>
      </p:sp>
      <p:grpSp>
        <p:nvGrpSpPr>
          <p:cNvPr id="22" name="Group 21"/>
          <p:cNvGrpSpPr/>
          <p:nvPr userDrawn="1">
            <p:custDataLst>
              <p:tags r:id="rId3"/>
            </p:custDataLst>
          </p:nvPr>
        </p:nvGrpSpPr>
        <p:grpSpPr>
          <a:xfrm>
            <a:off x="2125838" y="1458248"/>
            <a:ext cx="6480000" cy="3771221"/>
            <a:chOff x="2125838" y="1880236"/>
            <a:chExt cx="6480000" cy="3771221"/>
          </a:xfrm>
        </p:grpSpPr>
        <p:sp>
          <p:nvSpPr>
            <p:cNvPr id="23" name="Rectangle 22"/>
            <p:cNvSpPr/>
            <p:nvPr userDrawn="1">
              <p:custDataLst>
                <p:tags r:id="rId5"/>
              </p:custDataLst>
            </p:nvPr>
          </p:nvSpPr>
          <p:spPr>
            <a:xfrm>
              <a:off x="2125838" y="5223478"/>
              <a:ext cx="6480000" cy="427979"/>
            </a:xfrm>
            <a:prstGeom prst="rect">
              <a:avLst/>
            </a:prstGeom>
          </p:spPr>
          <p:txBody>
            <a:bodyPr wrap="square" lIns="0" tIns="180000" rIns="0" bIns="0">
              <a:spAutoFit/>
            </a:bodyPr>
            <a:lstStyle/>
            <a:p>
              <a:r>
                <a:rPr lang="en-US" sz="800" smtClean="0"/>
                <a:t>This </a:t>
              </a:r>
              <a:r>
                <a:rPr lang="en-US" sz="800"/>
                <a:t>document is not intended to provide legal advice to be used in a specific fact situation; the contents are for informational purposes only</a:t>
              </a:r>
              <a:r>
                <a:rPr lang="en-US" sz="800" smtClean="0"/>
                <a:t>.</a:t>
              </a:r>
            </a:p>
            <a:p>
              <a:r>
                <a:rPr lang="en-US" sz="800" smtClean="0"/>
                <a:t> </a:t>
              </a:r>
              <a:r>
                <a:rPr lang="en-US" sz="800"/>
                <a:t>“Reed Smith” refers to Reed Smith LLP and related entities. © Reed Smith LLP </a:t>
              </a:r>
              <a:r>
                <a:rPr lang="en-US" sz="800" smtClean="0"/>
                <a:t>2021</a:t>
              </a:r>
              <a:endParaRPr lang="en-US" sz="800"/>
            </a:p>
          </p:txBody>
        </p:sp>
        <p:sp>
          <p:nvSpPr>
            <p:cNvPr id="24" name="Rectangle 23"/>
            <p:cNvSpPr/>
            <p:nvPr userDrawn="1">
              <p:custDataLst>
                <p:tags r:id="rId6"/>
              </p:custDataLst>
            </p:nvPr>
          </p:nvSpPr>
          <p:spPr>
            <a:xfrm>
              <a:off x="2125838" y="1880236"/>
              <a:ext cx="6480000" cy="1335920"/>
            </a:xfrm>
            <a:prstGeom prst="rect">
              <a:avLst/>
            </a:prstGeom>
          </p:spPr>
          <p:txBody>
            <a:bodyPr wrap="square" lIns="0" tIns="0" rIns="0" bIns="180000">
              <a:spAutoFit/>
            </a:bodyPr>
            <a:lstStyle/>
            <a:p>
              <a:pPr>
                <a:spcAft>
                  <a:spcPts val="600"/>
                </a:spcAft>
              </a:pPr>
              <a:r>
                <a:rPr lang="en-US" sz="1000" b="1">
                  <a:solidFill>
                    <a:schemeClr val="accent1"/>
                  </a:solidFill>
                </a:rPr>
                <a:t>Reed Smith is a dynamic international law firm, dedicated to helping clients move their businesses forward.</a:t>
              </a:r>
            </a:p>
            <a:p>
              <a:r>
                <a:rPr lang="en-US" sz="1000" kern="1200" smtClean="0">
                  <a:solidFill>
                    <a:schemeClr val="tx1"/>
                  </a:solidFill>
                  <a:effectLst/>
                  <a:latin typeface="+mn-lt"/>
                  <a:ea typeface="+mn-ea"/>
                  <a:cs typeface="+mn-cs"/>
                </a:rPr>
                <a:t>Reed Smith is a dynamic international law firm dedicated to helping clients move their businesses forward. With an inclusive culture and innovative mindset, we deliver smarter, more creative legal services that drive better outcomes for our clients. Our deep industry knowledge, long-standing relationships and collaborative structure make us the go-to partner for complex disputes, transactions, and regulatory matters.</a:t>
              </a:r>
              <a:endParaRPr lang="en-GB" sz="1000" kern="1200" smtClean="0">
                <a:solidFill>
                  <a:schemeClr val="tx1"/>
                </a:solidFill>
                <a:effectLst/>
                <a:latin typeface="+mn-lt"/>
                <a:ea typeface="+mn-ea"/>
                <a:cs typeface="+mn-cs"/>
              </a:endParaRPr>
            </a:p>
            <a:p>
              <a:r>
                <a:rPr lang="en-US" sz="1000" smtClean="0"/>
                <a:t> </a:t>
              </a:r>
            </a:p>
            <a:p>
              <a:r>
                <a:rPr lang="en-US" sz="1000" smtClean="0"/>
                <a:t>For further information, please visit reedsmith.com</a:t>
              </a:r>
            </a:p>
          </p:txBody>
        </p:sp>
        <p:pic>
          <p:nvPicPr>
            <p:cNvPr id="25" name="Picture 24"/>
            <p:cNvPicPr>
              <a:picLocks noChangeAspect="1"/>
            </p:cNvPicPr>
            <p:nvPr userDrawn="1">
              <p:custDataLst>
                <p:tags r:id="rId7"/>
              </p:custDataLst>
            </p:nvPr>
          </p:nvPicPr>
          <p:blipFill>
            <a:blip r:embed="rId12"/>
            <a:stretch>
              <a:fillRect/>
            </a:stretch>
          </p:blipFill>
          <p:spPr>
            <a:xfrm>
              <a:off x="2136368" y="3287067"/>
              <a:ext cx="1979895" cy="1979895"/>
            </a:xfrm>
            <a:prstGeom prst="rect">
              <a:avLst/>
            </a:prstGeom>
            <a:ln w="19050">
              <a:noFill/>
            </a:ln>
          </p:spPr>
        </p:pic>
        <p:pic>
          <p:nvPicPr>
            <p:cNvPr id="26" name="Picture 25"/>
            <p:cNvPicPr>
              <a:picLocks noChangeAspect="1"/>
            </p:cNvPicPr>
            <p:nvPr userDrawn="1">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4381129" y="3287067"/>
              <a:ext cx="1979895" cy="1979895"/>
            </a:xfrm>
            <a:prstGeom prst="rect">
              <a:avLst/>
            </a:prstGeom>
            <a:ln w="19050">
              <a:noFill/>
            </a:ln>
          </p:spPr>
        </p:pic>
        <p:pic>
          <p:nvPicPr>
            <p:cNvPr id="27" name="Picture 26"/>
            <p:cNvPicPr>
              <a:picLocks noChangeAspect="1"/>
            </p:cNvPicPr>
            <p:nvPr userDrawn="1">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6625837" y="3287015"/>
              <a:ext cx="1980000" cy="1980000"/>
            </a:xfrm>
            <a:prstGeom prst="rect">
              <a:avLst/>
            </a:prstGeom>
            <a:ln w="19050">
              <a:noFill/>
            </a:ln>
          </p:spPr>
        </p:pic>
      </p:grpSp>
      <p:pic>
        <p:nvPicPr>
          <p:cNvPr id="14" name="Picture 13"/>
          <p:cNvPicPr>
            <a:picLocks noChangeAspect="1"/>
          </p:cNvPicPr>
          <p:nvPr userDrawn="1">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7342757" y="5925872"/>
            <a:ext cx="1584000" cy="623441"/>
          </a:xfrm>
          <a:prstGeom prst="rect">
            <a:avLst/>
          </a:prstGeom>
        </p:spPr>
      </p:pic>
    </p:spTree>
    <p:extLst>
      <p:ext uri="{BB962C8B-B14F-4D97-AF65-F5344CB8AC3E}">
        <p14:creationId xmlns:p14="http://schemas.microsoft.com/office/powerpoint/2010/main" val="12882238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bston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1219200"/>
          </a:xfrm>
        </p:spPr>
        <p:txBody>
          <a:bodyPr/>
          <a:lstStyle/>
          <a:p>
            <a:r>
              <a:rPr lang="en-US" smtClean="0"/>
              <a:t>Click to edit Master title style</a:t>
            </a:r>
            <a:endParaRPr lang="en-GB"/>
          </a:p>
        </p:txBody>
      </p:sp>
      <p:sp>
        <p:nvSpPr>
          <p:cNvPr id="3" name="Date Placeholder 2"/>
          <p:cNvSpPr>
            <a:spLocks noGrp="1"/>
          </p:cNvSpPr>
          <p:nvPr>
            <p:ph type="dt" sz="half" idx="10"/>
            <p:custDataLst>
              <p:tags r:id="rId2"/>
            </p:custDataLst>
          </p:nvPr>
        </p:nvSpPr>
        <p:spPr/>
        <p:txBody>
          <a:bodyPr/>
          <a:lstStyle/>
          <a:p>
            <a:fld id="{214992A8-3B69-40F8-A604-8FB022653A72}"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7" name="Text Placeholder 6"/>
          <p:cNvSpPr>
            <a:spLocks noGrp="1"/>
          </p:cNvSpPr>
          <p:nvPr>
            <p:ph type="body" sz="quarter" idx="13"/>
            <p:custDataLst>
              <p:tags r:id="rId5"/>
            </p:custDataLst>
          </p:nvPr>
        </p:nvSpPr>
        <p:spPr>
          <a:xfrm>
            <a:off x="541338" y="1600200"/>
            <a:ext cx="8062912" cy="416197"/>
          </a:xfrm>
        </p:spPr>
        <p:txBody>
          <a:bodyPr/>
          <a:lstStyle/>
          <a:p>
            <a:pPr lvl="0"/>
            <a:r>
              <a:rPr lang="en-US" smtClean="0"/>
              <a:t>Click to edit Master text styles</a:t>
            </a:r>
          </a:p>
        </p:txBody>
      </p:sp>
      <p:sp>
        <p:nvSpPr>
          <p:cNvPr id="9" name="Text Placeholder 8"/>
          <p:cNvSpPr>
            <a:spLocks noGrp="1"/>
          </p:cNvSpPr>
          <p:nvPr>
            <p:ph type="body" sz="quarter" idx="14"/>
            <p:custDataLst>
              <p:tags r:id="rId6"/>
            </p:custDataLst>
          </p:nvPr>
        </p:nvSpPr>
        <p:spPr>
          <a:xfrm>
            <a:off x="541338" y="4776600"/>
            <a:ext cx="2590800" cy="1548000"/>
          </a:xfrm>
          <a:ln w="19050">
            <a:solidFill>
              <a:srgbClr val="808285"/>
            </a:solidFill>
            <a:miter lim="800000"/>
          </a:ln>
        </p:spPr>
        <p:txBody>
          <a:bodyPr lIns="64800" tIns="54000" rIns="36000" bIns="36000" anchor="t" anchorCtr="0"/>
          <a:lstStyle>
            <a:lvl1pPr algn="l">
              <a:spcBef>
                <a:spcPts val="600"/>
              </a:spcBef>
              <a:defRPr sz="14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4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Click to edit Master text styles</a:t>
            </a:r>
          </a:p>
          <a:p>
            <a:pPr lvl="1"/>
            <a:r>
              <a:rPr lang="en-US" smtClean="0"/>
              <a:t>Second level</a:t>
            </a:r>
          </a:p>
        </p:txBody>
      </p:sp>
      <p:sp>
        <p:nvSpPr>
          <p:cNvPr id="11" name="Text Placeholder 10"/>
          <p:cNvSpPr>
            <a:spLocks noGrp="1"/>
          </p:cNvSpPr>
          <p:nvPr>
            <p:ph type="body" sz="quarter" idx="15" hasCustomPrompt="1"/>
            <p:custDataLst>
              <p:tags r:id="rId7"/>
            </p:custDataLst>
          </p:nvPr>
        </p:nvSpPr>
        <p:spPr>
          <a:xfrm flipH="1">
            <a:off x="541338" y="4410753"/>
            <a:ext cx="2590800" cy="360000"/>
          </a:xfrm>
          <a:solidFill>
            <a:srgbClr val="808285"/>
          </a:solidFill>
          <a:ln w="19050">
            <a:solidFill>
              <a:srgbClr val="808285"/>
            </a:solidFill>
            <a:miter lim="800000"/>
          </a:ln>
        </p:spPr>
        <p:txBody>
          <a:bodyPr anchor="ctr" anchorCtr="0"/>
          <a:lstStyle>
            <a:lvl1pPr algn="ctr">
              <a:lnSpc>
                <a:spcPct val="95000"/>
              </a:lnSpc>
              <a:spcBef>
                <a:spcPct val="0"/>
              </a:spcBef>
              <a:defRPr sz="1600">
                <a:solidFill>
                  <a:srgbClr val="FFFFFF"/>
                </a:solidFill>
                <a:latin typeface="+mj-lt"/>
              </a:defRPr>
            </a:lvl1pPr>
          </a:lstStyle>
          <a:p>
            <a:pPr lvl="0"/>
            <a:r>
              <a:rPr lang="en-US" smtClean="0"/>
              <a:t>Click to add title</a:t>
            </a:r>
            <a:endParaRPr lang="en-GB"/>
          </a:p>
        </p:txBody>
      </p:sp>
      <p:sp>
        <p:nvSpPr>
          <p:cNvPr id="52" name="Text Placeholder 8"/>
          <p:cNvSpPr>
            <a:spLocks noGrp="1"/>
          </p:cNvSpPr>
          <p:nvPr>
            <p:ph type="body" sz="quarter" idx="16"/>
            <p:custDataLst>
              <p:tags r:id="rId8"/>
            </p:custDataLst>
          </p:nvPr>
        </p:nvSpPr>
        <p:spPr>
          <a:xfrm>
            <a:off x="3352800" y="4776600"/>
            <a:ext cx="2590800" cy="1548000"/>
          </a:xfrm>
          <a:ln w="19050">
            <a:solidFill>
              <a:srgbClr val="58595B"/>
            </a:solidFill>
            <a:miter lim="800000"/>
          </a:ln>
        </p:spPr>
        <p:txBody>
          <a:bodyPr lIns="64800" tIns="54000" rIns="36000" bIns="36000" anchor="t" anchorCtr="0"/>
          <a:lstStyle>
            <a:lvl1pPr algn="l">
              <a:spcBef>
                <a:spcPts val="600"/>
              </a:spcBef>
              <a:defRPr sz="14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4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Click to edit Master text styles</a:t>
            </a:r>
          </a:p>
          <a:p>
            <a:pPr lvl="1"/>
            <a:r>
              <a:rPr lang="en-US" smtClean="0"/>
              <a:t>Second level</a:t>
            </a:r>
          </a:p>
        </p:txBody>
      </p:sp>
      <p:sp>
        <p:nvSpPr>
          <p:cNvPr id="53" name="Text Placeholder 10"/>
          <p:cNvSpPr>
            <a:spLocks noGrp="1"/>
          </p:cNvSpPr>
          <p:nvPr>
            <p:ph type="body" sz="quarter" idx="17" hasCustomPrompt="1"/>
            <p:custDataLst>
              <p:tags r:id="rId9"/>
            </p:custDataLst>
          </p:nvPr>
        </p:nvSpPr>
        <p:spPr>
          <a:xfrm flipH="1">
            <a:off x="3352800" y="4410753"/>
            <a:ext cx="2590800" cy="360000"/>
          </a:xfrm>
          <a:solidFill>
            <a:srgbClr val="58595B"/>
          </a:solidFill>
          <a:ln w="19050">
            <a:solidFill>
              <a:srgbClr val="58595B"/>
            </a:solidFill>
            <a:miter lim="800000"/>
          </a:ln>
        </p:spPr>
        <p:txBody>
          <a:bodyPr anchor="ctr" anchorCtr="0"/>
          <a:lstStyle>
            <a:lvl1pPr algn="ctr">
              <a:lnSpc>
                <a:spcPct val="95000"/>
              </a:lnSpc>
              <a:spcBef>
                <a:spcPct val="0"/>
              </a:spcBef>
              <a:defRPr sz="1600">
                <a:solidFill>
                  <a:srgbClr val="FFFFFF"/>
                </a:solidFill>
                <a:latin typeface="+mj-lt"/>
              </a:defRPr>
            </a:lvl1pPr>
          </a:lstStyle>
          <a:p>
            <a:pPr lvl="0"/>
            <a:r>
              <a:rPr lang="en-US" smtClean="0"/>
              <a:t>Click to add title</a:t>
            </a:r>
            <a:endParaRPr lang="en-GB"/>
          </a:p>
        </p:txBody>
      </p:sp>
      <p:sp>
        <p:nvSpPr>
          <p:cNvPr id="54" name="Text Placeholder 8"/>
          <p:cNvSpPr>
            <a:spLocks noGrp="1"/>
          </p:cNvSpPr>
          <p:nvPr>
            <p:ph type="body" sz="quarter" idx="18"/>
            <p:custDataLst>
              <p:tags r:id="rId10"/>
            </p:custDataLst>
          </p:nvPr>
        </p:nvSpPr>
        <p:spPr>
          <a:xfrm>
            <a:off x="6172200" y="4776600"/>
            <a:ext cx="2590800" cy="1548000"/>
          </a:xfrm>
          <a:ln w="19050">
            <a:solidFill>
              <a:srgbClr val="808285"/>
            </a:solidFill>
            <a:miter lim="800000"/>
          </a:ln>
        </p:spPr>
        <p:txBody>
          <a:bodyPr lIns="64800" tIns="54000" rIns="36000" bIns="36000" anchor="t" anchorCtr="0"/>
          <a:lstStyle>
            <a:lvl1pPr algn="l">
              <a:spcBef>
                <a:spcPts val="600"/>
              </a:spcBef>
              <a:defRPr sz="14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4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Click to edit Master text styles</a:t>
            </a:r>
          </a:p>
          <a:p>
            <a:pPr lvl="1"/>
            <a:r>
              <a:rPr lang="en-US" smtClean="0"/>
              <a:t>Second level</a:t>
            </a:r>
          </a:p>
        </p:txBody>
      </p:sp>
      <p:sp>
        <p:nvSpPr>
          <p:cNvPr id="55" name="Text Placeholder 10"/>
          <p:cNvSpPr>
            <a:spLocks noGrp="1"/>
          </p:cNvSpPr>
          <p:nvPr>
            <p:ph type="body" sz="quarter" idx="19" hasCustomPrompt="1"/>
            <p:custDataLst>
              <p:tags r:id="rId11"/>
            </p:custDataLst>
          </p:nvPr>
        </p:nvSpPr>
        <p:spPr>
          <a:xfrm flipH="1">
            <a:off x="6172200" y="4410753"/>
            <a:ext cx="2590800" cy="360000"/>
          </a:xfrm>
          <a:solidFill>
            <a:srgbClr val="808285"/>
          </a:solidFill>
          <a:ln w="19050">
            <a:solidFill>
              <a:srgbClr val="808285"/>
            </a:solidFill>
            <a:miter lim="800000"/>
          </a:ln>
        </p:spPr>
        <p:txBody>
          <a:bodyPr anchor="ctr" anchorCtr="0"/>
          <a:lstStyle>
            <a:lvl1pPr algn="ctr">
              <a:lnSpc>
                <a:spcPct val="95000"/>
              </a:lnSpc>
              <a:spcBef>
                <a:spcPct val="0"/>
              </a:spcBef>
              <a:defRPr sz="1600">
                <a:solidFill>
                  <a:srgbClr val="FFFFFF"/>
                </a:solidFill>
                <a:latin typeface="+mj-lt"/>
              </a:defRPr>
            </a:lvl1pPr>
          </a:lstStyle>
          <a:p>
            <a:pPr lvl="0"/>
            <a:r>
              <a:rPr lang="en-US" smtClean="0"/>
              <a:t>Click to add title</a:t>
            </a:r>
            <a:endParaRPr lang="en-GB"/>
          </a:p>
        </p:txBody>
      </p:sp>
      <p:sp>
        <p:nvSpPr>
          <p:cNvPr id="60" name="Text Placeholder 8"/>
          <p:cNvSpPr>
            <a:spLocks noGrp="1"/>
          </p:cNvSpPr>
          <p:nvPr>
            <p:ph type="body" sz="quarter" idx="22"/>
            <p:custDataLst>
              <p:tags r:id="rId12"/>
            </p:custDataLst>
          </p:nvPr>
        </p:nvSpPr>
        <p:spPr>
          <a:xfrm>
            <a:off x="541338" y="2640734"/>
            <a:ext cx="2590800" cy="1548000"/>
          </a:xfrm>
          <a:ln w="19050">
            <a:solidFill>
              <a:srgbClr val="58595B"/>
            </a:solidFill>
            <a:miter lim="800000"/>
          </a:ln>
        </p:spPr>
        <p:txBody>
          <a:bodyPr lIns="64800" tIns="54000" rIns="36000" bIns="36000" anchor="t" anchorCtr="0"/>
          <a:lstStyle>
            <a:lvl1pPr algn="l">
              <a:spcBef>
                <a:spcPts val="600"/>
              </a:spcBef>
              <a:defRPr sz="14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4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Click to edit Master text styles</a:t>
            </a:r>
          </a:p>
          <a:p>
            <a:pPr lvl="1"/>
            <a:r>
              <a:rPr lang="en-US" smtClean="0"/>
              <a:t>Second level</a:t>
            </a:r>
          </a:p>
        </p:txBody>
      </p:sp>
      <p:sp>
        <p:nvSpPr>
          <p:cNvPr id="61" name="Text Placeholder 10"/>
          <p:cNvSpPr>
            <a:spLocks noGrp="1"/>
          </p:cNvSpPr>
          <p:nvPr>
            <p:ph type="body" sz="quarter" idx="23" hasCustomPrompt="1"/>
            <p:custDataLst>
              <p:tags r:id="rId13"/>
            </p:custDataLst>
          </p:nvPr>
        </p:nvSpPr>
        <p:spPr>
          <a:xfrm flipH="1">
            <a:off x="541338" y="2274887"/>
            <a:ext cx="2590800" cy="360000"/>
          </a:xfrm>
          <a:solidFill>
            <a:srgbClr val="58595B"/>
          </a:solidFill>
          <a:ln w="19050">
            <a:solidFill>
              <a:srgbClr val="58595B"/>
            </a:solidFill>
            <a:miter lim="800000"/>
          </a:ln>
        </p:spPr>
        <p:txBody>
          <a:bodyPr anchor="ctr" anchorCtr="0"/>
          <a:lstStyle>
            <a:lvl1pPr algn="ctr">
              <a:lnSpc>
                <a:spcPct val="95000"/>
              </a:lnSpc>
              <a:spcBef>
                <a:spcPct val="0"/>
              </a:spcBef>
              <a:defRPr sz="1600">
                <a:solidFill>
                  <a:srgbClr val="FFFFFF"/>
                </a:solidFill>
                <a:latin typeface="+mj-lt"/>
              </a:defRPr>
            </a:lvl1pPr>
          </a:lstStyle>
          <a:p>
            <a:pPr lvl="0"/>
            <a:r>
              <a:rPr lang="en-US" smtClean="0"/>
              <a:t>Click to add title</a:t>
            </a:r>
            <a:endParaRPr lang="en-GB"/>
          </a:p>
        </p:txBody>
      </p:sp>
      <p:sp>
        <p:nvSpPr>
          <p:cNvPr id="62" name="Text Placeholder 8"/>
          <p:cNvSpPr>
            <a:spLocks noGrp="1"/>
          </p:cNvSpPr>
          <p:nvPr>
            <p:ph type="body" sz="quarter" idx="24"/>
            <p:custDataLst>
              <p:tags r:id="rId14"/>
            </p:custDataLst>
          </p:nvPr>
        </p:nvSpPr>
        <p:spPr>
          <a:xfrm>
            <a:off x="3352800" y="2642553"/>
            <a:ext cx="2590800" cy="1548000"/>
          </a:xfrm>
          <a:ln w="19050">
            <a:solidFill>
              <a:srgbClr val="808285"/>
            </a:solidFill>
            <a:miter lim="800000"/>
          </a:ln>
        </p:spPr>
        <p:txBody>
          <a:bodyPr lIns="64800" tIns="54000" rIns="36000" bIns="36000" anchor="t" anchorCtr="0"/>
          <a:lstStyle>
            <a:lvl1pPr algn="l">
              <a:spcBef>
                <a:spcPts val="600"/>
              </a:spcBef>
              <a:defRPr sz="14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4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Click to edit Master text styles</a:t>
            </a:r>
          </a:p>
          <a:p>
            <a:pPr lvl="1"/>
            <a:r>
              <a:rPr lang="en-US" smtClean="0"/>
              <a:t>Second level</a:t>
            </a:r>
          </a:p>
        </p:txBody>
      </p:sp>
      <p:sp>
        <p:nvSpPr>
          <p:cNvPr id="63" name="Text Placeholder 10"/>
          <p:cNvSpPr>
            <a:spLocks noGrp="1"/>
          </p:cNvSpPr>
          <p:nvPr>
            <p:ph type="body" sz="quarter" idx="25" hasCustomPrompt="1"/>
            <p:custDataLst>
              <p:tags r:id="rId15"/>
            </p:custDataLst>
          </p:nvPr>
        </p:nvSpPr>
        <p:spPr>
          <a:xfrm flipH="1">
            <a:off x="3352800" y="2276706"/>
            <a:ext cx="2590800" cy="360000"/>
          </a:xfrm>
          <a:solidFill>
            <a:srgbClr val="808285"/>
          </a:solidFill>
          <a:ln w="19050">
            <a:solidFill>
              <a:srgbClr val="808285"/>
            </a:solidFill>
            <a:miter lim="800000"/>
          </a:ln>
        </p:spPr>
        <p:txBody>
          <a:bodyPr anchor="ctr" anchorCtr="0"/>
          <a:lstStyle>
            <a:lvl1pPr algn="ctr">
              <a:lnSpc>
                <a:spcPct val="95000"/>
              </a:lnSpc>
              <a:spcBef>
                <a:spcPct val="0"/>
              </a:spcBef>
              <a:defRPr sz="1600">
                <a:solidFill>
                  <a:srgbClr val="FFFFFF"/>
                </a:solidFill>
                <a:latin typeface="+mj-lt"/>
              </a:defRPr>
            </a:lvl1pPr>
          </a:lstStyle>
          <a:p>
            <a:pPr lvl="0"/>
            <a:r>
              <a:rPr lang="en-US" smtClean="0"/>
              <a:t>Click to add title</a:t>
            </a:r>
            <a:endParaRPr lang="en-GB"/>
          </a:p>
        </p:txBody>
      </p:sp>
      <p:sp>
        <p:nvSpPr>
          <p:cNvPr id="64" name="Text Placeholder 8"/>
          <p:cNvSpPr>
            <a:spLocks noGrp="1"/>
          </p:cNvSpPr>
          <p:nvPr>
            <p:ph type="body" sz="quarter" idx="26"/>
            <p:custDataLst>
              <p:tags r:id="rId16"/>
            </p:custDataLst>
          </p:nvPr>
        </p:nvSpPr>
        <p:spPr>
          <a:xfrm>
            <a:off x="6172200" y="2642553"/>
            <a:ext cx="2590800" cy="1548000"/>
          </a:xfrm>
          <a:ln w="19050">
            <a:solidFill>
              <a:srgbClr val="58595B"/>
            </a:solidFill>
            <a:miter lim="800000"/>
          </a:ln>
        </p:spPr>
        <p:txBody>
          <a:bodyPr lIns="64800" tIns="54000" rIns="36000" bIns="36000" anchor="t" anchorCtr="0"/>
          <a:lstStyle>
            <a:lvl1pPr algn="l">
              <a:spcBef>
                <a:spcPts val="600"/>
              </a:spcBef>
              <a:defRPr sz="1400" b="0" i="0" baseline="0">
                <a:solidFill>
                  <a:srgbClr val="000000"/>
                </a:solidFill>
                <a:latin typeface="+mn-lt"/>
                <a:ea typeface="+mn-ea"/>
                <a:cs typeface="+mn-cs"/>
              </a:defRPr>
            </a:lvl1pPr>
            <a:lvl2pPr marL="90000" indent="-90000" algn="l">
              <a:spcBef>
                <a:spcPct val="0"/>
              </a:spcBef>
              <a:buClr>
                <a:srgbClr val="E03A3E"/>
              </a:buClr>
              <a:buSzPct val="110000"/>
              <a:buFont typeface="Arial" panose="020B0604020202020204" pitchFamily="34" charset="0"/>
              <a:buChar char="•"/>
              <a:defRPr sz="1400" b="0" i="0" baseline="0">
                <a:latin typeface="+mn-lt"/>
                <a:ea typeface="+mn-ea"/>
                <a:cs typeface="+mn-cs"/>
              </a:defRPr>
            </a:lvl2pPr>
            <a:lvl3pPr>
              <a:defRPr sz="1000">
                <a:latin typeface="+mn-lt"/>
              </a:defRPr>
            </a:lvl3pPr>
            <a:lvl4pPr>
              <a:defRPr sz="1000">
                <a:latin typeface="+mn-lt"/>
              </a:defRPr>
            </a:lvl4pPr>
            <a:lvl5pPr>
              <a:defRPr sz="1000">
                <a:latin typeface="+mn-lt"/>
              </a:defRPr>
            </a:lvl5pPr>
          </a:lstStyle>
          <a:p>
            <a:pPr lvl="0"/>
            <a:r>
              <a:rPr lang="en-US" smtClean="0"/>
              <a:t>Click to edit Master text styles</a:t>
            </a:r>
          </a:p>
          <a:p>
            <a:pPr lvl="1"/>
            <a:r>
              <a:rPr lang="en-US" smtClean="0"/>
              <a:t>Second level</a:t>
            </a:r>
          </a:p>
        </p:txBody>
      </p:sp>
      <p:sp>
        <p:nvSpPr>
          <p:cNvPr id="65" name="Text Placeholder 10"/>
          <p:cNvSpPr>
            <a:spLocks noGrp="1"/>
          </p:cNvSpPr>
          <p:nvPr>
            <p:ph type="body" sz="quarter" idx="27" hasCustomPrompt="1"/>
            <p:custDataLst>
              <p:tags r:id="rId17"/>
            </p:custDataLst>
          </p:nvPr>
        </p:nvSpPr>
        <p:spPr>
          <a:xfrm flipH="1">
            <a:off x="6172200" y="2274887"/>
            <a:ext cx="2590800" cy="360000"/>
          </a:xfrm>
          <a:solidFill>
            <a:srgbClr val="58595B"/>
          </a:solidFill>
          <a:ln w="19050">
            <a:solidFill>
              <a:srgbClr val="58595B"/>
            </a:solidFill>
            <a:miter lim="800000"/>
          </a:ln>
        </p:spPr>
        <p:txBody>
          <a:bodyPr anchor="ctr" anchorCtr="0"/>
          <a:lstStyle>
            <a:lvl1pPr algn="ctr">
              <a:lnSpc>
                <a:spcPct val="95000"/>
              </a:lnSpc>
              <a:spcBef>
                <a:spcPct val="0"/>
              </a:spcBef>
              <a:defRPr sz="1600">
                <a:solidFill>
                  <a:srgbClr val="FFFFFF"/>
                </a:solidFill>
                <a:latin typeface="+mj-lt"/>
              </a:defRPr>
            </a:lvl1pPr>
          </a:lstStyle>
          <a:p>
            <a:pPr lvl="0"/>
            <a:r>
              <a:rPr lang="en-US" smtClean="0"/>
              <a:t>Click to add title</a:t>
            </a:r>
            <a:endParaRPr lang="en-GB"/>
          </a:p>
        </p:txBody>
      </p:sp>
    </p:spTree>
    <p:extLst>
      <p:ext uri="{BB962C8B-B14F-4D97-AF65-F5344CB8AC3E}">
        <p14:creationId xmlns:p14="http://schemas.microsoft.com/office/powerpoint/2010/main" val="35526270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ograph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1219200"/>
          </a:xfrm>
        </p:spPr>
        <p:txBody>
          <a:bodyPr/>
          <a:lstStyle/>
          <a:p>
            <a:r>
              <a:rPr lang="en-US" smtClean="0"/>
              <a:t>Click to edit Master title style</a:t>
            </a:r>
            <a:endParaRPr lang="en-GB"/>
          </a:p>
        </p:txBody>
      </p:sp>
      <p:sp>
        <p:nvSpPr>
          <p:cNvPr id="3" name="Content Placeholder 2"/>
          <p:cNvSpPr>
            <a:spLocks noGrp="1"/>
          </p:cNvSpPr>
          <p:nvPr>
            <p:ph idx="1"/>
            <p:custDataLst>
              <p:tags r:id="rId2"/>
            </p:custDataLst>
          </p:nvPr>
        </p:nvSpPr>
        <p:spPr>
          <a:xfrm>
            <a:off x="3276600" y="1600200"/>
            <a:ext cx="5620628" cy="4718050"/>
          </a:xfrm>
        </p:spPr>
        <p:txBody>
          <a:bodyPr/>
          <a:lstStyle>
            <a:lvl1pPr>
              <a:spcBef>
                <a:spcPts val="1200"/>
              </a:spcBef>
              <a:defRPr sz="2400"/>
            </a:lvl1pPr>
            <a:lvl2pPr>
              <a:spcBef>
                <a:spcPts val="1200"/>
              </a:spcBef>
              <a:defRPr sz="2000"/>
            </a:lvl2pPr>
            <a:lvl3pPr>
              <a:spcBef>
                <a:spcPts val="600"/>
              </a:spcBef>
              <a:defRPr sz="2000"/>
            </a:lvl3pPr>
            <a:lvl4pPr>
              <a:spcBef>
                <a:spcPts val="300"/>
              </a:spcBef>
              <a:defRPr sz="2000"/>
            </a:lvl4pPr>
            <a:lvl5pPr>
              <a:spcBef>
                <a:spcPct val="0"/>
              </a:spcBef>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custDataLst>
              <p:tags r:id="rId3"/>
            </p:custDataLst>
          </p:nvPr>
        </p:nvSpPr>
        <p:spPr/>
        <p:txBody>
          <a:bodyPr/>
          <a:lstStyle/>
          <a:p>
            <a:fld id="{11DBE5C5-3AF5-4806-A5FF-0678457BD81E}" type="datetime1">
              <a:rPr lang="en-US" smtClean="0"/>
              <a:t>6/23/2022</a:t>
            </a:fld>
            <a:endParaRPr lang="en-GB"/>
          </a:p>
        </p:txBody>
      </p:sp>
      <p:sp>
        <p:nvSpPr>
          <p:cNvPr id="8" name="Footer Placeholder 7"/>
          <p:cNvSpPr>
            <a:spLocks noGrp="1"/>
          </p:cNvSpPr>
          <p:nvPr>
            <p:ph type="ftr" sz="quarter" idx="11"/>
            <p:custDataLst>
              <p:tags r:id="rId4"/>
            </p:custDataLst>
          </p:nvPr>
        </p:nvSpPr>
        <p:spPr/>
        <p:txBody>
          <a:bodyPr/>
          <a:lstStyle/>
          <a:p>
            <a:r>
              <a:rPr lang="en-GB" smtClean="0"/>
              <a:t>[Insert &gt; Header and Footer to change footer text]</a:t>
            </a:r>
            <a:endParaRPr lang="en-GB"/>
          </a:p>
        </p:txBody>
      </p:sp>
      <p:sp>
        <p:nvSpPr>
          <p:cNvPr id="9" name="Slide Number Placeholder 8"/>
          <p:cNvSpPr>
            <a:spLocks noGrp="1"/>
          </p:cNvSpPr>
          <p:nvPr>
            <p:ph type="sldNum" sz="quarter" idx="12"/>
            <p:custDataLst>
              <p:tags r:id="rId5"/>
            </p:custDataLst>
          </p:nvPr>
        </p:nvSpPr>
        <p:spPr/>
        <p:txBody>
          <a:bodyPr/>
          <a:lstStyle/>
          <a:p>
            <a:fld id="{0EBF2EF9-CCB8-434E-BFC2-9A9C4DFBBE08}" type="slidenum">
              <a:rPr lang="en-GB" smtClean="0"/>
              <a:t>‹#›</a:t>
            </a:fld>
            <a:endParaRPr lang="en-GB"/>
          </a:p>
        </p:txBody>
      </p:sp>
      <p:sp>
        <p:nvSpPr>
          <p:cNvPr id="5" name="Picture Placeholder 4"/>
          <p:cNvSpPr>
            <a:spLocks noGrp="1" noChangeAspect="1"/>
          </p:cNvSpPr>
          <p:nvPr>
            <p:ph type="pic" sz="quarter" idx="13" hasCustomPrompt="1"/>
            <p:custDataLst>
              <p:tags r:id="rId6"/>
            </p:custDataLst>
          </p:nvPr>
        </p:nvSpPr>
        <p:spPr>
          <a:xfrm>
            <a:off x="541337" y="1600200"/>
            <a:ext cx="1756800" cy="2160000"/>
          </a:xfrm>
          <a:solidFill>
            <a:srgbClr val="C7C8CA"/>
          </a:solidFill>
        </p:spPr>
        <p:txBody>
          <a:bodyPr anchor="ctr" anchorCtr="0"/>
          <a:lstStyle>
            <a:lvl1pPr marL="0" marR="0" indent="0" algn="ctr" defTabSz="914400" rtl="0" eaLnBrk="1" fontAlgn="auto" latinLnBrk="0" hangingPunct="1">
              <a:lnSpc>
                <a:spcPct val="105000"/>
              </a:lnSpc>
              <a:spcBef>
                <a:spcPts val="1800"/>
              </a:spcBef>
              <a:spcAft>
                <a:spcPct val="0"/>
              </a:spcAft>
              <a:buClrTx/>
              <a:buSzTx/>
              <a:buFont typeface="Arial" panose="020B0604020202020204" pitchFamily="34" charset="0"/>
              <a:buNone/>
              <a:defRPr/>
            </a:lvl1pPr>
          </a:lstStyle>
          <a:p>
            <a:r>
              <a:rPr lang="en-GB" smtClean="0"/>
              <a:t>Click to add headshot</a:t>
            </a:r>
          </a:p>
        </p:txBody>
      </p:sp>
      <p:sp>
        <p:nvSpPr>
          <p:cNvPr id="18" name="Text Placeholder 8"/>
          <p:cNvSpPr>
            <a:spLocks noGrp="1"/>
          </p:cNvSpPr>
          <p:nvPr>
            <p:ph type="body" sz="quarter" idx="14" hasCustomPrompt="1"/>
            <p:custDataLst>
              <p:tags r:id="rId7"/>
            </p:custDataLst>
          </p:nvPr>
        </p:nvSpPr>
        <p:spPr>
          <a:xfrm>
            <a:off x="543280" y="3833248"/>
            <a:ext cx="2566800" cy="1435664"/>
          </a:xfrm>
        </p:spPr>
        <p:txBody>
          <a:bodyPr lIns="0" tIns="36000"/>
          <a:lstStyle>
            <a:lvl1pPr>
              <a:spcBef>
                <a:spcPct val="0"/>
              </a:spcBef>
              <a:defRPr sz="1600" baseline="0"/>
            </a:lvl1pPr>
            <a:lvl2pPr>
              <a:spcBef>
                <a:spcPct val="0"/>
              </a:spcBef>
              <a:spcAft>
                <a:spcPts val="300"/>
              </a:spcAft>
              <a:defRPr sz="1600" b="0" i="0" baseline="0">
                <a:latin typeface="+mn-lt"/>
                <a:ea typeface="+mn-ea"/>
                <a:cs typeface="+mn-cs"/>
              </a:defRPr>
            </a:lvl2pPr>
            <a:lvl3pPr marL="0" indent="0">
              <a:spcBef>
                <a:spcPts val="300"/>
              </a:spcBef>
              <a:spcAft>
                <a:spcPct val="0"/>
              </a:spcAft>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Text Placeholder 3"/>
          <p:cNvSpPr>
            <a:spLocks noGrp="1"/>
          </p:cNvSpPr>
          <p:nvPr>
            <p:ph type="body" sz="quarter" idx="15" hasCustomPrompt="1"/>
            <p:custDataLst>
              <p:tags r:id="rId8"/>
            </p:custDataLst>
          </p:nvPr>
        </p:nvSpPr>
        <p:spPr>
          <a:xfrm>
            <a:off x="541338" y="5767387"/>
            <a:ext cx="2566800" cy="550863"/>
          </a:xfrm>
          <a:noFill/>
        </p:spPr>
        <p:txBody>
          <a:bodyPr/>
          <a:lstStyle>
            <a:lvl1pPr>
              <a:defRPr sz="1200" i="0" baseline="0">
                <a:latin typeface="+mj-lt"/>
                <a:ea typeface="+mj-ea"/>
                <a:cs typeface="+mj-cs"/>
              </a:defRPr>
            </a:lvl1pPr>
            <a:lvl2pPr>
              <a:spcBef>
                <a:spcPts val="300"/>
              </a:spcBef>
              <a:defRPr sz="1200" b="0" i="0" baseline="0">
                <a:latin typeface="+mn-lt"/>
                <a:ea typeface="+mn-ea"/>
                <a:cs typeface="+mn-cs"/>
              </a:defRPr>
            </a:lvl2pPr>
            <a:lvl3pPr>
              <a:defRPr sz="1100"/>
            </a:lvl3pPr>
          </a:lstStyle>
          <a:p>
            <a:pPr lvl="0"/>
            <a:r>
              <a:rPr lang="en-US" smtClean="0"/>
              <a:t>Click to add accolades</a:t>
            </a:r>
          </a:p>
          <a:p>
            <a:pPr lvl="1"/>
            <a:r>
              <a:rPr lang="en-US" smtClean="0"/>
              <a:t>Second level</a:t>
            </a:r>
            <a:endParaRPr lang="en-GB"/>
          </a:p>
        </p:txBody>
      </p:sp>
      <p:sp>
        <p:nvSpPr>
          <p:cNvPr id="20" name="Text Placeholder 3"/>
          <p:cNvSpPr>
            <a:spLocks noGrp="1"/>
          </p:cNvSpPr>
          <p:nvPr>
            <p:ph type="body" sz="quarter" idx="16" hasCustomPrompt="1"/>
            <p:custDataLst>
              <p:tags r:id="rId9"/>
            </p:custDataLst>
          </p:nvPr>
        </p:nvSpPr>
        <p:spPr>
          <a:xfrm>
            <a:off x="3289394" y="5767387"/>
            <a:ext cx="2566800" cy="550863"/>
          </a:xfrm>
          <a:noFill/>
        </p:spPr>
        <p:txBody>
          <a:bodyPr/>
          <a:lstStyle>
            <a:lvl1pPr>
              <a:defRPr sz="1200" i="0" baseline="0">
                <a:latin typeface="+mj-lt"/>
                <a:ea typeface="+mj-ea"/>
                <a:cs typeface="+mj-cs"/>
              </a:defRPr>
            </a:lvl1pPr>
            <a:lvl2pPr>
              <a:spcBef>
                <a:spcPts val="300"/>
              </a:spcBef>
              <a:defRPr sz="1200" b="0" i="0" baseline="0">
                <a:latin typeface="+mn-lt"/>
                <a:ea typeface="+mn-ea"/>
                <a:cs typeface="+mn-cs"/>
              </a:defRPr>
            </a:lvl2pPr>
            <a:lvl3pPr>
              <a:defRPr sz="1100"/>
            </a:lvl3pPr>
          </a:lstStyle>
          <a:p>
            <a:pPr lvl="0"/>
            <a:r>
              <a:rPr lang="en-US" smtClean="0"/>
              <a:t>Click to add accolades</a:t>
            </a:r>
          </a:p>
          <a:p>
            <a:pPr lvl="1"/>
            <a:r>
              <a:rPr lang="en-US" smtClean="0"/>
              <a:t>Second level</a:t>
            </a:r>
            <a:endParaRPr lang="en-GB"/>
          </a:p>
        </p:txBody>
      </p:sp>
      <p:sp>
        <p:nvSpPr>
          <p:cNvPr id="21" name="Text Placeholder 3"/>
          <p:cNvSpPr>
            <a:spLocks noGrp="1"/>
          </p:cNvSpPr>
          <p:nvPr>
            <p:ph type="body" sz="quarter" idx="17" hasCustomPrompt="1"/>
            <p:custDataLst>
              <p:tags r:id="rId10"/>
            </p:custDataLst>
          </p:nvPr>
        </p:nvSpPr>
        <p:spPr>
          <a:xfrm>
            <a:off x="6037450" y="5767387"/>
            <a:ext cx="2566800" cy="550863"/>
          </a:xfrm>
          <a:noFill/>
        </p:spPr>
        <p:txBody>
          <a:bodyPr/>
          <a:lstStyle>
            <a:lvl1pPr>
              <a:defRPr sz="1200" i="0" baseline="0">
                <a:latin typeface="+mj-lt"/>
                <a:ea typeface="+mj-ea"/>
                <a:cs typeface="+mj-cs"/>
              </a:defRPr>
            </a:lvl1pPr>
            <a:lvl2pPr>
              <a:spcBef>
                <a:spcPts val="300"/>
              </a:spcBef>
              <a:defRPr sz="1200" b="0" i="0" baseline="0">
                <a:latin typeface="+mn-lt"/>
                <a:ea typeface="+mn-ea"/>
                <a:cs typeface="+mn-cs"/>
              </a:defRPr>
            </a:lvl2pPr>
            <a:lvl3pPr>
              <a:defRPr sz="1100"/>
            </a:lvl3pPr>
          </a:lstStyle>
          <a:p>
            <a:pPr lvl="0"/>
            <a:r>
              <a:rPr lang="en-US" smtClean="0"/>
              <a:t>Click to add accolades</a:t>
            </a:r>
          </a:p>
          <a:p>
            <a:pPr lvl="1"/>
            <a:r>
              <a:rPr lang="en-US" smtClean="0"/>
              <a:t>Second level</a:t>
            </a:r>
            <a:endParaRPr lang="en-GB"/>
          </a:p>
        </p:txBody>
      </p:sp>
    </p:spTree>
    <p:extLst>
      <p:ext uri="{BB962C8B-B14F-4D97-AF65-F5344CB8AC3E}">
        <p14:creationId xmlns:p14="http://schemas.microsoft.com/office/powerpoint/2010/main" val="28029324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Contac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1219200"/>
          </a:xfrm>
        </p:spPr>
        <p:txBody>
          <a:bodyPr/>
          <a:lstStyle/>
          <a:p>
            <a:r>
              <a:rPr lang="en-US" smtClean="0"/>
              <a:t>Click to edit Master title style</a:t>
            </a:r>
            <a:endParaRPr lang="en-GB"/>
          </a:p>
        </p:txBody>
      </p:sp>
      <p:sp>
        <p:nvSpPr>
          <p:cNvPr id="3" name="Date Placeholder 2"/>
          <p:cNvSpPr>
            <a:spLocks noGrp="1"/>
          </p:cNvSpPr>
          <p:nvPr>
            <p:ph type="dt" sz="half" idx="10"/>
            <p:custDataLst>
              <p:tags r:id="rId2"/>
            </p:custDataLst>
          </p:nvPr>
        </p:nvSpPr>
        <p:spPr/>
        <p:txBody>
          <a:bodyPr/>
          <a:lstStyle/>
          <a:p>
            <a:fld id="{F64DE932-9EFA-43D9-8D92-3E7C444CE58E}"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
        <p:nvSpPr>
          <p:cNvPr id="7" name="Picture Placeholder 6"/>
          <p:cNvSpPr>
            <a:spLocks noGrp="1" noChangeAspect="1"/>
          </p:cNvSpPr>
          <p:nvPr>
            <p:ph type="pic" sz="quarter" idx="13" hasCustomPrompt="1"/>
            <p:custDataLst>
              <p:tags r:id="rId5"/>
            </p:custDataLst>
          </p:nvPr>
        </p:nvSpPr>
        <p:spPr>
          <a:xfrm>
            <a:off x="541338" y="160020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9" name="Text Placeholder 8"/>
          <p:cNvSpPr>
            <a:spLocks noGrp="1"/>
          </p:cNvSpPr>
          <p:nvPr>
            <p:ph type="body" sz="quarter" idx="14" hasCustomPrompt="1"/>
            <p:custDataLst>
              <p:tags r:id="rId6"/>
            </p:custDataLst>
          </p:nvPr>
        </p:nvSpPr>
        <p:spPr>
          <a:xfrm>
            <a:off x="541337" y="2680200"/>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Picture Placeholder 6"/>
          <p:cNvSpPr>
            <a:spLocks noGrp="1" noChangeAspect="1"/>
          </p:cNvSpPr>
          <p:nvPr>
            <p:ph type="pic" sz="quarter" idx="15" hasCustomPrompt="1"/>
            <p:custDataLst>
              <p:tags r:id="rId7"/>
            </p:custDataLst>
          </p:nvPr>
        </p:nvSpPr>
        <p:spPr>
          <a:xfrm>
            <a:off x="3448143" y="160020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27" name="Picture Placeholder 6"/>
          <p:cNvSpPr>
            <a:spLocks noGrp="1" noChangeAspect="1"/>
          </p:cNvSpPr>
          <p:nvPr>
            <p:ph type="pic" sz="quarter" idx="17" hasCustomPrompt="1"/>
            <p:custDataLst>
              <p:tags r:id="rId8"/>
            </p:custDataLst>
          </p:nvPr>
        </p:nvSpPr>
        <p:spPr>
          <a:xfrm>
            <a:off x="6348600" y="160020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29" name="Picture Placeholder 6"/>
          <p:cNvSpPr>
            <a:spLocks noGrp="1" noChangeAspect="1"/>
          </p:cNvSpPr>
          <p:nvPr>
            <p:ph type="pic" sz="quarter" idx="19" hasCustomPrompt="1"/>
            <p:custDataLst>
              <p:tags r:id="rId9"/>
            </p:custDataLst>
          </p:nvPr>
        </p:nvSpPr>
        <p:spPr>
          <a:xfrm>
            <a:off x="541338" y="403557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31" name="Picture Placeholder 6"/>
          <p:cNvSpPr>
            <a:spLocks noGrp="1" noChangeAspect="1"/>
          </p:cNvSpPr>
          <p:nvPr>
            <p:ph type="pic" sz="quarter" idx="21" hasCustomPrompt="1"/>
            <p:custDataLst>
              <p:tags r:id="rId10"/>
            </p:custDataLst>
          </p:nvPr>
        </p:nvSpPr>
        <p:spPr>
          <a:xfrm>
            <a:off x="3448143" y="403557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33" name="Picture Placeholder 6"/>
          <p:cNvSpPr>
            <a:spLocks noGrp="1" noChangeAspect="1"/>
          </p:cNvSpPr>
          <p:nvPr>
            <p:ph type="pic" sz="quarter" idx="23" hasCustomPrompt="1"/>
            <p:custDataLst>
              <p:tags r:id="rId11"/>
            </p:custDataLst>
          </p:nvPr>
        </p:nvSpPr>
        <p:spPr>
          <a:xfrm>
            <a:off x="6348600" y="4035570"/>
            <a:ext cx="878400" cy="1080000"/>
          </a:xfrm>
          <a:solidFill>
            <a:srgbClr val="C7C8CA"/>
          </a:solidFill>
        </p:spPr>
        <p:txBody>
          <a:bodyPr anchor="ctr" anchorCtr="0"/>
          <a:lstStyle>
            <a:lvl1pPr algn="ctr">
              <a:defRPr sz="1100"/>
            </a:lvl1pPr>
          </a:lstStyle>
          <a:p>
            <a:r>
              <a:rPr lang="en-GB" smtClean="0"/>
              <a:t>Click to add headshot</a:t>
            </a:r>
            <a:endParaRPr lang="en-GB"/>
          </a:p>
        </p:txBody>
      </p:sp>
      <p:sp>
        <p:nvSpPr>
          <p:cNvPr id="60" name="Text Placeholder 8"/>
          <p:cNvSpPr>
            <a:spLocks noGrp="1"/>
          </p:cNvSpPr>
          <p:nvPr>
            <p:ph type="body" sz="quarter" idx="24" hasCustomPrompt="1"/>
            <p:custDataLst>
              <p:tags r:id="rId12"/>
            </p:custDataLst>
          </p:nvPr>
        </p:nvSpPr>
        <p:spPr>
          <a:xfrm>
            <a:off x="3448143" y="2680200"/>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 name="Text Placeholder 8"/>
          <p:cNvSpPr>
            <a:spLocks noGrp="1"/>
          </p:cNvSpPr>
          <p:nvPr>
            <p:ph type="body" sz="quarter" idx="25" hasCustomPrompt="1"/>
            <p:custDataLst>
              <p:tags r:id="rId13"/>
            </p:custDataLst>
          </p:nvPr>
        </p:nvSpPr>
        <p:spPr>
          <a:xfrm>
            <a:off x="6348600" y="2680200"/>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 name="Text Placeholder 8"/>
          <p:cNvSpPr>
            <a:spLocks noGrp="1"/>
          </p:cNvSpPr>
          <p:nvPr>
            <p:ph type="body" sz="quarter" idx="26" hasCustomPrompt="1"/>
            <p:custDataLst>
              <p:tags r:id="rId14"/>
            </p:custDataLst>
          </p:nvPr>
        </p:nvSpPr>
        <p:spPr>
          <a:xfrm>
            <a:off x="544598" y="5116512"/>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 name="Text Placeholder 8"/>
          <p:cNvSpPr>
            <a:spLocks noGrp="1"/>
          </p:cNvSpPr>
          <p:nvPr>
            <p:ph type="body" sz="quarter" idx="27" hasCustomPrompt="1"/>
            <p:custDataLst>
              <p:tags r:id="rId15"/>
            </p:custDataLst>
          </p:nvPr>
        </p:nvSpPr>
        <p:spPr>
          <a:xfrm>
            <a:off x="3448143" y="5116512"/>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 name="Text Placeholder 8"/>
          <p:cNvSpPr>
            <a:spLocks noGrp="1"/>
          </p:cNvSpPr>
          <p:nvPr>
            <p:ph type="body" sz="quarter" idx="28" hasCustomPrompt="1"/>
            <p:custDataLst>
              <p:tags r:id="rId16"/>
            </p:custDataLst>
          </p:nvPr>
        </p:nvSpPr>
        <p:spPr>
          <a:xfrm>
            <a:off x="6348599" y="5116512"/>
            <a:ext cx="2566800" cy="936000"/>
          </a:xfrm>
        </p:spPr>
        <p:txBody>
          <a:bodyPr lIns="0" tIns="54000"/>
          <a:lstStyle>
            <a:lvl1pPr>
              <a:spcBef>
                <a:spcPct val="0"/>
              </a:spcBef>
              <a:defRPr sz="1600" baseline="0"/>
            </a:lvl1pPr>
            <a:lvl2pPr>
              <a:spcBef>
                <a:spcPct val="0"/>
              </a:spcBef>
              <a:spcAft>
                <a:spcPct val="0"/>
              </a:spcAft>
              <a:defRPr sz="1600" b="0" i="0" baseline="0">
                <a:latin typeface="+mn-lt"/>
                <a:ea typeface="+mn-ea"/>
                <a:cs typeface="+mn-cs"/>
              </a:defRPr>
            </a:lvl2pPr>
            <a:lvl3pPr marL="0" indent="0">
              <a:spcBef>
                <a:spcPts val="200"/>
              </a:spcBef>
              <a:buNone/>
              <a:defRPr sz="1200" baseline="0">
                <a:solidFill>
                  <a:srgbClr val="000000"/>
                </a:solidFill>
                <a:latin typeface="+mn-lt"/>
              </a:defRPr>
            </a:lvl3pPr>
            <a:lvl4pPr marL="0" indent="0">
              <a:spcBef>
                <a:spcPct val="0"/>
              </a:spcBef>
              <a:buNone/>
              <a:defRPr sz="1200" baseline="0">
                <a:solidFill>
                  <a:srgbClr val="000000"/>
                </a:solidFill>
                <a:latin typeface="+mn-lt"/>
              </a:defRPr>
            </a:lvl4pPr>
            <a:lvl5pPr marL="180000" indent="-180000">
              <a:spcBef>
                <a:spcPct val="0"/>
              </a:spcBef>
              <a:buClr>
                <a:srgbClr val="E03A3E"/>
              </a:buClr>
              <a:buFont typeface="Arial" panose="020B0604020202020204" pitchFamily="34" charset="0"/>
              <a:buChar char="•"/>
              <a:defRPr sz="1200" baseline="0">
                <a:solidFill>
                  <a:srgbClr val="000000"/>
                </a:solidFill>
                <a:latin typeface="+mn-lt"/>
              </a:defRPr>
            </a:lvl5pPr>
          </a:lstStyle>
          <a:p>
            <a:pPr lvl="0"/>
            <a:r>
              <a:rPr lang="en-US" smtClean="0"/>
              <a:t>Click to add contact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883660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GB"/>
          </a:p>
        </p:txBody>
      </p:sp>
      <p:sp>
        <p:nvSpPr>
          <p:cNvPr id="3" name="Date Placeholder 2"/>
          <p:cNvSpPr>
            <a:spLocks noGrp="1"/>
          </p:cNvSpPr>
          <p:nvPr>
            <p:ph type="dt" sz="half" idx="10"/>
            <p:custDataLst>
              <p:tags r:id="rId2"/>
            </p:custDataLst>
          </p:nvPr>
        </p:nvSpPr>
        <p:spPr/>
        <p:txBody>
          <a:bodyPr/>
          <a:lstStyle/>
          <a:p>
            <a:fld id="{A0AA30B9-6536-459F-B27D-47B90CBFC820}" type="datetime1">
              <a:rPr lang="en-US" smtClean="0"/>
              <a:t>6/23/2022</a:t>
            </a:fld>
            <a:endParaRPr lang="en-GB"/>
          </a:p>
        </p:txBody>
      </p:sp>
      <p:sp>
        <p:nvSpPr>
          <p:cNvPr id="4" name="Footer Placeholder 3"/>
          <p:cNvSpPr>
            <a:spLocks noGrp="1"/>
          </p:cNvSpPr>
          <p:nvPr>
            <p:ph type="ftr" sz="quarter" idx="11"/>
            <p:custDataLst>
              <p:tags r:id="rId3"/>
            </p:custDataLst>
          </p:nvPr>
        </p:nvSpPr>
        <p:spPr/>
        <p:txBody>
          <a:bodyPr/>
          <a:lstStyle/>
          <a:p>
            <a:r>
              <a:rPr lang="en-GB" smtClean="0"/>
              <a:t>[Insert &gt; Header and Footer to change footer text]</a:t>
            </a:r>
            <a:endParaRPr lang="en-GB"/>
          </a:p>
        </p:txBody>
      </p:sp>
      <p:sp>
        <p:nvSpPr>
          <p:cNvPr id="5" name="Slide Number Placeholder 4"/>
          <p:cNvSpPr>
            <a:spLocks noGrp="1"/>
          </p:cNvSpPr>
          <p:nvPr>
            <p:ph type="sldNum" sz="quarter" idx="12"/>
            <p:custDataLst>
              <p:tags r:id="rId4"/>
            </p:custDataLst>
          </p:nvPr>
        </p:nvSpPr>
        <p:spPr/>
        <p:txBody>
          <a:bodyPr/>
          <a:lstStyle/>
          <a:p>
            <a:fld id="{0EBF2EF9-CCB8-434E-BFC2-9A9C4DFBBE08}" type="slidenum">
              <a:rPr lang="en-GB" smtClean="0"/>
              <a:t>‹#›</a:t>
            </a:fld>
            <a:endParaRPr lang="en-GB"/>
          </a:p>
        </p:txBody>
      </p:sp>
    </p:spTree>
    <p:extLst>
      <p:ext uri="{BB962C8B-B14F-4D97-AF65-F5344CB8AC3E}">
        <p14:creationId xmlns:p14="http://schemas.microsoft.com/office/powerpoint/2010/main" val="36149322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3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tags" Target="../tags/tag136.xml"/><Relationship Id="rId2" Type="http://schemas.openxmlformats.org/officeDocument/2006/relationships/slideLayout" Target="../slideLayouts/slideLayout15.xml"/><Relationship Id="rId16" Type="http://schemas.openxmlformats.org/officeDocument/2006/relationships/tags" Target="../tags/tag13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3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tags" Target="../tags/tag197.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tags" Target="../tags/tag200.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tags" Target="../tags/tag196.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tags" Target="../tags/tag19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tags" Target="../tags/tag195.xml"/><Relationship Id="rId40" Type="http://schemas.openxmlformats.org/officeDocument/2006/relationships/tags" Target="../tags/tag19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541338" y="76200"/>
            <a:ext cx="8374061" cy="1219200"/>
          </a:xfrm>
          <a:prstGeom prst="rect">
            <a:avLst/>
          </a:prstGeom>
        </p:spPr>
        <p:txBody>
          <a:bodyPr vert="horz" lIns="0" tIns="0" rIns="0" bIns="0" rtlCol="0" anchor="b" anchorCtr="0">
            <a:noAutofit/>
          </a:bodyPr>
          <a:lstStyle/>
          <a:p>
            <a:r>
              <a:rPr lang="en-US" noProof="0" smtClean="0"/>
              <a:t>Click to edit Master title style</a:t>
            </a:r>
            <a:endParaRPr lang="en-GB" noProof="0"/>
          </a:p>
        </p:txBody>
      </p:sp>
      <p:sp>
        <p:nvSpPr>
          <p:cNvPr id="3" name="Text Placeholder 2"/>
          <p:cNvSpPr>
            <a:spLocks noGrp="1"/>
          </p:cNvSpPr>
          <p:nvPr>
            <p:ph type="body" idx="1"/>
            <p:custDataLst>
              <p:tags r:id="rId16"/>
            </p:custDataLst>
          </p:nvPr>
        </p:nvSpPr>
        <p:spPr>
          <a:xfrm>
            <a:off x="541338" y="1600200"/>
            <a:ext cx="8374062" cy="471805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2"/>
            <p:custDataLst>
              <p:tags r:id="rId17"/>
            </p:custDataLst>
          </p:nvPr>
        </p:nvSpPr>
        <p:spPr>
          <a:xfrm>
            <a:off x="8195400" y="6563747"/>
            <a:ext cx="720000" cy="180000"/>
          </a:xfrm>
          <a:prstGeom prst="rect">
            <a:avLst/>
          </a:prstGeom>
        </p:spPr>
        <p:txBody>
          <a:bodyPr vert="horz" lIns="0" tIns="0" rIns="0" bIns="0" rtlCol="0" anchor="b" anchorCtr="0">
            <a:noAutofit/>
          </a:bodyPr>
          <a:lstStyle>
            <a:lvl1pPr algn="r">
              <a:defRPr sz="1100" b="0" i="0" baseline="0">
                <a:solidFill>
                  <a:srgbClr val="000000"/>
                </a:solidFill>
                <a:latin typeface="+mj-lt"/>
                <a:ea typeface="+mj-ea"/>
                <a:cs typeface="+mj-cs"/>
              </a:defRPr>
            </a:lvl1pPr>
          </a:lstStyle>
          <a:p>
            <a:fld id="{186ABCB0-045D-4639-BA0A-455A117C1517}" type="datetime1">
              <a:rPr lang="en-US" smtClean="0"/>
              <a:t>6/23/2022</a:t>
            </a:fld>
            <a:endParaRPr lang="en-US"/>
          </a:p>
        </p:txBody>
      </p:sp>
      <p:sp>
        <p:nvSpPr>
          <p:cNvPr id="5" name="Footer Placeholder 4"/>
          <p:cNvSpPr>
            <a:spLocks noGrp="1"/>
          </p:cNvSpPr>
          <p:nvPr>
            <p:ph type="ftr" sz="quarter" idx="3"/>
            <p:custDataLst>
              <p:tags r:id="rId18"/>
            </p:custDataLst>
          </p:nvPr>
        </p:nvSpPr>
        <p:spPr>
          <a:xfrm>
            <a:off x="1823942" y="6563747"/>
            <a:ext cx="5355090" cy="180000"/>
          </a:xfrm>
          <a:prstGeom prst="rect">
            <a:avLst/>
          </a:prstGeom>
        </p:spPr>
        <p:txBody>
          <a:bodyPr vert="horz" lIns="0" tIns="0" rIns="0" bIns="0" rtlCol="0" anchor="b" anchorCtr="0">
            <a:noAutofit/>
          </a:bodyPr>
          <a:lstStyle>
            <a:lvl1pPr algn="l">
              <a:defRPr sz="1100" baseline="0">
                <a:solidFill>
                  <a:srgbClr val="000000"/>
                </a:solidFill>
                <a:latin typeface="+mn-lt"/>
                <a:ea typeface="+mn-ea"/>
                <a:cs typeface="+mn-cs"/>
              </a:defRPr>
            </a:lvl1pPr>
          </a:lstStyle>
          <a:p>
            <a:r>
              <a:rPr lang="en-US" smtClean="0"/>
              <a:t>[Insert &gt; Header and Footer to change footer text]</a:t>
            </a:r>
            <a:endParaRPr lang="en-US"/>
          </a:p>
        </p:txBody>
      </p:sp>
      <p:sp>
        <p:nvSpPr>
          <p:cNvPr id="6" name="Slide Number Placeholder 5"/>
          <p:cNvSpPr>
            <a:spLocks noGrp="1"/>
          </p:cNvSpPr>
          <p:nvPr>
            <p:ph type="sldNum" sz="quarter" idx="4"/>
            <p:custDataLst>
              <p:tags r:id="rId19"/>
            </p:custDataLst>
          </p:nvPr>
        </p:nvSpPr>
        <p:spPr>
          <a:xfrm>
            <a:off x="0" y="6568509"/>
            <a:ext cx="288000" cy="180000"/>
          </a:xfrm>
          <a:prstGeom prst="rect">
            <a:avLst/>
          </a:prstGeom>
        </p:spPr>
        <p:txBody>
          <a:bodyPr vert="horz" lIns="0" tIns="0" rIns="0" bIns="0" rtlCol="0" anchor="b" anchorCtr="0">
            <a:noAutofit/>
          </a:bodyPr>
          <a:lstStyle>
            <a:lvl1pPr algn="r">
              <a:defRPr sz="1200" b="0" i="0" baseline="0">
                <a:solidFill>
                  <a:srgbClr val="000000"/>
                </a:solidFill>
                <a:latin typeface="+mj-lt"/>
                <a:ea typeface="+mj-ea"/>
                <a:cs typeface="+mj-cs"/>
              </a:defRPr>
            </a:lvl1pPr>
          </a:lstStyle>
          <a:p>
            <a:fld id="{61626560-4DDE-40FB-9B74-793F8360EAF4}" type="slidenum">
              <a:rPr lang="en-US" smtClean="0"/>
              <a:t>‹#›</a:t>
            </a:fld>
            <a:endParaRPr lang="en-US"/>
          </a:p>
        </p:txBody>
      </p:sp>
      <p:sp>
        <p:nvSpPr>
          <p:cNvPr id="7" name="TextBox 6"/>
          <p:cNvSpPr txBox="1"/>
          <p:nvPr>
            <p:custDataLst>
              <p:tags r:id="rId20"/>
            </p:custDataLst>
          </p:nvPr>
        </p:nvSpPr>
        <p:spPr>
          <a:xfrm>
            <a:off x="541338" y="6563843"/>
            <a:ext cx="1282604" cy="184666"/>
          </a:xfrm>
          <a:prstGeom prst="rect">
            <a:avLst/>
          </a:prstGeom>
          <a:noFill/>
        </p:spPr>
        <p:txBody>
          <a:bodyPr vert="horz" wrap="none" lIns="0" tIns="0" rIns="432000" bIns="0" rtlCol="0" anchor="b" anchorCtr="0">
            <a:spAutoFit/>
          </a:bodyPr>
          <a:lstStyle/>
          <a:p>
            <a:r>
              <a:rPr lang="en-GB" sz="1200" b="1">
                <a:solidFill>
                  <a:srgbClr val="000000"/>
                </a:solidFill>
              </a:rPr>
              <a:t>Reed Smith</a:t>
            </a:r>
            <a:endParaRPr lang="en-GB" sz="900" b="1">
              <a:solidFill>
                <a:srgbClr val="000000"/>
              </a:solidFill>
            </a:endParaRPr>
          </a:p>
        </p:txBody>
      </p:sp>
    </p:spTree>
    <p:extLst>
      <p:ext uri="{BB962C8B-B14F-4D97-AF65-F5344CB8AC3E}">
        <p14:creationId xmlns:p14="http://schemas.microsoft.com/office/powerpoint/2010/main" val="3446926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7" r:id="rId13"/>
  </p:sldLayoutIdLst>
  <p:transition/>
  <p:hf hdr="0" ftr="0" dt="0"/>
  <p:txStyles>
    <p:titleStyle>
      <a:lvl1pPr algn="l" defTabSz="914400" rtl="0" eaLnBrk="1" latinLnBrk="0" hangingPunct="1">
        <a:lnSpc>
          <a:spcPct val="95000"/>
        </a:lnSpc>
        <a:spcBef>
          <a:spcPct val="0"/>
        </a:spcBef>
        <a:buNone/>
        <a:defRPr sz="3600" kern="1200" baseline="0">
          <a:solidFill>
            <a:srgbClr val="000000"/>
          </a:solidFill>
          <a:latin typeface="+mj-lt"/>
          <a:ea typeface="+mn-ea"/>
          <a:cs typeface="+mn-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500" b="1" i="0" kern="1200" baseline="0">
          <a:solidFill>
            <a:srgbClr val="E03A3E"/>
          </a:solidFill>
          <a:latin typeface="+mj-lt"/>
          <a:ea typeface="+mj-ea"/>
          <a:cs typeface="+mj-cs"/>
        </a:defRPr>
      </a:lvl1pPr>
      <a:lvl2pPr marL="0" indent="0" algn="l" defTabSz="914400" rtl="0" eaLnBrk="1" latinLnBrk="0" hangingPunct="1">
        <a:lnSpc>
          <a:spcPct val="100000"/>
        </a:lnSpc>
        <a:spcBef>
          <a:spcPts val="1200"/>
        </a:spcBef>
        <a:buFont typeface="Arial" panose="020B0604020202020204" pitchFamily="34" charset="0"/>
        <a:buNone/>
        <a:defRPr sz="2200" b="1" i="0" kern="1200" baseline="0">
          <a:solidFill>
            <a:srgbClr val="000000"/>
          </a:solidFill>
          <a:latin typeface="+mj-lt"/>
          <a:ea typeface="+mj-ea"/>
          <a:cs typeface="+mj-cs"/>
        </a:defRPr>
      </a:lvl2pPr>
      <a:lvl3pPr marL="228600" indent="-228600" algn="l" defTabSz="914400" rtl="0" eaLnBrk="1" latinLnBrk="0" hangingPunct="1">
        <a:lnSpc>
          <a:spcPct val="100000"/>
        </a:lnSpc>
        <a:spcBef>
          <a:spcPts val="600"/>
        </a:spcBef>
        <a:buClr>
          <a:srgbClr val="E03A3E"/>
        </a:buClr>
        <a:buFont typeface="Arial" panose="020B0604020202020204" pitchFamily="34" charset="0"/>
        <a:buChar char="•"/>
        <a:defRPr sz="2200" kern="1200" baseline="0">
          <a:solidFill>
            <a:srgbClr val="000000"/>
          </a:solidFill>
          <a:latin typeface="+mn-lt"/>
          <a:ea typeface="+mn-ea"/>
          <a:cs typeface="+mn-cs"/>
        </a:defRPr>
      </a:lvl3pPr>
      <a:lvl4pPr marL="457200" indent="-228600" algn="l" defTabSz="914400" rtl="0" eaLnBrk="1" latinLnBrk="0" hangingPunct="1">
        <a:lnSpc>
          <a:spcPct val="100000"/>
        </a:lnSpc>
        <a:spcBef>
          <a:spcPts val="600"/>
        </a:spcBef>
        <a:buClr>
          <a:srgbClr val="000000"/>
        </a:buClr>
        <a:buSzTx/>
        <a:buFont typeface="Arial" panose="020B0604020202020204" pitchFamily="34" charset="0"/>
        <a:buChar char="•"/>
        <a:defRPr sz="2200" kern="1200" baseline="0">
          <a:solidFill>
            <a:srgbClr val="000000"/>
          </a:solidFill>
          <a:latin typeface="+mn-lt"/>
          <a:ea typeface="+mn-ea"/>
          <a:cs typeface="+mn-cs"/>
        </a:defRPr>
      </a:lvl4pPr>
      <a:lvl5pPr marL="685800" indent="-233363" algn="l" defTabSz="914400" rtl="0" eaLnBrk="1" latinLnBrk="0" hangingPunct="1">
        <a:lnSpc>
          <a:spcPct val="100000"/>
        </a:lnSpc>
        <a:spcBef>
          <a:spcPts val="300"/>
        </a:spcBef>
        <a:buFont typeface="Arial" panose="020B0604020202020204" pitchFamily="34" charset="0"/>
        <a:buChar char="–"/>
        <a:defRPr sz="2200"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C7EF-EDAE-495E-915C-5D54D0ADDA2C}" type="datetimeFigureOut">
              <a:rPr lang="en-US" smtClean="0">
                <a:solidFill>
                  <a:prstClr val="black">
                    <a:tint val="75000"/>
                  </a:prstClr>
                </a:solidFill>
              </a:rPr>
              <a:t>6/23/2022</a:t>
            </a:fld>
            <a:endParaRPr lang="en-US">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38CA6-395F-4132-A3DF-FE71765DBD91}"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728727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37"/>
            </p:custDataLst>
          </p:nvPr>
        </p:nvSpPr>
        <p:spPr>
          <a:xfrm>
            <a:off x="541338" y="541338"/>
            <a:ext cx="8062912" cy="835200"/>
          </a:xfrm>
          <a:prstGeom prst="rect">
            <a:avLst/>
          </a:prstGeom>
        </p:spPr>
        <p:txBody>
          <a:bodyPr vert="horz" lIns="0" tIns="0" rIns="0" bIns="0" rtlCol="0" anchor="b" anchorCtr="0">
            <a:noAutofit/>
          </a:bodyPr>
          <a:lstStyle/>
          <a:p>
            <a:r>
              <a:rPr lang="en-US" noProof="0" smtClean="0"/>
              <a:t>Click to edit Master title style</a:t>
            </a:r>
            <a:endParaRPr lang="en-GB" noProof="0"/>
          </a:p>
        </p:txBody>
      </p:sp>
      <p:sp>
        <p:nvSpPr>
          <p:cNvPr id="3" name="Text Placeholder 2"/>
          <p:cNvSpPr>
            <a:spLocks noGrp="1"/>
          </p:cNvSpPr>
          <p:nvPr>
            <p:ph type="body" idx="1"/>
            <p:custDataLst>
              <p:tags r:id="rId38"/>
            </p:custDataLst>
          </p:nvPr>
        </p:nvSpPr>
        <p:spPr>
          <a:xfrm>
            <a:off x="541338" y="1557338"/>
            <a:ext cx="8062912" cy="4760913"/>
          </a:xfrm>
          <a:prstGeom prst="rect">
            <a:avLst/>
          </a:prstGeom>
        </p:spPr>
        <p:txBody>
          <a:bodyPr vert="horz" lIns="0" tIns="0" rIns="0" bIns="0" rtlCol="0">
            <a:no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2"/>
            <p:custDataLst>
              <p:tags r:id="rId39"/>
            </p:custDataLst>
          </p:nvPr>
        </p:nvSpPr>
        <p:spPr>
          <a:xfrm>
            <a:off x="8195400" y="6483429"/>
            <a:ext cx="720000" cy="180000"/>
          </a:xfrm>
          <a:prstGeom prst="rect">
            <a:avLst/>
          </a:prstGeom>
        </p:spPr>
        <p:txBody>
          <a:bodyPr vert="horz" lIns="0" tIns="0" rIns="0" bIns="0" rtlCol="0" anchor="b" anchorCtr="0">
            <a:noAutofit/>
          </a:bodyPr>
          <a:lstStyle>
            <a:lvl1pPr algn="r">
              <a:defRPr sz="1100" b="0" i="0" baseline="0">
                <a:solidFill>
                  <a:srgbClr val="000000"/>
                </a:solidFill>
                <a:latin typeface="+mj-lt"/>
                <a:ea typeface="+mj-ea"/>
                <a:cs typeface="+mj-cs"/>
              </a:defRPr>
            </a:lvl1pPr>
          </a:lstStyle>
          <a:p>
            <a:fld id="{B34F0AE6-B261-464F-BD5D-748B8D6DB058}" type="datetime1">
              <a:rPr lang="en-US" smtClean="0"/>
              <a:t>6/23/2022</a:t>
            </a:fld>
            <a:endParaRPr lang="en-GB"/>
          </a:p>
        </p:txBody>
      </p:sp>
      <p:sp>
        <p:nvSpPr>
          <p:cNvPr id="5" name="Footer Placeholder 4"/>
          <p:cNvSpPr>
            <a:spLocks noGrp="1"/>
          </p:cNvSpPr>
          <p:nvPr>
            <p:ph type="ftr" sz="quarter" idx="3"/>
            <p:custDataLst>
              <p:tags r:id="rId40"/>
            </p:custDataLst>
          </p:nvPr>
        </p:nvSpPr>
        <p:spPr>
          <a:xfrm>
            <a:off x="1584000" y="6483429"/>
            <a:ext cx="5355090" cy="180000"/>
          </a:xfrm>
          <a:prstGeom prst="rect">
            <a:avLst/>
          </a:prstGeom>
        </p:spPr>
        <p:txBody>
          <a:bodyPr vert="horz" lIns="0" tIns="0" rIns="0" bIns="0" rtlCol="0" anchor="b" anchorCtr="0">
            <a:noAutofit/>
          </a:bodyPr>
          <a:lstStyle>
            <a:lvl1pPr algn="l">
              <a:defRPr sz="1100" baseline="0">
                <a:solidFill>
                  <a:srgbClr val="000000"/>
                </a:solidFill>
                <a:latin typeface="+mn-lt"/>
                <a:ea typeface="+mn-ea"/>
                <a:cs typeface="+mn-cs"/>
              </a:defRPr>
            </a:lvl1pPr>
          </a:lstStyle>
          <a:p>
            <a:r>
              <a:rPr lang="en-GB" smtClean="0"/>
              <a:t>[Insert &gt; Header and Footer to change footer text]</a:t>
            </a:r>
            <a:endParaRPr lang="en-GB"/>
          </a:p>
        </p:txBody>
      </p:sp>
      <p:sp>
        <p:nvSpPr>
          <p:cNvPr id="6" name="Slide Number Placeholder 5"/>
          <p:cNvSpPr>
            <a:spLocks noGrp="1"/>
          </p:cNvSpPr>
          <p:nvPr>
            <p:ph type="sldNum" sz="quarter" idx="4"/>
            <p:custDataLst>
              <p:tags r:id="rId41"/>
            </p:custDataLst>
          </p:nvPr>
        </p:nvSpPr>
        <p:spPr>
          <a:xfrm>
            <a:off x="0" y="6488191"/>
            <a:ext cx="324000" cy="180000"/>
          </a:xfrm>
          <a:prstGeom prst="rect">
            <a:avLst/>
          </a:prstGeom>
        </p:spPr>
        <p:txBody>
          <a:bodyPr vert="horz" lIns="0" tIns="0" rIns="0" bIns="0" rtlCol="0" anchor="b" anchorCtr="0">
            <a:noAutofit/>
          </a:bodyPr>
          <a:lstStyle>
            <a:lvl1pPr algn="r">
              <a:defRPr sz="1200" b="0" i="0" baseline="0">
                <a:solidFill>
                  <a:srgbClr val="000000"/>
                </a:solidFill>
                <a:latin typeface="+mj-lt"/>
                <a:ea typeface="+mj-ea"/>
                <a:cs typeface="+mj-cs"/>
              </a:defRPr>
            </a:lvl1pPr>
          </a:lstStyle>
          <a:p>
            <a:fld id="{0EBF2EF9-CCB8-434E-BFC2-9A9C4DFBBE08}" type="slidenum">
              <a:rPr lang="en-GB" smtClean="0"/>
              <a:t>‹#›</a:t>
            </a:fld>
            <a:endParaRPr lang="en-GB"/>
          </a:p>
        </p:txBody>
      </p:sp>
      <p:sp>
        <p:nvSpPr>
          <p:cNvPr id="7" name="TextBox 6"/>
          <p:cNvSpPr txBox="1"/>
          <p:nvPr>
            <p:custDataLst>
              <p:tags r:id="rId42"/>
            </p:custDataLst>
          </p:nvPr>
        </p:nvSpPr>
        <p:spPr>
          <a:xfrm>
            <a:off x="541338" y="6488191"/>
            <a:ext cx="1042662" cy="180000"/>
          </a:xfrm>
          <a:prstGeom prst="rect">
            <a:avLst/>
          </a:prstGeom>
          <a:noFill/>
        </p:spPr>
        <p:txBody>
          <a:bodyPr vert="horz" wrap="square" lIns="0" tIns="0" rIns="0" bIns="0" rtlCol="0" anchor="b" anchorCtr="0">
            <a:noAutofit/>
          </a:bodyPr>
          <a:lstStyle/>
          <a:p>
            <a:r>
              <a:rPr lang="en-GB" sz="1200" b="1" i="0" baseline="0" noProof="0" smtClean="0">
                <a:solidFill>
                  <a:srgbClr val="000000"/>
                </a:solidFill>
                <a:latin typeface="+mj-lt"/>
                <a:ea typeface="+mj-ea"/>
                <a:cs typeface="+mj-cs"/>
              </a:rPr>
              <a:t>Reed Smith</a:t>
            </a:r>
            <a:endParaRPr lang="en-GB" sz="900" b="1" i="0" baseline="0" noProof="0">
              <a:solidFill>
                <a:srgbClr val="000000"/>
              </a:solidFill>
              <a:latin typeface="+mj-lt"/>
              <a:ea typeface="+mj-ea"/>
              <a:cs typeface="+mj-cs"/>
            </a:endParaRPr>
          </a:p>
        </p:txBody>
      </p:sp>
    </p:spTree>
    <p:extLst>
      <p:ext uri="{BB962C8B-B14F-4D97-AF65-F5344CB8AC3E}">
        <p14:creationId xmlns:p14="http://schemas.microsoft.com/office/powerpoint/2010/main" val="525309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Lst>
  <p:transition/>
  <p:hf hdr="0" dt="0"/>
  <p:txStyles>
    <p:titleStyle>
      <a:lvl1pPr algn="l" defTabSz="914400" rtl="0" eaLnBrk="1" latinLnBrk="0" hangingPunct="1">
        <a:lnSpc>
          <a:spcPct val="74000"/>
        </a:lnSpc>
        <a:spcBef>
          <a:spcPct val="0"/>
        </a:spcBef>
        <a:buNone/>
        <a:defRPr sz="3600" kern="1200" baseline="0">
          <a:solidFill>
            <a:srgbClr val="000000"/>
          </a:solidFill>
          <a:latin typeface="+mj-lt"/>
          <a:ea typeface="+mn-ea"/>
          <a:cs typeface="+mn-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1400" b="1" i="0" kern="1200" baseline="0">
          <a:solidFill>
            <a:srgbClr val="E03A3E"/>
          </a:solidFill>
          <a:latin typeface="+mj-lt"/>
          <a:ea typeface="+mj-ea"/>
          <a:cs typeface="+mj-cs"/>
        </a:defRPr>
      </a:lvl1pPr>
      <a:lvl2pPr marL="0" indent="0" algn="l" defTabSz="914400" rtl="0" eaLnBrk="1" latinLnBrk="0" hangingPunct="1">
        <a:lnSpc>
          <a:spcPct val="100000"/>
        </a:lnSpc>
        <a:spcBef>
          <a:spcPts val="1200"/>
        </a:spcBef>
        <a:buFont typeface="Arial" panose="020B0604020202020204" pitchFamily="34" charset="0"/>
        <a:buNone/>
        <a:defRPr sz="1200" b="1" i="0" kern="1200" baseline="0">
          <a:solidFill>
            <a:srgbClr val="000000"/>
          </a:solidFill>
          <a:latin typeface="+mj-lt"/>
          <a:ea typeface="+mj-ea"/>
          <a:cs typeface="+mj-cs"/>
        </a:defRPr>
      </a:lvl2pPr>
      <a:lvl3pPr marL="228600" indent="-228600" algn="l" defTabSz="914400" rtl="0" eaLnBrk="1" latinLnBrk="0" hangingPunct="1">
        <a:lnSpc>
          <a:spcPct val="100000"/>
        </a:lnSpc>
        <a:spcBef>
          <a:spcPts val="600"/>
        </a:spcBef>
        <a:buClr>
          <a:srgbClr val="E03A3E"/>
        </a:buClr>
        <a:buFont typeface="Arial" panose="020B0604020202020204" pitchFamily="34" charset="0"/>
        <a:buChar char="•"/>
        <a:defRPr sz="1200" kern="1200" baseline="0">
          <a:solidFill>
            <a:srgbClr val="000000"/>
          </a:solidFill>
          <a:latin typeface="+mn-lt"/>
          <a:ea typeface="+mn-ea"/>
          <a:cs typeface="+mn-cs"/>
        </a:defRPr>
      </a:lvl3pPr>
      <a:lvl4pPr marL="457200" indent="-228600" algn="l" defTabSz="914400" rtl="0" eaLnBrk="1" latinLnBrk="0" hangingPunct="1">
        <a:lnSpc>
          <a:spcPct val="100000"/>
        </a:lnSpc>
        <a:spcBef>
          <a:spcPts val="600"/>
        </a:spcBef>
        <a:buClr>
          <a:srgbClr val="000000"/>
        </a:buClr>
        <a:buSzTx/>
        <a:buFont typeface="Arial" panose="020B0604020202020204" pitchFamily="34" charset="0"/>
        <a:buChar char="•"/>
        <a:defRPr sz="1200" kern="1200" baseline="0">
          <a:solidFill>
            <a:srgbClr val="000000"/>
          </a:solidFill>
          <a:latin typeface="+mn-lt"/>
          <a:ea typeface="+mn-ea"/>
          <a:cs typeface="+mn-cs"/>
        </a:defRPr>
      </a:lvl4pPr>
      <a:lvl5pPr marL="685800" indent="-233363" algn="l" defTabSz="914400" rtl="0" eaLnBrk="1" latinLnBrk="0" hangingPunct="1">
        <a:lnSpc>
          <a:spcPct val="100000"/>
        </a:lnSpc>
        <a:spcBef>
          <a:spcPts val="300"/>
        </a:spcBef>
        <a:buFont typeface="Arial" panose="020B0604020202020204" pitchFamily="34" charset="0"/>
        <a:buChar char="–"/>
        <a:defRPr sz="1200"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pos="340">
          <p15:clr>
            <a:srgbClr val="F26B43"/>
          </p15:clr>
        </p15:guide>
        <p15:guide id="4" orient="horz" pos="341">
          <p15:clr>
            <a:srgbClr val="F26B43"/>
          </p15:clr>
        </p15:guide>
        <p15:guide id="5" orient="horz" pos="3980">
          <p15:clr>
            <a:srgbClr val="F26B43"/>
          </p15:clr>
        </p15:guide>
        <p15:guide id="6" pos="5420">
          <p15:clr>
            <a:srgbClr val="F26B43"/>
          </p15:clr>
        </p15:guide>
        <p15:guide id="7" orient="horz" pos="1008">
          <p15:clr>
            <a:srgbClr val="F26B43"/>
          </p15:clr>
        </p15:guide>
        <p15:guide id="8" orient="horz" pos="2493">
          <p15:clr>
            <a:srgbClr val="F26B43"/>
          </p15:clr>
        </p15:guide>
        <p15:guide id="9" pos="4223">
          <p15:clr>
            <a:srgbClr val="F26B43"/>
          </p15:clr>
        </p15:guide>
        <p15:guide id="10" pos="1538">
          <p15:clr>
            <a:srgbClr val="F26B43"/>
          </p15:clr>
        </p15:guide>
        <p15:guide id="11" pos="1633">
          <p15:clr>
            <a:srgbClr val="F26B43"/>
          </p15:clr>
        </p15:guide>
        <p15:guide id="12" pos="2832">
          <p15:clr>
            <a:srgbClr val="F26B43"/>
          </p15:clr>
        </p15:guide>
        <p15:guide id="13" pos="2928">
          <p15:clr>
            <a:srgbClr val="F26B43"/>
          </p15:clr>
        </p15:guide>
        <p15:guide id="14" pos="4125">
          <p15:clr>
            <a:srgbClr val="F26B43"/>
          </p15:clr>
        </p15:guide>
        <p15:guide id="15" orient="horz" pos="98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903.xml"/><Relationship Id="rId13" Type="http://schemas.openxmlformats.org/officeDocument/2006/relationships/tags" Target="../tags/tag908.xml"/><Relationship Id="rId18" Type="http://schemas.openxmlformats.org/officeDocument/2006/relationships/slideLayout" Target="../slideLayouts/slideLayout12.xml"/><Relationship Id="rId3" Type="http://schemas.openxmlformats.org/officeDocument/2006/relationships/tags" Target="../tags/tag898.xml"/><Relationship Id="rId21" Type="http://schemas.openxmlformats.org/officeDocument/2006/relationships/image" Target="../media/image19.png"/><Relationship Id="rId7" Type="http://schemas.openxmlformats.org/officeDocument/2006/relationships/tags" Target="../tags/tag902.xml"/><Relationship Id="rId12" Type="http://schemas.openxmlformats.org/officeDocument/2006/relationships/tags" Target="../tags/tag907.xml"/><Relationship Id="rId17" Type="http://schemas.openxmlformats.org/officeDocument/2006/relationships/tags" Target="../tags/tag912.xml"/><Relationship Id="rId2" Type="http://schemas.openxmlformats.org/officeDocument/2006/relationships/tags" Target="../tags/tag897.xml"/><Relationship Id="rId16" Type="http://schemas.openxmlformats.org/officeDocument/2006/relationships/tags" Target="../tags/tag911.xml"/><Relationship Id="rId20" Type="http://schemas.openxmlformats.org/officeDocument/2006/relationships/image" Target="../media/image18.jpeg"/><Relationship Id="rId1" Type="http://schemas.openxmlformats.org/officeDocument/2006/relationships/tags" Target="../tags/tag896.xml"/><Relationship Id="rId6" Type="http://schemas.openxmlformats.org/officeDocument/2006/relationships/tags" Target="../tags/tag901.xml"/><Relationship Id="rId11" Type="http://schemas.openxmlformats.org/officeDocument/2006/relationships/tags" Target="../tags/tag906.xml"/><Relationship Id="rId5" Type="http://schemas.openxmlformats.org/officeDocument/2006/relationships/tags" Target="../tags/tag900.xml"/><Relationship Id="rId15" Type="http://schemas.openxmlformats.org/officeDocument/2006/relationships/tags" Target="../tags/tag910.xml"/><Relationship Id="rId10" Type="http://schemas.openxmlformats.org/officeDocument/2006/relationships/tags" Target="../tags/tag905.xml"/><Relationship Id="rId19" Type="http://schemas.openxmlformats.org/officeDocument/2006/relationships/notesSlide" Target="../notesSlides/notesSlide1.xml"/><Relationship Id="rId4" Type="http://schemas.openxmlformats.org/officeDocument/2006/relationships/tags" Target="../tags/tag899.xml"/><Relationship Id="rId9" Type="http://schemas.openxmlformats.org/officeDocument/2006/relationships/tags" Target="../tags/tag904.xml"/><Relationship Id="rId14" Type="http://schemas.openxmlformats.org/officeDocument/2006/relationships/tags" Target="../tags/tag909.xml"/></Relationships>
</file>

<file path=ppt/slides/_rels/slide10.xml.rels><?xml version="1.0" encoding="UTF-8" standalone="yes"?>
<Relationships xmlns="http://schemas.openxmlformats.org/package/2006/relationships"><Relationship Id="rId8" Type="http://schemas.openxmlformats.org/officeDocument/2006/relationships/tags" Target="../tags/tag1044.xml"/><Relationship Id="rId13" Type="http://schemas.openxmlformats.org/officeDocument/2006/relationships/image" Target="../media/image27.wmf"/><Relationship Id="rId3" Type="http://schemas.openxmlformats.org/officeDocument/2006/relationships/tags" Target="../tags/tag1039.xml"/><Relationship Id="rId7" Type="http://schemas.openxmlformats.org/officeDocument/2006/relationships/tags" Target="../tags/tag1043.xml"/><Relationship Id="rId12" Type="http://schemas.openxmlformats.org/officeDocument/2006/relationships/notesSlide" Target="../notesSlides/notesSlide10.xml"/><Relationship Id="rId2" Type="http://schemas.openxmlformats.org/officeDocument/2006/relationships/tags" Target="../tags/tag1038.xml"/><Relationship Id="rId1" Type="http://schemas.openxmlformats.org/officeDocument/2006/relationships/tags" Target="../tags/tag1037.xml"/><Relationship Id="rId6" Type="http://schemas.openxmlformats.org/officeDocument/2006/relationships/tags" Target="../tags/tag1042.xml"/><Relationship Id="rId11" Type="http://schemas.openxmlformats.org/officeDocument/2006/relationships/slideLayout" Target="../slideLayouts/slideLayout20.xml"/><Relationship Id="rId5" Type="http://schemas.openxmlformats.org/officeDocument/2006/relationships/tags" Target="../tags/tag1041.xml"/><Relationship Id="rId10" Type="http://schemas.openxmlformats.org/officeDocument/2006/relationships/tags" Target="../tags/tag1046.xml"/><Relationship Id="rId4" Type="http://schemas.openxmlformats.org/officeDocument/2006/relationships/tags" Target="../tags/tag1040.xml"/><Relationship Id="rId9" Type="http://schemas.openxmlformats.org/officeDocument/2006/relationships/tags" Target="../tags/tag1045.xml"/><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tags" Target="../tags/tag1052.xml"/><Relationship Id="rId2" Type="http://schemas.openxmlformats.org/officeDocument/2006/relationships/tags" Target="../tags/tag1051.xml"/><Relationship Id="rId1" Type="http://schemas.openxmlformats.org/officeDocument/2006/relationships/tags" Target="../tags/tag1050.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1058.xml"/><Relationship Id="rId7" Type="http://schemas.openxmlformats.org/officeDocument/2006/relationships/image" Target="../media/image28.wmf"/><Relationship Id="rId2" Type="http://schemas.openxmlformats.org/officeDocument/2006/relationships/tags" Target="../tags/tag1057.xml"/><Relationship Id="rId1" Type="http://schemas.openxmlformats.org/officeDocument/2006/relationships/tags" Target="../tags/tag1056.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059.xml"/></Relationships>
</file>

<file path=ppt/slides/_rels/slide13.xml.rels><?xml version="1.0" encoding="UTF-8" standalone="yes"?>
<Relationships xmlns="http://schemas.openxmlformats.org/package/2006/relationships"><Relationship Id="rId3" Type="http://schemas.openxmlformats.org/officeDocument/2006/relationships/tags" Target="../tags/tag1065.xml"/><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image" Target="../media/image29.jpeg"/><Relationship Id="rId5" Type="http://schemas.openxmlformats.org/officeDocument/2006/relationships/notesSlide" Target="../notesSlides/notesSlide13.xml"/><Relationship Id="rId4"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tags" Target="../tags/tag1071.xml"/><Relationship Id="rId2" Type="http://schemas.openxmlformats.org/officeDocument/2006/relationships/tags" Target="../tags/tag1070.xml"/><Relationship Id="rId1" Type="http://schemas.openxmlformats.org/officeDocument/2006/relationships/tags" Target="../tags/tag1069.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1077.xml"/><Relationship Id="rId2" Type="http://schemas.openxmlformats.org/officeDocument/2006/relationships/tags" Target="../tags/tag1076.xml"/><Relationship Id="rId1" Type="http://schemas.openxmlformats.org/officeDocument/2006/relationships/tags" Target="../tags/tag1075.xml"/><Relationship Id="rId6" Type="http://schemas.openxmlformats.org/officeDocument/2006/relationships/image" Target="../media/image30.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1083.xml"/><Relationship Id="rId7" Type="http://schemas.openxmlformats.org/officeDocument/2006/relationships/image" Target="../media/image31.png"/><Relationship Id="rId2" Type="http://schemas.openxmlformats.org/officeDocument/2006/relationships/tags" Target="../tags/tag1082.xml"/><Relationship Id="rId1" Type="http://schemas.openxmlformats.org/officeDocument/2006/relationships/tags" Target="../tags/tag1081.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1084.xml"/></Relationships>
</file>

<file path=ppt/slides/_rels/slide17.xml.rels><?xml version="1.0" encoding="UTF-8" standalone="yes"?>
<Relationships xmlns="http://schemas.openxmlformats.org/package/2006/relationships"><Relationship Id="rId8" Type="http://schemas.openxmlformats.org/officeDocument/2006/relationships/tags" Target="../tags/tag1095.xml"/><Relationship Id="rId13" Type="http://schemas.openxmlformats.org/officeDocument/2006/relationships/tags" Target="../tags/tag1100.xml"/><Relationship Id="rId18" Type="http://schemas.openxmlformats.org/officeDocument/2006/relationships/tags" Target="../tags/tag1105.xml"/><Relationship Id="rId26" Type="http://schemas.openxmlformats.org/officeDocument/2006/relationships/tags" Target="../tags/tag1113.xml"/><Relationship Id="rId39" Type="http://schemas.openxmlformats.org/officeDocument/2006/relationships/image" Target="../media/image36.jpeg"/><Relationship Id="rId3" Type="http://schemas.openxmlformats.org/officeDocument/2006/relationships/tags" Target="../tags/tag1090.xml"/><Relationship Id="rId21" Type="http://schemas.openxmlformats.org/officeDocument/2006/relationships/tags" Target="../tags/tag1108.xml"/><Relationship Id="rId34" Type="http://schemas.openxmlformats.org/officeDocument/2006/relationships/notesSlide" Target="../notesSlides/notesSlide17.xml"/><Relationship Id="rId42" Type="http://schemas.openxmlformats.org/officeDocument/2006/relationships/image" Target="../media/image39.png"/><Relationship Id="rId7" Type="http://schemas.openxmlformats.org/officeDocument/2006/relationships/tags" Target="../tags/tag1094.xml"/><Relationship Id="rId12" Type="http://schemas.openxmlformats.org/officeDocument/2006/relationships/tags" Target="../tags/tag1099.xml"/><Relationship Id="rId17" Type="http://schemas.openxmlformats.org/officeDocument/2006/relationships/tags" Target="../tags/tag1104.xml"/><Relationship Id="rId25" Type="http://schemas.openxmlformats.org/officeDocument/2006/relationships/tags" Target="../tags/tag1112.xml"/><Relationship Id="rId33" Type="http://schemas.openxmlformats.org/officeDocument/2006/relationships/slideLayout" Target="../slideLayouts/slideLayout2.xml"/><Relationship Id="rId38" Type="http://schemas.openxmlformats.org/officeDocument/2006/relationships/image" Target="../media/image35.wmf"/><Relationship Id="rId2" Type="http://schemas.openxmlformats.org/officeDocument/2006/relationships/tags" Target="../tags/tag1089.xml"/><Relationship Id="rId16" Type="http://schemas.openxmlformats.org/officeDocument/2006/relationships/tags" Target="../tags/tag1103.xml"/><Relationship Id="rId20" Type="http://schemas.openxmlformats.org/officeDocument/2006/relationships/tags" Target="../tags/tag1107.xml"/><Relationship Id="rId29" Type="http://schemas.openxmlformats.org/officeDocument/2006/relationships/tags" Target="../tags/tag1116.xml"/><Relationship Id="rId41" Type="http://schemas.openxmlformats.org/officeDocument/2006/relationships/image" Target="../media/image38.emf"/><Relationship Id="rId1" Type="http://schemas.openxmlformats.org/officeDocument/2006/relationships/tags" Target="../tags/tag1088.xml"/><Relationship Id="rId6" Type="http://schemas.openxmlformats.org/officeDocument/2006/relationships/tags" Target="../tags/tag1093.xml"/><Relationship Id="rId11" Type="http://schemas.openxmlformats.org/officeDocument/2006/relationships/tags" Target="../tags/tag1098.xml"/><Relationship Id="rId24" Type="http://schemas.openxmlformats.org/officeDocument/2006/relationships/tags" Target="../tags/tag1111.xml"/><Relationship Id="rId32" Type="http://schemas.openxmlformats.org/officeDocument/2006/relationships/tags" Target="../tags/tag1119.xml"/><Relationship Id="rId37" Type="http://schemas.openxmlformats.org/officeDocument/2006/relationships/image" Target="../media/image34.wmf"/><Relationship Id="rId40" Type="http://schemas.openxmlformats.org/officeDocument/2006/relationships/image" Target="../media/image37.jpeg"/><Relationship Id="rId5" Type="http://schemas.openxmlformats.org/officeDocument/2006/relationships/tags" Target="../tags/tag1092.xml"/><Relationship Id="rId15" Type="http://schemas.openxmlformats.org/officeDocument/2006/relationships/tags" Target="../tags/tag1102.xml"/><Relationship Id="rId23" Type="http://schemas.openxmlformats.org/officeDocument/2006/relationships/tags" Target="../tags/tag1110.xml"/><Relationship Id="rId28" Type="http://schemas.openxmlformats.org/officeDocument/2006/relationships/tags" Target="../tags/tag1115.xml"/><Relationship Id="rId36" Type="http://schemas.openxmlformats.org/officeDocument/2006/relationships/image" Target="../media/image33.wmf"/><Relationship Id="rId10" Type="http://schemas.openxmlformats.org/officeDocument/2006/relationships/tags" Target="../tags/tag1097.xml"/><Relationship Id="rId19" Type="http://schemas.openxmlformats.org/officeDocument/2006/relationships/tags" Target="../tags/tag1106.xml"/><Relationship Id="rId31" Type="http://schemas.openxmlformats.org/officeDocument/2006/relationships/tags" Target="../tags/tag1118.xml"/><Relationship Id="rId4" Type="http://schemas.openxmlformats.org/officeDocument/2006/relationships/tags" Target="../tags/tag1091.xml"/><Relationship Id="rId9" Type="http://schemas.openxmlformats.org/officeDocument/2006/relationships/tags" Target="../tags/tag1096.xml"/><Relationship Id="rId14" Type="http://schemas.openxmlformats.org/officeDocument/2006/relationships/tags" Target="../tags/tag1101.xml"/><Relationship Id="rId22" Type="http://schemas.openxmlformats.org/officeDocument/2006/relationships/tags" Target="../tags/tag1109.xml"/><Relationship Id="rId27" Type="http://schemas.openxmlformats.org/officeDocument/2006/relationships/tags" Target="../tags/tag1114.xml"/><Relationship Id="rId30" Type="http://schemas.openxmlformats.org/officeDocument/2006/relationships/tags" Target="../tags/tag1117.xml"/><Relationship Id="rId35"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tags" Target="../tags/tag1124.xml"/><Relationship Id="rId7" Type="http://schemas.openxmlformats.org/officeDocument/2006/relationships/image" Target="../media/image40.jpeg"/><Relationship Id="rId2" Type="http://schemas.openxmlformats.org/officeDocument/2006/relationships/tags" Target="../tags/tag1123.xml"/><Relationship Id="rId1" Type="http://schemas.openxmlformats.org/officeDocument/2006/relationships/tags" Target="../tags/tag1122.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1125.xml"/></Relationships>
</file>

<file path=ppt/slides/_rels/slide19.xml.rels><?xml version="1.0" encoding="UTF-8" standalone="yes"?>
<Relationships xmlns="http://schemas.openxmlformats.org/package/2006/relationships"><Relationship Id="rId3" Type="http://schemas.openxmlformats.org/officeDocument/2006/relationships/tags" Target="../tags/tag1131.xml"/><Relationship Id="rId2" Type="http://schemas.openxmlformats.org/officeDocument/2006/relationships/tags" Target="../tags/tag1130.xml"/><Relationship Id="rId1" Type="http://schemas.openxmlformats.org/officeDocument/2006/relationships/tags" Target="../tags/tag1129.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918.xml"/><Relationship Id="rId7" Type="http://schemas.openxmlformats.org/officeDocument/2006/relationships/slideLayout" Target="../slideLayouts/slideLayout9.xml"/><Relationship Id="rId2" Type="http://schemas.openxmlformats.org/officeDocument/2006/relationships/tags" Target="../tags/tag917.xml"/><Relationship Id="rId1" Type="http://schemas.openxmlformats.org/officeDocument/2006/relationships/tags" Target="../tags/tag916.xml"/><Relationship Id="rId6" Type="http://schemas.openxmlformats.org/officeDocument/2006/relationships/tags" Target="../tags/tag921.xml"/><Relationship Id="rId5" Type="http://schemas.openxmlformats.org/officeDocument/2006/relationships/tags" Target="../tags/tag920.xml"/><Relationship Id="rId10" Type="http://schemas.openxmlformats.org/officeDocument/2006/relationships/image" Target="../media/image21.jpeg"/><Relationship Id="rId4" Type="http://schemas.openxmlformats.org/officeDocument/2006/relationships/tags" Target="../tags/tag919.xml"/><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tags" Target="../tags/tag1137.xml"/><Relationship Id="rId2" Type="http://schemas.openxmlformats.org/officeDocument/2006/relationships/tags" Target="../tags/tag1136.xml"/><Relationship Id="rId1" Type="http://schemas.openxmlformats.org/officeDocument/2006/relationships/tags" Target="../tags/tag1135.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1143.xml"/><Relationship Id="rId2" Type="http://schemas.openxmlformats.org/officeDocument/2006/relationships/tags" Target="../tags/tag1142.xml"/><Relationship Id="rId1" Type="http://schemas.openxmlformats.org/officeDocument/2006/relationships/tags" Target="../tags/tag1141.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149.xml"/><Relationship Id="rId2" Type="http://schemas.openxmlformats.org/officeDocument/2006/relationships/tags" Target="../tags/tag1148.xml"/><Relationship Id="rId1" Type="http://schemas.openxmlformats.org/officeDocument/2006/relationships/tags" Target="../tags/tag1147.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1160.xml"/><Relationship Id="rId13" Type="http://schemas.openxmlformats.org/officeDocument/2006/relationships/tags" Target="../tags/tag1165.xml"/><Relationship Id="rId3" Type="http://schemas.openxmlformats.org/officeDocument/2006/relationships/tags" Target="../tags/tag1155.xml"/><Relationship Id="rId7" Type="http://schemas.openxmlformats.org/officeDocument/2006/relationships/tags" Target="../tags/tag1159.xml"/><Relationship Id="rId12" Type="http://schemas.openxmlformats.org/officeDocument/2006/relationships/tags" Target="../tags/tag1164.xml"/><Relationship Id="rId17" Type="http://schemas.openxmlformats.org/officeDocument/2006/relationships/image" Target="../media/image42.png"/><Relationship Id="rId2" Type="http://schemas.openxmlformats.org/officeDocument/2006/relationships/tags" Target="../tags/tag1154.xml"/><Relationship Id="rId16" Type="http://schemas.openxmlformats.org/officeDocument/2006/relationships/image" Target="../media/image41.jpeg"/><Relationship Id="rId1" Type="http://schemas.openxmlformats.org/officeDocument/2006/relationships/tags" Target="../tags/tag1153.xml"/><Relationship Id="rId6" Type="http://schemas.openxmlformats.org/officeDocument/2006/relationships/tags" Target="../tags/tag1158.xml"/><Relationship Id="rId11" Type="http://schemas.openxmlformats.org/officeDocument/2006/relationships/tags" Target="../tags/tag1163.xml"/><Relationship Id="rId5" Type="http://schemas.openxmlformats.org/officeDocument/2006/relationships/tags" Target="../tags/tag1157.xml"/><Relationship Id="rId15" Type="http://schemas.openxmlformats.org/officeDocument/2006/relationships/notesSlide" Target="../notesSlides/notesSlide23.xml"/><Relationship Id="rId10" Type="http://schemas.openxmlformats.org/officeDocument/2006/relationships/tags" Target="../tags/tag1162.xml"/><Relationship Id="rId4" Type="http://schemas.openxmlformats.org/officeDocument/2006/relationships/tags" Target="../tags/tag1156.xml"/><Relationship Id="rId9" Type="http://schemas.openxmlformats.org/officeDocument/2006/relationships/tags" Target="../tags/tag1161.xml"/><Relationship Id="rId14"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tags" Target="../tags/tag1177.xml"/><Relationship Id="rId13" Type="http://schemas.openxmlformats.org/officeDocument/2006/relationships/notesSlide" Target="../notesSlides/notesSlide24.xml"/><Relationship Id="rId3" Type="http://schemas.openxmlformats.org/officeDocument/2006/relationships/tags" Target="../tags/tag1172.xml"/><Relationship Id="rId7" Type="http://schemas.openxmlformats.org/officeDocument/2006/relationships/tags" Target="../tags/tag1176.xml"/><Relationship Id="rId12" Type="http://schemas.openxmlformats.org/officeDocument/2006/relationships/slideLayout" Target="../slideLayouts/slideLayout2.xml"/><Relationship Id="rId2" Type="http://schemas.openxmlformats.org/officeDocument/2006/relationships/tags" Target="../tags/tag1171.xml"/><Relationship Id="rId1" Type="http://schemas.openxmlformats.org/officeDocument/2006/relationships/tags" Target="../tags/tag1170.xml"/><Relationship Id="rId6" Type="http://schemas.openxmlformats.org/officeDocument/2006/relationships/tags" Target="../tags/tag1175.xml"/><Relationship Id="rId11" Type="http://schemas.openxmlformats.org/officeDocument/2006/relationships/tags" Target="../tags/tag1180.xml"/><Relationship Id="rId5" Type="http://schemas.openxmlformats.org/officeDocument/2006/relationships/tags" Target="../tags/tag1174.xml"/><Relationship Id="rId10" Type="http://schemas.openxmlformats.org/officeDocument/2006/relationships/tags" Target="../tags/tag1179.xml"/><Relationship Id="rId4" Type="http://schemas.openxmlformats.org/officeDocument/2006/relationships/tags" Target="../tags/tag1173.xml"/><Relationship Id="rId9" Type="http://schemas.openxmlformats.org/officeDocument/2006/relationships/tags" Target="../tags/tag1178.xml"/></Relationships>
</file>

<file path=ppt/slides/_rels/slide25.xml.rels><?xml version="1.0" encoding="UTF-8" standalone="yes"?>
<Relationships xmlns="http://schemas.openxmlformats.org/package/2006/relationships"><Relationship Id="rId8" Type="http://schemas.openxmlformats.org/officeDocument/2006/relationships/tags" Target="../tags/tag1191.xml"/><Relationship Id="rId13" Type="http://schemas.openxmlformats.org/officeDocument/2006/relationships/notesSlide" Target="../notesSlides/notesSlide25.xml"/><Relationship Id="rId3" Type="http://schemas.openxmlformats.org/officeDocument/2006/relationships/tags" Target="../tags/tag1186.xml"/><Relationship Id="rId7" Type="http://schemas.openxmlformats.org/officeDocument/2006/relationships/tags" Target="../tags/tag1190.xml"/><Relationship Id="rId12" Type="http://schemas.openxmlformats.org/officeDocument/2006/relationships/slideLayout" Target="../slideLayouts/slideLayout2.xml"/><Relationship Id="rId2" Type="http://schemas.openxmlformats.org/officeDocument/2006/relationships/tags" Target="../tags/tag1185.xml"/><Relationship Id="rId1" Type="http://schemas.openxmlformats.org/officeDocument/2006/relationships/tags" Target="../tags/tag1184.xml"/><Relationship Id="rId6" Type="http://schemas.openxmlformats.org/officeDocument/2006/relationships/tags" Target="../tags/tag1189.xml"/><Relationship Id="rId11" Type="http://schemas.openxmlformats.org/officeDocument/2006/relationships/tags" Target="../tags/tag1194.xml"/><Relationship Id="rId5" Type="http://schemas.openxmlformats.org/officeDocument/2006/relationships/tags" Target="../tags/tag1188.xml"/><Relationship Id="rId10" Type="http://schemas.openxmlformats.org/officeDocument/2006/relationships/tags" Target="../tags/tag1193.xml"/><Relationship Id="rId4" Type="http://schemas.openxmlformats.org/officeDocument/2006/relationships/tags" Target="../tags/tag1187.xml"/><Relationship Id="rId9" Type="http://schemas.openxmlformats.org/officeDocument/2006/relationships/tags" Target="../tags/tag1192.xml"/></Relationships>
</file>

<file path=ppt/slides/_rels/slide26.xml.rels><?xml version="1.0" encoding="UTF-8" standalone="yes"?>
<Relationships xmlns="http://schemas.openxmlformats.org/package/2006/relationships"><Relationship Id="rId8" Type="http://schemas.openxmlformats.org/officeDocument/2006/relationships/tags" Target="../tags/tag1205.xml"/><Relationship Id="rId13" Type="http://schemas.openxmlformats.org/officeDocument/2006/relationships/notesSlide" Target="../notesSlides/notesSlide26.xml"/><Relationship Id="rId3" Type="http://schemas.openxmlformats.org/officeDocument/2006/relationships/tags" Target="../tags/tag1200.xml"/><Relationship Id="rId7" Type="http://schemas.openxmlformats.org/officeDocument/2006/relationships/tags" Target="../tags/tag1204.xml"/><Relationship Id="rId12" Type="http://schemas.openxmlformats.org/officeDocument/2006/relationships/slideLayout" Target="../slideLayouts/slideLayout2.xml"/><Relationship Id="rId2" Type="http://schemas.openxmlformats.org/officeDocument/2006/relationships/tags" Target="../tags/tag1199.xml"/><Relationship Id="rId1" Type="http://schemas.openxmlformats.org/officeDocument/2006/relationships/tags" Target="../tags/tag1198.xml"/><Relationship Id="rId6" Type="http://schemas.openxmlformats.org/officeDocument/2006/relationships/tags" Target="../tags/tag1203.xml"/><Relationship Id="rId11" Type="http://schemas.openxmlformats.org/officeDocument/2006/relationships/tags" Target="../tags/tag1208.xml"/><Relationship Id="rId5" Type="http://schemas.openxmlformats.org/officeDocument/2006/relationships/tags" Target="../tags/tag1202.xml"/><Relationship Id="rId10" Type="http://schemas.openxmlformats.org/officeDocument/2006/relationships/tags" Target="../tags/tag1207.xml"/><Relationship Id="rId4" Type="http://schemas.openxmlformats.org/officeDocument/2006/relationships/tags" Target="../tags/tag1201.xml"/><Relationship Id="rId9" Type="http://schemas.openxmlformats.org/officeDocument/2006/relationships/tags" Target="../tags/tag1206.xml"/></Relationships>
</file>

<file path=ppt/slides/_rels/slide27.xml.rels><?xml version="1.0" encoding="UTF-8" standalone="yes"?>
<Relationships xmlns="http://schemas.openxmlformats.org/package/2006/relationships"><Relationship Id="rId8" Type="http://schemas.openxmlformats.org/officeDocument/2006/relationships/tags" Target="../tags/tag1219.xml"/><Relationship Id="rId13" Type="http://schemas.openxmlformats.org/officeDocument/2006/relationships/notesSlide" Target="../notesSlides/notesSlide27.xml"/><Relationship Id="rId3" Type="http://schemas.openxmlformats.org/officeDocument/2006/relationships/tags" Target="../tags/tag1214.xml"/><Relationship Id="rId7" Type="http://schemas.openxmlformats.org/officeDocument/2006/relationships/tags" Target="../tags/tag1218.xml"/><Relationship Id="rId12" Type="http://schemas.openxmlformats.org/officeDocument/2006/relationships/slideLayout" Target="../slideLayouts/slideLayout2.xml"/><Relationship Id="rId2" Type="http://schemas.openxmlformats.org/officeDocument/2006/relationships/tags" Target="../tags/tag1213.xml"/><Relationship Id="rId1" Type="http://schemas.openxmlformats.org/officeDocument/2006/relationships/tags" Target="../tags/tag1212.xml"/><Relationship Id="rId6" Type="http://schemas.openxmlformats.org/officeDocument/2006/relationships/tags" Target="../tags/tag1217.xml"/><Relationship Id="rId11" Type="http://schemas.openxmlformats.org/officeDocument/2006/relationships/tags" Target="../tags/tag1222.xml"/><Relationship Id="rId5" Type="http://schemas.openxmlformats.org/officeDocument/2006/relationships/tags" Target="../tags/tag1216.xml"/><Relationship Id="rId10" Type="http://schemas.openxmlformats.org/officeDocument/2006/relationships/tags" Target="../tags/tag1221.xml"/><Relationship Id="rId4" Type="http://schemas.openxmlformats.org/officeDocument/2006/relationships/tags" Target="../tags/tag1215.xml"/><Relationship Id="rId9" Type="http://schemas.openxmlformats.org/officeDocument/2006/relationships/tags" Target="../tags/tag1220.xml"/></Relationships>
</file>

<file path=ppt/slides/_rels/slide28.xml.rels><?xml version="1.0" encoding="UTF-8" standalone="yes"?>
<Relationships xmlns="http://schemas.openxmlformats.org/package/2006/relationships"><Relationship Id="rId8" Type="http://schemas.openxmlformats.org/officeDocument/2006/relationships/tags" Target="../tags/tag1233.xml"/><Relationship Id="rId13" Type="http://schemas.openxmlformats.org/officeDocument/2006/relationships/notesSlide" Target="../notesSlides/notesSlide28.xml"/><Relationship Id="rId3" Type="http://schemas.openxmlformats.org/officeDocument/2006/relationships/tags" Target="../tags/tag1228.xml"/><Relationship Id="rId7" Type="http://schemas.openxmlformats.org/officeDocument/2006/relationships/tags" Target="../tags/tag1232.xml"/><Relationship Id="rId12" Type="http://schemas.openxmlformats.org/officeDocument/2006/relationships/slideLayout" Target="../slideLayouts/slideLayout2.xml"/><Relationship Id="rId2" Type="http://schemas.openxmlformats.org/officeDocument/2006/relationships/tags" Target="../tags/tag1227.xml"/><Relationship Id="rId1" Type="http://schemas.openxmlformats.org/officeDocument/2006/relationships/tags" Target="../tags/tag1226.xml"/><Relationship Id="rId6" Type="http://schemas.openxmlformats.org/officeDocument/2006/relationships/tags" Target="../tags/tag1231.xml"/><Relationship Id="rId11" Type="http://schemas.openxmlformats.org/officeDocument/2006/relationships/tags" Target="../tags/tag1236.xml"/><Relationship Id="rId5" Type="http://schemas.openxmlformats.org/officeDocument/2006/relationships/tags" Target="../tags/tag1230.xml"/><Relationship Id="rId10" Type="http://schemas.openxmlformats.org/officeDocument/2006/relationships/tags" Target="../tags/tag1235.xml"/><Relationship Id="rId4" Type="http://schemas.openxmlformats.org/officeDocument/2006/relationships/tags" Target="../tags/tag1229.xml"/><Relationship Id="rId9" Type="http://schemas.openxmlformats.org/officeDocument/2006/relationships/tags" Target="../tags/tag1234.xml"/></Relationships>
</file>

<file path=ppt/slides/_rels/slide29.xml.rels><?xml version="1.0" encoding="UTF-8" standalone="yes"?>
<Relationships xmlns="http://schemas.openxmlformats.org/package/2006/relationships"><Relationship Id="rId8" Type="http://schemas.openxmlformats.org/officeDocument/2006/relationships/tags" Target="../tags/tag1247.xml"/><Relationship Id="rId13" Type="http://schemas.openxmlformats.org/officeDocument/2006/relationships/notesSlide" Target="../notesSlides/notesSlide29.xml"/><Relationship Id="rId3" Type="http://schemas.openxmlformats.org/officeDocument/2006/relationships/tags" Target="../tags/tag1242.xml"/><Relationship Id="rId7" Type="http://schemas.openxmlformats.org/officeDocument/2006/relationships/tags" Target="../tags/tag1246.xml"/><Relationship Id="rId12" Type="http://schemas.openxmlformats.org/officeDocument/2006/relationships/slideLayout" Target="../slideLayouts/slideLayout2.xml"/><Relationship Id="rId2" Type="http://schemas.openxmlformats.org/officeDocument/2006/relationships/tags" Target="../tags/tag1241.xml"/><Relationship Id="rId1" Type="http://schemas.openxmlformats.org/officeDocument/2006/relationships/tags" Target="../tags/tag1240.xml"/><Relationship Id="rId6" Type="http://schemas.openxmlformats.org/officeDocument/2006/relationships/tags" Target="../tags/tag1245.xml"/><Relationship Id="rId11" Type="http://schemas.openxmlformats.org/officeDocument/2006/relationships/tags" Target="../tags/tag1250.xml"/><Relationship Id="rId5" Type="http://schemas.openxmlformats.org/officeDocument/2006/relationships/tags" Target="../tags/tag1244.xml"/><Relationship Id="rId10" Type="http://schemas.openxmlformats.org/officeDocument/2006/relationships/tags" Target="../tags/tag1249.xml"/><Relationship Id="rId4" Type="http://schemas.openxmlformats.org/officeDocument/2006/relationships/tags" Target="../tags/tag1243.xml"/><Relationship Id="rId9" Type="http://schemas.openxmlformats.org/officeDocument/2006/relationships/tags" Target="../tags/tag1248.xml"/></Relationships>
</file>

<file path=ppt/slides/_rels/slide3.xml.rels><?xml version="1.0" encoding="UTF-8" standalone="yes"?>
<Relationships xmlns="http://schemas.openxmlformats.org/package/2006/relationships"><Relationship Id="rId3" Type="http://schemas.openxmlformats.org/officeDocument/2006/relationships/tags" Target="../tags/tag927.xml"/><Relationship Id="rId2" Type="http://schemas.openxmlformats.org/officeDocument/2006/relationships/tags" Target="../tags/tag926.xml"/><Relationship Id="rId1" Type="http://schemas.openxmlformats.org/officeDocument/2006/relationships/tags" Target="../tags/tag925.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1256.xml"/><Relationship Id="rId7" Type="http://schemas.openxmlformats.org/officeDocument/2006/relationships/image" Target="../media/image43.png"/><Relationship Id="rId2" Type="http://schemas.openxmlformats.org/officeDocument/2006/relationships/tags" Target="../tags/tag1255.xml"/><Relationship Id="rId1" Type="http://schemas.openxmlformats.org/officeDocument/2006/relationships/tags" Target="../tags/tag1254.xml"/><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1257.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263.xml"/><Relationship Id="rId7" Type="http://schemas.openxmlformats.org/officeDocument/2006/relationships/image" Target="../media/image44.png"/><Relationship Id="rId2" Type="http://schemas.openxmlformats.org/officeDocument/2006/relationships/tags" Target="../tags/tag1262.xml"/><Relationship Id="rId1" Type="http://schemas.openxmlformats.org/officeDocument/2006/relationships/tags" Target="../tags/tag1261.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1264.xml"/></Relationships>
</file>

<file path=ppt/slides/_rels/slide32.xml.rels><?xml version="1.0" encoding="UTF-8" standalone="yes"?>
<Relationships xmlns="http://schemas.openxmlformats.org/package/2006/relationships"><Relationship Id="rId3" Type="http://schemas.openxmlformats.org/officeDocument/2006/relationships/tags" Target="../tags/tag1270.xml"/><Relationship Id="rId2" Type="http://schemas.openxmlformats.org/officeDocument/2006/relationships/tags" Target="../tags/tag1269.xml"/><Relationship Id="rId1" Type="http://schemas.openxmlformats.org/officeDocument/2006/relationships/tags" Target="../tags/tag1268.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276.xml"/><Relationship Id="rId2" Type="http://schemas.openxmlformats.org/officeDocument/2006/relationships/tags" Target="../tags/tag1275.xml"/><Relationship Id="rId1" Type="http://schemas.openxmlformats.org/officeDocument/2006/relationships/tags" Target="../tags/tag1274.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282.xml"/><Relationship Id="rId2" Type="http://schemas.openxmlformats.org/officeDocument/2006/relationships/tags" Target="../tags/tag1281.xml"/><Relationship Id="rId1" Type="http://schemas.openxmlformats.org/officeDocument/2006/relationships/tags" Target="../tags/tag1280.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288.xml"/><Relationship Id="rId7" Type="http://schemas.openxmlformats.org/officeDocument/2006/relationships/image" Target="../media/image45.png"/><Relationship Id="rId2" Type="http://schemas.openxmlformats.org/officeDocument/2006/relationships/tags" Target="../tags/tag1287.xml"/><Relationship Id="rId1" Type="http://schemas.openxmlformats.org/officeDocument/2006/relationships/tags" Target="../tags/tag1286.xml"/><Relationship Id="rId6" Type="http://schemas.openxmlformats.org/officeDocument/2006/relationships/notesSlide" Target="../notesSlides/notesSlide35.xml"/><Relationship Id="rId5" Type="http://schemas.openxmlformats.org/officeDocument/2006/relationships/slideLayout" Target="../slideLayouts/slideLayout2.xml"/><Relationship Id="rId4" Type="http://schemas.openxmlformats.org/officeDocument/2006/relationships/tags" Target="../tags/tag1289.xml"/></Relationships>
</file>

<file path=ppt/slides/_rels/slide36.xml.rels><?xml version="1.0" encoding="UTF-8" standalone="yes"?>
<Relationships xmlns="http://schemas.openxmlformats.org/package/2006/relationships"><Relationship Id="rId3" Type="http://schemas.openxmlformats.org/officeDocument/2006/relationships/tags" Target="../tags/tag1295.xml"/><Relationship Id="rId2" Type="http://schemas.openxmlformats.org/officeDocument/2006/relationships/tags" Target="../tags/tag1294.xml"/><Relationship Id="rId1" Type="http://schemas.openxmlformats.org/officeDocument/2006/relationships/tags" Target="../tags/tag1293.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1301.xml"/><Relationship Id="rId2" Type="http://schemas.openxmlformats.org/officeDocument/2006/relationships/tags" Target="../tags/tag1300.xml"/><Relationship Id="rId1" Type="http://schemas.openxmlformats.org/officeDocument/2006/relationships/tags" Target="../tags/tag1299.xm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1307.xml"/><Relationship Id="rId2" Type="http://schemas.openxmlformats.org/officeDocument/2006/relationships/tags" Target="../tags/tag1306.xml"/><Relationship Id="rId1" Type="http://schemas.openxmlformats.org/officeDocument/2006/relationships/tags" Target="../tags/tag1305.xml"/><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1313.xml"/><Relationship Id="rId7" Type="http://schemas.openxmlformats.org/officeDocument/2006/relationships/image" Target="../media/image46.png"/><Relationship Id="rId2" Type="http://schemas.openxmlformats.org/officeDocument/2006/relationships/tags" Target="../tags/tag1312.xml"/><Relationship Id="rId1" Type="http://schemas.openxmlformats.org/officeDocument/2006/relationships/tags" Target="../tags/tag1311.xml"/><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tags" Target="../tags/tag1314.xml"/></Relationships>
</file>

<file path=ppt/slides/_rels/slide4.xml.rels><?xml version="1.0" encoding="UTF-8" standalone="yes"?>
<Relationships xmlns="http://schemas.openxmlformats.org/package/2006/relationships"><Relationship Id="rId3" Type="http://schemas.openxmlformats.org/officeDocument/2006/relationships/tags" Target="../tags/tag933.xml"/><Relationship Id="rId2" Type="http://schemas.openxmlformats.org/officeDocument/2006/relationships/tags" Target="../tags/tag932.xml"/><Relationship Id="rId1" Type="http://schemas.openxmlformats.org/officeDocument/2006/relationships/tags" Target="../tags/tag931.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320.xml"/><Relationship Id="rId2" Type="http://schemas.openxmlformats.org/officeDocument/2006/relationships/tags" Target="../tags/tag1319.xml"/><Relationship Id="rId1" Type="http://schemas.openxmlformats.org/officeDocument/2006/relationships/tags" Target="../tags/tag1318.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326.xml"/><Relationship Id="rId2" Type="http://schemas.openxmlformats.org/officeDocument/2006/relationships/tags" Target="../tags/tag1325.xml"/><Relationship Id="rId1" Type="http://schemas.openxmlformats.org/officeDocument/2006/relationships/tags" Target="../tags/tag1324.xml"/><Relationship Id="rId6" Type="http://schemas.openxmlformats.org/officeDocument/2006/relationships/image" Target="../media/image47.jpeg"/><Relationship Id="rId5" Type="http://schemas.openxmlformats.org/officeDocument/2006/relationships/notesSlide" Target="../notesSlides/notesSlide41.xml"/><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tags" Target="../tags/tag1332.xml"/><Relationship Id="rId2" Type="http://schemas.openxmlformats.org/officeDocument/2006/relationships/tags" Target="../tags/tag1331.xml"/><Relationship Id="rId1" Type="http://schemas.openxmlformats.org/officeDocument/2006/relationships/tags" Target="../tags/tag1330.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338.xml"/><Relationship Id="rId7" Type="http://schemas.openxmlformats.org/officeDocument/2006/relationships/image" Target="../media/image48.jpeg"/><Relationship Id="rId2" Type="http://schemas.openxmlformats.org/officeDocument/2006/relationships/tags" Target="../tags/tag1337.xml"/><Relationship Id="rId1" Type="http://schemas.openxmlformats.org/officeDocument/2006/relationships/tags" Target="../tags/tag1336.xm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1339.xml"/></Relationships>
</file>

<file path=ppt/slides/_rels/slide44.xml.rels><?xml version="1.0" encoding="UTF-8" standalone="yes"?>
<Relationships xmlns="http://schemas.openxmlformats.org/package/2006/relationships"><Relationship Id="rId3" Type="http://schemas.openxmlformats.org/officeDocument/2006/relationships/tags" Target="../tags/tag1345.xml"/><Relationship Id="rId2" Type="http://schemas.openxmlformats.org/officeDocument/2006/relationships/tags" Target="../tags/tag1344.xml"/><Relationship Id="rId1" Type="http://schemas.openxmlformats.org/officeDocument/2006/relationships/tags" Target="../tags/tag1343.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351.xml"/><Relationship Id="rId2" Type="http://schemas.openxmlformats.org/officeDocument/2006/relationships/tags" Target="../tags/tag1350.xml"/><Relationship Id="rId1" Type="http://schemas.openxmlformats.org/officeDocument/2006/relationships/tags" Target="../tags/tag1349.xm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357.xml"/><Relationship Id="rId2" Type="http://schemas.openxmlformats.org/officeDocument/2006/relationships/tags" Target="../tags/tag1356.xml"/><Relationship Id="rId1" Type="http://schemas.openxmlformats.org/officeDocument/2006/relationships/tags" Target="../tags/tag1355.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363.xml"/><Relationship Id="rId7" Type="http://schemas.openxmlformats.org/officeDocument/2006/relationships/image" Target="../media/image49.gif"/><Relationship Id="rId2" Type="http://schemas.openxmlformats.org/officeDocument/2006/relationships/tags" Target="../tags/tag1362.xml"/><Relationship Id="rId1" Type="http://schemas.openxmlformats.org/officeDocument/2006/relationships/tags" Target="../tags/tag1361.xml"/><Relationship Id="rId6" Type="http://schemas.openxmlformats.org/officeDocument/2006/relationships/notesSlide" Target="../notesSlides/notesSlide47.xml"/><Relationship Id="rId5" Type="http://schemas.openxmlformats.org/officeDocument/2006/relationships/slideLayout" Target="../slideLayouts/slideLayout2.xml"/><Relationship Id="rId4" Type="http://schemas.openxmlformats.org/officeDocument/2006/relationships/tags" Target="../tags/tag1364.xml"/></Relationships>
</file>

<file path=ppt/slides/_rels/slide48.xml.rels><?xml version="1.0" encoding="UTF-8" standalone="yes"?>
<Relationships xmlns="http://schemas.openxmlformats.org/package/2006/relationships"><Relationship Id="rId3" Type="http://schemas.openxmlformats.org/officeDocument/2006/relationships/tags" Target="../tags/tag1370.xml"/><Relationship Id="rId2" Type="http://schemas.openxmlformats.org/officeDocument/2006/relationships/tags" Target="../tags/tag1369.xml"/><Relationship Id="rId1" Type="http://schemas.openxmlformats.org/officeDocument/2006/relationships/tags" Target="../tags/tag1368.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376.xml"/><Relationship Id="rId2" Type="http://schemas.openxmlformats.org/officeDocument/2006/relationships/tags" Target="../tags/tag1375.xml"/><Relationship Id="rId1" Type="http://schemas.openxmlformats.org/officeDocument/2006/relationships/tags" Target="../tags/tag1374.xml"/><Relationship Id="rId5" Type="http://schemas.openxmlformats.org/officeDocument/2006/relationships/notesSlide" Target="../notesSlides/notesSlide49.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tags" Target="../tags/tag939.xml"/><Relationship Id="rId2" Type="http://schemas.openxmlformats.org/officeDocument/2006/relationships/tags" Target="../tags/tag938.xml"/><Relationship Id="rId1" Type="http://schemas.openxmlformats.org/officeDocument/2006/relationships/tags" Target="../tags/tag937.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382.xml"/><Relationship Id="rId2" Type="http://schemas.openxmlformats.org/officeDocument/2006/relationships/tags" Target="../tags/tag1381.xml"/><Relationship Id="rId1" Type="http://schemas.openxmlformats.org/officeDocument/2006/relationships/tags" Target="../tags/tag1380.xml"/><Relationship Id="rId6" Type="http://schemas.openxmlformats.org/officeDocument/2006/relationships/image" Target="../media/image50.jpeg"/><Relationship Id="rId5" Type="http://schemas.openxmlformats.org/officeDocument/2006/relationships/notesSlide" Target="../notesSlides/notesSlide50.xml"/><Relationship Id="rId4"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tags" Target="../tags/tag1388.xml"/><Relationship Id="rId2" Type="http://schemas.openxmlformats.org/officeDocument/2006/relationships/tags" Target="../tags/tag1387.xml"/><Relationship Id="rId1" Type="http://schemas.openxmlformats.org/officeDocument/2006/relationships/tags" Target="../tags/tag1386.xml"/><Relationship Id="rId6" Type="http://schemas.openxmlformats.org/officeDocument/2006/relationships/image" Target="../media/image51.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1399.xml"/><Relationship Id="rId13" Type="http://schemas.openxmlformats.org/officeDocument/2006/relationships/slideLayout" Target="../slideLayouts/slideLayout2.xml"/><Relationship Id="rId18" Type="http://schemas.openxmlformats.org/officeDocument/2006/relationships/image" Target="../media/image55.png"/><Relationship Id="rId3" Type="http://schemas.openxmlformats.org/officeDocument/2006/relationships/tags" Target="../tags/tag1394.xml"/><Relationship Id="rId7" Type="http://schemas.openxmlformats.org/officeDocument/2006/relationships/tags" Target="../tags/tag1398.xml"/><Relationship Id="rId12" Type="http://schemas.openxmlformats.org/officeDocument/2006/relationships/tags" Target="../tags/tag1403.xml"/><Relationship Id="rId17" Type="http://schemas.openxmlformats.org/officeDocument/2006/relationships/image" Target="../media/image54.png"/><Relationship Id="rId2" Type="http://schemas.openxmlformats.org/officeDocument/2006/relationships/tags" Target="../tags/tag1393.xml"/><Relationship Id="rId16" Type="http://schemas.openxmlformats.org/officeDocument/2006/relationships/image" Target="../media/image53.png"/><Relationship Id="rId1" Type="http://schemas.openxmlformats.org/officeDocument/2006/relationships/tags" Target="../tags/tag1392.xml"/><Relationship Id="rId6" Type="http://schemas.openxmlformats.org/officeDocument/2006/relationships/tags" Target="../tags/tag1397.xml"/><Relationship Id="rId11" Type="http://schemas.openxmlformats.org/officeDocument/2006/relationships/tags" Target="../tags/tag1402.xml"/><Relationship Id="rId5" Type="http://schemas.openxmlformats.org/officeDocument/2006/relationships/tags" Target="../tags/tag1396.xml"/><Relationship Id="rId15" Type="http://schemas.openxmlformats.org/officeDocument/2006/relationships/image" Target="../media/image52.png"/><Relationship Id="rId10" Type="http://schemas.openxmlformats.org/officeDocument/2006/relationships/tags" Target="../tags/tag1401.xml"/><Relationship Id="rId19" Type="http://schemas.openxmlformats.org/officeDocument/2006/relationships/image" Target="../media/image56.png"/><Relationship Id="rId4" Type="http://schemas.openxmlformats.org/officeDocument/2006/relationships/tags" Target="../tags/tag1395.xml"/><Relationship Id="rId9" Type="http://schemas.openxmlformats.org/officeDocument/2006/relationships/tags" Target="../tags/tag1400.xml"/><Relationship Id="rId1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tags" Target="../tags/tag1414.xml"/><Relationship Id="rId13" Type="http://schemas.openxmlformats.org/officeDocument/2006/relationships/notesSlide" Target="../notesSlides/notesSlide53.xml"/><Relationship Id="rId3" Type="http://schemas.openxmlformats.org/officeDocument/2006/relationships/tags" Target="../tags/tag1409.xml"/><Relationship Id="rId7" Type="http://schemas.openxmlformats.org/officeDocument/2006/relationships/tags" Target="../tags/tag1413.xml"/><Relationship Id="rId12" Type="http://schemas.openxmlformats.org/officeDocument/2006/relationships/slideLayout" Target="../slideLayouts/slideLayout2.xml"/><Relationship Id="rId17" Type="http://schemas.openxmlformats.org/officeDocument/2006/relationships/image" Target="../media/image58.png"/><Relationship Id="rId2" Type="http://schemas.openxmlformats.org/officeDocument/2006/relationships/tags" Target="../tags/tag1408.xml"/><Relationship Id="rId16" Type="http://schemas.openxmlformats.org/officeDocument/2006/relationships/image" Target="../media/image57.png"/><Relationship Id="rId1" Type="http://schemas.openxmlformats.org/officeDocument/2006/relationships/tags" Target="../tags/tag1407.xml"/><Relationship Id="rId6" Type="http://schemas.openxmlformats.org/officeDocument/2006/relationships/tags" Target="../tags/tag1412.xml"/><Relationship Id="rId11" Type="http://schemas.openxmlformats.org/officeDocument/2006/relationships/tags" Target="../tags/tag1417.xml"/><Relationship Id="rId5" Type="http://schemas.openxmlformats.org/officeDocument/2006/relationships/tags" Target="../tags/tag1411.xml"/><Relationship Id="rId15" Type="http://schemas.openxmlformats.org/officeDocument/2006/relationships/image" Target="../media/image53.png"/><Relationship Id="rId10" Type="http://schemas.openxmlformats.org/officeDocument/2006/relationships/tags" Target="../tags/tag1416.xml"/><Relationship Id="rId4" Type="http://schemas.openxmlformats.org/officeDocument/2006/relationships/tags" Target="../tags/tag1410.xml"/><Relationship Id="rId9" Type="http://schemas.openxmlformats.org/officeDocument/2006/relationships/tags" Target="../tags/tag1415.xml"/><Relationship Id="rId1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tags" Target="../tags/tag1423.xml"/><Relationship Id="rId2" Type="http://schemas.openxmlformats.org/officeDocument/2006/relationships/tags" Target="../tags/tag1422.xml"/><Relationship Id="rId1" Type="http://schemas.openxmlformats.org/officeDocument/2006/relationships/tags" Target="../tags/tag1421.xm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1429.xml"/><Relationship Id="rId7" Type="http://schemas.openxmlformats.org/officeDocument/2006/relationships/tags" Target="../tags/tag1433.xml"/><Relationship Id="rId2" Type="http://schemas.openxmlformats.org/officeDocument/2006/relationships/tags" Target="../tags/tag1428.xml"/><Relationship Id="rId1" Type="http://schemas.openxmlformats.org/officeDocument/2006/relationships/tags" Target="../tags/tag1427.xml"/><Relationship Id="rId6" Type="http://schemas.openxmlformats.org/officeDocument/2006/relationships/tags" Target="../tags/tag1432.xml"/><Relationship Id="rId11" Type="http://schemas.openxmlformats.org/officeDocument/2006/relationships/image" Target="../media/image21.jpeg"/><Relationship Id="rId5" Type="http://schemas.openxmlformats.org/officeDocument/2006/relationships/tags" Target="../tags/tag1431.xml"/><Relationship Id="rId10" Type="http://schemas.openxmlformats.org/officeDocument/2006/relationships/image" Target="../media/image20.jpeg"/><Relationship Id="rId4" Type="http://schemas.openxmlformats.org/officeDocument/2006/relationships/tags" Target="../tags/tag1430.xml"/><Relationship Id="rId9"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8" Type="http://schemas.openxmlformats.org/officeDocument/2006/relationships/tags" Target="../tags/tag950.xml"/><Relationship Id="rId13" Type="http://schemas.openxmlformats.org/officeDocument/2006/relationships/tags" Target="../tags/tag955.xml"/><Relationship Id="rId18" Type="http://schemas.openxmlformats.org/officeDocument/2006/relationships/tags" Target="../tags/tag960.xml"/><Relationship Id="rId26" Type="http://schemas.openxmlformats.org/officeDocument/2006/relationships/slideLayout" Target="../slideLayouts/slideLayout20.xml"/><Relationship Id="rId3" Type="http://schemas.openxmlformats.org/officeDocument/2006/relationships/tags" Target="../tags/tag945.xml"/><Relationship Id="rId21" Type="http://schemas.openxmlformats.org/officeDocument/2006/relationships/tags" Target="../tags/tag963.xml"/><Relationship Id="rId7" Type="http://schemas.openxmlformats.org/officeDocument/2006/relationships/tags" Target="../tags/tag949.xml"/><Relationship Id="rId12" Type="http://schemas.openxmlformats.org/officeDocument/2006/relationships/tags" Target="../tags/tag954.xml"/><Relationship Id="rId17" Type="http://schemas.openxmlformats.org/officeDocument/2006/relationships/tags" Target="../tags/tag959.xml"/><Relationship Id="rId25" Type="http://schemas.openxmlformats.org/officeDocument/2006/relationships/tags" Target="../tags/tag967.xml"/><Relationship Id="rId2" Type="http://schemas.openxmlformats.org/officeDocument/2006/relationships/tags" Target="../tags/tag944.xml"/><Relationship Id="rId16" Type="http://schemas.openxmlformats.org/officeDocument/2006/relationships/tags" Target="../tags/tag958.xml"/><Relationship Id="rId20" Type="http://schemas.openxmlformats.org/officeDocument/2006/relationships/tags" Target="../tags/tag962.xml"/><Relationship Id="rId29" Type="http://schemas.openxmlformats.org/officeDocument/2006/relationships/image" Target="../media/image23.png"/><Relationship Id="rId1" Type="http://schemas.openxmlformats.org/officeDocument/2006/relationships/tags" Target="../tags/tag943.xml"/><Relationship Id="rId6" Type="http://schemas.openxmlformats.org/officeDocument/2006/relationships/tags" Target="../tags/tag948.xml"/><Relationship Id="rId11" Type="http://schemas.openxmlformats.org/officeDocument/2006/relationships/tags" Target="../tags/tag953.xml"/><Relationship Id="rId24" Type="http://schemas.openxmlformats.org/officeDocument/2006/relationships/tags" Target="../tags/tag966.xml"/><Relationship Id="rId5" Type="http://schemas.openxmlformats.org/officeDocument/2006/relationships/tags" Target="../tags/tag947.xml"/><Relationship Id="rId15" Type="http://schemas.openxmlformats.org/officeDocument/2006/relationships/tags" Target="../tags/tag957.xml"/><Relationship Id="rId23" Type="http://schemas.openxmlformats.org/officeDocument/2006/relationships/tags" Target="../tags/tag965.xml"/><Relationship Id="rId28" Type="http://schemas.openxmlformats.org/officeDocument/2006/relationships/image" Target="../media/image22.wmf"/><Relationship Id="rId10" Type="http://schemas.openxmlformats.org/officeDocument/2006/relationships/tags" Target="../tags/tag952.xml"/><Relationship Id="rId19" Type="http://schemas.openxmlformats.org/officeDocument/2006/relationships/tags" Target="../tags/tag961.xml"/><Relationship Id="rId4" Type="http://schemas.openxmlformats.org/officeDocument/2006/relationships/tags" Target="../tags/tag946.xml"/><Relationship Id="rId9" Type="http://schemas.openxmlformats.org/officeDocument/2006/relationships/tags" Target="../tags/tag951.xml"/><Relationship Id="rId14" Type="http://schemas.openxmlformats.org/officeDocument/2006/relationships/tags" Target="../tags/tag956.xml"/><Relationship Id="rId22" Type="http://schemas.openxmlformats.org/officeDocument/2006/relationships/tags" Target="../tags/tag964.xml"/><Relationship Id="rId2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978.xml"/><Relationship Id="rId13" Type="http://schemas.openxmlformats.org/officeDocument/2006/relationships/tags" Target="../tags/tag983.xml"/><Relationship Id="rId18" Type="http://schemas.openxmlformats.org/officeDocument/2006/relationships/tags" Target="../tags/tag988.xml"/><Relationship Id="rId26" Type="http://schemas.openxmlformats.org/officeDocument/2006/relationships/image" Target="../media/image23.png"/><Relationship Id="rId3" Type="http://schemas.openxmlformats.org/officeDocument/2006/relationships/tags" Target="../tags/tag973.xml"/><Relationship Id="rId21" Type="http://schemas.openxmlformats.org/officeDocument/2006/relationships/tags" Target="../tags/tag991.xml"/><Relationship Id="rId7" Type="http://schemas.openxmlformats.org/officeDocument/2006/relationships/tags" Target="../tags/tag977.xml"/><Relationship Id="rId12" Type="http://schemas.openxmlformats.org/officeDocument/2006/relationships/tags" Target="../tags/tag982.xml"/><Relationship Id="rId17" Type="http://schemas.openxmlformats.org/officeDocument/2006/relationships/tags" Target="../tags/tag987.xml"/><Relationship Id="rId25" Type="http://schemas.openxmlformats.org/officeDocument/2006/relationships/image" Target="../media/image24.wmf"/><Relationship Id="rId2" Type="http://schemas.openxmlformats.org/officeDocument/2006/relationships/tags" Target="../tags/tag972.xml"/><Relationship Id="rId16" Type="http://schemas.openxmlformats.org/officeDocument/2006/relationships/tags" Target="../tags/tag986.xml"/><Relationship Id="rId20" Type="http://schemas.openxmlformats.org/officeDocument/2006/relationships/tags" Target="../tags/tag990.xml"/><Relationship Id="rId1" Type="http://schemas.openxmlformats.org/officeDocument/2006/relationships/tags" Target="../tags/tag971.xml"/><Relationship Id="rId6" Type="http://schemas.openxmlformats.org/officeDocument/2006/relationships/tags" Target="../tags/tag976.xml"/><Relationship Id="rId11" Type="http://schemas.openxmlformats.org/officeDocument/2006/relationships/tags" Target="../tags/tag981.xml"/><Relationship Id="rId24" Type="http://schemas.openxmlformats.org/officeDocument/2006/relationships/notesSlide" Target="../notesSlides/notesSlide7.xml"/><Relationship Id="rId5" Type="http://schemas.openxmlformats.org/officeDocument/2006/relationships/tags" Target="../tags/tag975.xml"/><Relationship Id="rId15" Type="http://schemas.openxmlformats.org/officeDocument/2006/relationships/tags" Target="../tags/tag985.xml"/><Relationship Id="rId23" Type="http://schemas.openxmlformats.org/officeDocument/2006/relationships/slideLayout" Target="../slideLayouts/slideLayout20.xml"/><Relationship Id="rId10" Type="http://schemas.openxmlformats.org/officeDocument/2006/relationships/tags" Target="../tags/tag980.xml"/><Relationship Id="rId19" Type="http://schemas.openxmlformats.org/officeDocument/2006/relationships/tags" Target="../tags/tag989.xml"/><Relationship Id="rId4" Type="http://schemas.openxmlformats.org/officeDocument/2006/relationships/tags" Target="../tags/tag974.xml"/><Relationship Id="rId9" Type="http://schemas.openxmlformats.org/officeDocument/2006/relationships/tags" Target="../tags/tag979.xml"/><Relationship Id="rId14" Type="http://schemas.openxmlformats.org/officeDocument/2006/relationships/tags" Target="../tags/tag984.xml"/><Relationship Id="rId22" Type="http://schemas.openxmlformats.org/officeDocument/2006/relationships/tags" Target="../tags/tag992.xml"/></Relationships>
</file>

<file path=ppt/slides/_rels/slide8.xml.rels><?xml version="1.0" encoding="UTF-8" standalone="yes"?>
<Relationships xmlns="http://schemas.openxmlformats.org/package/2006/relationships"><Relationship Id="rId8" Type="http://schemas.openxmlformats.org/officeDocument/2006/relationships/tags" Target="../tags/tag1003.xml"/><Relationship Id="rId13" Type="http://schemas.openxmlformats.org/officeDocument/2006/relationships/tags" Target="../tags/tag1008.xml"/><Relationship Id="rId18" Type="http://schemas.openxmlformats.org/officeDocument/2006/relationships/tags" Target="../tags/tag1013.xml"/><Relationship Id="rId3" Type="http://schemas.openxmlformats.org/officeDocument/2006/relationships/tags" Target="../tags/tag998.xml"/><Relationship Id="rId21" Type="http://schemas.openxmlformats.org/officeDocument/2006/relationships/notesSlide" Target="../notesSlides/notesSlide8.xml"/><Relationship Id="rId7" Type="http://schemas.openxmlformats.org/officeDocument/2006/relationships/tags" Target="../tags/tag1002.xml"/><Relationship Id="rId12" Type="http://schemas.openxmlformats.org/officeDocument/2006/relationships/tags" Target="../tags/tag1007.xml"/><Relationship Id="rId17" Type="http://schemas.openxmlformats.org/officeDocument/2006/relationships/tags" Target="../tags/tag1012.xml"/><Relationship Id="rId2" Type="http://schemas.openxmlformats.org/officeDocument/2006/relationships/tags" Target="../tags/tag997.xml"/><Relationship Id="rId16" Type="http://schemas.openxmlformats.org/officeDocument/2006/relationships/tags" Target="../tags/tag1011.xml"/><Relationship Id="rId20" Type="http://schemas.openxmlformats.org/officeDocument/2006/relationships/slideLayout" Target="../slideLayouts/slideLayout20.xml"/><Relationship Id="rId1" Type="http://schemas.openxmlformats.org/officeDocument/2006/relationships/tags" Target="../tags/tag996.xml"/><Relationship Id="rId6" Type="http://schemas.openxmlformats.org/officeDocument/2006/relationships/tags" Target="../tags/tag1001.xml"/><Relationship Id="rId11" Type="http://schemas.openxmlformats.org/officeDocument/2006/relationships/tags" Target="../tags/tag1006.xml"/><Relationship Id="rId5" Type="http://schemas.openxmlformats.org/officeDocument/2006/relationships/tags" Target="../tags/tag1000.xml"/><Relationship Id="rId15" Type="http://schemas.openxmlformats.org/officeDocument/2006/relationships/tags" Target="../tags/tag1010.xml"/><Relationship Id="rId23" Type="http://schemas.openxmlformats.org/officeDocument/2006/relationships/image" Target="../media/image23.png"/><Relationship Id="rId10" Type="http://schemas.openxmlformats.org/officeDocument/2006/relationships/tags" Target="../tags/tag1005.xml"/><Relationship Id="rId19" Type="http://schemas.openxmlformats.org/officeDocument/2006/relationships/tags" Target="../tags/tag1014.xml"/><Relationship Id="rId4" Type="http://schemas.openxmlformats.org/officeDocument/2006/relationships/tags" Target="../tags/tag999.xml"/><Relationship Id="rId9" Type="http://schemas.openxmlformats.org/officeDocument/2006/relationships/tags" Target="../tags/tag1004.xml"/><Relationship Id="rId14" Type="http://schemas.openxmlformats.org/officeDocument/2006/relationships/tags" Target="../tags/tag1009.xml"/><Relationship Id="rId22" Type="http://schemas.openxmlformats.org/officeDocument/2006/relationships/image" Target="../media/image25.wmf"/></Relationships>
</file>

<file path=ppt/slides/_rels/slide9.xml.rels><?xml version="1.0" encoding="UTF-8" standalone="yes"?>
<Relationships xmlns="http://schemas.openxmlformats.org/package/2006/relationships"><Relationship Id="rId8" Type="http://schemas.openxmlformats.org/officeDocument/2006/relationships/tags" Target="../tags/tag1025.xml"/><Relationship Id="rId13" Type="http://schemas.openxmlformats.org/officeDocument/2006/relationships/tags" Target="../tags/tag1030.xml"/><Relationship Id="rId18" Type="http://schemas.openxmlformats.org/officeDocument/2006/relationships/notesSlide" Target="../notesSlides/notesSlide9.xml"/><Relationship Id="rId3" Type="http://schemas.openxmlformats.org/officeDocument/2006/relationships/tags" Target="../tags/tag1020.xml"/><Relationship Id="rId7" Type="http://schemas.openxmlformats.org/officeDocument/2006/relationships/tags" Target="../tags/tag1024.xml"/><Relationship Id="rId12" Type="http://schemas.openxmlformats.org/officeDocument/2006/relationships/tags" Target="../tags/tag1029.xml"/><Relationship Id="rId17" Type="http://schemas.openxmlformats.org/officeDocument/2006/relationships/slideLayout" Target="../slideLayouts/slideLayout20.xml"/><Relationship Id="rId2" Type="http://schemas.openxmlformats.org/officeDocument/2006/relationships/tags" Target="../tags/tag1019.xml"/><Relationship Id="rId16" Type="http://schemas.openxmlformats.org/officeDocument/2006/relationships/tags" Target="../tags/tag1033.xml"/><Relationship Id="rId20" Type="http://schemas.openxmlformats.org/officeDocument/2006/relationships/image" Target="../media/image23.png"/><Relationship Id="rId1" Type="http://schemas.openxmlformats.org/officeDocument/2006/relationships/tags" Target="../tags/tag1018.xml"/><Relationship Id="rId6" Type="http://schemas.openxmlformats.org/officeDocument/2006/relationships/tags" Target="../tags/tag1023.xml"/><Relationship Id="rId11" Type="http://schemas.openxmlformats.org/officeDocument/2006/relationships/tags" Target="../tags/tag1028.xml"/><Relationship Id="rId5" Type="http://schemas.openxmlformats.org/officeDocument/2006/relationships/tags" Target="../tags/tag1022.xml"/><Relationship Id="rId15" Type="http://schemas.openxmlformats.org/officeDocument/2006/relationships/tags" Target="../tags/tag1032.xml"/><Relationship Id="rId10" Type="http://schemas.openxmlformats.org/officeDocument/2006/relationships/tags" Target="../tags/tag1027.xml"/><Relationship Id="rId19" Type="http://schemas.openxmlformats.org/officeDocument/2006/relationships/image" Target="../media/image26.wmf"/><Relationship Id="rId4" Type="http://schemas.openxmlformats.org/officeDocument/2006/relationships/tags" Target="../tags/tag1021.xml"/><Relationship Id="rId9" Type="http://schemas.openxmlformats.org/officeDocument/2006/relationships/tags" Target="../tags/tag1026.xml"/><Relationship Id="rId14" Type="http://schemas.openxmlformats.org/officeDocument/2006/relationships/tags" Target="../tags/tag10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2" y="29002"/>
            <a:ext cx="9146380" cy="3048793"/>
          </a:xfrm>
        </p:spPr>
      </p:pic>
      <p:sp>
        <p:nvSpPr>
          <p:cNvPr id="2" name="Title 1"/>
          <p:cNvSpPr>
            <a:spLocks noGrp="1"/>
          </p:cNvSpPr>
          <p:nvPr>
            <p:ph type="ctrTitle"/>
            <p:custDataLst>
              <p:tags r:id="rId2"/>
            </p:custDataLst>
          </p:nvPr>
        </p:nvSpPr>
        <p:spPr>
          <a:xfrm>
            <a:off x="541338" y="3586198"/>
            <a:ext cx="6520269" cy="1519200"/>
          </a:xfrm>
        </p:spPr>
        <p:txBody>
          <a:bodyPr/>
          <a:lstStyle/>
          <a:p>
            <a:r>
              <a:rPr lang="en-US"/>
              <a:t>What Every In-House Attorney Needs to Know About E-Discovery</a:t>
            </a:r>
          </a:p>
        </p:txBody>
      </p:sp>
      <p:sp>
        <p:nvSpPr>
          <p:cNvPr id="3" name="Subtitle 2"/>
          <p:cNvSpPr>
            <a:spLocks noGrp="1"/>
          </p:cNvSpPr>
          <p:nvPr>
            <p:ph type="subTitle" idx="1"/>
            <p:custDataLst>
              <p:tags r:id="rId3"/>
            </p:custDataLst>
          </p:nvPr>
        </p:nvSpPr>
        <p:spPr>
          <a:xfrm>
            <a:off x="541338" y="4768058"/>
            <a:ext cx="6055200" cy="1140599"/>
          </a:xfrm>
        </p:spPr>
        <p:txBody>
          <a:bodyPr/>
          <a:lstStyle/>
          <a:p>
            <a:r>
              <a:rPr lang="en-GB" b="1" smtClean="0"/>
              <a:t>June 23, 2022 </a:t>
            </a:r>
            <a:endParaRPr lang="en-GB" b="1" smtClean="0">
              <a:latin typeface="+mj-lt"/>
              <a:ea typeface="+mj-ea"/>
              <a:cs typeface="+mj-cs"/>
            </a:endParaRPr>
          </a:p>
        </p:txBody>
      </p:sp>
      <p:graphicFrame>
        <p:nvGraphicFramePr>
          <p:cNvPr id="8" name="Table 7"/>
          <p:cNvGraphicFramePr>
            <a:graphicFrameLocks noGrp="1"/>
          </p:cNvGraphicFramePr>
          <p:nvPr>
            <p:custDataLst>
              <p:tags r:id="rId4"/>
            </p:custDataLst>
            <p:extLst>
              <p:ext uri="{D42A27DB-BD31-4B8C-83A1-F6EECF244321}">
                <p14:modId xmlns:p14="http://schemas.microsoft.com/office/powerpoint/2010/main" val="1992496214"/>
              </p:ext>
            </p:extLst>
          </p:nvPr>
        </p:nvGraphicFramePr>
        <p:xfrm>
          <a:off x="6824274" y="0"/>
          <a:ext cx="2314175" cy="736098"/>
        </p:xfrm>
        <a:graphic>
          <a:graphicData uri="http://schemas.openxmlformats.org/drawingml/2006/table">
            <a:tbl>
              <a:tblPr firstRow="1" bandRow="1">
                <a:tableStyleId>{7E9639D4-E3E2-4D34-9284-5A2195B3D0D7}</a:tableStyleId>
              </a:tblPr>
              <a:tblGrid>
                <a:gridCol w="2314175">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541338">
                <a:tc>
                  <a:txBody>
                    <a:bodyPr/>
                    <a:lstStyle/>
                    <a:p>
                      <a:pPr algn="r"/>
                      <a:r>
                        <a:rPr lang="en-GB" sz="900" b="1" i="0" baseline="0" smtClean="0">
                          <a:solidFill>
                            <a:schemeClr val="accent1"/>
                          </a:solidFill>
                          <a:latin typeface="+mj-lt"/>
                          <a:ea typeface="+mj-ea"/>
                          <a:cs typeface="+mj-cs"/>
                        </a:rPr>
                        <a:t>R</a:t>
                      </a:r>
                      <a:r>
                        <a:rPr lang="en-GB" sz="900" b="1" i="0" baseline="0" smtClean="0">
                          <a:solidFill>
                            <a:srgbClr val="000000"/>
                          </a:solidFill>
                          <a:latin typeface="+mj-lt"/>
                          <a:ea typeface="+mj-ea"/>
                          <a:cs typeface="+mj-cs"/>
                        </a:rPr>
                        <a:t>ecords &amp; </a:t>
                      </a:r>
                      <a:r>
                        <a:rPr lang="en-GB" sz="900" b="1" i="0" baseline="0" smtClean="0">
                          <a:solidFill>
                            <a:schemeClr val="accent1"/>
                          </a:solidFill>
                          <a:latin typeface="+mj-lt"/>
                          <a:ea typeface="+mj-ea"/>
                          <a:cs typeface="+mj-cs"/>
                        </a:rPr>
                        <a:t>E</a:t>
                      </a:r>
                      <a:r>
                        <a:rPr lang="en-GB" sz="900" b="1" i="0" baseline="0" smtClean="0">
                          <a:solidFill>
                            <a:srgbClr val="000000"/>
                          </a:solidFill>
                          <a:latin typeface="+mj-lt"/>
                          <a:ea typeface="+mj-ea"/>
                          <a:cs typeface="+mj-cs"/>
                        </a:rPr>
                        <a:t>-</a:t>
                      </a:r>
                      <a:r>
                        <a:rPr lang="en-GB" sz="900" b="1" i="0" baseline="0" smtClean="0">
                          <a:solidFill>
                            <a:schemeClr val="accent1"/>
                          </a:solidFill>
                          <a:latin typeface="+mj-lt"/>
                          <a:ea typeface="+mj-ea"/>
                          <a:cs typeface="+mj-cs"/>
                        </a:rPr>
                        <a:t>D</a:t>
                      </a:r>
                      <a:r>
                        <a:rPr lang="en-GB" sz="900" b="1" i="0" baseline="0" smtClean="0">
                          <a:solidFill>
                            <a:srgbClr val="000000"/>
                          </a:solidFill>
                          <a:latin typeface="+mj-lt"/>
                          <a:ea typeface="+mj-ea"/>
                          <a:cs typeface="+mj-cs"/>
                        </a:rPr>
                        <a:t>iscovery (</a:t>
                      </a:r>
                      <a:r>
                        <a:rPr lang="en-GB" sz="900" b="1" i="0" baseline="0" smtClean="0">
                          <a:solidFill>
                            <a:schemeClr val="accent1"/>
                          </a:solidFill>
                          <a:latin typeface="+mj-lt"/>
                          <a:ea typeface="+mj-ea"/>
                          <a:cs typeface="+mj-cs"/>
                        </a:rPr>
                        <a:t>RED</a:t>
                      </a:r>
                      <a:r>
                        <a:rPr lang="en-GB" sz="900" b="1" i="0" baseline="0" smtClean="0">
                          <a:solidFill>
                            <a:srgbClr val="000000"/>
                          </a:solidFill>
                          <a:latin typeface="+mj-lt"/>
                          <a:ea typeface="+mj-ea"/>
                          <a:cs typeface="+mj-cs"/>
                        </a:rPr>
                        <a:t>)</a:t>
                      </a:r>
                      <a:endParaRPr lang="en-GB" sz="900" b="1" i="0" baseline="0">
                        <a:solidFill>
                          <a:srgbClr val="000000"/>
                        </a:solidFill>
                        <a:latin typeface="+mj-lt"/>
                        <a:ea typeface="+mj-ea"/>
                        <a:cs typeface="+mj-cs"/>
                      </a:endParaRPr>
                    </a:p>
                  </a:txBody>
                  <a:tcPr marL="0" marR="540000" marT="0" marB="57600" anchor="b">
                    <a:lnL w="9525" cap="flat" cmpd="sng" algn="ctr">
                      <a:noFill/>
                      <a:prstDash val="solid"/>
                    </a:lnL>
                    <a:lnR w="9525" cap="flat" cmpd="sng" algn="ctr">
                      <a:noFill/>
                      <a:prstDash val="solid"/>
                    </a:lnR>
                    <a:lnT w="9525" cap="flat" cmpd="sng" algn="ctr">
                      <a:noFill/>
                      <a:prstDash val="solid"/>
                    </a:lnT>
                    <a:lnB w="12700" cap="flat" cmpd="sng" algn="ctr">
                      <a:solidFill>
                        <a:srgbClr val="E03A3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148944">
                <a:tc>
                  <a:txBody>
                    <a:bodyPr/>
                    <a:lstStyle/>
                    <a:p>
                      <a:pPr algn="r"/>
                      <a:endParaRPr lang="en-GB" sz="900" baseline="0">
                        <a:solidFill>
                          <a:srgbClr val="000000"/>
                        </a:solidFill>
                        <a:latin typeface="+mn-lt"/>
                      </a:endParaRPr>
                    </a:p>
                  </a:txBody>
                  <a:tcPr marL="0" marR="540000" marT="57600" marB="0">
                    <a:lnL w="9525" cap="flat" cmpd="sng" algn="ctr">
                      <a:noFill/>
                      <a:prstDash val="solid"/>
                    </a:lnL>
                    <a:lnR w="9525" cap="flat" cmpd="sng" algn="ctr">
                      <a:noFill/>
                      <a:prstDash val="solid"/>
                    </a:lnR>
                    <a:lnT w="12700" cap="flat" cmpd="sng" algn="ctr">
                      <a:solidFill>
                        <a:srgbClr val="E03A3E"/>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bl>
          </a:graphicData>
        </a:graphic>
      </p:graphicFrame>
      <p:grpSp>
        <p:nvGrpSpPr>
          <p:cNvPr id="7" name="Group 6"/>
          <p:cNvGrpSpPr>
            <a:grpSpLocks noChangeAspect="1"/>
          </p:cNvGrpSpPr>
          <p:nvPr>
            <p:custDataLst>
              <p:tags r:id="rId5"/>
            </p:custDataLst>
          </p:nvPr>
        </p:nvGrpSpPr>
        <p:grpSpPr>
          <a:xfrm>
            <a:off x="490945" y="2149486"/>
            <a:ext cx="8062912" cy="1035051"/>
            <a:chOff x="481013" y="2138363"/>
            <a:chExt cx="8062912" cy="1035051"/>
          </a:xfrm>
          <a:solidFill>
            <a:schemeClr val="bg1">
              <a:alpha val="65000"/>
            </a:schemeClr>
          </a:solidFill>
        </p:grpSpPr>
        <p:sp>
          <p:nvSpPr>
            <p:cNvPr id="9" name="Freeform 5"/>
            <p:cNvSpPr>
              <a:spLocks noEditPoints="1"/>
            </p:cNvSpPr>
            <p:nvPr userDrawn="1">
              <p:custDataLst>
                <p:tags r:id="rId8"/>
              </p:custDataLst>
            </p:nvPr>
          </p:nvSpPr>
          <p:spPr bwMode="auto">
            <a:xfrm>
              <a:off x="481013" y="2171701"/>
              <a:ext cx="1038225" cy="1001713"/>
            </a:xfrm>
            <a:custGeom>
              <a:avLst/>
              <a:gdLst>
                <a:gd name="T0" fmla="*/ 306 w 2640"/>
                <a:gd name="T1" fmla="*/ 2546 h 2546"/>
                <a:gd name="T2" fmla="*/ 306 w 2640"/>
                <a:gd name="T3" fmla="*/ 114 h 2546"/>
                <a:gd name="T4" fmla="*/ 0 w 2640"/>
                <a:gd name="T5" fmla="*/ 114 h 2546"/>
                <a:gd name="T6" fmla="*/ 0 w 2640"/>
                <a:gd name="T7" fmla="*/ 0 h 2546"/>
                <a:gd name="T8" fmla="*/ 1483 w 2640"/>
                <a:gd name="T9" fmla="*/ 0 h 2546"/>
                <a:gd name="T10" fmla="*/ 2640 w 2640"/>
                <a:gd name="T11" fmla="*/ 865 h 2546"/>
                <a:gd name="T12" fmla="*/ 1519 w 2640"/>
                <a:gd name="T13" fmla="*/ 1760 h 2546"/>
                <a:gd name="T14" fmla="*/ 2076 w 2640"/>
                <a:gd name="T15" fmla="*/ 2546 h 2546"/>
                <a:gd name="T16" fmla="*/ 1435 w 2640"/>
                <a:gd name="T17" fmla="*/ 2546 h 2546"/>
                <a:gd name="T18" fmla="*/ 877 w 2640"/>
                <a:gd name="T19" fmla="*/ 1760 h 2546"/>
                <a:gd name="T20" fmla="*/ 856 w 2640"/>
                <a:gd name="T21" fmla="*/ 1760 h 2546"/>
                <a:gd name="T22" fmla="*/ 856 w 2640"/>
                <a:gd name="T23" fmla="*/ 2546 h 2546"/>
                <a:gd name="T24" fmla="*/ 306 w 2640"/>
                <a:gd name="T25" fmla="*/ 2546 h 2546"/>
                <a:gd name="T26" fmla="*/ 856 w 2640"/>
                <a:gd name="T27" fmla="*/ 1677 h 2546"/>
                <a:gd name="T28" fmla="*/ 1157 w 2640"/>
                <a:gd name="T29" fmla="*/ 1677 h 2546"/>
                <a:gd name="T30" fmla="*/ 2059 w 2640"/>
                <a:gd name="T31" fmla="*/ 865 h 2546"/>
                <a:gd name="T32" fmla="*/ 1320 w 2640"/>
                <a:gd name="T33" fmla="*/ 114 h 2546"/>
                <a:gd name="T34" fmla="*/ 856 w 2640"/>
                <a:gd name="T35" fmla="*/ 114 h 2546"/>
                <a:gd name="T36" fmla="*/ 856 w 2640"/>
                <a:gd name="T37" fmla="*/ 1677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0" h="2546">
                  <a:moveTo>
                    <a:pt x="306" y="2546"/>
                  </a:moveTo>
                  <a:cubicBezTo>
                    <a:pt x="306" y="2546"/>
                    <a:pt x="306" y="114"/>
                    <a:pt x="306" y="114"/>
                  </a:cubicBezTo>
                  <a:cubicBezTo>
                    <a:pt x="0" y="114"/>
                    <a:pt x="0" y="114"/>
                    <a:pt x="0" y="114"/>
                  </a:cubicBezTo>
                  <a:cubicBezTo>
                    <a:pt x="0" y="0"/>
                    <a:pt x="0" y="0"/>
                    <a:pt x="0" y="0"/>
                  </a:cubicBezTo>
                  <a:cubicBezTo>
                    <a:pt x="1483" y="0"/>
                    <a:pt x="1483" y="0"/>
                    <a:pt x="1483" y="0"/>
                  </a:cubicBezTo>
                  <a:cubicBezTo>
                    <a:pt x="2339" y="0"/>
                    <a:pt x="2640" y="414"/>
                    <a:pt x="2640" y="865"/>
                  </a:cubicBezTo>
                  <a:cubicBezTo>
                    <a:pt x="2640" y="1367"/>
                    <a:pt x="2253" y="1714"/>
                    <a:pt x="1519" y="1760"/>
                  </a:cubicBezTo>
                  <a:cubicBezTo>
                    <a:pt x="1519" y="1760"/>
                    <a:pt x="2076" y="2546"/>
                    <a:pt x="2076" y="2546"/>
                  </a:cubicBezTo>
                  <a:cubicBezTo>
                    <a:pt x="1435" y="2546"/>
                    <a:pt x="1435" y="2546"/>
                    <a:pt x="1435" y="2546"/>
                  </a:cubicBezTo>
                  <a:cubicBezTo>
                    <a:pt x="1435" y="2546"/>
                    <a:pt x="877" y="1760"/>
                    <a:pt x="877" y="1760"/>
                  </a:cubicBezTo>
                  <a:cubicBezTo>
                    <a:pt x="856" y="1760"/>
                    <a:pt x="856" y="1760"/>
                    <a:pt x="856" y="1760"/>
                  </a:cubicBezTo>
                  <a:cubicBezTo>
                    <a:pt x="856" y="1760"/>
                    <a:pt x="856" y="2546"/>
                    <a:pt x="856" y="2546"/>
                  </a:cubicBezTo>
                  <a:lnTo>
                    <a:pt x="306" y="2546"/>
                  </a:lnTo>
                  <a:close/>
                  <a:moveTo>
                    <a:pt x="856" y="1677"/>
                  </a:moveTo>
                  <a:cubicBezTo>
                    <a:pt x="1157" y="1677"/>
                    <a:pt x="1157" y="1677"/>
                    <a:pt x="1157" y="1677"/>
                  </a:cubicBezTo>
                  <a:cubicBezTo>
                    <a:pt x="1763" y="1677"/>
                    <a:pt x="2059" y="1377"/>
                    <a:pt x="2059" y="865"/>
                  </a:cubicBezTo>
                  <a:cubicBezTo>
                    <a:pt x="2059" y="502"/>
                    <a:pt x="1881" y="114"/>
                    <a:pt x="1320" y="114"/>
                  </a:cubicBezTo>
                  <a:cubicBezTo>
                    <a:pt x="856" y="114"/>
                    <a:pt x="856" y="114"/>
                    <a:pt x="856" y="114"/>
                  </a:cubicBezTo>
                  <a:lnTo>
                    <a:pt x="856" y="16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0" name="Freeform 6"/>
            <p:cNvSpPr>
              <a:spLocks noEditPoints="1"/>
            </p:cNvSpPr>
            <p:nvPr userDrawn="1">
              <p:custDataLst>
                <p:tags r:id="rId9"/>
              </p:custDataLst>
            </p:nvPr>
          </p:nvSpPr>
          <p:spPr bwMode="auto">
            <a:xfrm>
              <a:off x="15462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5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4" y="1563"/>
                    <a:pt x="543" y="1676"/>
                  </a:cubicBezTo>
                  <a:lnTo>
                    <a:pt x="18" y="1676"/>
                  </a:lnTo>
                  <a:close/>
                  <a:moveTo>
                    <a:pt x="1519" y="1035"/>
                  </a:moveTo>
                  <a:cubicBezTo>
                    <a:pt x="1519" y="833"/>
                    <a:pt x="1519" y="833"/>
                    <a:pt x="1519" y="833"/>
                  </a:cubicBezTo>
                  <a:cubicBezTo>
                    <a:pt x="1519" y="316"/>
                    <a:pt x="1350" y="114"/>
                    <a:pt x="1085" y="114"/>
                  </a:cubicBezTo>
                  <a:cubicBezTo>
                    <a:pt x="769"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1" name="Freeform 7"/>
            <p:cNvSpPr>
              <a:spLocks noEditPoints="1"/>
            </p:cNvSpPr>
            <p:nvPr userDrawn="1">
              <p:custDataLst>
                <p:tags r:id="rId10"/>
              </p:custDataLst>
            </p:nvPr>
          </p:nvSpPr>
          <p:spPr bwMode="auto">
            <a:xfrm>
              <a:off x="2422525" y="2513013"/>
              <a:ext cx="806450" cy="660400"/>
            </a:xfrm>
            <a:custGeom>
              <a:avLst/>
              <a:gdLst>
                <a:gd name="T0" fmla="*/ 18 w 2049"/>
                <a:gd name="T1" fmla="*/ 1676 h 1676"/>
                <a:gd name="T2" fmla="*/ 0 w 2049"/>
                <a:gd name="T3" fmla="*/ 1398 h 1676"/>
                <a:gd name="T4" fmla="*/ 1096 w 2049"/>
                <a:gd name="T5" fmla="*/ 0 h 1676"/>
                <a:gd name="T6" fmla="*/ 2049 w 2049"/>
                <a:gd name="T7" fmla="*/ 1149 h 1676"/>
                <a:gd name="T8" fmla="*/ 535 w 2049"/>
                <a:gd name="T9" fmla="*/ 1149 h 1676"/>
                <a:gd name="T10" fmla="*/ 530 w 2049"/>
                <a:gd name="T11" fmla="*/ 1304 h 1676"/>
                <a:gd name="T12" fmla="*/ 543 w 2049"/>
                <a:gd name="T13" fmla="*/ 1676 h 1676"/>
                <a:gd name="T14" fmla="*/ 18 w 2049"/>
                <a:gd name="T15" fmla="*/ 1676 h 1676"/>
                <a:gd name="T16" fmla="*/ 1519 w 2049"/>
                <a:gd name="T17" fmla="*/ 1035 h 1676"/>
                <a:gd name="T18" fmla="*/ 1519 w 2049"/>
                <a:gd name="T19" fmla="*/ 833 h 1676"/>
                <a:gd name="T20" fmla="*/ 1086 w 2049"/>
                <a:gd name="T21" fmla="*/ 114 h 1676"/>
                <a:gd name="T22" fmla="*/ 540 w 2049"/>
                <a:gd name="T23" fmla="*/ 1035 h 1676"/>
                <a:gd name="T24" fmla="*/ 1519 w 2049"/>
                <a:gd name="T25" fmla="*/ 1035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9" h="1676">
                  <a:moveTo>
                    <a:pt x="18" y="1676"/>
                  </a:moveTo>
                  <a:cubicBezTo>
                    <a:pt x="6" y="1587"/>
                    <a:pt x="0" y="1494"/>
                    <a:pt x="0" y="1398"/>
                  </a:cubicBezTo>
                  <a:cubicBezTo>
                    <a:pt x="0" y="569"/>
                    <a:pt x="494" y="0"/>
                    <a:pt x="1096" y="0"/>
                  </a:cubicBezTo>
                  <a:cubicBezTo>
                    <a:pt x="1677" y="0"/>
                    <a:pt x="2049" y="414"/>
                    <a:pt x="2049" y="1149"/>
                  </a:cubicBezTo>
                  <a:cubicBezTo>
                    <a:pt x="535" y="1149"/>
                    <a:pt x="535" y="1149"/>
                    <a:pt x="535" y="1149"/>
                  </a:cubicBezTo>
                  <a:cubicBezTo>
                    <a:pt x="530" y="1201"/>
                    <a:pt x="530" y="1253"/>
                    <a:pt x="530" y="1304"/>
                  </a:cubicBezTo>
                  <a:cubicBezTo>
                    <a:pt x="530" y="1440"/>
                    <a:pt x="535" y="1563"/>
                    <a:pt x="543" y="1676"/>
                  </a:cubicBezTo>
                  <a:lnTo>
                    <a:pt x="18" y="1676"/>
                  </a:lnTo>
                  <a:close/>
                  <a:moveTo>
                    <a:pt x="1519" y="1035"/>
                  </a:moveTo>
                  <a:cubicBezTo>
                    <a:pt x="1519" y="833"/>
                    <a:pt x="1519" y="833"/>
                    <a:pt x="1519" y="833"/>
                  </a:cubicBezTo>
                  <a:cubicBezTo>
                    <a:pt x="1519" y="316"/>
                    <a:pt x="1351" y="114"/>
                    <a:pt x="1086" y="114"/>
                  </a:cubicBezTo>
                  <a:cubicBezTo>
                    <a:pt x="770" y="114"/>
                    <a:pt x="581" y="435"/>
                    <a:pt x="540" y="1035"/>
                  </a:cubicBezTo>
                  <a:lnTo>
                    <a:pt x="1519" y="1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2" name="Freeform 8"/>
            <p:cNvSpPr/>
            <p:nvPr userDrawn="1">
              <p:custDataLst>
                <p:tags r:id="rId11"/>
              </p:custDataLst>
            </p:nvPr>
          </p:nvSpPr>
          <p:spPr bwMode="auto">
            <a:xfrm>
              <a:off x="3298825" y="2171701"/>
              <a:ext cx="798512" cy="1001713"/>
            </a:xfrm>
            <a:custGeom>
              <a:avLst/>
              <a:gdLst>
                <a:gd name="T0" fmla="*/ 16 w 2029"/>
                <a:gd name="T1" fmla="*/ 2546 h 2546"/>
                <a:gd name="T2" fmla="*/ 0 w 2029"/>
                <a:gd name="T3" fmla="*/ 2273 h 2546"/>
                <a:gd name="T4" fmla="*/ 959 w 2029"/>
                <a:gd name="T5" fmla="*/ 870 h 2546"/>
                <a:gd name="T6" fmla="*/ 1540 w 2029"/>
                <a:gd name="T7" fmla="*/ 1268 h 2546"/>
                <a:gd name="T8" fmla="*/ 1550 w 2029"/>
                <a:gd name="T9" fmla="*/ 1268 h 2546"/>
                <a:gd name="T10" fmla="*/ 1550 w 2029"/>
                <a:gd name="T11" fmla="*/ 114 h 2546"/>
                <a:gd name="T12" fmla="*/ 1305 w 2029"/>
                <a:gd name="T13" fmla="*/ 114 h 2546"/>
                <a:gd name="T14" fmla="*/ 1305 w 2029"/>
                <a:gd name="T15" fmla="*/ 0 h 2546"/>
                <a:gd name="T16" fmla="*/ 2029 w 2029"/>
                <a:gd name="T17" fmla="*/ 0 h 2546"/>
                <a:gd name="T18" fmla="*/ 2029 w 2029"/>
                <a:gd name="T19" fmla="*/ 2546 h 2546"/>
                <a:gd name="T20" fmla="*/ 1575 w 2029"/>
                <a:gd name="T21" fmla="*/ 2546 h 2546"/>
                <a:gd name="T22" fmla="*/ 1580 w 2029"/>
                <a:gd name="T23" fmla="*/ 2319 h 2546"/>
                <a:gd name="T24" fmla="*/ 1035 w 2029"/>
                <a:gd name="T25" fmla="*/ 1015 h 2546"/>
                <a:gd name="T26" fmla="*/ 530 w 2029"/>
                <a:gd name="T27" fmla="*/ 2319 h 2546"/>
                <a:gd name="T28" fmla="*/ 535 w 2029"/>
                <a:gd name="T29" fmla="*/ 2546 h 2546"/>
                <a:gd name="T30" fmla="*/ 16 w 2029"/>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9" h="2546">
                  <a:moveTo>
                    <a:pt x="16" y="2546"/>
                  </a:moveTo>
                  <a:cubicBezTo>
                    <a:pt x="6" y="2459"/>
                    <a:pt x="0" y="2368"/>
                    <a:pt x="0" y="2273"/>
                  </a:cubicBezTo>
                  <a:cubicBezTo>
                    <a:pt x="0" y="1372"/>
                    <a:pt x="434" y="870"/>
                    <a:pt x="959" y="870"/>
                  </a:cubicBezTo>
                  <a:cubicBezTo>
                    <a:pt x="1213" y="870"/>
                    <a:pt x="1422" y="1015"/>
                    <a:pt x="1540" y="1268"/>
                  </a:cubicBezTo>
                  <a:cubicBezTo>
                    <a:pt x="1550" y="1268"/>
                    <a:pt x="1550" y="1268"/>
                    <a:pt x="1550" y="1268"/>
                  </a:cubicBezTo>
                  <a:cubicBezTo>
                    <a:pt x="1550" y="114"/>
                    <a:pt x="1550" y="114"/>
                    <a:pt x="1550" y="114"/>
                  </a:cubicBezTo>
                  <a:cubicBezTo>
                    <a:pt x="1305" y="114"/>
                    <a:pt x="1305" y="114"/>
                    <a:pt x="1305" y="114"/>
                  </a:cubicBezTo>
                  <a:cubicBezTo>
                    <a:pt x="1305" y="0"/>
                    <a:pt x="1305" y="0"/>
                    <a:pt x="1305" y="0"/>
                  </a:cubicBezTo>
                  <a:cubicBezTo>
                    <a:pt x="2029" y="0"/>
                    <a:pt x="2029" y="0"/>
                    <a:pt x="2029" y="0"/>
                  </a:cubicBezTo>
                  <a:cubicBezTo>
                    <a:pt x="2029" y="2546"/>
                    <a:pt x="2029" y="2546"/>
                    <a:pt x="2029" y="2546"/>
                  </a:cubicBezTo>
                  <a:cubicBezTo>
                    <a:pt x="1575" y="2546"/>
                    <a:pt x="1575" y="2546"/>
                    <a:pt x="1575" y="2546"/>
                  </a:cubicBezTo>
                  <a:cubicBezTo>
                    <a:pt x="1579" y="2474"/>
                    <a:pt x="1580" y="2399"/>
                    <a:pt x="1580" y="2319"/>
                  </a:cubicBezTo>
                  <a:cubicBezTo>
                    <a:pt x="1580" y="1387"/>
                    <a:pt x="1371" y="1015"/>
                    <a:pt x="1035" y="1015"/>
                  </a:cubicBezTo>
                  <a:cubicBezTo>
                    <a:pt x="734" y="1015"/>
                    <a:pt x="530" y="1268"/>
                    <a:pt x="530" y="2319"/>
                  </a:cubicBezTo>
                  <a:cubicBezTo>
                    <a:pt x="530" y="2399"/>
                    <a:pt x="532" y="2475"/>
                    <a:pt x="535" y="2546"/>
                  </a:cubicBezTo>
                  <a:lnTo>
                    <a:pt x="16"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3" name="Freeform 9"/>
            <p:cNvSpPr/>
            <p:nvPr userDrawn="1">
              <p:custDataLst>
                <p:tags r:id="rId12"/>
              </p:custDataLst>
            </p:nvPr>
          </p:nvSpPr>
          <p:spPr bwMode="auto">
            <a:xfrm>
              <a:off x="4260850" y="2138363"/>
              <a:ext cx="914400" cy="1035050"/>
            </a:xfrm>
            <a:custGeom>
              <a:avLst/>
              <a:gdLst>
                <a:gd name="T0" fmla="*/ 1850 w 2324"/>
                <a:gd name="T1" fmla="*/ 2629 h 2629"/>
                <a:gd name="T2" fmla="*/ 0 w 2324"/>
                <a:gd name="T3" fmla="*/ 1025 h 2629"/>
                <a:gd name="T4" fmla="*/ 1162 w 2324"/>
                <a:gd name="T5" fmla="*/ 0 h 2629"/>
                <a:gd name="T6" fmla="*/ 2120 w 2324"/>
                <a:gd name="T7" fmla="*/ 207 h 2629"/>
                <a:gd name="T8" fmla="*/ 2120 w 2324"/>
                <a:gd name="T9" fmla="*/ 1243 h 2629"/>
                <a:gd name="T10" fmla="*/ 2008 w 2324"/>
                <a:gd name="T11" fmla="*/ 1243 h 2629"/>
                <a:gd name="T12" fmla="*/ 1825 w 2324"/>
                <a:gd name="T13" fmla="*/ 642 h 2629"/>
                <a:gd name="T14" fmla="*/ 1116 w 2324"/>
                <a:gd name="T15" fmla="*/ 114 h 2629"/>
                <a:gd name="T16" fmla="*/ 347 w 2324"/>
                <a:gd name="T17" fmla="*/ 797 h 2629"/>
                <a:gd name="T18" fmla="*/ 1305 w 2324"/>
                <a:gd name="T19" fmla="*/ 1553 h 2629"/>
                <a:gd name="T20" fmla="*/ 2324 w 2324"/>
                <a:gd name="T21" fmla="*/ 2629 h 2629"/>
                <a:gd name="T22" fmla="*/ 1850 w 2324"/>
                <a:gd name="T23" fmla="*/ 2629 h 2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4" h="2629">
                  <a:moveTo>
                    <a:pt x="1850" y="2629"/>
                  </a:moveTo>
                  <a:cubicBezTo>
                    <a:pt x="1562" y="1913"/>
                    <a:pt x="0" y="2139"/>
                    <a:pt x="0" y="1025"/>
                  </a:cubicBezTo>
                  <a:cubicBezTo>
                    <a:pt x="0" y="414"/>
                    <a:pt x="469" y="0"/>
                    <a:pt x="1162" y="0"/>
                  </a:cubicBezTo>
                  <a:cubicBezTo>
                    <a:pt x="1544" y="0"/>
                    <a:pt x="1860" y="88"/>
                    <a:pt x="2120" y="207"/>
                  </a:cubicBezTo>
                  <a:cubicBezTo>
                    <a:pt x="2120" y="1243"/>
                    <a:pt x="2120" y="1243"/>
                    <a:pt x="2120" y="1243"/>
                  </a:cubicBezTo>
                  <a:cubicBezTo>
                    <a:pt x="2008" y="1243"/>
                    <a:pt x="2008" y="1243"/>
                    <a:pt x="2008" y="1243"/>
                  </a:cubicBezTo>
                  <a:cubicBezTo>
                    <a:pt x="1825" y="642"/>
                    <a:pt x="1825" y="642"/>
                    <a:pt x="1825" y="642"/>
                  </a:cubicBezTo>
                  <a:cubicBezTo>
                    <a:pt x="1697" y="233"/>
                    <a:pt x="1448" y="114"/>
                    <a:pt x="1116" y="114"/>
                  </a:cubicBezTo>
                  <a:cubicBezTo>
                    <a:pt x="668" y="114"/>
                    <a:pt x="347" y="419"/>
                    <a:pt x="347" y="797"/>
                  </a:cubicBezTo>
                  <a:cubicBezTo>
                    <a:pt x="347" y="1186"/>
                    <a:pt x="617" y="1289"/>
                    <a:pt x="1305" y="1553"/>
                  </a:cubicBezTo>
                  <a:cubicBezTo>
                    <a:pt x="2059" y="1843"/>
                    <a:pt x="2324" y="2059"/>
                    <a:pt x="2324" y="2629"/>
                  </a:cubicBezTo>
                  <a:lnTo>
                    <a:pt x="1850" y="26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4" name="Freeform 10"/>
            <p:cNvSpPr/>
            <p:nvPr userDrawn="1">
              <p:custDataLst>
                <p:tags r:id="rId13"/>
              </p:custDataLst>
            </p:nvPr>
          </p:nvSpPr>
          <p:spPr bwMode="auto">
            <a:xfrm>
              <a:off x="4281488" y="3051176"/>
              <a:ext cx="73025" cy="122238"/>
            </a:xfrm>
            <a:custGeom>
              <a:avLst/>
              <a:gdLst>
                <a:gd name="T0" fmla="*/ 0 w 186"/>
                <a:gd name="T1" fmla="*/ 309 h 309"/>
                <a:gd name="T2" fmla="*/ 0 w 186"/>
                <a:gd name="T3" fmla="*/ 0 h 309"/>
                <a:gd name="T4" fmla="*/ 112 w 186"/>
                <a:gd name="T5" fmla="*/ 0 h 309"/>
                <a:gd name="T6" fmla="*/ 186 w 186"/>
                <a:gd name="T7" fmla="*/ 309 h 309"/>
                <a:gd name="T8" fmla="*/ 0 w 186"/>
                <a:gd name="T9" fmla="*/ 309 h 309"/>
              </a:gdLst>
              <a:ahLst/>
              <a:cxnLst>
                <a:cxn ang="0">
                  <a:pos x="T0" y="T1"/>
                </a:cxn>
                <a:cxn ang="0">
                  <a:pos x="T2" y="T3"/>
                </a:cxn>
                <a:cxn ang="0">
                  <a:pos x="T4" y="T5"/>
                </a:cxn>
                <a:cxn ang="0">
                  <a:pos x="T6" y="T7"/>
                </a:cxn>
                <a:cxn ang="0">
                  <a:pos x="T8" y="T9"/>
                </a:cxn>
              </a:cxnLst>
              <a:rect l="0" t="0" r="r" b="b"/>
              <a:pathLst>
                <a:path w="186" h="309">
                  <a:moveTo>
                    <a:pt x="0" y="309"/>
                  </a:moveTo>
                  <a:cubicBezTo>
                    <a:pt x="0" y="0"/>
                    <a:pt x="0" y="0"/>
                    <a:pt x="0" y="0"/>
                  </a:cubicBezTo>
                  <a:cubicBezTo>
                    <a:pt x="112" y="0"/>
                    <a:pt x="112" y="0"/>
                    <a:pt x="112" y="0"/>
                  </a:cubicBezTo>
                  <a:cubicBezTo>
                    <a:pt x="137" y="111"/>
                    <a:pt x="161" y="214"/>
                    <a:pt x="186" y="309"/>
                  </a:cubicBezTo>
                  <a:lnTo>
                    <a:pt x="0"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5" name="Freeform 11"/>
            <p:cNvSpPr/>
            <p:nvPr userDrawn="1">
              <p:custDataLst>
                <p:tags r:id="rId14"/>
              </p:custDataLst>
            </p:nvPr>
          </p:nvSpPr>
          <p:spPr bwMode="auto">
            <a:xfrm>
              <a:off x="5192713" y="2513013"/>
              <a:ext cx="1323975" cy="660400"/>
            </a:xfrm>
            <a:custGeom>
              <a:avLst/>
              <a:gdLst>
                <a:gd name="T0" fmla="*/ 214 w 3364"/>
                <a:gd name="T1" fmla="*/ 1676 h 1676"/>
                <a:gd name="T2" fmla="*/ 214 w 3364"/>
                <a:gd name="T3" fmla="*/ 196 h 1676"/>
                <a:gd name="T4" fmla="*/ 0 w 3364"/>
                <a:gd name="T5" fmla="*/ 196 h 1676"/>
                <a:gd name="T6" fmla="*/ 0 w 3364"/>
                <a:gd name="T7" fmla="*/ 82 h 1676"/>
                <a:gd name="T8" fmla="*/ 673 w 3364"/>
                <a:gd name="T9" fmla="*/ 82 h 1676"/>
                <a:gd name="T10" fmla="*/ 673 w 3364"/>
                <a:gd name="T11" fmla="*/ 414 h 1676"/>
                <a:gd name="T12" fmla="*/ 683 w 3364"/>
                <a:gd name="T13" fmla="*/ 414 h 1676"/>
                <a:gd name="T14" fmla="*/ 1346 w 3364"/>
                <a:gd name="T15" fmla="*/ 0 h 1676"/>
                <a:gd name="T16" fmla="*/ 1988 w 3364"/>
                <a:gd name="T17" fmla="*/ 414 h 1676"/>
                <a:gd name="T18" fmla="*/ 2650 w 3364"/>
                <a:gd name="T19" fmla="*/ 0 h 1676"/>
                <a:gd name="T20" fmla="*/ 3364 w 3364"/>
                <a:gd name="T21" fmla="*/ 725 h 1676"/>
                <a:gd name="T22" fmla="*/ 3364 w 3364"/>
                <a:gd name="T23" fmla="*/ 1676 h 1676"/>
                <a:gd name="T24" fmla="*/ 2885 w 3364"/>
                <a:gd name="T25" fmla="*/ 1676 h 1676"/>
                <a:gd name="T26" fmla="*/ 2885 w 3364"/>
                <a:gd name="T27" fmla="*/ 694 h 1676"/>
                <a:gd name="T28" fmla="*/ 2548 w 3364"/>
                <a:gd name="T29" fmla="*/ 186 h 1676"/>
                <a:gd name="T30" fmla="*/ 2029 w 3364"/>
                <a:gd name="T31" fmla="*/ 984 h 1676"/>
                <a:gd name="T32" fmla="*/ 2029 w 3364"/>
                <a:gd name="T33" fmla="*/ 1676 h 1676"/>
                <a:gd name="T34" fmla="*/ 1549 w 3364"/>
                <a:gd name="T35" fmla="*/ 1676 h 1676"/>
                <a:gd name="T36" fmla="*/ 1549 w 3364"/>
                <a:gd name="T37" fmla="*/ 694 h 1676"/>
                <a:gd name="T38" fmla="*/ 1213 w 3364"/>
                <a:gd name="T39" fmla="*/ 186 h 1676"/>
                <a:gd name="T40" fmla="*/ 693 w 3364"/>
                <a:gd name="T41" fmla="*/ 984 h 1676"/>
                <a:gd name="T42" fmla="*/ 693 w 3364"/>
                <a:gd name="T43" fmla="*/ 1676 h 1676"/>
                <a:gd name="T44" fmla="*/ 214 w 3364"/>
                <a:gd name="T45" fmla="*/ 1676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4" h="1676">
                  <a:moveTo>
                    <a:pt x="214" y="1676"/>
                  </a:moveTo>
                  <a:cubicBezTo>
                    <a:pt x="214" y="196"/>
                    <a:pt x="214" y="196"/>
                    <a:pt x="214" y="196"/>
                  </a:cubicBezTo>
                  <a:cubicBezTo>
                    <a:pt x="0" y="196"/>
                    <a:pt x="0" y="196"/>
                    <a:pt x="0" y="196"/>
                  </a:cubicBezTo>
                  <a:cubicBezTo>
                    <a:pt x="0" y="82"/>
                    <a:pt x="0" y="82"/>
                    <a:pt x="0" y="82"/>
                  </a:cubicBezTo>
                  <a:cubicBezTo>
                    <a:pt x="673" y="82"/>
                    <a:pt x="673" y="82"/>
                    <a:pt x="673" y="82"/>
                  </a:cubicBezTo>
                  <a:cubicBezTo>
                    <a:pt x="673" y="414"/>
                    <a:pt x="673" y="414"/>
                    <a:pt x="673" y="414"/>
                  </a:cubicBezTo>
                  <a:cubicBezTo>
                    <a:pt x="683" y="414"/>
                    <a:pt x="683" y="414"/>
                    <a:pt x="683" y="414"/>
                  </a:cubicBezTo>
                  <a:cubicBezTo>
                    <a:pt x="836" y="108"/>
                    <a:pt x="1065" y="0"/>
                    <a:pt x="1346" y="0"/>
                  </a:cubicBezTo>
                  <a:cubicBezTo>
                    <a:pt x="1631" y="0"/>
                    <a:pt x="1901" y="181"/>
                    <a:pt x="1988" y="414"/>
                  </a:cubicBezTo>
                  <a:cubicBezTo>
                    <a:pt x="2141" y="108"/>
                    <a:pt x="2370" y="0"/>
                    <a:pt x="2650" y="0"/>
                  </a:cubicBezTo>
                  <a:cubicBezTo>
                    <a:pt x="3058" y="0"/>
                    <a:pt x="3364" y="217"/>
                    <a:pt x="3364" y="725"/>
                  </a:cubicBezTo>
                  <a:cubicBezTo>
                    <a:pt x="3364" y="1676"/>
                    <a:pt x="3364" y="1676"/>
                    <a:pt x="3364" y="1676"/>
                  </a:cubicBezTo>
                  <a:cubicBezTo>
                    <a:pt x="2885" y="1676"/>
                    <a:pt x="2885" y="1676"/>
                    <a:pt x="2885" y="1676"/>
                  </a:cubicBezTo>
                  <a:cubicBezTo>
                    <a:pt x="2885" y="694"/>
                    <a:pt x="2885" y="694"/>
                    <a:pt x="2885" y="694"/>
                  </a:cubicBezTo>
                  <a:cubicBezTo>
                    <a:pt x="2885" y="321"/>
                    <a:pt x="2752" y="186"/>
                    <a:pt x="2548" y="186"/>
                  </a:cubicBezTo>
                  <a:cubicBezTo>
                    <a:pt x="2243" y="186"/>
                    <a:pt x="2029" y="455"/>
                    <a:pt x="2029" y="984"/>
                  </a:cubicBezTo>
                  <a:cubicBezTo>
                    <a:pt x="2029" y="984"/>
                    <a:pt x="2029" y="1676"/>
                    <a:pt x="2029" y="1676"/>
                  </a:cubicBezTo>
                  <a:cubicBezTo>
                    <a:pt x="1549" y="1676"/>
                    <a:pt x="1549" y="1676"/>
                    <a:pt x="1549" y="1676"/>
                  </a:cubicBezTo>
                  <a:cubicBezTo>
                    <a:pt x="1549" y="694"/>
                    <a:pt x="1549" y="694"/>
                    <a:pt x="1549" y="694"/>
                  </a:cubicBezTo>
                  <a:cubicBezTo>
                    <a:pt x="1549" y="321"/>
                    <a:pt x="1417" y="186"/>
                    <a:pt x="1213" y="186"/>
                  </a:cubicBezTo>
                  <a:cubicBezTo>
                    <a:pt x="907" y="186"/>
                    <a:pt x="693" y="455"/>
                    <a:pt x="693" y="984"/>
                  </a:cubicBezTo>
                  <a:cubicBezTo>
                    <a:pt x="693" y="984"/>
                    <a:pt x="693" y="1676"/>
                    <a:pt x="693" y="1676"/>
                  </a:cubicBezTo>
                  <a:lnTo>
                    <a:pt x="214" y="16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6" name="Freeform 12"/>
            <p:cNvSpPr>
              <a:spLocks noEditPoints="1"/>
            </p:cNvSpPr>
            <p:nvPr userDrawn="1">
              <p:custDataLst>
                <p:tags r:id="rId15"/>
              </p:custDataLst>
            </p:nvPr>
          </p:nvSpPr>
          <p:spPr bwMode="auto">
            <a:xfrm>
              <a:off x="6661150" y="2198688"/>
              <a:ext cx="306387" cy="974725"/>
            </a:xfrm>
            <a:custGeom>
              <a:avLst/>
              <a:gdLst>
                <a:gd name="T0" fmla="*/ 245 w 775"/>
                <a:gd name="T1" fmla="*/ 2474 h 2474"/>
                <a:gd name="T2" fmla="*/ 245 w 775"/>
                <a:gd name="T3" fmla="*/ 994 h 2474"/>
                <a:gd name="T4" fmla="*/ 0 w 775"/>
                <a:gd name="T5" fmla="*/ 994 h 2474"/>
                <a:gd name="T6" fmla="*/ 0 w 775"/>
                <a:gd name="T7" fmla="*/ 881 h 2474"/>
                <a:gd name="T8" fmla="*/ 724 w 775"/>
                <a:gd name="T9" fmla="*/ 881 h 2474"/>
                <a:gd name="T10" fmla="*/ 724 w 775"/>
                <a:gd name="T11" fmla="*/ 2474 h 2474"/>
                <a:gd name="T12" fmla="*/ 245 w 775"/>
                <a:gd name="T13" fmla="*/ 2474 h 2474"/>
                <a:gd name="T14" fmla="*/ 484 w 775"/>
                <a:gd name="T15" fmla="*/ 0 h 2474"/>
                <a:gd name="T16" fmla="*/ 775 w 775"/>
                <a:gd name="T17" fmla="*/ 295 h 2474"/>
                <a:gd name="T18" fmla="*/ 484 w 775"/>
                <a:gd name="T19" fmla="*/ 591 h 2474"/>
                <a:gd name="T20" fmla="*/ 194 w 775"/>
                <a:gd name="T21" fmla="*/ 295 h 2474"/>
                <a:gd name="T22" fmla="*/ 484 w 775"/>
                <a:gd name="T23"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5" h="2474">
                  <a:moveTo>
                    <a:pt x="245" y="2474"/>
                  </a:moveTo>
                  <a:cubicBezTo>
                    <a:pt x="245" y="994"/>
                    <a:pt x="245" y="994"/>
                    <a:pt x="245" y="994"/>
                  </a:cubicBezTo>
                  <a:cubicBezTo>
                    <a:pt x="0" y="994"/>
                    <a:pt x="0" y="994"/>
                    <a:pt x="0" y="994"/>
                  </a:cubicBezTo>
                  <a:cubicBezTo>
                    <a:pt x="0" y="881"/>
                    <a:pt x="0" y="881"/>
                    <a:pt x="0" y="881"/>
                  </a:cubicBezTo>
                  <a:cubicBezTo>
                    <a:pt x="724" y="881"/>
                    <a:pt x="724" y="881"/>
                    <a:pt x="724" y="881"/>
                  </a:cubicBezTo>
                  <a:cubicBezTo>
                    <a:pt x="724" y="2474"/>
                    <a:pt x="724" y="2474"/>
                    <a:pt x="724" y="2474"/>
                  </a:cubicBezTo>
                  <a:lnTo>
                    <a:pt x="245" y="2474"/>
                  </a:lnTo>
                  <a:close/>
                  <a:moveTo>
                    <a:pt x="484" y="0"/>
                  </a:moveTo>
                  <a:cubicBezTo>
                    <a:pt x="648" y="0"/>
                    <a:pt x="775" y="119"/>
                    <a:pt x="775" y="295"/>
                  </a:cubicBezTo>
                  <a:cubicBezTo>
                    <a:pt x="775" y="471"/>
                    <a:pt x="648" y="591"/>
                    <a:pt x="484" y="591"/>
                  </a:cubicBezTo>
                  <a:cubicBezTo>
                    <a:pt x="321" y="591"/>
                    <a:pt x="194" y="471"/>
                    <a:pt x="194" y="295"/>
                  </a:cubicBezTo>
                  <a:cubicBezTo>
                    <a:pt x="194" y="119"/>
                    <a:pt x="321" y="0"/>
                    <a:pt x="4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7" name="Freeform 13"/>
            <p:cNvSpPr/>
            <p:nvPr userDrawn="1">
              <p:custDataLst>
                <p:tags r:id="rId16"/>
              </p:custDataLst>
            </p:nvPr>
          </p:nvSpPr>
          <p:spPr bwMode="auto">
            <a:xfrm>
              <a:off x="7051675" y="2301876"/>
              <a:ext cx="547687" cy="871538"/>
            </a:xfrm>
            <a:custGeom>
              <a:avLst/>
              <a:gdLst>
                <a:gd name="T0" fmla="*/ 321 w 1392"/>
                <a:gd name="T1" fmla="*/ 2215 h 2215"/>
                <a:gd name="T2" fmla="*/ 321 w 1392"/>
                <a:gd name="T3" fmla="*/ 735 h 2215"/>
                <a:gd name="T4" fmla="*/ 0 w 1392"/>
                <a:gd name="T5" fmla="*/ 735 h 2215"/>
                <a:gd name="T6" fmla="*/ 0 w 1392"/>
                <a:gd name="T7" fmla="*/ 621 h 2215"/>
                <a:gd name="T8" fmla="*/ 321 w 1392"/>
                <a:gd name="T9" fmla="*/ 621 h 2215"/>
                <a:gd name="T10" fmla="*/ 321 w 1392"/>
                <a:gd name="T11" fmla="*/ 0 h 2215"/>
                <a:gd name="T12" fmla="*/ 800 w 1392"/>
                <a:gd name="T13" fmla="*/ 0 h 2215"/>
                <a:gd name="T14" fmla="*/ 800 w 1392"/>
                <a:gd name="T15" fmla="*/ 621 h 2215"/>
                <a:gd name="T16" fmla="*/ 1392 w 1392"/>
                <a:gd name="T17" fmla="*/ 621 h 2215"/>
                <a:gd name="T18" fmla="*/ 1392 w 1392"/>
                <a:gd name="T19" fmla="*/ 735 h 2215"/>
                <a:gd name="T20" fmla="*/ 800 w 1392"/>
                <a:gd name="T21" fmla="*/ 735 h 2215"/>
                <a:gd name="T22" fmla="*/ 800 w 1392"/>
                <a:gd name="T23" fmla="*/ 2215 h 2215"/>
                <a:gd name="T24" fmla="*/ 321 w 1392"/>
                <a:gd name="T25" fmla="*/ 2215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2" h="2215">
                  <a:moveTo>
                    <a:pt x="321" y="2215"/>
                  </a:moveTo>
                  <a:cubicBezTo>
                    <a:pt x="321" y="2215"/>
                    <a:pt x="321" y="735"/>
                    <a:pt x="321" y="735"/>
                  </a:cubicBezTo>
                  <a:cubicBezTo>
                    <a:pt x="0" y="735"/>
                    <a:pt x="0" y="735"/>
                    <a:pt x="0" y="735"/>
                  </a:cubicBezTo>
                  <a:cubicBezTo>
                    <a:pt x="0" y="621"/>
                    <a:pt x="0" y="621"/>
                    <a:pt x="0" y="621"/>
                  </a:cubicBezTo>
                  <a:cubicBezTo>
                    <a:pt x="321" y="621"/>
                    <a:pt x="321" y="621"/>
                    <a:pt x="321" y="621"/>
                  </a:cubicBezTo>
                  <a:cubicBezTo>
                    <a:pt x="321" y="0"/>
                    <a:pt x="321" y="0"/>
                    <a:pt x="321" y="0"/>
                  </a:cubicBezTo>
                  <a:cubicBezTo>
                    <a:pt x="800" y="0"/>
                    <a:pt x="800" y="0"/>
                    <a:pt x="800" y="0"/>
                  </a:cubicBezTo>
                  <a:cubicBezTo>
                    <a:pt x="800" y="621"/>
                    <a:pt x="800" y="621"/>
                    <a:pt x="800" y="621"/>
                  </a:cubicBezTo>
                  <a:cubicBezTo>
                    <a:pt x="1392" y="621"/>
                    <a:pt x="1392" y="621"/>
                    <a:pt x="1392" y="621"/>
                  </a:cubicBezTo>
                  <a:cubicBezTo>
                    <a:pt x="1392" y="735"/>
                    <a:pt x="1392" y="735"/>
                    <a:pt x="1392" y="735"/>
                  </a:cubicBezTo>
                  <a:cubicBezTo>
                    <a:pt x="800" y="735"/>
                    <a:pt x="800" y="735"/>
                    <a:pt x="800" y="735"/>
                  </a:cubicBezTo>
                  <a:cubicBezTo>
                    <a:pt x="800" y="735"/>
                    <a:pt x="800" y="2215"/>
                    <a:pt x="800" y="2215"/>
                  </a:cubicBezTo>
                  <a:lnTo>
                    <a:pt x="321" y="2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8" name="Freeform 14"/>
            <p:cNvSpPr/>
            <p:nvPr userDrawn="1">
              <p:custDataLst>
                <p:tags r:id="rId17"/>
              </p:custDataLst>
            </p:nvPr>
          </p:nvSpPr>
          <p:spPr bwMode="auto">
            <a:xfrm>
              <a:off x="7705725" y="2171701"/>
              <a:ext cx="838200" cy="1001713"/>
            </a:xfrm>
            <a:custGeom>
              <a:avLst/>
              <a:gdLst>
                <a:gd name="T0" fmla="*/ 275 w 2130"/>
                <a:gd name="T1" fmla="*/ 2546 h 2546"/>
                <a:gd name="T2" fmla="*/ 275 w 2130"/>
                <a:gd name="T3" fmla="*/ 114 h 2546"/>
                <a:gd name="T4" fmla="*/ 0 w 2130"/>
                <a:gd name="T5" fmla="*/ 114 h 2546"/>
                <a:gd name="T6" fmla="*/ 0 w 2130"/>
                <a:gd name="T7" fmla="*/ 0 h 2546"/>
                <a:gd name="T8" fmla="*/ 754 w 2130"/>
                <a:gd name="T9" fmla="*/ 0 h 2546"/>
                <a:gd name="T10" fmla="*/ 754 w 2130"/>
                <a:gd name="T11" fmla="*/ 1237 h 2546"/>
                <a:gd name="T12" fmla="*/ 764 w 2130"/>
                <a:gd name="T13" fmla="*/ 1237 h 2546"/>
                <a:gd name="T14" fmla="*/ 1442 w 2130"/>
                <a:gd name="T15" fmla="*/ 870 h 2546"/>
                <a:gd name="T16" fmla="*/ 2130 w 2130"/>
                <a:gd name="T17" fmla="*/ 1631 h 2546"/>
                <a:gd name="T18" fmla="*/ 2130 w 2130"/>
                <a:gd name="T19" fmla="*/ 2546 h 2546"/>
                <a:gd name="T20" fmla="*/ 1651 w 2130"/>
                <a:gd name="T21" fmla="*/ 2546 h 2546"/>
                <a:gd name="T22" fmla="*/ 1651 w 2130"/>
                <a:gd name="T23" fmla="*/ 1569 h 2546"/>
                <a:gd name="T24" fmla="*/ 1295 w 2130"/>
                <a:gd name="T25" fmla="*/ 1056 h 2546"/>
                <a:gd name="T26" fmla="*/ 754 w 2130"/>
                <a:gd name="T27" fmla="*/ 1843 h 2546"/>
                <a:gd name="T28" fmla="*/ 754 w 2130"/>
                <a:gd name="T29" fmla="*/ 2546 h 2546"/>
                <a:gd name="T30" fmla="*/ 275 w 2130"/>
                <a:gd name="T31" fmla="*/ 254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0" h="2546">
                  <a:moveTo>
                    <a:pt x="275" y="2546"/>
                  </a:moveTo>
                  <a:cubicBezTo>
                    <a:pt x="275" y="114"/>
                    <a:pt x="275" y="114"/>
                    <a:pt x="275" y="114"/>
                  </a:cubicBezTo>
                  <a:cubicBezTo>
                    <a:pt x="0" y="114"/>
                    <a:pt x="0" y="114"/>
                    <a:pt x="0" y="114"/>
                  </a:cubicBezTo>
                  <a:cubicBezTo>
                    <a:pt x="0" y="0"/>
                    <a:pt x="0" y="0"/>
                    <a:pt x="0" y="0"/>
                  </a:cubicBezTo>
                  <a:cubicBezTo>
                    <a:pt x="754" y="0"/>
                    <a:pt x="754" y="0"/>
                    <a:pt x="754" y="0"/>
                  </a:cubicBezTo>
                  <a:cubicBezTo>
                    <a:pt x="754" y="1237"/>
                    <a:pt x="754" y="1237"/>
                    <a:pt x="754" y="1237"/>
                  </a:cubicBezTo>
                  <a:cubicBezTo>
                    <a:pt x="764" y="1237"/>
                    <a:pt x="764" y="1237"/>
                    <a:pt x="764" y="1237"/>
                  </a:cubicBezTo>
                  <a:cubicBezTo>
                    <a:pt x="866" y="1082"/>
                    <a:pt x="1086" y="870"/>
                    <a:pt x="1442" y="870"/>
                  </a:cubicBezTo>
                  <a:cubicBezTo>
                    <a:pt x="1845" y="870"/>
                    <a:pt x="2130" y="1066"/>
                    <a:pt x="2130" y="1631"/>
                  </a:cubicBezTo>
                  <a:cubicBezTo>
                    <a:pt x="2130" y="2546"/>
                    <a:pt x="2130" y="2546"/>
                    <a:pt x="2130" y="2546"/>
                  </a:cubicBezTo>
                  <a:cubicBezTo>
                    <a:pt x="1651" y="2546"/>
                    <a:pt x="1651" y="2546"/>
                    <a:pt x="1651" y="2546"/>
                  </a:cubicBezTo>
                  <a:cubicBezTo>
                    <a:pt x="1651" y="1569"/>
                    <a:pt x="1651" y="1569"/>
                    <a:pt x="1651" y="1569"/>
                  </a:cubicBezTo>
                  <a:cubicBezTo>
                    <a:pt x="1651" y="1186"/>
                    <a:pt x="1534" y="1056"/>
                    <a:pt x="1295" y="1056"/>
                  </a:cubicBezTo>
                  <a:cubicBezTo>
                    <a:pt x="1014" y="1056"/>
                    <a:pt x="754" y="1305"/>
                    <a:pt x="754" y="1843"/>
                  </a:cubicBezTo>
                  <a:cubicBezTo>
                    <a:pt x="754" y="2546"/>
                    <a:pt x="754" y="2546"/>
                    <a:pt x="754" y="2546"/>
                  </a:cubicBezTo>
                  <a:lnTo>
                    <a:pt x="275" y="25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4" name="Slide Number Placeholder 3"/>
          <p:cNvSpPr>
            <a:spLocks noGrp="1"/>
          </p:cNvSpPr>
          <p:nvPr>
            <p:ph type="sldNum" sz="quarter" idx="12"/>
            <p:custDataLst>
              <p:tags r:id="rId6"/>
            </p:custDataLst>
          </p:nvPr>
        </p:nvSpPr>
        <p:spPr/>
        <p:txBody>
          <a:bodyPr/>
          <a:lstStyle/>
          <a:p>
            <a:fld id="{0EBF2EF9-CCB8-434E-BFC2-9A9C4DFBBE08}" type="slidenum">
              <a:rPr lang="en-GB" smtClean="0"/>
              <a:t>1</a:t>
            </a:fld>
            <a:endParaRPr lang="en-GB"/>
          </a:p>
        </p:txBody>
      </p:sp>
      <p:pic>
        <p:nvPicPr>
          <p:cNvPr id="6" name="Picture 5"/>
          <p:cNvPicPr>
            <a:picLocks noChangeAspect="1"/>
          </p:cNvPicPr>
          <p:nvPr>
            <p:custDataLst>
              <p:tags r:id="rId7"/>
            </p:custDataLst>
          </p:nvPr>
        </p:nvPicPr>
        <p:blipFill>
          <a:blip r:embed="rId21"/>
          <a:stretch>
            <a:fillRect/>
          </a:stretch>
        </p:blipFill>
        <p:spPr>
          <a:xfrm>
            <a:off x="3464739" y="5507059"/>
            <a:ext cx="3206343" cy="947821"/>
          </a:xfrm>
          <a:prstGeom prst="rect">
            <a:avLst/>
          </a:prstGeom>
        </p:spPr>
      </p:pic>
    </p:spTree>
    <p:extLst>
      <p:ext uri="{BB962C8B-B14F-4D97-AF65-F5344CB8AC3E}">
        <p14:creationId xmlns:p14="http://schemas.microsoft.com/office/powerpoint/2010/main" val="29971956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13"/>
          <a:stretch>
            <a:fillRect/>
          </a:stretch>
        </p:blipFill>
        <p:spPr>
          <a:xfrm>
            <a:off x="333375" y="914400"/>
            <a:ext cx="8457406" cy="5562600"/>
          </a:xfrm>
          <a:prstGeom prst="rect">
            <a:avLst/>
          </a:prstGeom>
        </p:spPr>
      </p:pic>
      <p:sp>
        <p:nvSpPr>
          <p:cNvPr id="27651" name="Rectangle 3"/>
          <p:cNvSpPr>
            <a:spLocks noChangeArrowheads="1"/>
          </p:cNvSpPr>
          <p:nvPr>
            <p:custDataLst>
              <p:tags r:id="rId2"/>
            </p:custDataLst>
          </p:nvPr>
        </p:nvSpPr>
        <p:spPr bwMode="auto">
          <a:xfrm>
            <a:off x="6629400" y="4114800"/>
            <a:ext cx="2133600" cy="12192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grpSp>
        <p:nvGrpSpPr>
          <p:cNvPr id="27661" name="Group 13"/>
          <p:cNvGrpSpPr/>
          <p:nvPr>
            <p:custDataLst>
              <p:tags r:id="rId3"/>
            </p:custDataLst>
          </p:nvPr>
        </p:nvGrpSpPr>
        <p:grpSpPr>
          <a:xfrm>
            <a:off x="6938963" y="4924425"/>
            <a:ext cx="1843087" cy="190500"/>
            <a:chOff x="4371" y="3102"/>
            <a:chExt cx="1161" cy="120"/>
          </a:xfrm>
        </p:grpSpPr>
        <p:sp>
          <p:nvSpPr>
            <p:cNvPr id="27662" name="Line 14"/>
            <p:cNvSpPr>
              <a:spLocks noChangeShapeType="1"/>
            </p:cNvSpPr>
            <p:nvPr>
              <p:custDataLst>
                <p:tags r:id="rId5"/>
              </p:custDataLst>
            </p:nvPr>
          </p:nvSpPr>
          <p:spPr bwMode="auto">
            <a:xfrm>
              <a:off x="4488" y="3222"/>
              <a:ext cx="1032"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3" name="Line 15"/>
            <p:cNvSpPr>
              <a:spLocks noChangeShapeType="1"/>
            </p:cNvSpPr>
            <p:nvPr>
              <p:custDataLst>
                <p:tags r:id="rId6"/>
              </p:custDataLst>
            </p:nvPr>
          </p:nvSpPr>
          <p:spPr bwMode="auto">
            <a:xfrm>
              <a:off x="4461" y="3204"/>
              <a:ext cx="1059"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4" name="Line 16"/>
            <p:cNvSpPr>
              <a:spLocks noChangeShapeType="1"/>
            </p:cNvSpPr>
            <p:nvPr>
              <p:custDataLst>
                <p:tags r:id="rId7"/>
              </p:custDataLst>
            </p:nvPr>
          </p:nvSpPr>
          <p:spPr bwMode="auto">
            <a:xfrm>
              <a:off x="4452" y="3183"/>
              <a:ext cx="1080"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5" name="Line 17"/>
            <p:cNvSpPr>
              <a:spLocks noChangeShapeType="1"/>
            </p:cNvSpPr>
            <p:nvPr>
              <p:custDataLst>
                <p:tags r:id="rId8"/>
              </p:custDataLst>
            </p:nvPr>
          </p:nvSpPr>
          <p:spPr bwMode="auto">
            <a:xfrm>
              <a:off x="4386" y="3135"/>
              <a:ext cx="1131"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6" name="Line 18"/>
            <p:cNvSpPr>
              <a:spLocks noChangeShapeType="1"/>
            </p:cNvSpPr>
            <p:nvPr>
              <p:custDataLst>
                <p:tags r:id="rId9"/>
              </p:custDataLst>
            </p:nvPr>
          </p:nvSpPr>
          <p:spPr bwMode="auto">
            <a:xfrm>
              <a:off x="4371" y="3117"/>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7" name="Line 19"/>
            <p:cNvSpPr>
              <a:spLocks noChangeShapeType="1"/>
            </p:cNvSpPr>
            <p:nvPr>
              <p:custDataLst>
                <p:tags r:id="rId10"/>
              </p:custDataLst>
            </p:nvPr>
          </p:nvSpPr>
          <p:spPr bwMode="auto">
            <a:xfrm>
              <a:off x="4371" y="3102"/>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pic>
        <p:nvPicPr>
          <p:cNvPr id="27668" name="Picture 20" descr="110718dragging-guy_drcohen"/>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bwMode="auto">
          <a:xfrm>
            <a:off x="6684963" y="4086225"/>
            <a:ext cx="207962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36676"/>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7" presetClass="exit" presetSubtype="2" fill="hold" nodeType="clickEffect">
                                  <p:stCondLst>
                                    <p:cond delay="0"/>
                                  </p:stCondLst>
                                  <p:childTnLst>
                                    <p:anim calcmode="lin" valueType="num">
                                      <p:cBhvr additive="base">
                                        <p:cTn id="6" dur="5000"/>
                                        <p:tgtEl>
                                          <p:spTgt spid="27668"/>
                                        </p:tgtEl>
                                        <p:attrNameLst>
                                          <p:attrName>ppt_x</p:attrName>
                                        </p:attrNameLst>
                                      </p:cBhvr>
                                      <p:tavLst>
                                        <p:tav tm="0">
                                          <p:val>
                                            <p:strVal val="ppt_x"/>
                                          </p:val>
                                        </p:tav>
                                        <p:tav tm="100000">
                                          <p:val>
                                            <p:strVal val="1+ppt_w/2"/>
                                          </p:val>
                                        </p:tav>
                                      </p:tavLst>
                                    </p:anim>
                                    <p:anim calcmode="lin" valueType="num">
                                      <p:cBhvr additive="base">
                                        <p:cTn id="7" dur="5000"/>
                                        <p:tgtEl>
                                          <p:spTgt spid="27668"/>
                                        </p:tgtEl>
                                        <p:attrNameLst>
                                          <p:attrName>ppt_y</p:attrName>
                                        </p:attrNameLst>
                                      </p:cBhvr>
                                      <p:tavLst>
                                        <p:tav tm="0">
                                          <p:val>
                                            <p:strVal val="ppt_y"/>
                                          </p:val>
                                        </p:tav>
                                        <p:tav tm="100000">
                                          <p:val>
                                            <p:strVal val="ppt_y"/>
                                          </p:val>
                                        </p:tav>
                                      </p:tavLst>
                                    </p:anim>
                                    <p:set>
                                      <p:cBhvr>
                                        <p:cTn id="8" dur="1" fill="hold">
                                          <p:stCondLst>
                                            <p:cond delay="4999"/>
                                          </p:stCondLst>
                                        </p:cTn>
                                        <p:tgtEl>
                                          <p:spTgt spid="276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8480" y="152400"/>
            <a:ext cx="8374062" cy="762000"/>
          </a:xfrm>
        </p:spPr>
        <p:txBody>
          <a:bodyPr/>
          <a:lstStyle/>
          <a:p>
            <a:r>
              <a:rPr lang="en-US" sz="3200">
                <a:solidFill>
                  <a:schemeClr val="accent1"/>
                </a:solidFill>
              </a:rPr>
              <a:t>Why E-Discovery is a “Big Deal”</a:t>
            </a:r>
          </a:p>
        </p:txBody>
      </p:sp>
      <p:sp>
        <p:nvSpPr>
          <p:cNvPr id="3" name="Content Placeholder 2"/>
          <p:cNvSpPr>
            <a:spLocks noGrp="1"/>
          </p:cNvSpPr>
          <p:nvPr>
            <p:ph idx="1"/>
            <p:custDataLst>
              <p:tags r:id="rId2"/>
            </p:custDataLst>
          </p:nvPr>
        </p:nvSpPr>
        <p:spPr>
          <a:xfrm>
            <a:off x="543560" y="1295400"/>
            <a:ext cx="8297862" cy="4718050"/>
          </a:xfrm>
        </p:spPr>
        <p:txBody>
          <a:bodyPr/>
          <a:lstStyle/>
          <a:p>
            <a:pPr marL="548640" indent="-548640">
              <a:spcBef>
                <a:spcPts val="600"/>
              </a:spcBef>
              <a:spcAft>
                <a:spcPts val="1800"/>
              </a:spcAft>
              <a:buClr>
                <a:schemeClr val="accent1"/>
              </a:buClr>
              <a:buFont typeface="+mj-lt"/>
              <a:buAutoNum type="arabicPeriod"/>
              <a:defRPr/>
            </a:pPr>
            <a:r>
              <a:rPr lang="en-US" sz="2800" b="0">
                <a:solidFill>
                  <a:schemeClr val="tx1"/>
                </a:solidFill>
              </a:rPr>
              <a:t>Data is Proliferating</a:t>
            </a:r>
          </a:p>
          <a:p>
            <a:pPr marL="548640" indent="-548640">
              <a:spcBef>
                <a:spcPts val="600"/>
              </a:spcBef>
              <a:spcAft>
                <a:spcPts val="1800"/>
              </a:spcAft>
              <a:buClr>
                <a:schemeClr val="accent1"/>
              </a:buClr>
              <a:buFont typeface="+mj-lt"/>
              <a:buAutoNum type="arabicPeriod"/>
              <a:defRPr/>
            </a:pPr>
            <a:r>
              <a:rPr lang="en-US" sz="2800" b="0">
                <a:solidFill>
                  <a:schemeClr val="tx1"/>
                </a:solidFill>
              </a:rPr>
              <a:t>Everything is Discoverable</a:t>
            </a:r>
          </a:p>
          <a:p>
            <a:pPr marL="548640" indent="-548640">
              <a:spcBef>
                <a:spcPts val="600"/>
              </a:spcBef>
              <a:spcAft>
                <a:spcPts val="1800"/>
              </a:spcAft>
              <a:buClr>
                <a:schemeClr val="accent1"/>
              </a:buClr>
              <a:buFont typeface="+mj-lt"/>
              <a:buAutoNum type="arabicPeriod"/>
              <a:defRPr/>
            </a:pPr>
            <a:r>
              <a:rPr lang="en-US" sz="2800" b="0">
                <a:solidFill>
                  <a:schemeClr val="tx1"/>
                </a:solidFill>
              </a:rPr>
              <a:t>E-Discovery is Evolving</a:t>
            </a:r>
          </a:p>
          <a:p>
            <a:pPr marL="548640" indent="-548640">
              <a:spcBef>
                <a:spcPts val="600"/>
              </a:spcBef>
              <a:spcAft>
                <a:spcPts val="1800"/>
              </a:spcAft>
              <a:buClr>
                <a:schemeClr val="accent1"/>
              </a:buClr>
              <a:buFont typeface="+mj-lt"/>
              <a:buAutoNum type="arabicPeriod"/>
              <a:defRPr/>
            </a:pPr>
            <a:r>
              <a:rPr lang="en-US" sz="2800" b="0">
                <a:solidFill>
                  <a:schemeClr val="tx1"/>
                </a:solidFill>
              </a:rPr>
              <a:t>E-Discovery Can Be Complicated  </a:t>
            </a:r>
          </a:p>
          <a:p>
            <a:pPr marL="548640" indent="-548640">
              <a:spcBef>
                <a:spcPts val="600"/>
              </a:spcBef>
              <a:spcAft>
                <a:spcPts val="1800"/>
              </a:spcAft>
              <a:buClr>
                <a:schemeClr val="accent1"/>
              </a:buClr>
              <a:buFont typeface="+mj-lt"/>
              <a:buAutoNum type="arabicPeriod"/>
              <a:defRPr/>
            </a:pPr>
            <a:r>
              <a:rPr lang="en-US" sz="2800" b="0">
                <a:solidFill>
                  <a:schemeClr val="tx1"/>
                </a:solidFill>
              </a:rPr>
              <a:t>E-Discovery Can Be Expensive</a:t>
            </a:r>
          </a:p>
          <a:p>
            <a:pPr marL="548640" indent="-548640">
              <a:spcBef>
                <a:spcPts val="600"/>
              </a:spcBef>
              <a:spcAft>
                <a:spcPts val="1800"/>
              </a:spcAft>
              <a:buClr>
                <a:schemeClr val="accent1"/>
              </a:buClr>
              <a:buFont typeface="+mj-lt"/>
              <a:buAutoNum type="arabicPeriod"/>
              <a:defRPr/>
            </a:pPr>
            <a:r>
              <a:rPr lang="en-US" sz="2800" b="0">
                <a:solidFill>
                  <a:schemeClr val="tx1"/>
                </a:solidFill>
              </a:rPr>
              <a:t>E-Discovery Mistakes Lead to Sanctions</a:t>
            </a:r>
          </a:p>
          <a:p>
            <a:pPr>
              <a:buClr>
                <a:schemeClr val="accent1"/>
              </a:buClr>
            </a:pPr>
            <a:endParaRPr lang="en-US" sz="2800" b="0">
              <a:solidFill>
                <a:schemeClr val="tx1"/>
              </a:solidFill>
              <a:latin typeface="+mn-lt"/>
            </a:endParaRPr>
          </a:p>
          <a:p>
            <a:endParaRPr lang="en-US"/>
          </a:p>
        </p:txBody>
      </p:sp>
      <p:sp>
        <p:nvSpPr>
          <p:cNvPr id="4" name="Slide Number Placeholder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spTree>
    <p:extLst>
      <p:ext uri="{BB962C8B-B14F-4D97-AF65-F5344CB8AC3E}">
        <p14:creationId xmlns:p14="http://schemas.microsoft.com/office/powerpoint/2010/main" val="13618130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374062" cy="762000"/>
          </a:xfrm>
        </p:spPr>
        <p:txBody>
          <a:bodyPr/>
          <a:lstStyle/>
          <a:p>
            <a:r>
              <a:rPr lang="en-US" sz="3200" smtClean="0">
                <a:solidFill>
                  <a:schemeClr val="accent1"/>
                </a:solidFill>
              </a:rPr>
              <a:t>The Proliferation of Data</a:t>
            </a:r>
            <a:endParaRPr lang="en-US" sz="3200">
              <a:solidFill>
                <a:schemeClr val="accent1"/>
              </a:solidFill>
            </a:endParaRPr>
          </a:p>
        </p:txBody>
      </p:sp>
      <p:pic>
        <p:nvPicPr>
          <p:cNvPr id="6" name="Picture 5"/>
          <p:cNvPicPr>
            <a:picLocks noChangeAspect="1"/>
          </p:cNvPicPr>
          <p:nvPr>
            <p:custDataLst>
              <p:tags r:id="rId2"/>
            </p:custDataLst>
          </p:nvPr>
        </p:nvPicPr>
        <p:blipFill>
          <a:blip r:embed="rId7"/>
          <a:stretch>
            <a:fillRect/>
          </a:stretch>
        </p:blipFill>
        <p:spPr>
          <a:xfrm>
            <a:off x="1295400" y="1219201"/>
            <a:ext cx="6516620" cy="4333240"/>
          </a:xfrm>
          <a:prstGeom prst="rect">
            <a:avLst/>
          </a:prstGeom>
        </p:spPr>
      </p:pic>
      <p:sp>
        <p:nvSpPr>
          <p:cNvPr id="5" name="Text Box 4"/>
          <p:cNvSpPr txBox="1">
            <a:spLocks noChangeArrowheads="1"/>
          </p:cNvSpPr>
          <p:nvPr>
            <p:custDataLst>
              <p:tags r:id="rId3"/>
            </p:custDataLst>
          </p:nvPr>
        </p:nvSpPr>
        <p:spPr bwMode="auto">
          <a:xfrm>
            <a:off x="1266825" y="5486400"/>
            <a:ext cx="7010402"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auto" latinLnBrk="0" hangingPunct="0">
              <a:lnSpc>
                <a:spcPct val="100000"/>
              </a:lnSpc>
              <a:spcBef>
                <a:spcPct val="50000"/>
              </a:spcBef>
              <a:spcAft>
                <a:spcPct val="0"/>
              </a:spcAft>
              <a:buClrTx/>
              <a:buSzTx/>
              <a:buFontTx/>
              <a:buNone/>
              <a:defRPr/>
            </a:pPr>
            <a:r>
              <a:rPr kumimoji="0" lang="en-US" altLang="en-US" sz="2400" b="0" i="1" u="none" strike="noStrike" kern="1200" cap="none" spc="0" normalizeH="0" baseline="0" noProof="0">
                <a:ln>
                  <a:noFill/>
                </a:ln>
                <a:solidFill>
                  <a:srgbClr val="000000"/>
                </a:solidFill>
                <a:effectLst/>
                <a:uLnTx/>
                <a:uFillTx/>
                <a:latin typeface="CG Times" pitchFamily="18" charset="0"/>
                <a:ea typeface="SimSun"/>
                <a:cs typeface="Arial"/>
              </a:rPr>
              <a:t>“Go through the files and image everything over 10    years old…but make copies first!”</a:t>
            </a:r>
          </a:p>
        </p:txBody>
      </p:sp>
      <p:sp>
        <p:nvSpPr>
          <p:cNvPr id="3" name="Slide Number Placeholder 2"/>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spTree>
    <p:extLst>
      <p:ext uri="{BB962C8B-B14F-4D97-AF65-F5344CB8AC3E}">
        <p14:creationId xmlns:p14="http://schemas.microsoft.com/office/powerpoint/2010/main" val="4443230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2459" y="37693"/>
            <a:ext cx="9119082" cy="3031411"/>
          </a:xfrm>
        </p:spPr>
      </p:pic>
      <p:sp>
        <p:nvSpPr>
          <p:cNvPr id="3" name="Title 2"/>
          <p:cNvSpPr>
            <a:spLocks noGrp="1"/>
          </p:cNvSpPr>
          <p:nvPr>
            <p:ph type="ctrTitle"/>
            <p:custDataLst>
              <p:tags r:id="rId2"/>
            </p:custDataLst>
          </p:nvPr>
        </p:nvSpPr>
        <p:spPr>
          <a:xfrm>
            <a:off x="541338" y="3387600"/>
            <a:ext cx="8368486" cy="1519200"/>
          </a:xfrm>
        </p:spPr>
        <p:txBody>
          <a:bodyPr/>
          <a:lstStyle/>
          <a:p>
            <a:r>
              <a:rPr lang="en-US" smtClean="0"/>
              <a:t>Basics About E-Discovery </a:t>
            </a:r>
            <a:endParaRPr lang="en-US"/>
          </a:p>
        </p:txBody>
      </p:sp>
      <p:sp>
        <p:nvSpPr>
          <p:cNvPr id="6" name="Slide Number Placeholder 5"/>
          <p:cNvSpPr>
            <a:spLocks noGrp="1"/>
          </p:cNvSpPr>
          <p:nvPr>
            <p:ph type="sldNum" sz="quarter" idx="17"/>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13</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spTree>
    <p:extLst>
      <p:ext uri="{BB962C8B-B14F-4D97-AF65-F5344CB8AC3E}">
        <p14:creationId xmlns:p14="http://schemas.microsoft.com/office/powerpoint/2010/main" val="18044792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152400"/>
            <a:ext cx="8374062" cy="762000"/>
          </a:xfrm>
        </p:spPr>
        <p:txBody>
          <a:bodyPr/>
          <a:lstStyle/>
          <a:p>
            <a:r>
              <a:rPr lang="en-US" sz="3200" smtClean="0">
                <a:solidFill>
                  <a:schemeClr val="accent1"/>
                </a:solidFill>
              </a:rPr>
              <a:t>8 Basics That In-House Counsel Should Know</a:t>
            </a:r>
            <a:endParaRPr lang="en-US" sz="3200">
              <a:solidFill>
                <a:schemeClr val="accent1"/>
              </a:solidFill>
            </a:endParaRPr>
          </a:p>
        </p:txBody>
      </p:sp>
      <p:sp>
        <p:nvSpPr>
          <p:cNvPr id="3" name="Content Placeholder 2"/>
          <p:cNvSpPr>
            <a:spLocks noGrp="1"/>
          </p:cNvSpPr>
          <p:nvPr>
            <p:ph idx="1"/>
            <p:custDataLst>
              <p:tags r:id="rId2"/>
            </p:custDataLst>
          </p:nvPr>
        </p:nvSpPr>
        <p:spPr>
          <a:xfrm>
            <a:off x="541338" y="1295400"/>
            <a:ext cx="8297862" cy="5181600"/>
          </a:xfrm>
        </p:spPr>
        <p:txBody>
          <a:bodyPr/>
          <a:lstStyle/>
          <a:p>
            <a:pPr marL="514350" indent="-514350">
              <a:buClr>
                <a:schemeClr val="accent1"/>
              </a:buClr>
              <a:buFont typeface="+mj-lt"/>
              <a:buAutoNum type="arabicPeriod"/>
            </a:pPr>
            <a:r>
              <a:rPr lang="en-US" sz="2600" b="0">
                <a:solidFill>
                  <a:schemeClr val="tx1"/>
                </a:solidFill>
              </a:rPr>
              <a:t>Basic Stages of E-Discovery</a:t>
            </a:r>
          </a:p>
          <a:p>
            <a:pPr marL="514350" indent="-514350">
              <a:buClr>
                <a:schemeClr val="accent1"/>
              </a:buClr>
              <a:buFont typeface="+mj-lt"/>
              <a:buAutoNum type="arabicPeriod"/>
            </a:pPr>
            <a:r>
              <a:rPr lang="en-US" sz="2600" b="0" smtClean="0">
                <a:solidFill>
                  <a:schemeClr val="tx1"/>
                </a:solidFill>
              </a:rPr>
              <a:t>Rules of Thumb</a:t>
            </a:r>
            <a:endParaRPr lang="en-US" sz="2600" b="0">
              <a:solidFill>
                <a:schemeClr val="tx1"/>
              </a:solidFill>
            </a:endParaRPr>
          </a:p>
          <a:p>
            <a:pPr marL="514350" indent="-514350">
              <a:buClr>
                <a:schemeClr val="accent1"/>
              </a:buClr>
              <a:buFont typeface="+mj-lt"/>
              <a:buAutoNum type="arabicPeriod"/>
            </a:pPr>
            <a:r>
              <a:rPr lang="en-US" sz="2600" b="0">
                <a:solidFill>
                  <a:schemeClr val="tx1"/>
                </a:solidFill>
              </a:rPr>
              <a:t>Legal Hold </a:t>
            </a:r>
            <a:r>
              <a:rPr lang="en-US" sz="2600" b="0" smtClean="0">
                <a:solidFill>
                  <a:schemeClr val="tx1"/>
                </a:solidFill>
              </a:rPr>
              <a:t>Best Practices</a:t>
            </a:r>
            <a:endParaRPr lang="en-US" sz="2600" b="0">
              <a:solidFill>
                <a:schemeClr val="tx1"/>
              </a:solidFill>
            </a:endParaRPr>
          </a:p>
          <a:p>
            <a:pPr marL="514350" indent="-514350">
              <a:buClr>
                <a:schemeClr val="accent1"/>
              </a:buClr>
              <a:buFont typeface="+mj-lt"/>
              <a:buAutoNum type="arabicPeriod"/>
            </a:pPr>
            <a:r>
              <a:rPr lang="en-US" sz="2600" b="0" smtClean="0">
                <a:solidFill>
                  <a:schemeClr val="tx1"/>
                </a:solidFill>
              </a:rPr>
              <a:t>New </a:t>
            </a:r>
            <a:r>
              <a:rPr lang="en-US" sz="2600" b="0">
                <a:solidFill>
                  <a:schemeClr val="tx1"/>
                </a:solidFill>
              </a:rPr>
              <a:t>Data </a:t>
            </a:r>
            <a:r>
              <a:rPr lang="en-US" sz="2600" b="0" smtClean="0">
                <a:solidFill>
                  <a:schemeClr val="tx1"/>
                </a:solidFill>
              </a:rPr>
              <a:t>Sources and Collections</a:t>
            </a:r>
            <a:endParaRPr lang="en-US" sz="2600" b="0">
              <a:solidFill>
                <a:schemeClr val="tx1"/>
              </a:solidFill>
            </a:endParaRPr>
          </a:p>
          <a:p>
            <a:pPr marL="514350" indent="-514350">
              <a:buClr>
                <a:schemeClr val="accent1"/>
              </a:buClr>
              <a:buFont typeface="+mj-lt"/>
              <a:buAutoNum type="arabicPeriod"/>
            </a:pPr>
            <a:r>
              <a:rPr lang="en-US" sz="2600" b="0">
                <a:solidFill>
                  <a:schemeClr val="tx1"/>
                </a:solidFill>
              </a:rPr>
              <a:t>Non-Waiver Orders</a:t>
            </a:r>
          </a:p>
          <a:p>
            <a:pPr marL="514350" indent="-514350">
              <a:buClr>
                <a:schemeClr val="accent1"/>
              </a:buClr>
              <a:buFont typeface="+mj-lt"/>
              <a:buAutoNum type="arabicPeriod"/>
            </a:pPr>
            <a:r>
              <a:rPr lang="en-US" sz="2600" b="0">
                <a:solidFill>
                  <a:schemeClr val="tx1"/>
                </a:solidFill>
              </a:rPr>
              <a:t>Predictive Coding and Other Technology</a:t>
            </a:r>
          </a:p>
          <a:p>
            <a:pPr marL="514350" indent="-514350">
              <a:buClr>
                <a:schemeClr val="accent1"/>
              </a:buClr>
              <a:buFont typeface="+mj-lt"/>
              <a:buAutoNum type="arabicPeriod"/>
            </a:pPr>
            <a:r>
              <a:rPr lang="en-US" sz="2600" b="0">
                <a:solidFill>
                  <a:schemeClr val="tx1"/>
                </a:solidFill>
              </a:rPr>
              <a:t>Production Considerations</a:t>
            </a:r>
          </a:p>
          <a:p>
            <a:pPr marL="514350" indent="-514350">
              <a:buClr>
                <a:schemeClr val="accent1"/>
              </a:buClr>
              <a:buFont typeface="+mj-lt"/>
              <a:buAutoNum type="arabicPeriod"/>
            </a:pPr>
            <a:r>
              <a:rPr lang="en-US" sz="2600" b="0" smtClean="0">
                <a:solidFill>
                  <a:schemeClr val="tx1"/>
                </a:solidFill>
              </a:rPr>
              <a:t>Cross-Border Discovery and GDPR</a:t>
            </a:r>
            <a:endParaRPr lang="en-US" sz="2600" b="0">
              <a:solidFill>
                <a:schemeClr val="tx1"/>
              </a:solidFill>
            </a:endParaRPr>
          </a:p>
        </p:txBody>
      </p:sp>
      <p:sp>
        <p:nvSpPr>
          <p:cNvPr id="4" name="Slide Number Placeholder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14</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spTree>
    <p:extLst>
      <p:ext uri="{BB962C8B-B14F-4D97-AF65-F5344CB8AC3E}">
        <p14:creationId xmlns:p14="http://schemas.microsoft.com/office/powerpoint/2010/main" val="17498249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09600" y="38100"/>
            <a:ext cx="8374062" cy="876300"/>
          </a:xfrm>
        </p:spPr>
        <p:txBody>
          <a:bodyPr/>
          <a:lstStyle/>
          <a:p>
            <a:r>
              <a:rPr lang="en-US" sz="3200" smtClean="0">
                <a:solidFill>
                  <a:schemeClr val="accent1"/>
                </a:solidFill>
              </a:rPr>
              <a:t>Basic Stages of E-Discovery</a:t>
            </a:r>
            <a:endParaRPr lang="en-US" sz="3200">
              <a:solidFill>
                <a:schemeClr val="accent1"/>
              </a:solidFill>
            </a:endParaRPr>
          </a:p>
        </p:txBody>
      </p:sp>
      <p:sp>
        <p:nvSpPr>
          <p:cNvPr id="6" name="Slide Number Placeholder 5"/>
          <p:cNvSpPr>
            <a:spLocks noGrp="1"/>
          </p:cNvSpPr>
          <p:nvPr>
            <p:ph type="sldNum" sz="quarter" idx="12"/>
            <p:custDataLst>
              <p:tags r:id="rId2"/>
            </p:custDataLst>
          </p:nvPr>
        </p:nvSpPr>
        <p:spPr/>
        <p:txBody>
          <a:bodyPr/>
          <a:lstStyle/>
          <a:p>
            <a:fld id="{0EBF2EF9-CCB8-434E-BFC2-9A9C4DFBBE08}" type="slidenum">
              <a:rPr lang="en-GB" smtClean="0"/>
              <a:t>15</a:t>
            </a:fld>
            <a:endParaRPr lang="en-GB"/>
          </a:p>
        </p:txBody>
      </p:sp>
      <p:pic>
        <p:nvPicPr>
          <p:cNvPr id="4" name="Picture 3"/>
          <p:cNvPicPr>
            <a:picLocks noChangeAspect="1"/>
          </p:cNvPicPr>
          <p:nvPr>
            <p:custDataLst>
              <p:tags r:id="rId3"/>
            </p:custDataLst>
          </p:nvPr>
        </p:nvPicPr>
        <p:blipFill>
          <a:blip r:embed="rId6"/>
          <a:stretch>
            <a:fillRect/>
          </a:stretch>
        </p:blipFill>
        <p:spPr>
          <a:xfrm>
            <a:off x="52986" y="1371600"/>
            <a:ext cx="8940103" cy="4343400"/>
          </a:xfrm>
          <a:prstGeom prst="rect">
            <a:avLst/>
          </a:prstGeom>
        </p:spPr>
      </p:pic>
    </p:spTree>
    <p:extLst>
      <p:ext uri="{BB962C8B-B14F-4D97-AF65-F5344CB8AC3E}">
        <p14:creationId xmlns:p14="http://schemas.microsoft.com/office/powerpoint/2010/main" val="8977433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38200"/>
          </a:xfrm>
        </p:spPr>
        <p:txBody>
          <a:bodyPr/>
          <a:lstStyle/>
          <a:p>
            <a:r>
              <a:rPr lang="en-US" sz="3200" smtClean="0">
                <a:solidFill>
                  <a:schemeClr val="accent1"/>
                </a:solidFill>
              </a:rPr>
              <a:t>Rules of Thumb</a:t>
            </a:r>
            <a:endParaRPr lang="en-US" sz="3200">
              <a:solidFill>
                <a:schemeClr val="accent1"/>
              </a:solidFill>
            </a:endParaRPr>
          </a:p>
        </p:txBody>
      </p:sp>
      <p:sp>
        <p:nvSpPr>
          <p:cNvPr id="4" name="Rectangle 3"/>
          <p:cNvSpPr>
            <a:spLocks noChangeArrowheads="1"/>
          </p:cNvSpPr>
          <p:nvPr>
            <p:custDataLst>
              <p:tags r:id="rId2"/>
            </p:custDataLst>
          </p:nvPr>
        </p:nvSpPr>
        <p:spPr>
          <a:xfrm>
            <a:off x="304800" y="1311238"/>
            <a:ext cx="38862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74320" indent="-274320">
              <a:lnSpc>
                <a:spcPct val="85000"/>
              </a:lnSpc>
              <a:spcAft>
                <a:spcPts val="1800"/>
              </a:spcAft>
              <a:buClr>
                <a:srgbClr val="E03A3E"/>
              </a:buClr>
              <a:buSzPct val="80000"/>
              <a:buFont typeface="Arial" panose="020B0604020202020204" pitchFamily="34" charset="0"/>
              <a:buChar char="•"/>
            </a:pPr>
            <a:r>
              <a:rPr lang="en-US" sz="2400">
                <a:solidFill>
                  <a:srgbClr val="000000"/>
                </a:solidFill>
              </a:rPr>
              <a:t>One Gigabyte averages about </a:t>
            </a:r>
            <a:r>
              <a:rPr lang="en-US" sz="2400" smtClean="0">
                <a:solidFill>
                  <a:srgbClr val="000000"/>
                </a:solidFill>
              </a:rPr>
              <a:t>35,000 </a:t>
            </a:r>
            <a:r>
              <a:rPr lang="en-US" sz="2400">
                <a:solidFill>
                  <a:srgbClr val="000000"/>
                </a:solidFill>
              </a:rPr>
              <a:t>pages (about 100 banker’s boxes)</a:t>
            </a:r>
          </a:p>
          <a:p>
            <a:pPr marL="274320" indent="-274320">
              <a:lnSpc>
                <a:spcPct val="85000"/>
              </a:lnSpc>
              <a:spcAft>
                <a:spcPts val="1800"/>
              </a:spcAft>
              <a:buClr>
                <a:srgbClr val="E03A3E"/>
              </a:buClr>
              <a:buSzPct val="80000"/>
              <a:buFont typeface="Arial" panose="020B0604020202020204" pitchFamily="34" charset="0"/>
              <a:buChar char="•"/>
            </a:pPr>
            <a:r>
              <a:rPr lang="en-US" sz="2400">
                <a:solidFill>
                  <a:srgbClr val="000000"/>
                </a:solidFill>
              </a:rPr>
              <a:t>Not unusual for a single custodian to have </a:t>
            </a:r>
            <a:r>
              <a:rPr lang="en-US" sz="2400" smtClean="0">
                <a:solidFill>
                  <a:srgbClr val="000000"/>
                </a:solidFill>
              </a:rPr>
              <a:t>50 </a:t>
            </a:r>
            <a:r>
              <a:rPr lang="en-US" sz="2400">
                <a:solidFill>
                  <a:srgbClr val="000000"/>
                </a:solidFill>
              </a:rPr>
              <a:t>Gbs of emails and other ESI</a:t>
            </a:r>
          </a:p>
          <a:p>
            <a:pPr marL="274320" indent="-274320">
              <a:lnSpc>
                <a:spcPct val="85000"/>
              </a:lnSpc>
              <a:spcAft>
                <a:spcPts val="1800"/>
              </a:spcAft>
              <a:buClr>
                <a:srgbClr val="E03A3E"/>
              </a:buClr>
              <a:buSzPct val="80000"/>
              <a:buFont typeface="Arial" panose="020B0604020202020204" pitchFamily="34" charset="0"/>
              <a:buChar char="•"/>
            </a:pPr>
            <a:r>
              <a:rPr lang="en-US" sz="2400">
                <a:solidFill>
                  <a:srgbClr val="000000"/>
                </a:solidFill>
              </a:rPr>
              <a:t>If you have to collect from </a:t>
            </a:r>
            <a:r>
              <a:rPr lang="en-US" sz="2400" smtClean="0">
                <a:solidFill>
                  <a:srgbClr val="000000"/>
                </a:solidFill>
              </a:rPr>
              <a:t>10 </a:t>
            </a:r>
            <a:r>
              <a:rPr lang="en-US" sz="2400">
                <a:solidFill>
                  <a:srgbClr val="000000"/>
                </a:solidFill>
              </a:rPr>
              <a:t>custodians, you could have </a:t>
            </a:r>
            <a:r>
              <a:rPr lang="en-US" sz="2400" smtClean="0">
                <a:solidFill>
                  <a:srgbClr val="000000"/>
                </a:solidFill>
              </a:rPr>
              <a:t>500 </a:t>
            </a:r>
            <a:r>
              <a:rPr lang="en-US" sz="2400">
                <a:solidFill>
                  <a:srgbClr val="000000"/>
                </a:solidFill>
              </a:rPr>
              <a:t>Gb = </a:t>
            </a:r>
            <a:r>
              <a:rPr lang="en-US" sz="2400" smtClean="0">
                <a:solidFill>
                  <a:srgbClr val="000000"/>
                </a:solidFill>
              </a:rPr>
              <a:t>17.5 </a:t>
            </a:r>
            <a:r>
              <a:rPr lang="en-US" sz="2400">
                <a:solidFill>
                  <a:srgbClr val="000000"/>
                </a:solidFill>
              </a:rPr>
              <a:t>million pages</a:t>
            </a:r>
          </a:p>
          <a:p>
            <a:pPr marL="274320" indent="-274320">
              <a:lnSpc>
                <a:spcPct val="85000"/>
              </a:lnSpc>
              <a:spcAft>
                <a:spcPts val="1800"/>
              </a:spcAft>
              <a:buClr>
                <a:srgbClr val="E03A3E"/>
              </a:buClr>
              <a:buSzPct val="80000"/>
              <a:buFont typeface="Arial" panose="020B0604020202020204" pitchFamily="34" charset="0"/>
              <a:buChar char="•"/>
            </a:pPr>
            <a:r>
              <a:rPr lang="en-US" sz="2400">
                <a:solidFill>
                  <a:srgbClr val="000000"/>
                </a:solidFill>
              </a:rPr>
              <a:t>One Terabyte = 1,024 Gb = </a:t>
            </a:r>
            <a:r>
              <a:rPr lang="en-US" sz="2400" smtClean="0">
                <a:solidFill>
                  <a:srgbClr val="000000"/>
                </a:solidFill>
              </a:rPr>
              <a:t>35+ </a:t>
            </a:r>
            <a:r>
              <a:rPr lang="en-US" sz="2400">
                <a:solidFill>
                  <a:srgbClr val="000000"/>
                </a:solidFill>
              </a:rPr>
              <a:t>million pages</a:t>
            </a:r>
          </a:p>
        </p:txBody>
      </p:sp>
      <p:pic>
        <p:nvPicPr>
          <p:cNvPr id="5" name="Picture 2"/>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l="-3226" r="1"/>
          <a:stretch>
            <a:fillRect/>
          </a:stretch>
        </p:blipFill>
        <p:spPr bwMode="auto">
          <a:xfrm>
            <a:off x="4267200" y="1311238"/>
            <a:ext cx="4495800" cy="506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custDataLst>
              <p:tags r:id="rId4"/>
            </p:custDataLst>
          </p:nvPr>
        </p:nvSpPr>
        <p:spPr/>
        <p:txBody>
          <a:bodyPr/>
          <a:lstStyle/>
          <a:p>
            <a:fld id="{0EBF2EF9-CCB8-434E-BFC2-9A9C4DFBBE08}" type="slidenum">
              <a:rPr lang="en-GB" smtClean="0"/>
              <a:t>16</a:t>
            </a:fld>
            <a:endParaRPr lang="en-GB"/>
          </a:p>
        </p:txBody>
      </p:sp>
    </p:spTree>
    <p:extLst>
      <p:ext uri="{BB962C8B-B14F-4D97-AF65-F5344CB8AC3E}">
        <p14:creationId xmlns:p14="http://schemas.microsoft.com/office/powerpoint/2010/main" val="278538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16" name="Picture 32"/>
          <p:cNvPicPr>
            <a:picLocks noChangeAspect="1" noChangeArrowheads="1"/>
          </p:cNvPicPr>
          <p:nvPr>
            <p:custDataLst>
              <p:tags r:id="rId1"/>
            </p:custDataLst>
          </p:nvPr>
        </p:nvPicPr>
        <p:blipFill>
          <a:blip r:embed="rId35">
            <a:extLst>
              <a:ext uri="{28A0092B-C50C-407E-A947-70E740481C1C}">
                <a14:useLocalDpi xmlns:a14="http://schemas.microsoft.com/office/drawing/2010/main" val="0"/>
              </a:ext>
            </a:extLst>
          </a:blip>
          <a:stretch>
            <a:fillRect/>
          </a:stretch>
        </p:blipFill>
        <p:spPr bwMode="auto">
          <a:xfrm>
            <a:off x="7140852" y="419973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3"/>
          <p:cNvSpPr>
            <a:spLocks noGrp="1"/>
          </p:cNvSpPr>
          <p:nvPr>
            <p:ph idx="1"/>
            <p:custDataLst>
              <p:tags r:id="rId2"/>
            </p:custDataLst>
          </p:nvPr>
        </p:nvSpPr>
        <p:spPr>
          <a:xfrm>
            <a:off x="2656331" y="1566068"/>
            <a:ext cx="3810000" cy="5218114"/>
          </a:xfrm>
        </p:spPr>
        <p:txBody>
          <a:bodyPr/>
          <a:lstStyle/>
          <a:p>
            <a:pPr marL="0" indent="0" algn="ctr">
              <a:lnSpc>
                <a:spcPct val="80000"/>
              </a:lnSpc>
              <a:spcBef>
                <a:spcPts val="1200"/>
              </a:spcBef>
              <a:buNone/>
            </a:pPr>
            <a:r>
              <a:rPr lang="en-US" altLang="en-US" sz="2400" b="0" smtClean="0">
                <a:solidFill>
                  <a:schemeClr val="tx1"/>
                </a:solidFill>
                <a:latin typeface="+mn-lt"/>
              </a:rPr>
              <a:t>A “record” may mean different things to different people but, in general –</a:t>
            </a:r>
            <a:br>
              <a:rPr lang="en-US" altLang="en-US" sz="2400" b="0" smtClean="0">
                <a:solidFill>
                  <a:schemeClr val="tx1"/>
                </a:solidFill>
                <a:latin typeface="+mn-lt"/>
              </a:rPr>
            </a:br>
            <a:r>
              <a:rPr lang="en-US" altLang="en-US" sz="2400" b="0" smtClean="0">
                <a:solidFill>
                  <a:schemeClr val="tx1"/>
                </a:solidFill>
                <a:latin typeface="+mn-lt"/>
              </a:rPr>
              <a:t>the records we care about contain information in a fixed form, regardless of medium or format, that have value to an organization, including:</a:t>
            </a:r>
          </a:p>
          <a:p>
            <a:pPr marL="0" indent="0" algn="ctr">
              <a:lnSpc>
                <a:spcPct val="80000"/>
              </a:lnSpc>
              <a:spcBef>
                <a:spcPts val="1200"/>
              </a:spcBef>
              <a:buNone/>
            </a:pPr>
            <a:r>
              <a:rPr lang="en-US" altLang="en-US" sz="2400" b="0" smtClean="0">
                <a:solidFill>
                  <a:schemeClr val="tx1"/>
                </a:solidFill>
                <a:latin typeface="+mn-lt"/>
              </a:rPr>
              <a:t>hard copy paper documents,</a:t>
            </a:r>
          </a:p>
          <a:p>
            <a:pPr marL="0" indent="0" algn="ctr">
              <a:lnSpc>
                <a:spcPct val="80000"/>
              </a:lnSpc>
              <a:spcBef>
                <a:spcPts val="1200"/>
              </a:spcBef>
              <a:buNone/>
            </a:pPr>
            <a:r>
              <a:rPr lang="en-US" altLang="en-US" sz="2400" b="0" smtClean="0">
                <a:solidFill>
                  <a:schemeClr val="tx1"/>
                </a:solidFill>
                <a:latin typeface="+mn-lt"/>
              </a:rPr>
              <a:t>electronically stored information,</a:t>
            </a:r>
          </a:p>
          <a:p>
            <a:pPr marL="0" indent="0" algn="ctr">
              <a:lnSpc>
                <a:spcPct val="80000"/>
              </a:lnSpc>
              <a:spcBef>
                <a:spcPts val="1200"/>
              </a:spcBef>
              <a:buNone/>
            </a:pPr>
            <a:r>
              <a:rPr lang="en-US" altLang="en-US" sz="2400" b="0" smtClean="0">
                <a:solidFill>
                  <a:schemeClr val="tx1"/>
                </a:solidFill>
                <a:latin typeface="+mn-lt"/>
              </a:rPr>
              <a:t>and even audio </a:t>
            </a:r>
            <a:br>
              <a:rPr lang="en-US" altLang="en-US" sz="2400" b="0" smtClean="0">
                <a:solidFill>
                  <a:schemeClr val="tx1"/>
                </a:solidFill>
                <a:latin typeface="+mn-lt"/>
              </a:rPr>
            </a:br>
            <a:r>
              <a:rPr lang="en-US" altLang="en-US" sz="2400" b="0" smtClean="0">
                <a:solidFill>
                  <a:schemeClr val="tx1"/>
                </a:solidFill>
                <a:latin typeface="+mn-lt"/>
              </a:rPr>
              <a:t>and video files.</a:t>
            </a:r>
          </a:p>
        </p:txBody>
      </p:sp>
      <p:sp>
        <p:nvSpPr>
          <p:cNvPr id="13316" name="Text Box 5"/>
          <p:cNvSpPr txBox="1">
            <a:spLocks noChangeArrowheads="1"/>
          </p:cNvSpPr>
          <p:nvPr>
            <p:custDataLst>
              <p:tags r:id="rId3"/>
            </p:custDataLst>
          </p:nvPr>
        </p:nvSpPr>
        <p:spPr bwMode="auto">
          <a:xfrm>
            <a:off x="709613" y="374094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endParaRPr lang="en-US" altLang="en-US">
              <a:solidFill>
                <a:srgbClr val="000000"/>
              </a:solidFill>
              <a:ea typeface="Osaka" pitchFamily="1" charset="-128"/>
            </a:endParaRPr>
          </a:p>
        </p:txBody>
      </p:sp>
      <p:pic>
        <p:nvPicPr>
          <p:cNvPr id="41990" name="Picture 6" descr="MCj04241920000[1]"/>
          <p:cNvPicPr>
            <a:picLocks noChangeAspect="1" noChangeArrowheads="1"/>
          </p:cNvPicPr>
          <p:nvPr>
            <p:custDataLst>
              <p:tags r:id="rId4"/>
            </p:custDataLst>
          </p:nvPr>
        </p:nvPicPr>
        <p:blipFill>
          <a:blip r:embed="rId36" cstate="print">
            <a:extLst>
              <a:ext uri="{28A0092B-C50C-407E-A947-70E740481C1C}">
                <a14:useLocalDpi xmlns:a14="http://schemas.microsoft.com/office/drawing/2010/main" val="0"/>
              </a:ext>
            </a:extLst>
          </a:blip>
          <a:stretch>
            <a:fillRect/>
          </a:stretch>
        </p:blipFill>
        <p:spPr bwMode="auto">
          <a:xfrm>
            <a:off x="7424549" y="1093788"/>
            <a:ext cx="144780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7"/>
          <p:cNvSpPr txBox="1">
            <a:spLocks noChangeArrowheads="1"/>
          </p:cNvSpPr>
          <p:nvPr>
            <p:custDataLst>
              <p:tags r:id="rId5"/>
            </p:custDataLst>
          </p:nvPr>
        </p:nvSpPr>
        <p:spPr bwMode="auto">
          <a:xfrm>
            <a:off x="862013" y="358854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endParaRPr lang="en-US" altLang="en-US">
              <a:solidFill>
                <a:srgbClr val="000000"/>
              </a:solidFill>
              <a:ea typeface="Osaka" pitchFamily="1" charset="-128"/>
            </a:endParaRPr>
          </a:p>
        </p:txBody>
      </p:sp>
      <p:sp>
        <p:nvSpPr>
          <p:cNvPr id="13319" name="Text Box 9"/>
          <p:cNvSpPr txBox="1">
            <a:spLocks noChangeArrowheads="1"/>
          </p:cNvSpPr>
          <p:nvPr>
            <p:custDataLst>
              <p:tags r:id="rId6"/>
            </p:custDataLst>
          </p:nvPr>
        </p:nvSpPr>
        <p:spPr bwMode="auto">
          <a:xfrm>
            <a:off x="3681413" y="541734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endParaRPr lang="en-US" altLang="en-US">
              <a:solidFill>
                <a:srgbClr val="000000"/>
              </a:solidFill>
              <a:ea typeface="Osaka" pitchFamily="1" charset="-128"/>
            </a:endParaRPr>
          </a:p>
        </p:txBody>
      </p:sp>
      <p:sp>
        <p:nvSpPr>
          <p:cNvPr id="13320" name="Text Box 10"/>
          <p:cNvSpPr txBox="1">
            <a:spLocks noChangeArrowheads="1"/>
          </p:cNvSpPr>
          <p:nvPr>
            <p:custDataLst>
              <p:tags r:id="rId7"/>
            </p:custDataLst>
          </p:nvPr>
        </p:nvSpPr>
        <p:spPr bwMode="auto">
          <a:xfrm>
            <a:off x="5357813" y="556974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endParaRPr lang="en-US" altLang="en-US">
              <a:solidFill>
                <a:srgbClr val="000000"/>
              </a:solidFill>
              <a:ea typeface="Osaka" pitchFamily="1" charset="-128"/>
            </a:endParaRPr>
          </a:p>
        </p:txBody>
      </p:sp>
      <p:sp>
        <p:nvSpPr>
          <p:cNvPr id="13321" name="Text Box 12"/>
          <p:cNvSpPr txBox="1">
            <a:spLocks noChangeArrowheads="1"/>
          </p:cNvSpPr>
          <p:nvPr>
            <p:custDataLst>
              <p:tags r:id="rId8"/>
            </p:custDataLst>
          </p:nvPr>
        </p:nvSpPr>
        <p:spPr bwMode="auto">
          <a:xfrm>
            <a:off x="7872413" y="526494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endParaRPr lang="en-US" altLang="en-US">
              <a:solidFill>
                <a:srgbClr val="000000"/>
              </a:solidFill>
              <a:ea typeface="Osaka" pitchFamily="1" charset="-128"/>
            </a:endParaRPr>
          </a:p>
        </p:txBody>
      </p:sp>
      <p:pic>
        <p:nvPicPr>
          <p:cNvPr id="41997" name="Picture 13" descr="MCj04247720000[1]"/>
          <p:cNvPicPr>
            <a:picLocks noChangeAspect="1" noChangeArrowheads="1"/>
          </p:cNvPicPr>
          <p:nvPr>
            <p:custDataLst>
              <p:tags r:id="rId9"/>
            </p:custDataLst>
          </p:nvPr>
        </p:nvPicPr>
        <p:blipFill>
          <a:blip r:embed="rId37" cstate="print">
            <a:extLst>
              <a:ext uri="{28A0092B-C50C-407E-A947-70E740481C1C}">
                <a14:useLocalDpi xmlns:a14="http://schemas.microsoft.com/office/drawing/2010/main" val="0"/>
              </a:ext>
            </a:extLst>
          </a:blip>
          <a:stretch>
            <a:fillRect/>
          </a:stretch>
        </p:blipFill>
        <p:spPr bwMode="auto">
          <a:xfrm>
            <a:off x="7307263" y="5137943"/>
            <a:ext cx="13636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4" descr="MCj04260700000[1]"/>
          <p:cNvPicPr>
            <a:picLocks noChangeAspect="1" noChangeArrowheads="1"/>
          </p:cNvPicPr>
          <p:nvPr>
            <p:custDataLst>
              <p:tags r:id="rId10"/>
            </p:custDataLst>
          </p:nvPr>
        </p:nvPicPr>
        <p:blipFill>
          <a:blip r:embed="rId38" cstate="print">
            <a:extLst>
              <a:ext uri="{28A0092B-C50C-407E-A947-70E740481C1C}">
                <a14:useLocalDpi xmlns:a14="http://schemas.microsoft.com/office/drawing/2010/main" val="0"/>
              </a:ext>
            </a:extLst>
          </a:blip>
          <a:stretch>
            <a:fillRect/>
          </a:stretch>
        </p:blipFill>
        <p:spPr bwMode="auto">
          <a:xfrm>
            <a:off x="552451" y="5364955"/>
            <a:ext cx="1020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Text Box 16"/>
          <p:cNvSpPr txBox="1">
            <a:spLocks noChangeArrowheads="1"/>
          </p:cNvSpPr>
          <p:nvPr>
            <p:custDataLst>
              <p:tags r:id="rId11"/>
            </p:custDataLst>
          </p:nvPr>
        </p:nvSpPr>
        <p:spPr bwMode="auto">
          <a:xfrm>
            <a:off x="6410326" y="209153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r>
              <a:rPr lang="en-US" altLang="en-US" sz="1200" b="1">
                <a:solidFill>
                  <a:srgbClr val="000000"/>
                </a:solidFill>
                <a:latin typeface="Arial"/>
                <a:ea typeface="Osaka" pitchFamily="1" charset="-128"/>
              </a:rPr>
              <a:t>Home &amp;</a:t>
            </a:r>
          </a:p>
          <a:p>
            <a:pPr algn="ctr" eaLnBrk="1" hangingPunct="1"/>
            <a:r>
              <a:rPr lang="en-US" altLang="en-US" sz="1200" b="1">
                <a:solidFill>
                  <a:srgbClr val="000000"/>
                </a:solidFill>
                <a:latin typeface="Arial"/>
                <a:ea typeface="Osaka" pitchFamily="1" charset="-128"/>
              </a:rPr>
              <a:t>Office Laptops</a:t>
            </a:r>
          </a:p>
        </p:txBody>
      </p:sp>
      <p:sp>
        <p:nvSpPr>
          <p:cNvPr id="42001" name="Text Box 17"/>
          <p:cNvSpPr txBox="1">
            <a:spLocks noChangeArrowheads="1"/>
          </p:cNvSpPr>
          <p:nvPr>
            <p:custDataLst>
              <p:tags r:id="rId12"/>
            </p:custDataLst>
          </p:nvPr>
        </p:nvSpPr>
        <p:spPr bwMode="auto">
          <a:xfrm>
            <a:off x="7119945" y="3264693"/>
            <a:ext cx="6222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r>
              <a:rPr lang="en-US" altLang="en-US" sz="1200" b="1">
                <a:solidFill>
                  <a:srgbClr val="000000"/>
                </a:solidFill>
                <a:ea typeface="Osaka" pitchFamily="1" charset="-128"/>
              </a:rPr>
              <a:t>The </a:t>
            </a:r>
          </a:p>
          <a:p>
            <a:pPr algn="ctr" eaLnBrk="1" hangingPunct="1"/>
            <a:r>
              <a:rPr lang="en-US" altLang="en-US" sz="1200" b="1">
                <a:solidFill>
                  <a:srgbClr val="000000"/>
                </a:solidFill>
                <a:ea typeface="Osaka" pitchFamily="1" charset="-128"/>
              </a:rPr>
              <a:t>Cloud</a:t>
            </a:r>
          </a:p>
        </p:txBody>
      </p:sp>
      <p:sp>
        <p:nvSpPr>
          <p:cNvPr id="42002" name="Text Box 18"/>
          <p:cNvSpPr txBox="1">
            <a:spLocks noChangeArrowheads="1"/>
          </p:cNvSpPr>
          <p:nvPr>
            <p:custDataLst>
              <p:tags r:id="rId13"/>
            </p:custDataLst>
          </p:nvPr>
        </p:nvSpPr>
        <p:spPr bwMode="auto">
          <a:xfrm>
            <a:off x="6092084" y="6313962"/>
            <a:ext cx="13949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r>
              <a:rPr lang="en-US" altLang="en-US" sz="1200" b="1">
                <a:solidFill>
                  <a:srgbClr val="000000"/>
                </a:solidFill>
                <a:ea typeface="Osaka" pitchFamily="1" charset="-128"/>
              </a:rPr>
              <a:t>Network Servers</a:t>
            </a:r>
          </a:p>
        </p:txBody>
      </p:sp>
      <p:sp>
        <p:nvSpPr>
          <p:cNvPr id="42003" name="Text Box 19"/>
          <p:cNvSpPr txBox="1">
            <a:spLocks noChangeArrowheads="1"/>
          </p:cNvSpPr>
          <p:nvPr>
            <p:custDataLst>
              <p:tags r:id="rId14"/>
            </p:custDataLst>
          </p:nvPr>
        </p:nvSpPr>
        <p:spPr bwMode="auto">
          <a:xfrm>
            <a:off x="1632779" y="6295227"/>
            <a:ext cx="1295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eaLnBrk="1" hangingPunct="1"/>
            <a:r>
              <a:rPr lang="en-US" altLang="en-US" sz="1200" b="1">
                <a:solidFill>
                  <a:srgbClr val="000000"/>
                </a:solidFill>
                <a:ea typeface="Osaka" pitchFamily="1" charset="-128"/>
              </a:rPr>
              <a:t>CDs &amp; DVDs</a:t>
            </a:r>
          </a:p>
        </p:txBody>
      </p:sp>
      <p:sp>
        <p:nvSpPr>
          <p:cNvPr id="42004" name="Text Box 20"/>
          <p:cNvSpPr txBox="1">
            <a:spLocks noChangeArrowheads="1"/>
          </p:cNvSpPr>
          <p:nvPr>
            <p:custDataLst>
              <p:tags r:id="rId15"/>
            </p:custDataLst>
          </p:nvPr>
        </p:nvSpPr>
        <p:spPr bwMode="auto">
          <a:xfrm>
            <a:off x="925513" y="4004468"/>
            <a:ext cx="12954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r>
              <a:rPr lang="en-US" altLang="en-US" sz="1200" b="1">
                <a:solidFill>
                  <a:srgbClr val="000000"/>
                </a:solidFill>
                <a:ea typeface="Osaka" pitchFamily="1" charset="-128"/>
              </a:rPr>
              <a:t>Cell Phones</a:t>
            </a:r>
          </a:p>
        </p:txBody>
      </p:sp>
      <p:pic>
        <p:nvPicPr>
          <p:cNvPr id="42005" name="Picture 21" descr="%257BFAAD203F-8A0C-424E-BAA9-F748348262EE%257D"/>
          <p:cNvPicPr>
            <a:picLocks noChangeAspect="1" noChangeArrowheads="1"/>
          </p:cNvPicPr>
          <p:nvPr>
            <p:custDataLst>
              <p:tags r:id="rId16"/>
            </p:custDataLst>
          </p:nvPr>
        </p:nvPicPr>
        <p:blipFill>
          <a:blip r:embed="rId39">
            <a:extLst>
              <a:ext uri="{28A0092B-C50C-407E-A947-70E740481C1C}">
                <a14:useLocalDpi xmlns:a14="http://schemas.microsoft.com/office/drawing/2010/main" val="0"/>
              </a:ext>
            </a:extLst>
          </a:blip>
          <a:stretch>
            <a:fillRect/>
          </a:stretch>
        </p:blipFill>
        <p:spPr bwMode="auto">
          <a:xfrm>
            <a:off x="1158143" y="1346992"/>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6" name="Text Box 22"/>
          <p:cNvSpPr txBox="1">
            <a:spLocks noChangeArrowheads="1"/>
          </p:cNvSpPr>
          <p:nvPr>
            <p:custDataLst>
              <p:tags r:id="rId17"/>
            </p:custDataLst>
          </p:nvPr>
        </p:nvSpPr>
        <p:spPr bwMode="auto">
          <a:xfrm>
            <a:off x="90488" y="1566068"/>
            <a:ext cx="1066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spcBef>
                <a:spcPct val="50000"/>
              </a:spcBef>
            </a:pPr>
            <a:r>
              <a:rPr lang="en-US" altLang="en-US" sz="1200" b="1">
                <a:solidFill>
                  <a:srgbClr val="000000"/>
                </a:solidFill>
                <a:latin typeface="Arial"/>
                <a:ea typeface="Osaka" pitchFamily="1" charset="-128"/>
              </a:rPr>
              <a:t>File Folders</a:t>
            </a:r>
          </a:p>
        </p:txBody>
      </p:sp>
      <p:pic>
        <p:nvPicPr>
          <p:cNvPr id="42007" name="Picture 23" descr="file%2520cabinet"/>
          <p:cNvPicPr>
            <a:picLocks noChangeAspect="1" noChangeArrowheads="1"/>
          </p:cNvPicPr>
          <p:nvPr>
            <p:custDataLst>
              <p:tags r:id="rId18"/>
            </p:custDataLst>
          </p:nvPr>
        </p:nvPicPr>
        <p:blipFill>
          <a:blip r:embed="rId40">
            <a:extLst>
              <a:ext uri="{28A0092B-C50C-407E-A947-70E740481C1C}">
                <a14:useLocalDpi xmlns:a14="http://schemas.microsoft.com/office/drawing/2010/main" val="0"/>
              </a:ext>
            </a:extLst>
          </a:blip>
          <a:stretch>
            <a:fillRect/>
          </a:stretch>
        </p:blipFill>
        <p:spPr bwMode="auto">
          <a:xfrm>
            <a:off x="228601" y="2213768"/>
            <a:ext cx="8921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Text Box 24"/>
          <p:cNvSpPr txBox="1">
            <a:spLocks noChangeArrowheads="1"/>
          </p:cNvSpPr>
          <p:nvPr>
            <p:custDataLst>
              <p:tags r:id="rId19"/>
            </p:custDataLst>
          </p:nvPr>
        </p:nvSpPr>
        <p:spPr bwMode="auto">
          <a:xfrm>
            <a:off x="1030288" y="2807493"/>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algn="ctr" eaLnBrk="1" hangingPunct="1">
              <a:spcBef>
                <a:spcPct val="50000"/>
              </a:spcBef>
            </a:pPr>
            <a:r>
              <a:rPr lang="en-US" altLang="en-US" sz="1200" b="1">
                <a:solidFill>
                  <a:srgbClr val="000000"/>
                </a:solidFill>
                <a:ea typeface="Osaka" pitchFamily="1" charset="-128"/>
              </a:rPr>
              <a:t>File</a:t>
            </a:r>
            <a:r>
              <a:rPr lang="en-US" altLang="en-US" sz="1000" b="1">
                <a:solidFill>
                  <a:srgbClr val="000000"/>
                </a:solidFill>
                <a:latin typeface="Bell MT" charset="0"/>
                <a:ea typeface="Osaka" pitchFamily="1" charset="-128"/>
              </a:rPr>
              <a:t> </a:t>
            </a:r>
            <a:r>
              <a:rPr lang="en-US" altLang="en-US" sz="1200" b="1">
                <a:solidFill>
                  <a:srgbClr val="000000"/>
                </a:solidFill>
                <a:ea typeface="Osaka" pitchFamily="1" charset="-128"/>
              </a:rPr>
              <a:t>Cabinets</a:t>
            </a:r>
          </a:p>
        </p:txBody>
      </p:sp>
      <p:sp>
        <p:nvSpPr>
          <p:cNvPr id="42009" name="Line 25"/>
          <p:cNvSpPr>
            <a:spLocks noChangeShapeType="1"/>
          </p:cNvSpPr>
          <p:nvPr>
            <p:custDataLst>
              <p:tags r:id="rId20"/>
            </p:custDataLst>
          </p:nvPr>
        </p:nvSpPr>
        <p:spPr bwMode="auto">
          <a:xfrm flipH="1" flipV="1">
            <a:off x="1651000" y="2439192"/>
            <a:ext cx="1512887" cy="2039143"/>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0" name="Line 26"/>
          <p:cNvSpPr>
            <a:spLocks noChangeShapeType="1"/>
          </p:cNvSpPr>
          <p:nvPr>
            <p:custDataLst>
              <p:tags r:id="rId21"/>
            </p:custDataLst>
          </p:nvPr>
        </p:nvSpPr>
        <p:spPr bwMode="auto">
          <a:xfrm flipV="1">
            <a:off x="5983288" y="3740943"/>
            <a:ext cx="1339850" cy="1716087"/>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1" name="Line 27"/>
          <p:cNvSpPr>
            <a:spLocks noChangeShapeType="1"/>
          </p:cNvSpPr>
          <p:nvPr>
            <p:custDataLst>
              <p:tags r:id="rId22"/>
            </p:custDataLst>
          </p:nvPr>
        </p:nvSpPr>
        <p:spPr bwMode="auto">
          <a:xfrm>
            <a:off x="5983288" y="5457030"/>
            <a:ext cx="1295400" cy="295275"/>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2" name="Line 28"/>
          <p:cNvSpPr>
            <a:spLocks noChangeShapeType="1"/>
          </p:cNvSpPr>
          <p:nvPr>
            <p:custDataLst>
              <p:tags r:id="rId23"/>
            </p:custDataLst>
          </p:nvPr>
        </p:nvSpPr>
        <p:spPr bwMode="auto">
          <a:xfrm flipH="1" flipV="1">
            <a:off x="1462088" y="3405980"/>
            <a:ext cx="1701800" cy="1072356"/>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3" name="Line 29"/>
          <p:cNvSpPr>
            <a:spLocks noChangeShapeType="1"/>
          </p:cNvSpPr>
          <p:nvPr>
            <p:custDataLst>
              <p:tags r:id="rId24"/>
            </p:custDataLst>
          </p:nvPr>
        </p:nvSpPr>
        <p:spPr bwMode="auto">
          <a:xfrm flipV="1">
            <a:off x="5983288" y="4847430"/>
            <a:ext cx="1143000" cy="6096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4" name="Line 30"/>
          <p:cNvSpPr>
            <a:spLocks noChangeShapeType="1"/>
          </p:cNvSpPr>
          <p:nvPr>
            <p:custDataLst>
              <p:tags r:id="rId25"/>
            </p:custDataLst>
          </p:nvPr>
        </p:nvSpPr>
        <p:spPr bwMode="auto">
          <a:xfrm flipH="1" flipV="1">
            <a:off x="1784349" y="6052343"/>
            <a:ext cx="1379538" cy="242884"/>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5" name="Line 31"/>
          <p:cNvSpPr>
            <a:spLocks noChangeShapeType="1"/>
          </p:cNvSpPr>
          <p:nvPr>
            <p:custDataLst>
              <p:tags r:id="rId26"/>
            </p:custDataLst>
          </p:nvPr>
        </p:nvSpPr>
        <p:spPr bwMode="auto">
          <a:xfrm flipH="1" flipV="1">
            <a:off x="1541460" y="4791864"/>
            <a:ext cx="1622427" cy="1503363"/>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7" name="Line 33"/>
          <p:cNvSpPr>
            <a:spLocks noChangeShapeType="1"/>
          </p:cNvSpPr>
          <p:nvPr>
            <p:custDataLst>
              <p:tags r:id="rId27"/>
            </p:custDataLst>
          </p:nvPr>
        </p:nvSpPr>
        <p:spPr bwMode="auto">
          <a:xfrm flipV="1">
            <a:off x="5983288" y="2713830"/>
            <a:ext cx="914400" cy="27432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18" name="Text Box 34"/>
          <p:cNvSpPr txBox="1">
            <a:spLocks noChangeArrowheads="1"/>
          </p:cNvSpPr>
          <p:nvPr>
            <p:custDataLst>
              <p:tags r:id="rId28"/>
            </p:custDataLst>
          </p:nvPr>
        </p:nvSpPr>
        <p:spPr bwMode="auto">
          <a:xfrm>
            <a:off x="7299326" y="4265196"/>
            <a:ext cx="1371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a:defRPr>
            </a:lvl1pPr>
            <a:lvl2pPr marL="742950" indent="-285750" eaLnBrk="0" hangingPunct="0">
              <a:defRPr sz="1600">
                <a:solidFill>
                  <a:schemeClr val="tx1"/>
                </a:solidFill>
                <a:latin typeface="Arial"/>
              </a:defRPr>
            </a:lvl2pPr>
            <a:lvl3pPr marL="1143000" indent="-228600" eaLnBrk="0" hangingPunct="0">
              <a:defRPr sz="1600">
                <a:solidFill>
                  <a:schemeClr val="tx1"/>
                </a:solidFill>
                <a:latin typeface="Arial"/>
              </a:defRPr>
            </a:lvl3pPr>
            <a:lvl4pPr marL="1600200" indent="-228600" eaLnBrk="0" hangingPunct="0">
              <a:defRPr sz="1600">
                <a:solidFill>
                  <a:schemeClr val="tx1"/>
                </a:solidFill>
                <a:latin typeface="Arial"/>
              </a:defRPr>
            </a:lvl4pPr>
            <a:lvl5pPr marL="2057400" indent="-228600" eaLnBrk="0" hangingPunct="0">
              <a:defRPr sz="1600">
                <a:solidFill>
                  <a:schemeClr val="tx1"/>
                </a:solidFill>
                <a:latin typeface="Arial"/>
              </a:defRPr>
            </a:lvl5pPr>
            <a:lvl6pPr marL="2514600" indent="-228600" eaLnBrk="0" fontAlgn="base" hangingPunct="0">
              <a:spcBef>
                <a:spcPct val="0"/>
              </a:spcBef>
              <a:spcAft>
                <a:spcPct val="0"/>
              </a:spcAft>
              <a:defRPr sz="1600">
                <a:solidFill>
                  <a:schemeClr val="tx1"/>
                </a:solidFill>
                <a:latin typeface="Arial"/>
              </a:defRPr>
            </a:lvl6pPr>
            <a:lvl7pPr marL="2971800" indent="-228600" eaLnBrk="0" fontAlgn="base" hangingPunct="0">
              <a:spcBef>
                <a:spcPct val="0"/>
              </a:spcBef>
              <a:spcAft>
                <a:spcPct val="0"/>
              </a:spcAft>
              <a:defRPr sz="1600">
                <a:solidFill>
                  <a:schemeClr val="tx1"/>
                </a:solidFill>
                <a:latin typeface="Arial"/>
              </a:defRPr>
            </a:lvl7pPr>
            <a:lvl8pPr marL="3429000" indent="-228600" eaLnBrk="0" fontAlgn="base" hangingPunct="0">
              <a:spcBef>
                <a:spcPct val="0"/>
              </a:spcBef>
              <a:spcAft>
                <a:spcPct val="0"/>
              </a:spcAft>
              <a:defRPr sz="1600">
                <a:solidFill>
                  <a:schemeClr val="tx1"/>
                </a:solidFill>
                <a:latin typeface="Arial"/>
              </a:defRPr>
            </a:lvl8pPr>
            <a:lvl9pPr marL="3886200" indent="-228600" eaLnBrk="0" fontAlgn="base" hangingPunct="0">
              <a:spcBef>
                <a:spcPct val="0"/>
              </a:spcBef>
              <a:spcAft>
                <a:spcPct val="0"/>
              </a:spcAft>
              <a:defRPr sz="1600">
                <a:solidFill>
                  <a:schemeClr val="tx1"/>
                </a:solidFill>
                <a:latin typeface="Arial"/>
              </a:defRPr>
            </a:lvl9pPr>
          </a:lstStyle>
          <a:p>
            <a:pPr eaLnBrk="1" hangingPunct="1">
              <a:spcBef>
                <a:spcPct val="50000"/>
              </a:spcBef>
            </a:pPr>
            <a:r>
              <a:rPr lang="en-US" altLang="en-US" sz="1200" b="1" err="1">
                <a:solidFill>
                  <a:srgbClr val="000000"/>
                </a:solidFill>
                <a:ea typeface="MS PGothic" charset="-128"/>
              </a:rPr>
              <a:t>i-Pads &amp; Tablets</a:t>
            </a:r>
          </a:p>
        </p:txBody>
      </p:sp>
      <p:pic>
        <p:nvPicPr>
          <p:cNvPr id="3074" name="Picture 2"/>
          <p:cNvPicPr>
            <a:picLocks noChangeAspect="1" noChangeArrowheads="1"/>
          </p:cNvPicPr>
          <p:nvPr>
            <p:custDataLst>
              <p:tags r:id="rId29"/>
            </p:custDataLst>
          </p:nvPr>
        </p:nvPicPr>
        <p:blipFill>
          <a:blip r:embed="rId41">
            <a:extLst>
              <a:ext uri="{28A0092B-C50C-407E-A947-70E740481C1C}">
                <a14:useLocalDpi xmlns:a14="http://schemas.microsoft.com/office/drawing/2010/main" val="0"/>
              </a:ext>
            </a:extLst>
          </a:blip>
          <a:stretch>
            <a:fillRect/>
          </a:stretch>
        </p:blipFill>
        <p:spPr bwMode="auto">
          <a:xfrm rot="-1619585">
            <a:off x="220319" y="4014932"/>
            <a:ext cx="1227137"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custDataLst>
              <p:tags r:id="rId30"/>
            </p:custDataLst>
          </p:nvPr>
        </p:nvPicPr>
        <p:blipFill>
          <a:blip r:embed="rId42">
            <a:extLst>
              <a:ext uri="{28A0092B-C50C-407E-A947-70E740481C1C}">
                <a14:useLocalDpi xmlns:a14="http://schemas.microsoft.com/office/drawing/2010/main" val="0"/>
              </a:ext>
            </a:extLst>
          </a:blip>
          <a:stretch>
            <a:fillRect/>
          </a:stretch>
        </p:blipFill>
        <p:spPr bwMode="auto">
          <a:xfrm>
            <a:off x="7712414" y="2751136"/>
            <a:ext cx="1331912"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1"/>
          <p:cNvSpPr>
            <a:spLocks noGrp="1"/>
          </p:cNvSpPr>
          <p:nvPr>
            <p:ph type="title"/>
            <p:custDataLst>
              <p:tags r:id="rId31"/>
            </p:custDataLst>
          </p:nvPr>
        </p:nvSpPr>
        <p:spPr>
          <a:xfrm>
            <a:off x="541338" y="76200"/>
            <a:ext cx="8374062" cy="821532"/>
          </a:xfrm>
        </p:spPr>
        <p:txBody>
          <a:bodyPr/>
          <a:lstStyle/>
          <a:p>
            <a:r>
              <a:rPr lang="en-US" sz="3200" smtClean="0">
                <a:solidFill>
                  <a:schemeClr val="accent1"/>
                </a:solidFill>
              </a:rPr>
              <a:t>Everything is Discoverable</a:t>
            </a:r>
            <a:endParaRPr lang="en-US" sz="3200">
              <a:solidFill>
                <a:schemeClr val="accent1"/>
              </a:solidFill>
            </a:endParaRPr>
          </a:p>
        </p:txBody>
      </p:sp>
      <p:sp>
        <p:nvSpPr>
          <p:cNvPr id="2" name="Slide Number Placeholder 1"/>
          <p:cNvSpPr>
            <a:spLocks noGrp="1"/>
          </p:cNvSpPr>
          <p:nvPr>
            <p:ph type="sldNum" sz="quarter" idx="12"/>
            <p:custDataLst>
              <p:tags r:id="rId32"/>
            </p:custDataLst>
          </p:nvPr>
        </p:nvSpPr>
        <p:spPr/>
        <p:txBody>
          <a:bodyPr/>
          <a:lstStyle/>
          <a:p>
            <a:fld id="{0EBF2EF9-CCB8-434E-BFC2-9A9C4DFBBE08}" type="slidenum">
              <a:rPr lang="en-GB" smtClean="0"/>
              <a:t>17</a:t>
            </a:fld>
            <a:endParaRPr lang="en-GB"/>
          </a:p>
        </p:txBody>
      </p:sp>
    </p:spTree>
    <p:extLst>
      <p:ext uri="{BB962C8B-B14F-4D97-AF65-F5344CB8AC3E}">
        <p14:creationId xmlns:p14="http://schemas.microsoft.com/office/powerpoint/2010/main" val="3396478205"/>
      </p:ext>
    </p:extLst>
  </p:cSld>
  <p:clrMapOvr>
    <a:masterClrMapping/>
  </p:clrMapOvr>
  <mc:AlternateContent xmlns:mc="http://schemas.openxmlformats.org/markup-compatibility/2006" xmlns:p14="http://schemas.microsoft.com/office/powerpoint/2010/main">
    <mc:Choice Requires="p14">
      <p:transition p14:dur="0"/>
    </mc:Choice>
    <mc:Fallback xmlns:p159="http://schemas.microsoft.com/office/powerpoint/2015/09/main" xmlns:p15="http://schemas.microsoft.com/office/powerpoint/2012/main" xmlns:a14="http://schemas.microsoft.com/office/drawing/2010/main"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009"/>
                                        </p:tgtEl>
                                        <p:attrNameLst>
                                          <p:attrName>style.visibility</p:attrName>
                                        </p:attrNameLst>
                                      </p:cBhvr>
                                      <p:to>
                                        <p:strVal val="visible"/>
                                      </p:to>
                                    </p:set>
                                    <p:animEffect transition="in" filter="fade">
                                      <p:cBhvr>
                                        <p:cTn id="19" dur="500"/>
                                        <p:tgtEl>
                                          <p:spTgt spid="42009"/>
                                        </p:tgtEl>
                                      </p:cBhvr>
                                    </p:animEffect>
                                  </p:childTnLst>
                                </p:cTn>
                              </p:par>
                              <p:par>
                                <p:cTn id="20" presetID="10" presetClass="entr" presetSubtype="0" fill="hold" nodeType="withEffect">
                                  <p:stCondLst>
                                    <p:cond delay="0"/>
                                  </p:stCondLst>
                                  <p:childTnLst>
                                    <p:set>
                                      <p:cBhvr>
                                        <p:cTn id="21" dur="1" fill="hold">
                                          <p:stCondLst>
                                            <p:cond delay="0"/>
                                          </p:stCondLst>
                                        </p:cTn>
                                        <p:tgtEl>
                                          <p:spTgt spid="42005"/>
                                        </p:tgtEl>
                                        <p:attrNameLst>
                                          <p:attrName>style.visibility</p:attrName>
                                        </p:attrNameLst>
                                      </p:cBhvr>
                                      <p:to>
                                        <p:strVal val="visible"/>
                                      </p:to>
                                    </p:set>
                                    <p:animEffect transition="in" filter="fade">
                                      <p:cBhvr>
                                        <p:cTn id="22" dur="500"/>
                                        <p:tgtEl>
                                          <p:spTgt spid="420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006"/>
                                        </p:tgtEl>
                                        <p:attrNameLst>
                                          <p:attrName>style.visibility</p:attrName>
                                        </p:attrNameLst>
                                      </p:cBhvr>
                                      <p:to>
                                        <p:strVal val="visible"/>
                                      </p:to>
                                    </p:set>
                                    <p:animEffect transition="in" filter="fade">
                                      <p:cBhvr>
                                        <p:cTn id="25" dur="500"/>
                                        <p:tgtEl>
                                          <p:spTgt spid="42006"/>
                                        </p:tgtEl>
                                      </p:cBhvr>
                                    </p:animEffect>
                                  </p:childTnLst>
                                </p:cTn>
                              </p:par>
                              <p:par>
                                <p:cTn id="26" presetID="10" presetClass="entr" presetSubtype="0" fill="hold" nodeType="withEffect">
                                  <p:stCondLst>
                                    <p:cond delay="0"/>
                                  </p:stCondLst>
                                  <p:childTnLst>
                                    <p:set>
                                      <p:cBhvr>
                                        <p:cTn id="27" dur="1" fill="hold">
                                          <p:stCondLst>
                                            <p:cond delay="0"/>
                                          </p:stCondLst>
                                        </p:cTn>
                                        <p:tgtEl>
                                          <p:spTgt spid="42007"/>
                                        </p:tgtEl>
                                        <p:attrNameLst>
                                          <p:attrName>style.visibility</p:attrName>
                                        </p:attrNameLst>
                                      </p:cBhvr>
                                      <p:to>
                                        <p:strVal val="visible"/>
                                      </p:to>
                                    </p:set>
                                    <p:animEffect transition="in" filter="fade">
                                      <p:cBhvr>
                                        <p:cTn id="28" dur="500"/>
                                        <p:tgtEl>
                                          <p:spTgt spid="4200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008"/>
                                        </p:tgtEl>
                                        <p:attrNameLst>
                                          <p:attrName>style.visibility</p:attrName>
                                        </p:attrNameLst>
                                      </p:cBhvr>
                                      <p:to>
                                        <p:strVal val="visible"/>
                                      </p:to>
                                    </p:set>
                                    <p:animEffect transition="in" filter="fade">
                                      <p:cBhvr>
                                        <p:cTn id="31" dur="500"/>
                                        <p:tgtEl>
                                          <p:spTgt spid="4200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010"/>
                                        </p:tgtEl>
                                        <p:attrNameLst>
                                          <p:attrName>style.visibility</p:attrName>
                                        </p:attrNameLst>
                                      </p:cBhvr>
                                      <p:to>
                                        <p:strVal val="visible"/>
                                      </p:to>
                                    </p:set>
                                    <p:animEffect transition="in" filter="fade">
                                      <p:cBhvr>
                                        <p:cTn id="34" dur="500"/>
                                        <p:tgtEl>
                                          <p:spTgt spid="420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013"/>
                                        </p:tgtEl>
                                        <p:attrNameLst>
                                          <p:attrName>style.visibility</p:attrName>
                                        </p:attrNameLst>
                                      </p:cBhvr>
                                      <p:to>
                                        <p:strVal val="visible"/>
                                      </p:to>
                                    </p:set>
                                    <p:animEffect transition="in" filter="fade">
                                      <p:cBhvr>
                                        <p:cTn id="37" dur="500"/>
                                        <p:tgtEl>
                                          <p:spTgt spid="420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011"/>
                                        </p:tgtEl>
                                        <p:attrNameLst>
                                          <p:attrName>style.visibility</p:attrName>
                                        </p:attrNameLst>
                                      </p:cBhvr>
                                      <p:to>
                                        <p:strVal val="visible"/>
                                      </p:to>
                                    </p:set>
                                    <p:animEffect transition="in" filter="fade">
                                      <p:cBhvr>
                                        <p:cTn id="40" dur="500"/>
                                        <p:tgtEl>
                                          <p:spTgt spid="42011"/>
                                        </p:tgtEl>
                                      </p:cBhvr>
                                    </p:animEffect>
                                  </p:childTnLst>
                                </p:cTn>
                              </p:par>
                              <p:par>
                                <p:cTn id="41" presetID="10" presetClass="entr" presetSubtype="0" fill="hold" nodeType="withEffect">
                                  <p:stCondLst>
                                    <p:cond delay="0"/>
                                  </p:stCondLst>
                                  <p:childTnLst>
                                    <p:set>
                                      <p:cBhvr>
                                        <p:cTn id="42" dur="1" fill="hold">
                                          <p:stCondLst>
                                            <p:cond delay="0"/>
                                          </p:stCondLst>
                                        </p:cTn>
                                        <p:tgtEl>
                                          <p:spTgt spid="41990"/>
                                        </p:tgtEl>
                                        <p:attrNameLst>
                                          <p:attrName>style.visibility</p:attrName>
                                        </p:attrNameLst>
                                      </p:cBhvr>
                                      <p:to>
                                        <p:strVal val="visible"/>
                                      </p:to>
                                    </p:set>
                                    <p:animEffect transition="in" filter="fade">
                                      <p:cBhvr>
                                        <p:cTn id="43" dur="500"/>
                                        <p:tgtEl>
                                          <p:spTgt spid="4199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000"/>
                                        </p:tgtEl>
                                        <p:attrNameLst>
                                          <p:attrName>style.visibility</p:attrName>
                                        </p:attrNameLst>
                                      </p:cBhvr>
                                      <p:to>
                                        <p:strVal val="visible"/>
                                      </p:to>
                                    </p:set>
                                    <p:animEffect transition="in" filter="fade">
                                      <p:cBhvr>
                                        <p:cTn id="46" dur="500"/>
                                        <p:tgtEl>
                                          <p:spTgt spid="4200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001"/>
                                        </p:tgtEl>
                                        <p:attrNameLst>
                                          <p:attrName>style.visibility</p:attrName>
                                        </p:attrNameLst>
                                      </p:cBhvr>
                                      <p:to>
                                        <p:strVal val="visible"/>
                                      </p:to>
                                    </p:set>
                                    <p:animEffect transition="in" filter="fade">
                                      <p:cBhvr>
                                        <p:cTn id="49" dur="500"/>
                                        <p:tgtEl>
                                          <p:spTgt spid="4200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018"/>
                                        </p:tgtEl>
                                        <p:attrNameLst>
                                          <p:attrName>style.visibility</p:attrName>
                                        </p:attrNameLst>
                                      </p:cBhvr>
                                      <p:to>
                                        <p:strVal val="visible"/>
                                      </p:to>
                                    </p:set>
                                    <p:animEffect transition="in" filter="fade">
                                      <p:cBhvr>
                                        <p:cTn id="52" dur="500"/>
                                        <p:tgtEl>
                                          <p:spTgt spid="42018"/>
                                        </p:tgtEl>
                                      </p:cBhvr>
                                    </p:animEffect>
                                  </p:childTnLst>
                                </p:cTn>
                              </p:par>
                              <p:par>
                                <p:cTn id="53" presetID="10" presetClass="entr" presetSubtype="0" fill="hold" nodeType="withEffect">
                                  <p:stCondLst>
                                    <p:cond delay="0"/>
                                  </p:stCondLst>
                                  <p:childTnLst>
                                    <p:set>
                                      <p:cBhvr>
                                        <p:cTn id="54" dur="1" fill="hold">
                                          <p:stCondLst>
                                            <p:cond delay="0"/>
                                          </p:stCondLst>
                                        </p:cTn>
                                        <p:tgtEl>
                                          <p:spTgt spid="42016"/>
                                        </p:tgtEl>
                                        <p:attrNameLst>
                                          <p:attrName>style.visibility</p:attrName>
                                        </p:attrNameLst>
                                      </p:cBhvr>
                                      <p:to>
                                        <p:strVal val="visible"/>
                                      </p:to>
                                    </p:set>
                                    <p:animEffect transition="in" filter="fade">
                                      <p:cBhvr>
                                        <p:cTn id="55" dur="500"/>
                                        <p:tgtEl>
                                          <p:spTgt spid="42016"/>
                                        </p:tgtEl>
                                      </p:cBhvr>
                                    </p:animEffect>
                                  </p:childTnLst>
                                </p:cTn>
                              </p:par>
                              <p:par>
                                <p:cTn id="56" presetID="10" presetClass="entr" presetSubtype="0" fill="hold" nodeType="withEffect">
                                  <p:stCondLst>
                                    <p:cond delay="0"/>
                                  </p:stCondLst>
                                  <p:childTnLst>
                                    <p:set>
                                      <p:cBhvr>
                                        <p:cTn id="57" dur="1" fill="hold">
                                          <p:stCondLst>
                                            <p:cond delay="0"/>
                                          </p:stCondLst>
                                        </p:cTn>
                                        <p:tgtEl>
                                          <p:spTgt spid="41997"/>
                                        </p:tgtEl>
                                        <p:attrNameLst>
                                          <p:attrName>style.visibility</p:attrName>
                                        </p:attrNameLst>
                                      </p:cBhvr>
                                      <p:to>
                                        <p:strVal val="visible"/>
                                      </p:to>
                                    </p:set>
                                    <p:animEffect transition="in" filter="fade">
                                      <p:cBhvr>
                                        <p:cTn id="58" dur="500"/>
                                        <p:tgtEl>
                                          <p:spTgt spid="4199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2002"/>
                                        </p:tgtEl>
                                        <p:attrNameLst>
                                          <p:attrName>style.visibility</p:attrName>
                                        </p:attrNameLst>
                                      </p:cBhvr>
                                      <p:to>
                                        <p:strVal val="visible"/>
                                      </p:to>
                                    </p:set>
                                    <p:animEffect transition="in" filter="fade">
                                      <p:cBhvr>
                                        <p:cTn id="61" dur="500"/>
                                        <p:tgtEl>
                                          <p:spTgt spid="42002"/>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2014"/>
                                        </p:tgtEl>
                                        <p:attrNameLst>
                                          <p:attrName>style.visibility</p:attrName>
                                        </p:attrNameLst>
                                      </p:cBhvr>
                                      <p:to>
                                        <p:strVal val="visible"/>
                                      </p:to>
                                    </p:set>
                                    <p:animEffect transition="in" filter="dissolve">
                                      <p:cBhvr>
                                        <p:cTn id="64" dur="500"/>
                                        <p:tgtEl>
                                          <p:spTgt spid="420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015"/>
                                        </p:tgtEl>
                                        <p:attrNameLst>
                                          <p:attrName>style.visibility</p:attrName>
                                        </p:attrNameLst>
                                      </p:cBhvr>
                                      <p:to>
                                        <p:strVal val="visible"/>
                                      </p:to>
                                    </p:set>
                                    <p:animEffect transition="in" filter="fade">
                                      <p:cBhvr>
                                        <p:cTn id="67" dur="500"/>
                                        <p:tgtEl>
                                          <p:spTgt spid="420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2004"/>
                                        </p:tgtEl>
                                        <p:attrNameLst>
                                          <p:attrName>style.visibility</p:attrName>
                                        </p:attrNameLst>
                                      </p:cBhvr>
                                      <p:to>
                                        <p:strVal val="visible"/>
                                      </p:to>
                                    </p:set>
                                    <p:animEffect transition="in" filter="fade">
                                      <p:cBhvr>
                                        <p:cTn id="70" dur="500"/>
                                        <p:tgtEl>
                                          <p:spTgt spid="42004"/>
                                        </p:tgtEl>
                                      </p:cBhvr>
                                    </p:animEffect>
                                  </p:childTnLst>
                                </p:cTn>
                              </p:par>
                              <p:par>
                                <p:cTn id="71" presetID="10" presetClass="entr" presetSubtype="0" fill="hold" nodeType="withEffect">
                                  <p:stCondLst>
                                    <p:cond delay="0"/>
                                  </p:stCondLst>
                                  <p:childTnLst>
                                    <p:set>
                                      <p:cBhvr>
                                        <p:cTn id="72" dur="1" fill="hold">
                                          <p:stCondLst>
                                            <p:cond delay="0"/>
                                          </p:stCondLst>
                                        </p:cTn>
                                        <p:tgtEl>
                                          <p:spTgt spid="41998"/>
                                        </p:tgtEl>
                                        <p:attrNameLst>
                                          <p:attrName>style.visibility</p:attrName>
                                        </p:attrNameLst>
                                      </p:cBhvr>
                                      <p:to>
                                        <p:strVal val="visible"/>
                                      </p:to>
                                    </p:set>
                                    <p:animEffect transition="in" filter="fade">
                                      <p:cBhvr>
                                        <p:cTn id="73" dur="500"/>
                                        <p:tgtEl>
                                          <p:spTgt spid="4199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2003"/>
                                        </p:tgtEl>
                                        <p:attrNameLst>
                                          <p:attrName>style.visibility</p:attrName>
                                        </p:attrNameLst>
                                      </p:cBhvr>
                                      <p:to>
                                        <p:strVal val="visible"/>
                                      </p:to>
                                    </p:set>
                                    <p:animEffect transition="in" filter="fade">
                                      <p:cBhvr>
                                        <p:cTn id="76" dur="500"/>
                                        <p:tgtEl>
                                          <p:spTgt spid="4200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017"/>
                                        </p:tgtEl>
                                        <p:attrNameLst>
                                          <p:attrName>style.visibility</p:attrName>
                                        </p:attrNameLst>
                                      </p:cBhvr>
                                      <p:to>
                                        <p:strVal val="visible"/>
                                      </p:to>
                                    </p:set>
                                    <p:animEffect transition="in" filter="fade">
                                      <p:cBhvr>
                                        <p:cTn id="79" dur="500"/>
                                        <p:tgtEl>
                                          <p:spTgt spid="42017"/>
                                        </p:tgtEl>
                                      </p:cBhvr>
                                    </p:animEffect>
                                  </p:childTnLst>
                                </p:cTn>
                              </p:par>
                              <p:par>
                                <p:cTn id="80" presetID="10" presetClass="entr" presetSubtype="0" fill="hold" nodeType="withEffect">
                                  <p:stCondLst>
                                    <p:cond delay="0"/>
                                  </p:stCondLst>
                                  <p:childTnLst>
                                    <p:set>
                                      <p:cBhvr>
                                        <p:cTn id="81" dur="1" fill="hold">
                                          <p:stCondLst>
                                            <p:cond delay="0"/>
                                          </p:stCondLst>
                                        </p:cTn>
                                        <p:tgtEl>
                                          <p:spTgt spid="3074"/>
                                        </p:tgtEl>
                                        <p:attrNameLst>
                                          <p:attrName>style.visibility</p:attrName>
                                        </p:attrNameLst>
                                      </p:cBhvr>
                                      <p:to>
                                        <p:strVal val="visible"/>
                                      </p:to>
                                    </p:set>
                                    <p:animEffect transition="in" filter="fade">
                                      <p:cBhvr>
                                        <p:cTn id="82" dur="500"/>
                                        <p:tgtEl>
                                          <p:spTgt spid="3074"/>
                                        </p:tgtEl>
                                      </p:cBhvr>
                                    </p:animEffect>
                                  </p:childTnLst>
                                </p:cTn>
                              </p:par>
                              <p:par>
                                <p:cTn id="83" presetID="10" presetClass="entr" presetSubtype="0" fill="hold" nodeType="withEffect">
                                  <p:stCondLst>
                                    <p:cond delay="0"/>
                                  </p:stCondLst>
                                  <p:childTnLst>
                                    <p:set>
                                      <p:cBhvr>
                                        <p:cTn id="84" dur="1" fill="hold">
                                          <p:stCondLst>
                                            <p:cond delay="0"/>
                                          </p:stCondLst>
                                        </p:cTn>
                                        <p:tgtEl>
                                          <p:spTgt spid="3075"/>
                                        </p:tgtEl>
                                        <p:attrNameLst>
                                          <p:attrName>style.visibility</p:attrName>
                                        </p:attrNameLst>
                                      </p:cBhvr>
                                      <p:to>
                                        <p:strVal val="visible"/>
                                      </p:to>
                                    </p:set>
                                    <p:animEffect transition="in" filter="fade">
                                      <p:cBhvr>
                                        <p:cTn id="85" dur="500"/>
                                        <p:tgtEl>
                                          <p:spTgt spid="307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2012"/>
                                        </p:tgtEl>
                                        <p:attrNameLst>
                                          <p:attrName>style.visibility</p:attrName>
                                        </p:attrNameLst>
                                      </p:cBhvr>
                                      <p:to>
                                        <p:strVal val="visible"/>
                                      </p:to>
                                    </p:set>
                                    <p:animEffect transition="in" filter="fade">
                                      <p:cBhvr>
                                        <p:cTn id="88" dur="500"/>
                                        <p:tgtEl>
                                          <p:spTgt spid="42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0" grpId="0"/>
      <p:bldP spid="42001" grpId="0"/>
      <p:bldP spid="42002" grpId="0"/>
      <p:bldP spid="42003" grpId="0"/>
      <p:bldP spid="42004" grpId="0"/>
      <p:bldP spid="42006" grpId="0"/>
      <p:bldP spid="42008" grpId="0"/>
      <p:bldP spid="42009" grpId="0" animBg="1"/>
      <p:bldP spid="42010" grpId="0" animBg="1"/>
      <p:bldP spid="42011" grpId="0" animBg="1"/>
      <p:bldP spid="42012" grpId="0" animBg="1"/>
      <p:bldP spid="42013" grpId="0" animBg="1"/>
      <p:bldP spid="42014" grpId="0" animBg="1"/>
      <p:bldP spid="42015" grpId="0" animBg="1"/>
      <p:bldP spid="42017" grpId="0" animBg="1"/>
      <p:bldP spid="420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152400"/>
            <a:ext cx="8374062" cy="762000"/>
          </a:xfrm>
        </p:spPr>
        <p:txBody>
          <a:bodyPr/>
          <a:lstStyle/>
          <a:p>
            <a:r>
              <a:rPr lang="en-US" sz="3200" smtClean="0">
                <a:solidFill>
                  <a:schemeClr val="accent1"/>
                </a:solidFill>
              </a:rPr>
              <a:t>Translation…</a:t>
            </a:r>
            <a:endParaRPr lang="en-US" sz="3200"/>
          </a:p>
        </p:txBody>
      </p:sp>
      <p:sp>
        <p:nvSpPr>
          <p:cNvPr id="3" name="Content Placeholder 2"/>
          <p:cNvSpPr>
            <a:spLocks noGrp="1"/>
          </p:cNvSpPr>
          <p:nvPr>
            <p:ph idx="1"/>
            <p:custDataLst>
              <p:tags r:id="rId2"/>
            </p:custDataLst>
          </p:nvPr>
        </p:nvSpPr>
        <p:spPr>
          <a:xfrm>
            <a:off x="308769" y="1447800"/>
            <a:ext cx="8374062" cy="4718050"/>
          </a:xfrm>
        </p:spPr>
        <p:txBody>
          <a:bodyPr/>
          <a:lstStyle/>
          <a:p>
            <a:pPr algn="ctr"/>
            <a:r>
              <a:rPr lang="en-US" smtClean="0">
                <a:solidFill>
                  <a:schemeClr val="tx1"/>
                </a:solidFill>
              </a:rPr>
              <a:t>The Discovery process can be one of the most expensive and risky phases of a litigation or investigation!</a:t>
            </a:r>
          </a:p>
          <a:p>
            <a:endParaRPr lang="en-US">
              <a:solidFill>
                <a:schemeClr val="tx1"/>
              </a:solidFill>
            </a:endParaRPr>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18</a:t>
            </a:fld>
            <a:endParaRPr lang="en-GB"/>
          </a:p>
        </p:txBody>
      </p:sp>
      <p:pic>
        <p:nvPicPr>
          <p:cNvPr id="6146" name="Picture 2" descr="Money is falling from the sky isolate on falling white banknotes one hundred dollar bills in free fa... Premium Photo"/>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1981200" y="2819400"/>
            <a:ext cx="5219700" cy="347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5047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a:xfrm>
            <a:off x="541338" y="76200"/>
            <a:ext cx="8374062" cy="838200"/>
          </a:xfrm>
        </p:spPr>
        <p:txBody>
          <a:bodyPr/>
          <a:lstStyle/>
          <a:p>
            <a:r>
              <a:rPr lang="en-US" sz="3200" smtClean="0">
                <a:solidFill>
                  <a:schemeClr val="accent1"/>
                </a:solidFill>
              </a:rPr>
              <a:t>The Scope of Discovery</a:t>
            </a:r>
            <a:endParaRPr lang="en-US" sz="3200">
              <a:solidFill>
                <a:schemeClr val="accent1"/>
              </a:solidFill>
            </a:endParaRPr>
          </a:p>
        </p:txBody>
      </p:sp>
      <p:sp>
        <p:nvSpPr>
          <p:cNvPr id="3" name="Content Placeholder 2"/>
          <p:cNvSpPr>
            <a:spLocks noGrp="1"/>
          </p:cNvSpPr>
          <p:nvPr>
            <p:ph idx="1"/>
            <p:custDataLst>
              <p:tags r:id="rId2"/>
            </p:custDataLst>
          </p:nvPr>
        </p:nvSpPr>
        <p:spPr>
          <a:xfrm>
            <a:off x="533400" y="1447800"/>
            <a:ext cx="8374062" cy="4718050"/>
          </a:xfrm>
        </p:spPr>
        <p:txBody>
          <a:bodyPr/>
          <a:lstStyle/>
          <a:p>
            <a:r>
              <a:rPr lang="en-US" smtClean="0">
                <a:solidFill>
                  <a:schemeClr val="accent1"/>
                </a:solidFill>
              </a:rPr>
              <a:t>Rule 26(b)(1):  </a:t>
            </a:r>
          </a:p>
          <a:p>
            <a:pPr lvl="1"/>
            <a:r>
              <a:rPr lang="en-US" smtClean="0"/>
              <a:t>Scope in General. Unless otherwise limited by court order, the scope of discovery is as follows: Parties may obtain discovery regarding any nonprivileged matter that is relevant to any party’s claim or defense </a:t>
            </a:r>
            <a:r>
              <a:rPr lang="en-US" smtClean="0">
                <a:solidFill>
                  <a:schemeClr val="accent1"/>
                </a:solidFill>
              </a:rPr>
              <a:t>and proportional to the needs of the case</a:t>
            </a:r>
            <a:r>
              <a:rPr lang="en-US" smtClean="0"/>
              <a:t>, considering the </a:t>
            </a:r>
            <a:r>
              <a:rPr lang="en-US" smtClean="0">
                <a:solidFill>
                  <a:schemeClr val="accent1"/>
                </a:solidFill>
              </a:rPr>
              <a:t>importance of the issues at stake in the action, the amount in controversy, the parties’ relative access to relevant information, the parties’ resources, the importance of the discovery in resolving the issues, and whether the burden or expense of the proposed discovery outweighs its likely benefit</a:t>
            </a:r>
            <a:r>
              <a:rPr lang="en-US" smtClean="0"/>
              <a:t>. Information within this scope of discovery need not be admissible in evidence to be discoverable.</a:t>
            </a:r>
          </a:p>
          <a:p>
            <a:pPr lvl="1"/>
            <a:endParaRPr lang="en-US" smtClean="0"/>
          </a:p>
          <a:p>
            <a:endParaRPr lang="en-US" smtClean="0"/>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19</a:t>
            </a:fld>
            <a:endParaRPr lang="en-GB"/>
          </a:p>
        </p:txBody>
      </p:sp>
    </p:spTree>
    <p:extLst>
      <p:ext uri="{BB962C8B-B14F-4D97-AF65-F5344CB8AC3E}">
        <p14:creationId xmlns:p14="http://schemas.microsoft.com/office/powerpoint/2010/main" val="2250250729"/>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1" cy="838200"/>
          </a:xfrm>
        </p:spPr>
        <p:txBody>
          <a:bodyPr/>
          <a:lstStyle/>
          <a:p>
            <a:r>
              <a:rPr lang="en-US" sz="3200" smtClean="0">
                <a:solidFill>
                  <a:schemeClr val="accent1"/>
                </a:solidFill>
              </a:rPr>
              <a:t>Today’s Speakers</a:t>
            </a:r>
            <a:endParaRPr lang="en-US" sz="3200">
              <a:solidFill>
                <a:schemeClr val="accent1"/>
              </a:solidFill>
            </a:endParaRPr>
          </a:p>
        </p:txBody>
      </p:sp>
      <p:sp>
        <p:nvSpPr>
          <p:cNvPr id="3" name="Slide Number Placeholder 2"/>
          <p:cNvSpPr>
            <a:spLocks noGrp="1"/>
          </p:cNvSpPr>
          <p:nvPr>
            <p:ph type="sldNum" sz="quarter" idx="12"/>
            <p:custDataLst>
              <p:tags r:id="rId2"/>
            </p:custDataLst>
          </p:nvPr>
        </p:nvSpPr>
        <p:spPr/>
        <p:txBody>
          <a:bodyPr/>
          <a:lstStyle/>
          <a:p>
            <a:fld id="{8BC67C8C-16FB-4496-8C41-1F0A5D25A78C}" type="slidenum">
              <a:rPr lang="en-US" smtClean="0"/>
              <a:t>2</a:t>
            </a:fld>
            <a:endParaRPr lang="en-US"/>
          </a:p>
        </p:txBody>
      </p:sp>
      <p:sp>
        <p:nvSpPr>
          <p:cNvPr id="7" name="TextBox 6"/>
          <p:cNvSpPr txBox="1"/>
          <p:nvPr>
            <p:custDataLst>
              <p:tags r:id="rId3"/>
            </p:custDataLst>
          </p:nvPr>
        </p:nvSpPr>
        <p:spPr>
          <a:xfrm>
            <a:off x="1360171" y="4372837"/>
            <a:ext cx="1981201" cy="824346"/>
          </a:xfrm>
          <a:prstGeom prst="rect">
            <a:avLst/>
          </a:prstGeom>
          <a:noFill/>
        </p:spPr>
        <p:txBody>
          <a:bodyPr wrap="square" lIns="0" tIns="0" rIns="0" bIns="0" rtlCol="0">
            <a:noAutofit/>
          </a:bodyPr>
          <a:lstStyle/>
          <a:p>
            <a:pPr>
              <a:spcAft>
                <a:spcPts val="300"/>
              </a:spcAft>
            </a:pPr>
            <a:r>
              <a:rPr lang="en-US" sz="2000" smtClean="0">
                <a:solidFill>
                  <a:schemeClr val="accent1"/>
                </a:solidFill>
              </a:rPr>
              <a:t>    </a:t>
            </a:r>
            <a:r>
              <a:rPr lang="en-US" sz="2000" smtClean="0"/>
              <a:t>David Cohen</a:t>
            </a:r>
          </a:p>
          <a:p>
            <a:pPr algn="ctr"/>
            <a:r>
              <a:rPr lang="en-US" sz="2000" smtClean="0"/>
              <a:t>Partner </a:t>
            </a:r>
          </a:p>
          <a:p>
            <a:pPr algn="ctr">
              <a:spcAft>
                <a:spcPts val="300"/>
              </a:spcAft>
            </a:pPr>
            <a:r>
              <a:rPr lang="en-US" sz="2000" smtClean="0"/>
              <a:t>Reed Smith</a:t>
            </a:r>
            <a:endParaRPr lang="en-US" sz="1600" smtClean="0"/>
          </a:p>
        </p:txBody>
      </p:sp>
      <p:sp>
        <p:nvSpPr>
          <p:cNvPr id="9" name="TextBox 8"/>
          <p:cNvSpPr txBox="1"/>
          <p:nvPr>
            <p:custDataLst>
              <p:tags r:id="rId4"/>
            </p:custDataLst>
          </p:nvPr>
        </p:nvSpPr>
        <p:spPr>
          <a:xfrm>
            <a:off x="5318508" y="4372837"/>
            <a:ext cx="2313434" cy="824346"/>
          </a:xfrm>
          <a:prstGeom prst="rect">
            <a:avLst/>
          </a:prstGeom>
          <a:noFill/>
        </p:spPr>
        <p:txBody>
          <a:bodyPr wrap="square" lIns="0" tIns="0" rIns="0" bIns="0" rtlCol="0">
            <a:noAutofit/>
          </a:bodyPr>
          <a:lstStyle/>
          <a:p>
            <a:pPr>
              <a:spcAft>
                <a:spcPts val="300"/>
              </a:spcAft>
            </a:pPr>
            <a:r>
              <a:rPr lang="en-US" sz="2000" smtClean="0">
                <a:solidFill>
                  <a:schemeClr val="accent1"/>
                </a:solidFill>
              </a:rPr>
              <a:t>    </a:t>
            </a:r>
            <a:r>
              <a:rPr lang="en-US" sz="2000" smtClean="0"/>
              <a:t>Michelle Mantine</a:t>
            </a:r>
          </a:p>
          <a:p>
            <a:pPr algn="ctr"/>
            <a:r>
              <a:rPr lang="en-US" sz="2000" smtClean="0"/>
              <a:t>Partner </a:t>
            </a:r>
          </a:p>
          <a:p>
            <a:pPr algn="ctr"/>
            <a:r>
              <a:rPr lang="en-US" sz="2000" smtClean="0"/>
              <a:t>Reed Smith</a:t>
            </a:r>
            <a:endParaRPr lang="en-US" sz="1600" smtClean="0"/>
          </a:p>
        </p:txBody>
      </p:sp>
      <p:pic>
        <p:nvPicPr>
          <p:cNvPr id="4" name="Picture 3"/>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5318508" y="1468581"/>
            <a:ext cx="2231134" cy="2743200"/>
          </a:xfrm>
          <a:prstGeom prst="rect">
            <a:avLst/>
          </a:prstGeom>
        </p:spPr>
      </p:pic>
      <p:pic>
        <p:nvPicPr>
          <p:cNvPr id="5" name="Picture 4"/>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1360171" y="1468581"/>
            <a:ext cx="2231134" cy="2743200"/>
          </a:xfrm>
          <a:prstGeom prst="rect">
            <a:avLst/>
          </a:prstGeom>
        </p:spPr>
      </p:pic>
    </p:spTree>
    <p:extLst>
      <p:ext uri="{BB962C8B-B14F-4D97-AF65-F5344CB8AC3E}">
        <p14:creationId xmlns:p14="http://schemas.microsoft.com/office/powerpoint/2010/main" val="287338580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33400" y="1143000"/>
            <a:ext cx="8374062" cy="5029200"/>
          </a:xfrm>
        </p:spPr>
        <p:txBody>
          <a:bodyPr/>
          <a:lstStyle/>
          <a:p>
            <a:pPr marL="342900" indent="-342900">
              <a:buClr>
                <a:schemeClr val="accent1"/>
              </a:buClr>
              <a:buFont typeface="Arial" panose="020B0604020202020204" pitchFamily="34" charset="0"/>
              <a:buChar char="•"/>
            </a:pPr>
            <a:r>
              <a:rPr lang="en-US" sz="2400" b="0" smtClean="0">
                <a:solidFill>
                  <a:schemeClr val="tx1"/>
                </a:solidFill>
                <a:latin typeface="+mn-lt"/>
              </a:rPr>
              <a:t>Give attention immediately to preserving all potential relevant ESI and paper documents – issue a Legal Hold!</a:t>
            </a:r>
          </a:p>
          <a:p>
            <a:pPr marL="342900" indent="-342900">
              <a:spcBef>
                <a:spcPts val="1500"/>
              </a:spcBef>
              <a:buClr>
                <a:schemeClr val="accent1"/>
              </a:buClr>
              <a:buFont typeface="Arial" panose="020B0604020202020204" pitchFamily="34" charset="0"/>
              <a:buChar char="•"/>
            </a:pPr>
            <a:r>
              <a:rPr lang="en-US" sz="2400" b="0" smtClean="0">
                <a:solidFill>
                  <a:schemeClr val="tx1"/>
                </a:solidFill>
                <a:latin typeface="+mn-lt"/>
              </a:rPr>
              <a:t>Preservation in place used increasingly instead of preservation through collection</a:t>
            </a:r>
          </a:p>
          <a:p>
            <a:pPr marL="822960" lvl="3" indent="-365760">
              <a:spcBef>
                <a:spcPts val="300"/>
              </a:spcBef>
              <a:buClr>
                <a:schemeClr val="accent1"/>
              </a:buClr>
              <a:buFont typeface="Arial" panose="020B0604020202020204" pitchFamily="34" charset="0"/>
              <a:buChar char="–"/>
            </a:pPr>
            <a:r>
              <a:rPr lang="en-US" smtClean="0">
                <a:solidFill>
                  <a:schemeClr val="tx1"/>
                </a:solidFill>
              </a:rPr>
              <a:t>Turning off automatic deletion for custodians</a:t>
            </a:r>
          </a:p>
          <a:p>
            <a:pPr marL="457200" lvl="1" indent="-457200">
              <a:spcBef>
                <a:spcPts val="1500"/>
              </a:spcBef>
              <a:buClr>
                <a:schemeClr val="accent1"/>
              </a:buClr>
              <a:buFont typeface="Arial" panose="020B0604020202020204" pitchFamily="34" charset="0"/>
              <a:buChar char="•"/>
            </a:pPr>
            <a:r>
              <a:rPr lang="en-US" sz="2400" b="0" smtClean="0">
                <a:solidFill>
                  <a:schemeClr val="tx1"/>
                </a:solidFill>
                <a:latin typeface="+mn-lt"/>
              </a:rPr>
              <a:t>Proportionality comes to preservation</a:t>
            </a:r>
          </a:p>
          <a:p>
            <a:pPr marL="822960" lvl="3" indent="-365760">
              <a:spcBef>
                <a:spcPts val="300"/>
              </a:spcBef>
              <a:buClr>
                <a:schemeClr val="accent1"/>
              </a:buClr>
              <a:buFont typeface="Arial" panose="020B0604020202020204" pitchFamily="34" charset="0"/>
              <a:buChar char="–"/>
            </a:pPr>
            <a:r>
              <a:rPr lang="en-US" smtClean="0">
                <a:solidFill>
                  <a:schemeClr val="tx1"/>
                </a:solidFill>
              </a:rPr>
              <a:t>See FRCP 26(b)(1) and comments to 37(e)</a:t>
            </a:r>
          </a:p>
          <a:p>
            <a:pPr marL="457200" lvl="1" indent="-457200">
              <a:spcBef>
                <a:spcPts val="1500"/>
              </a:spcBef>
              <a:buClr>
                <a:schemeClr val="accent1"/>
              </a:buClr>
              <a:buFont typeface="Arial" panose="020B0604020202020204" pitchFamily="34" charset="0"/>
              <a:buChar char="•"/>
            </a:pPr>
            <a:r>
              <a:rPr lang="en-US" sz="2400" b="0" smtClean="0">
                <a:solidFill>
                  <a:schemeClr val="tx1"/>
                </a:solidFill>
                <a:latin typeface="+mn-lt"/>
              </a:rPr>
              <a:t>Special care required for ephemeral data sources</a:t>
            </a:r>
          </a:p>
          <a:p>
            <a:pPr marL="822960" lvl="3" indent="-365760">
              <a:spcBef>
                <a:spcPts val="300"/>
              </a:spcBef>
              <a:buClr>
                <a:schemeClr val="accent1"/>
              </a:buClr>
              <a:buFont typeface="Arial" panose="020B0604020202020204" pitchFamily="34" charset="0"/>
              <a:buChar char="–"/>
            </a:pPr>
            <a:r>
              <a:rPr lang="en-US" smtClean="0">
                <a:solidFill>
                  <a:schemeClr val="tx1"/>
                </a:solidFill>
              </a:rPr>
              <a:t>Texts, other cell data, VMs, Slack, Yammer, etc.</a:t>
            </a:r>
          </a:p>
          <a:p>
            <a:pPr marL="457200" lvl="1" indent="-457200">
              <a:spcBef>
                <a:spcPts val="1500"/>
              </a:spcBef>
              <a:buClr>
                <a:schemeClr val="accent1"/>
              </a:buClr>
              <a:buFont typeface="Arial" panose="020B0604020202020204" pitchFamily="34" charset="0"/>
              <a:buChar char="•"/>
            </a:pPr>
            <a:r>
              <a:rPr lang="en-US" sz="2400" b="0" smtClean="0">
                <a:solidFill>
                  <a:schemeClr val="tx1"/>
                </a:solidFill>
                <a:latin typeface="+mn-lt"/>
              </a:rPr>
              <a:t>Cast the preservation net broadly</a:t>
            </a:r>
          </a:p>
          <a:p>
            <a:pPr marL="822960" lvl="3" indent="-365760">
              <a:spcBef>
                <a:spcPts val="300"/>
              </a:spcBef>
              <a:buClr>
                <a:schemeClr val="accent1"/>
              </a:buClr>
              <a:buFont typeface="Arial" panose="020B0604020202020204" pitchFamily="34" charset="0"/>
              <a:buChar char="–"/>
            </a:pPr>
            <a:r>
              <a:rPr lang="en-US" i="1" smtClean="0">
                <a:solidFill>
                  <a:schemeClr val="tx1"/>
                </a:solidFill>
              </a:rPr>
              <a:t>Ronnie Van Zant </a:t>
            </a:r>
            <a:r>
              <a:rPr lang="en-US" smtClean="0">
                <a:solidFill>
                  <a:schemeClr val="tx1"/>
                </a:solidFill>
              </a:rPr>
              <a:t>opinion and others…</a:t>
            </a:r>
            <a:endParaRPr lang="en-US">
              <a:solidFill>
                <a:schemeClr val="tx1"/>
              </a:solidFill>
            </a:endParaRPr>
          </a:p>
        </p:txBody>
      </p:sp>
      <p:sp>
        <p:nvSpPr>
          <p:cNvPr id="6" name="Slide Number Placeholder 5"/>
          <p:cNvSpPr>
            <a:spLocks noGrp="1"/>
          </p:cNvSpPr>
          <p:nvPr>
            <p:ph type="sldNum" sz="quarter" idx="12"/>
            <p:custDataLst>
              <p:tags r:id="rId2"/>
            </p:custDataLst>
          </p:nvPr>
        </p:nvSpPr>
        <p:spPr/>
        <p:txBody>
          <a:bodyPr/>
          <a:lstStyle/>
          <a:p>
            <a:fld id="{0EBF2EF9-CCB8-434E-BFC2-9A9C4DFBBE08}" type="slidenum">
              <a:rPr lang="en-GB" smtClean="0"/>
              <a:t>20</a:t>
            </a:fld>
            <a:endParaRPr lang="en-GB"/>
          </a:p>
        </p:txBody>
      </p:sp>
      <p:sp>
        <p:nvSpPr>
          <p:cNvPr id="9" name="Title 1"/>
          <p:cNvSpPr>
            <a:spLocks noGrp="1"/>
          </p:cNvSpPr>
          <p:nvPr>
            <p:ph type="title"/>
            <p:custDataLst>
              <p:tags r:id="rId3"/>
            </p:custDataLst>
          </p:nvPr>
        </p:nvSpPr>
        <p:spPr>
          <a:xfrm>
            <a:off x="541338" y="76200"/>
            <a:ext cx="8374062" cy="838200"/>
          </a:xfrm>
        </p:spPr>
        <p:txBody>
          <a:bodyPr/>
          <a:lstStyle/>
          <a:p>
            <a:r>
              <a:rPr lang="en-US" sz="3200" smtClean="0">
                <a:solidFill>
                  <a:schemeClr val="accent1"/>
                </a:solidFill>
              </a:rPr>
              <a:t>Preservation</a:t>
            </a:r>
            <a:endParaRPr lang="en-US" sz="3200">
              <a:solidFill>
                <a:schemeClr val="accent1"/>
              </a:solidFill>
            </a:endParaRPr>
          </a:p>
        </p:txBody>
      </p:sp>
    </p:spTree>
    <p:extLst>
      <p:ext uri="{BB962C8B-B14F-4D97-AF65-F5344CB8AC3E}">
        <p14:creationId xmlns:p14="http://schemas.microsoft.com/office/powerpoint/2010/main" val="4711962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399" y="228600"/>
            <a:ext cx="8374062" cy="685800"/>
          </a:xfrm>
        </p:spPr>
        <p:txBody>
          <a:bodyPr/>
          <a:lstStyle/>
          <a:p>
            <a:r>
              <a:rPr lang="en-US" sz="3200">
                <a:solidFill>
                  <a:schemeClr val="accent1"/>
                </a:solidFill>
              </a:rPr>
              <a:t>Rule 37(e)</a:t>
            </a:r>
          </a:p>
        </p:txBody>
      </p:sp>
      <p:sp>
        <p:nvSpPr>
          <p:cNvPr id="4" name="Content Placeholder 2"/>
          <p:cNvSpPr txBox="1"/>
          <p:nvPr>
            <p:custDataLst>
              <p:tags r:id="rId2"/>
            </p:custDataLst>
          </p:nvPr>
        </p:nvSpPr>
        <p:spPr>
          <a:xfrm>
            <a:off x="533399" y="1094912"/>
            <a:ext cx="8305779" cy="5473597"/>
          </a:xfrm>
          <a:prstGeom prst="rect">
            <a:avLst/>
          </a:prstGeom>
        </p:spPr>
        <p:txBody>
          <a:bodyPr vert="horz" lIns="0" tIns="0" rIns="0" bIns="0" rtlCol="0">
            <a:noAutofit/>
          </a:bodyPr>
          <a:lstStyle>
            <a:lvl1pPr marL="0" indent="0" algn="l" defTabSz="914400" rtl="0" eaLnBrk="1" latinLnBrk="0" hangingPunct="1">
              <a:lnSpc>
                <a:spcPct val="105000"/>
              </a:lnSpc>
              <a:spcBef>
                <a:spcPts val="1800"/>
              </a:spcBef>
              <a:buFont typeface="Arial" panose="020B0604020202020204" pitchFamily="34" charset="0"/>
              <a:buNone/>
              <a:defRPr sz="1400" b="1" i="0" kern="1200" baseline="0">
                <a:solidFill>
                  <a:srgbClr val="E03A3E"/>
                </a:solidFill>
                <a:latin typeface="+mj-lt"/>
                <a:ea typeface="+mj-ea"/>
                <a:cs typeface="+mj-cs"/>
              </a:defRPr>
            </a:lvl1pPr>
            <a:lvl2pPr marL="0" indent="0" algn="l" defTabSz="914400" rtl="0" eaLnBrk="1" latinLnBrk="0" hangingPunct="1">
              <a:lnSpc>
                <a:spcPct val="105000"/>
              </a:lnSpc>
              <a:spcBef>
                <a:spcPts val="1200"/>
              </a:spcBef>
              <a:buFont typeface="Arial" panose="020B0604020202020204" pitchFamily="34" charset="0"/>
              <a:buNone/>
              <a:defRPr sz="1200" b="1" i="0" kern="1200" baseline="0">
                <a:solidFill>
                  <a:srgbClr val="000000"/>
                </a:solidFill>
                <a:latin typeface="+mj-lt"/>
                <a:ea typeface="+mj-ea"/>
                <a:cs typeface="+mj-cs"/>
              </a:defRPr>
            </a:lvl2pPr>
            <a:lvl3pPr marL="0" indent="0" algn="l" defTabSz="914400" rtl="0" eaLnBrk="1" latinLnBrk="0" hangingPunct="1">
              <a:lnSpc>
                <a:spcPct val="105000"/>
              </a:lnSpc>
              <a:spcBef>
                <a:spcPts val="600"/>
              </a:spcBef>
              <a:buFont typeface="Arial" panose="020B0604020202020204" pitchFamily="34" charset="0"/>
              <a:buNone/>
              <a:defRPr sz="1200" kern="1200" baseline="0">
                <a:solidFill>
                  <a:srgbClr val="000000"/>
                </a:solidFill>
                <a:latin typeface="+mn-lt"/>
                <a:ea typeface="+mn-ea"/>
                <a:cs typeface="+mn-cs"/>
              </a:defRPr>
            </a:lvl3pPr>
            <a:lvl4pPr marL="180000" indent="-180000" algn="l" defTabSz="914400" rtl="0" eaLnBrk="1" latinLnBrk="0" hangingPunct="1">
              <a:lnSpc>
                <a:spcPct val="105000"/>
              </a:lnSpc>
              <a:spcBef>
                <a:spcPts val="600"/>
              </a:spcBef>
              <a:buClr>
                <a:srgbClr val="E03A3E"/>
              </a:buClr>
              <a:buSzPct val="110000"/>
              <a:buFont typeface="Arial" panose="020B0604020202020204" pitchFamily="34" charset="0"/>
              <a:buChar char="•"/>
              <a:defRPr sz="1200" kern="1200" baseline="0">
                <a:solidFill>
                  <a:srgbClr val="000000"/>
                </a:solidFill>
                <a:latin typeface="+mn-lt"/>
                <a:ea typeface="+mn-ea"/>
                <a:cs typeface="+mn-cs"/>
              </a:defRPr>
            </a:lvl4pPr>
            <a:lvl5pPr marL="360000" indent="-180000" algn="l" defTabSz="914400" rtl="0" eaLnBrk="1" latinLnBrk="0" hangingPunct="1">
              <a:lnSpc>
                <a:spcPct val="105000"/>
              </a:lnSpc>
              <a:spcBef>
                <a:spcPts val="300"/>
              </a:spcBef>
              <a:buFont typeface="Open Sans Light" panose="020B0306030504020204" pitchFamily="34" charset="0"/>
              <a:buChar char="–"/>
              <a:defRPr sz="1200"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600"/>
              </a:spcAft>
              <a:defRPr/>
            </a:pPr>
            <a:r>
              <a:rPr lang="en-US" sz="2400" cap="small" smtClean="0">
                <a:solidFill>
                  <a:schemeClr val="tx1"/>
                </a:solidFill>
                <a:latin typeface="+mn-lt"/>
              </a:rPr>
              <a:t>Failure To Preserve Electronically Stored Information.</a:t>
            </a:r>
          </a:p>
          <a:p>
            <a:pPr>
              <a:lnSpc>
                <a:spcPct val="95000"/>
              </a:lnSpc>
              <a:spcBef>
                <a:spcPts val="600"/>
              </a:spcBef>
              <a:defRPr/>
            </a:pPr>
            <a:r>
              <a:rPr lang="en-US" sz="2000" b="0" smtClean="0">
                <a:solidFill>
                  <a:schemeClr val="tx1"/>
                </a:solidFill>
                <a:latin typeface="+mn-lt"/>
              </a:rPr>
              <a:t>If ESI that </a:t>
            </a:r>
            <a:r>
              <a:rPr lang="en-US" sz="2000" smtClean="0">
                <a:solidFill>
                  <a:schemeClr val="tx1"/>
                </a:solidFill>
                <a:latin typeface="+mn-lt"/>
              </a:rPr>
              <a:t>should have been preserved</a:t>
            </a:r>
            <a:r>
              <a:rPr lang="en-US" sz="2000" b="0" smtClean="0">
                <a:solidFill>
                  <a:schemeClr val="tx1"/>
                </a:solidFill>
                <a:latin typeface="+mn-lt"/>
              </a:rPr>
              <a:t> in the anticipation or conduct of litigation is lost because a party failed to take reasonable steps to preserve the information, and the information cannot be restored or replaced through additional discovery, the court may:</a:t>
            </a:r>
          </a:p>
          <a:p>
            <a:pPr marL="919163" indent="-457200">
              <a:lnSpc>
                <a:spcPct val="95000"/>
              </a:lnSpc>
              <a:spcBef>
                <a:spcPts val="1200"/>
              </a:spcBef>
              <a:buFont typeface="Arial" panose="020B0604020202020204" pitchFamily="34" charset="0"/>
              <a:buAutoNum type="arabicParenBoth"/>
              <a:defRPr/>
            </a:pPr>
            <a:r>
              <a:rPr lang="en-US" sz="2000" smtClean="0">
                <a:solidFill>
                  <a:schemeClr val="tx1"/>
                </a:solidFill>
                <a:latin typeface="+mn-lt"/>
              </a:rPr>
              <a:t>Upon a finding of prejudice </a:t>
            </a:r>
            <a:r>
              <a:rPr lang="en-US" sz="2000" b="0" smtClean="0">
                <a:solidFill>
                  <a:schemeClr val="tx1"/>
                </a:solidFill>
                <a:latin typeface="+mn-lt"/>
              </a:rPr>
              <a:t>to another party from loss of the information, order measures no greater than necessary to cure the prejudice;</a:t>
            </a:r>
          </a:p>
          <a:p>
            <a:pPr marL="923544" indent="-457200">
              <a:lnSpc>
                <a:spcPct val="95000"/>
              </a:lnSpc>
              <a:spcBef>
                <a:spcPts val="1200"/>
              </a:spcBef>
              <a:defRPr/>
            </a:pPr>
            <a:r>
              <a:rPr lang="en-US" sz="2000" smtClean="0">
                <a:solidFill>
                  <a:schemeClr val="tx1"/>
                </a:solidFill>
                <a:latin typeface="+mn-lt"/>
              </a:rPr>
              <a:t>(2)</a:t>
            </a:r>
            <a:r>
              <a:rPr lang="en-US" sz="2000" b="0" smtClean="0">
                <a:solidFill>
                  <a:schemeClr val="tx1"/>
                </a:solidFill>
                <a:latin typeface="+mn-lt"/>
              </a:rPr>
              <a:t>  </a:t>
            </a:r>
            <a:r>
              <a:rPr lang="en-US" sz="2000" smtClean="0">
                <a:solidFill>
                  <a:schemeClr val="tx1"/>
                </a:solidFill>
                <a:latin typeface="+mn-lt"/>
              </a:rPr>
              <a:t>Only upon a finding that the party acted with the intent to deprive another party of the information’s use in the litigation,</a:t>
            </a:r>
          </a:p>
          <a:p>
            <a:pPr marL="1371600" indent="-457200">
              <a:lnSpc>
                <a:spcPct val="95000"/>
              </a:lnSpc>
              <a:spcBef>
                <a:spcPts val="600"/>
              </a:spcBef>
              <a:defRPr/>
            </a:pPr>
            <a:r>
              <a:rPr lang="en-US" sz="1800" b="0" smtClean="0">
                <a:solidFill>
                  <a:schemeClr val="tx1"/>
                </a:solidFill>
                <a:latin typeface="+mn-lt"/>
              </a:rPr>
              <a:t>(a) presume that the lost information was unfavorable to the party;</a:t>
            </a:r>
          </a:p>
          <a:p>
            <a:pPr marL="1371600" indent="-457200">
              <a:lnSpc>
                <a:spcPct val="95000"/>
              </a:lnSpc>
              <a:spcBef>
                <a:spcPts val="600"/>
              </a:spcBef>
              <a:defRPr/>
            </a:pPr>
            <a:r>
              <a:rPr lang="en-US" sz="1800" b="0" smtClean="0">
                <a:solidFill>
                  <a:schemeClr val="tx1"/>
                </a:solidFill>
                <a:latin typeface="+mn-lt"/>
              </a:rPr>
              <a:t>(b) instruct the jury that it may or must presume the information was unfavorable to the party; or</a:t>
            </a:r>
          </a:p>
          <a:p>
            <a:pPr marL="1371600" indent="-457200">
              <a:lnSpc>
                <a:spcPct val="95000"/>
              </a:lnSpc>
              <a:spcBef>
                <a:spcPts val="600"/>
              </a:spcBef>
              <a:defRPr/>
            </a:pPr>
            <a:r>
              <a:rPr lang="en-US" sz="1800" b="0" smtClean="0">
                <a:solidFill>
                  <a:schemeClr val="tx1"/>
                </a:solidFill>
                <a:latin typeface="+mn-lt"/>
              </a:rPr>
              <a:t>(c) dismiss the action or enter a default judgment.</a:t>
            </a:r>
            <a:endParaRPr lang="en-US">
              <a:solidFill>
                <a:schemeClr val="tx1"/>
              </a:solidFill>
            </a:endParaRPr>
          </a:p>
        </p:txBody>
      </p:sp>
      <p:sp>
        <p:nvSpPr>
          <p:cNvPr id="3" name="Slide Number Placeholder 2"/>
          <p:cNvSpPr>
            <a:spLocks noGrp="1"/>
          </p:cNvSpPr>
          <p:nvPr>
            <p:ph type="sldNum" sz="quarter" idx="12"/>
            <p:custDataLst>
              <p:tags r:id="rId3"/>
            </p:custDataLst>
          </p:nvPr>
        </p:nvSpPr>
        <p:spPr/>
        <p:txBody>
          <a:bodyPr/>
          <a:lstStyle/>
          <a:p>
            <a:fld id="{0EBF2EF9-CCB8-434E-BFC2-9A9C4DFBBE08}" type="slidenum">
              <a:rPr lang="en-GB" smtClean="0"/>
              <a:t>21</a:t>
            </a:fld>
            <a:endParaRPr lang="en-GB"/>
          </a:p>
        </p:txBody>
      </p:sp>
    </p:spTree>
    <p:extLst>
      <p:ext uri="{BB962C8B-B14F-4D97-AF65-F5344CB8AC3E}">
        <p14:creationId xmlns:p14="http://schemas.microsoft.com/office/powerpoint/2010/main" val="25290509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152400"/>
            <a:ext cx="8374062" cy="762000"/>
          </a:xfrm>
        </p:spPr>
        <p:txBody>
          <a:bodyPr/>
          <a:lstStyle/>
          <a:p>
            <a:r>
              <a:rPr lang="en-US" sz="3200" smtClean="0">
                <a:solidFill>
                  <a:schemeClr val="accent1"/>
                </a:solidFill>
              </a:rPr>
              <a:t>Rule 37(e) Advisory Committee Notes</a:t>
            </a:r>
            <a:endParaRPr lang="en-US" sz="3200">
              <a:solidFill>
                <a:schemeClr val="accent1"/>
              </a:solidFill>
            </a:endParaRPr>
          </a:p>
        </p:txBody>
      </p:sp>
      <p:sp>
        <p:nvSpPr>
          <p:cNvPr id="3" name="Content Placeholder 2"/>
          <p:cNvSpPr>
            <a:spLocks noGrp="1"/>
          </p:cNvSpPr>
          <p:nvPr>
            <p:ph idx="1"/>
            <p:custDataLst>
              <p:tags r:id="rId2"/>
            </p:custDataLst>
          </p:nvPr>
        </p:nvSpPr>
        <p:spPr>
          <a:xfrm>
            <a:off x="541338" y="1295400"/>
            <a:ext cx="8374062" cy="4718050"/>
          </a:xfrm>
        </p:spPr>
        <p:txBody>
          <a:bodyPr/>
          <a:lstStyle/>
          <a:p>
            <a:r>
              <a:rPr lang="en-US" b="0" smtClean="0">
                <a:solidFill>
                  <a:schemeClr val="tx1"/>
                </a:solidFill>
                <a:latin typeface="+mn-lt"/>
              </a:rPr>
              <a:t>“</a:t>
            </a:r>
            <a:r>
              <a:rPr lang="en-US" b="0" smtClean="0">
                <a:solidFill>
                  <a:schemeClr val="accent1"/>
                </a:solidFill>
                <a:latin typeface="+mn-lt"/>
              </a:rPr>
              <a:t>Another factor in evaluating the reasonableness of preservation efforts is proportionality</a:t>
            </a:r>
            <a:r>
              <a:rPr lang="en-US" b="0" smtClean="0">
                <a:solidFill>
                  <a:schemeClr val="tx1"/>
                </a:solidFill>
                <a:latin typeface="+mn-lt"/>
              </a:rPr>
              <a:t>. The court should be sensitive to party resources; aggressive preservation efforts can be extremely costly, and parties (including governmental parties) may have limited staff and resources to devote to those efforts. … A party urging that preservation requests are disproportionate may need to provide specifics about these matters in order to enable meaningful discussion of the appropriate preservation regime.”</a:t>
            </a:r>
            <a:endParaRPr lang="en-US" b="0">
              <a:solidFill>
                <a:schemeClr val="tx1"/>
              </a:solidFill>
              <a:latin typeface="+mn-lt"/>
            </a:endParaRPr>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22</a:t>
            </a:fld>
            <a:endParaRPr lang="en-GB"/>
          </a:p>
        </p:txBody>
      </p:sp>
    </p:spTree>
    <p:extLst>
      <p:ext uri="{BB962C8B-B14F-4D97-AF65-F5344CB8AC3E}">
        <p14:creationId xmlns:p14="http://schemas.microsoft.com/office/powerpoint/2010/main" val="14962884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152400" y="6587240"/>
            <a:ext cx="1273629" cy="180724"/>
          </a:xfrm>
          <a:prstGeom prst="rect">
            <a:avLst/>
          </a:prstGeom>
          <a:solidFill>
            <a:schemeClr val="bg1"/>
          </a:solidFill>
          <a:ln>
            <a:noFill/>
          </a:ln>
        </p:spPr>
        <p:txBody>
          <a:bodyPr wrap="square" lIns="0" tIns="0" rIns="0" bIns="0" rtlCol="0">
            <a:noAutofit/>
          </a:bodyPr>
          <a:lstStyle/>
          <a:p>
            <a:endParaRPr lang="en-US" sz="1200">
              <a:solidFill>
                <a:srgbClr val="E03A3E"/>
              </a:solidFill>
            </a:endParaRPr>
          </a:p>
        </p:txBody>
      </p:sp>
      <p:pic>
        <p:nvPicPr>
          <p:cNvPr id="262146" name="Picture 2" descr="nophoto2"/>
          <p:cNvPicPr>
            <a:picLocks noChangeAspect="1" noChangeArrowheads="1"/>
          </p:cNvPicPr>
          <p:nvPr>
            <p:custDataLst>
              <p:tags r:id="rId2"/>
            </p:custDataLst>
          </p:nvPr>
        </p:nvPicPr>
        <p:blipFill>
          <a:blip r:embed="rId16">
            <a:grayscl/>
            <a:extLst>
              <a:ext uri="{28A0092B-C50C-407E-A947-70E740481C1C}">
                <a14:useLocalDpi xmlns:a14="http://schemas.microsoft.com/office/drawing/2010/main" val="0"/>
              </a:ext>
            </a:extLst>
          </a:blip>
          <a:stretch>
            <a:fillRect/>
          </a:stretch>
        </p:blipFill>
        <p:spPr>
          <a:xfrm>
            <a:off x="6324600" y="2362200"/>
            <a:ext cx="2819400" cy="2032000"/>
          </a:xfrm>
          <a:prstGeom prst="rect">
            <a:avLst/>
          </a:prstGeom>
          <a:noFill/>
          <a:extLst>
            <a:ext uri="{909E8E84-426E-40DD-AFC4-6F175D3DCCD1}">
              <a14:hiddenFill xmlns:a14="http://schemas.microsoft.com/office/drawing/2010/main">
                <a:solidFill>
                  <a:srgbClr val="FFFFFF"/>
                </a:solidFill>
              </a14:hiddenFill>
            </a:ext>
          </a:extLst>
        </p:spPr>
      </p:pic>
      <p:sp>
        <p:nvSpPr>
          <p:cNvPr id="262147" name="Text Box 3"/>
          <p:cNvSpPr txBox="1">
            <a:spLocks noChangeArrowheads="1"/>
          </p:cNvSpPr>
          <p:nvPr>
            <p:custDataLst>
              <p:tags r:id="rId3"/>
            </p:custDataLst>
          </p:nvPr>
        </p:nvSpPr>
        <p:spPr>
          <a:xfrm>
            <a:off x="7086600" y="3048000"/>
            <a:ext cx="15240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solidFill>
                  <a:srgbClr val="000000"/>
                </a:solidFill>
                <a:ea typeface="MS PGothic" pitchFamily="34" charset="-128"/>
              </a:rPr>
              <a:t>   </a:t>
            </a:r>
            <a:r>
              <a:rPr lang="en-US" b="1">
                <a:solidFill>
                  <a:srgbClr val="FFFFFF"/>
                </a:solidFill>
                <a:ea typeface="MS PGothic" pitchFamily="34" charset="-128"/>
              </a:rPr>
              <a:t>YOUR</a:t>
            </a:r>
          </a:p>
          <a:p>
            <a:pPr eaLnBrk="0" hangingPunct="0"/>
            <a:endParaRPr lang="en-US" b="1">
              <a:solidFill>
                <a:srgbClr val="FFFFFF"/>
              </a:solidFill>
              <a:ea typeface="MS PGothic" pitchFamily="34" charset="-128"/>
            </a:endParaRPr>
          </a:p>
          <a:p>
            <a:pPr eaLnBrk="0" hangingPunct="0"/>
            <a:r>
              <a:rPr lang="en-US" b="1">
                <a:solidFill>
                  <a:srgbClr val="FFFFFF"/>
                </a:solidFill>
                <a:ea typeface="MS PGothic" pitchFamily="34" charset="-128"/>
              </a:rPr>
              <a:t>PICTURE</a:t>
            </a:r>
          </a:p>
          <a:p>
            <a:pPr eaLnBrk="0" hangingPunct="0"/>
            <a:r>
              <a:rPr lang="en-US" b="1">
                <a:solidFill>
                  <a:srgbClr val="FFFFFF"/>
                </a:solidFill>
                <a:ea typeface="MS PGothic" pitchFamily="34" charset="-128"/>
              </a:rPr>
              <a:t>   HERE!</a:t>
            </a:r>
          </a:p>
        </p:txBody>
      </p:sp>
      <p:sp>
        <p:nvSpPr>
          <p:cNvPr id="262148" name="Text Box 4"/>
          <p:cNvSpPr txBox="1">
            <a:spLocks noChangeArrowheads="1"/>
          </p:cNvSpPr>
          <p:nvPr>
            <p:custDataLst>
              <p:tags r:id="rId4"/>
            </p:custDataLst>
          </p:nvPr>
        </p:nvSpPr>
        <p:spPr>
          <a:xfrm>
            <a:off x="1752600" y="1447800"/>
            <a:ext cx="73914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solidFill>
                  <a:srgbClr val="000000"/>
                </a:solidFill>
                <a:latin typeface="Tahoma" pitchFamily="34" charset="0"/>
                <a:ea typeface="MS PGothic" pitchFamily="34" charset="-128"/>
              </a:rPr>
              <a:t>JUDGE IMPOSES HEAVY SANCTIONS FOR LEGAL HOLD FAILURES</a:t>
            </a:r>
          </a:p>
        </p:txBody>
      </p:sp>
      <p:sp>
        <p:nvSpPr>
          <p:cNvPr id="262149" name="Text Box 5"/>
          <p:cNvSpPr txBox="1">
            <a:spLocks noChangeArrowheads="1"/>
          </p:cNvSpPr>
          <p:nvPr>
            <p:custDataLst>
              <p:tags r:id="rId5"/>
            </p:custDataLst>
          </p:nvPr>
        </p:nvSpPr>
        <p:spPr>
          <a:xfrm>
            <a:off x="0" y="0"/>
            <a:ext cx="9144000" cy="1371600"/>
          </a:xfrm>
          <a:prstGeom prst="rect">
            <a:avLst/>
          </a:prstGeom>
          <a:solidFill>
            <a:srgbClr val="C0C0C0"/>
          </a:solidFill>
          <a:ln w="28575">
            <a:solidFill>
              <a:srgbClr val="000000"/>
            </a:solidFill>
            <a:miter lim="800000"/>
            <a:headEnd type="none" w="sm" len="sm"/>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eaLnBrk="0" hangingPunct="0">
              <a:lnSpc>
                <a:spcPct val="95000"/>
              </a:lnSpc>
            </a:pPr>
            <a:r>
              <a:rPr lang="en-US" sz="4800">
                <a:solidFill>
                  <a:srgbClr val="000000"/>
                </a:solidFill>
                <a:latin typeface="Old English Text MT" pitchFamily="66" charset="0"/>
                <a:ea typeface="MS PGothic" pitchFamily="34" charset="-128"/>
              </a:rPr>
              <a:t>The Daily Standard</a:t>
            </a:r>
          </a:p>
          <a:p>
            <a:pPr eaLnBrk="0" hangingPunct="0">
              <a:lnSpc>
                <a:spcPct val="95000"/>
              </a:lnSpc>
            </a:pPr>
            <a:r>
              <a:rPr lang="en-US" sz="1600" smtClean="0">
                <a:solidFill>
                  <a:srgbClr val="000000"/>
                </a:solidFill>
                <a:latin typeface="Baskerville Old Face" pitchFamily="18" charset="0"/>
                <a:ea typeface="MS PGothic" pitchFamily="34" charset="-128"/>
              </a:rPr>
              <a:t>June 23, 2022                                                                                                                                                 $</a:t>
            </a:r>
            <a:r>
              <a:rPr lang="en-US" sz="1600">
                <a:solidFill>
                  <a:srgbClr val="000000"/>
                </a:solidFill>
                <a:latin typeface="Baskerville Old Face" pitchFamily="18" charset="0"/>
                <a:ea typeface="MS PGothic" pitchFamily="34" charset="-128"/>
              </a:rPr>
              <a:t>1.50</a:t>
            </a:r>
            <a:endParaRPr lang="en-US" sz="1600">
              <a:solidFill>
                <a:srgbClr val="000000"/>
              </a:solidFill>
              <a:latin typeface="Old English Text MT" pitchFamily="66" charset="0"/>
              <a:ea typeface="MS PGothic" pitchFamily="34" charset="-128"/>
            </a:endParaRPr>
          </a:p>
        </p:txBody>
      </p:sp>
      <p:sp>
        <p:nvSpPr>
          <p:cNvPr id="262150" name="Text Box 6"/>
          <p:cNvSpPr txBox="1">
            <a:spLocks noChangeArrowheads="1"/>
          </p:cNvSpPr>
          <p:nvPr>
            <p:custDataLst>
              <p:tags r:id="rId6"/>
            </p:custDataLst>
          </p:nvPr>
        </p:nvSpPr>
        <p:spPr>
          <a:xfrm>
            <a:off x="1600200" y="2590800"/>
            <a:ext cx="2286000" cy="3693319"/>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solidFill>
                  <a:srgbClr val="000000"/>
                </a:solidFill>
                <a:ea typeface="MS PGothic" pitchFamily="34" charset="-128"/>
              </a:rPr>
              <a:t>ANYTOWN, USA Yesterday a local judge handed down the largest sanction ever imposed in this county for failure to adequately preserve, process and produce electronic records potentially relevant to their pending  litigation.  The Judge explained</a:t>
            </a:r>
          </a:p>
        </p:txBody>
      </p:sp>
      <p:sp>
        <p:nvSpPr>
          <p:cNvPr id="262151" name="Text Box 7"/>
          <p:cNvSpPr txBox="1">
            <a:spLocks noChangeArrowheads="1"/>
          </p:cNvSpPr>
          <p:nvPr>
            <p:custDataLst>
              <p:tags r:id="rId7"/>
            </p:custDataLst>
          </p:nvPr>
        </p:nvSpPr>
        <p:spPr>
          <a:xfrm>
            <a:off x="2727325" y="3705225"/>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solidFill>
                <a:srgbClr val="000000"/>
              </a:solidFill>
              <a:latin typeface="Castellar"/>
              <a:ea typeface="MS PGothic" pitchFamily="34" charset="-128"/>
            </a:endParaRPr>
          </a:p>
        </p:txBody>
      </p:sp>
      <p:graphicFrame>
        <p:nvGraphicFramePr>
          <p:cNvPr id="262194" name="Group 50"/>
          <p:cNvGraphicFramePr>
            <a:graphicFrameLocks noGrp="1"/>
          </p:cNvGraphicFramePr>
          <p:nvPr>
            <p:custDataLst>
              <p:tags r:id="rId8"/>
            </p:custDataLst>
            <p:extLst>
              <p:ext uri="{D42A27DB-BD31-4B8C-83A1-F6EECF244321}">
                <p14:modId xmlns:p14="http://schemas.microsoft.com/office/powerpoint/2010/main" val="1427353247"/>
              </p:ext>
            </p:extLst>
          </p:nvPr>
        </p:nvGraphicFramePr>
        <p:xfrm>
          <a:off x="76200" y="1364076"/>
          <a:ext cx="1371600" cy="5493925"/>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20000"/>
                    </a:ext>
                  </a:extLst>
                </a:gridCol>
              </a:tblGrid>
              <a:tr h="1438560">
                <a:tc>
                  <a:txBody>
                    <a:bodyPr/>
                    <a:lstStyle/>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endParaRPr kumimoji="0" lang="en-US" sz="1600" b="0" i="0" u="none" strike="noStrike" cap="none" normalizeH="0" smtClean="0">
                        <a:ln>
                          <a:noFill/>
                        </a:ln>
                        <a:solidFill>
                          <a:schemeClr val="tx1"/>
                        </a:solidFill>
                        <a:latin typeface="Arial" panose="020B0604020202020204" pitchFamily="34" charset="0"/>
                      </a:endParaRP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endParaRPr kumimoji="0" lang="en-US" sz="1600" b="0" i="0" u="none" strike="noStrike" cap="none" normalizeH="0" smtClean="0">
                        <a:ln>
                          <a:noFill/>
                        </a:ln>
                        <a:solidFill>
                          <a:schemeClr val="tx1"/>
                        </a:solidFill>
                        <a:latin typeface="Arial" panose="020B0604020202020204" pitchFamily="34" charset="0"/>
                      </a:endParaRPr>
                    </a:p>
                    <a:p>
                      <a:pPr marL="0" marR="0" lvl="0" indent="0" algn="ctr" defTabSz="914400" rtl="0" eaLnBrk="1" fontAlgn="base" latinLnBrk="0" hangingPunct="1">
                        <a:lnSpc>
                          <a:spcPct val="75000"/>
                        </a:lnSpc>
                        <a:spcBef>
                          <a:spcPct val="40000"/>
                        </a:spcBef>
                        <a:spcAft>
                          <a:spcPct val="0"/>
                        </a:spcAft>
                        <a:buClr>
                          <a:srgbClr val="BC0000"/>
                        </a:buClr>
                        <a:buSzTx/>
                        <a:buFont typeface="Wingdings" pitchFamily="2" charset="2"/>
                        <a:buNone/>
                      </a:pPr>
                      <a:r>
                        <a:rPr kumimoji="0" lang="en-US" sz="1300" b="0" i="0" u="none" strike="noStrike" cap="none" normalizeH="0" smtClean="0">
                          <a:ln>
                            <a:noFill/>
                          </a:ln>
                          <a:solidFill>
                            <a:schemeClr val="tx1"/>
                          </a:solidFill>
                          <a:latin typeface="Arial" panose="020B0604020202020204" pitchFamily="34" charset="0"/>
                        </a:rPr>
                        <a:t>High   87</a:t>
                      </a:r>
                    </a:p>
                    <a:p>
                      <a:pPr marL="0" marR="0" lvl="0" indent="0" algn="ctr" defTabSz="914400" rtl="0" eaLnBrk="1" fontAlgn="base" latinLnBrk="0" hangingPunct="1">
                        <a:lnSpc>
                          <a:spcPct val="75000"/>
                        </a:lnSpc>
                        <a:spcBef>
                          <a:spcPct val="40000"/>
                        </a:spcBef>
                        <a:spcAft>
                          <a:spcPct val="0"/>
                        </a:spcAft>
                        <a:buClr>
                          <a:srgbClr val="BC0000"/>
                        </a:buClr>
                        <a:buSzTx/>
                        <a:buFont typeface="Wingdings" pitchFamily="2" charset="2"/>
                        <a:buNone/>
                      </a:pPr>
                      <a:r>
                        <a:rPr kumimoji="0" lang="en-US" sz="1300" b="0" i="0" u="none" strike="noStrike" cap="none" normalizeH="0" smtClean="0">
                          <a:ln>
                            <a:noFill/>
                          </a:ln>
                          <a:solidFill>
                            <a:schemeClr val="tx1"/>
                          </a:solidFill>
                          <a:latin typeface="Arial" panose="020B0604020202020204" pitchFamily="34" charset="0"/>
                        </a:rPr>
                        <a:t>Low    73</a:t>
                      </a:r>
                    </a:p>
                  </a:txBody>
                  <a:tcPr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0"/>
                  </a:ext>
                </a:extLst>
              </a:tr>
              <a:tr h="2776118">
                <a:tc>
                  <a:txBody>
                    <a:bodyPr/>
                    <a:lstStyle/>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Classified     E1-5</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Crossword       B2</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Dear Abby      C4</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Comics             B7</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Lotteries          A3</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Movies             B9</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Obituaries       A7</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Local           C8-10</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World           C1-7</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Stocks               B2</a:t>
                      </a:r>
                    </a:p>
                    <a:p>
                      <a:pPr marL="0" marR="0" lvl="0" indent="0" algn="l" defTabSz="914400" rtl="0" eaLnBrk="1" fontAlgn="base" latinLnBrk="0" hangingPunct="1">
                        <a:lnSpc>
                          <a:spcPct val="100000"/>
                        </a:lnSpc>
                        <a:spcBef>
                          <a:spcPct val="40000"/>
                        </a:spcBef>
                        <a:spcAft>
                          <a:spcPct val="0"/>
                        </a:spcAft>
                        <a:buClr>
                          <a:srgbClr val="BC0000"/>
                        </a:buClr>
                        <a:buSzTx/>
                        <a:buFont typeface="Wingdings" pitchFamily="2" charset="2"/>
                        <a:buNone/>
                      </a:pPr>
                      <a:r>
                        <a:rPr kumimoji="0" lang="en-US" sz="1200" b="0" i="0" u="none" strike="noStrike" cap="none" normalizeH="0" smtClean="0">
                          <a:ln>
                            <a:noFill/>
                          </a:ln>
                          <a:solidFill>
                            <a:schemeClr val="tx1"/>
                          </a:solidFill>
                          <a:latin typeface="Palatino Linotype" pitchFamily="18" charset="0"/>
                        </a:rPr>
                        <a:t>Sports              D1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1"/>
                  </a:ext>
                </a:extLst>
              </a:tr>
              <a:tr h="1195522">
                <a:tc>
                  <a:txBody>
                    <a:bodyPr/>
                    <a:lstStyle/>
                    <a:p>
                      <a:pPr marL="0" marR="0" lvl="0" indent="0" algn="ctr" defTabSz="914400" rtl="0" eaLnBrk="1" fontAlgn="base" latinLnBrk="0" hangingPunct="1">
                        <a:lnSpc>
                          <a:spcPct val="95000"/>
                        </a:lnSpc>
                        <a:spcBef>
                          <a:spcPts val="600"/>
                        </a:spcBef>
                        <a:spcAft>
                          <a:spcPct val="0"/>
                        </a:spcAft>
                        <a:buClr>
                          <a:srgbClr val="BC0000"/>
                        </a:buClr>
                        <a:buSzTx/>
                        <a:buFont typeface="Wingdings" pitchFamily="2" charset="2"/>
                        <a:buNone/>
                      </a:pPr>
                      <a:endParaRPr kumimoji="0" lang="en-US" sz="800" b="1" i="0" u="none" strike="noStrike" cap="none" normalizeH="0" smtClean="0">
                        <a:ln>
                          <a:noFill/>
                        </a:ln>
                        <a:solidFill>
                          <a:schemeClr val="tx1"/>
                        </a:solidFill>
                        <a:latin typeface="Palatino Linotype" pitchFamily="18" charset="0"/>
                      </a:endParaRPr>
                    </a:p>
                    <a:p>
                      <a:pPr marL="0" marR="0" lvl="0" indent="0" algn="ctr" defTabSz="914400" rtl="0" eaLnBrk="1" fontAlgn="base" latinLnBrk="0" hangingPunct="1">
                        <a:lnSpc>
                          <a:spcPct val="95000"/>
                        </a:lnSpc>
                        <a:spcBef>
                          <a:spcPct val="0"/>
                        </a:spcBef>
                        <a:spcAft>
                          <a:spcPct val="0"/>
                        </a:spcAft>
                        <a:buClr>
                          <a:srgbClr val="BC0000"/>
                        </a:buClr>
                        <a:buSzTx/>
                        <a:buFont typeface="Wingdings" pitchFamily="2" charset="2"/>
                        <a:buNone/>
                      </a:pPr>
                      <a:r>
                        <a:rPr kumimoji="0" lang="en-US" sz="1400" b="1" i="0" u="none" strike="noStrike" cap="none" normalizeH="0" err="1" smtClean="0">
                          <a:ln>
                            <a:noFill/>
                          </a:ln>
                          <a:solidFill>
                            <a:schemeClr val="tx1"/>
                          </a:solidFill>
                          <a:latin typeface="Palatino Linotype" pitchFamily="18" charset="0"/>
                        </a:rPr>
                        <a:t>D1</a:t>
                      </a:r>
                      <a:endParaRPr kumimoji="0" lang="en-US" sz="1400" b="1" i="0" u="none" strike="noStrike" cap="none" normalizeH="0" smtClean="0">
                        <a:ln>
                          <a:noFill/>
                        </a:ln>
                        <a:solidFill>
                          <a:schemeClr val="tx1"/>
                        </a:solidFill>
                        <a:latin typeface="Palatino Linotype" pitchFamily="18" charset="0"/>
                      </a:endParaRPr>
                    </a:p>
                    <a:p>
                      <a:pPr marL="0" marR="0" lvl="0" indent="0" algn="ctr" defTabSz="914400" rtl="0" eaLnBrk="1" fontAlgn="base" latinLnBrk="0" hangingPunct="1">
                        <a:lnSpc>
                          <a:spcPct val="95000"/>
                        </a:lnSpc>
                        <a:spcBef>
                          <a:spcPct val="0"/>
                        </a:spcBef>
                        <a:spcAft>
                          <a:spcPct val="0"/>
                        </a:spcAft>
                        <a:buClr>
                          <a:srgbClr val="BC0000"/>
                        </a:buClr>
                        <a:buSzTx/>
                        <a:buFont typeface="Wingdings" pitchFamily="2" charset="2"/>
                        <a:buNone/>
                      </a:pPr>
                      <a:r>
                        <a:rPr kumimoji="0" lang="en-US" sz="1400" b="1" i="0" u="none" strike="noStrike" cap="none" normalizeH="0" smtClean="0">
                          <a:ln>
                            <a:noFill/>
                          </a:ln>
                          <a:solidFill>
                            <a:schemeClr val="tx1"/>
                          </a:solidFill>
                          <a:latin typeface="Palatino Linotype" pitchFamily="18" charset="0"/>
                        </a:rPr>
                        <a:t>Pirates take series from Cubs!</a:t>
                      </a:r>
                      <a:br>
                        <a:rPr kumimoji="0" lang="en-US" sz="1400" b="1" i="0" u="none" strike="noStrike" cap="none" normalizeH="0" smtClean="0">
                          <a:ln>
                            <a:noFill/>
                          </a:ln>
                          <a:solidFill>
                            <a:schemeClr val="tx1"/>
                          </a:solidFill>
                          <a:latin typeface="Palatino Linotype" pitchFamily="18" charset="0"/>
                        </a:rPr>
                      </a:br>
                      <a:endParaRPr kumimoji="0" lang="en-US" sz="1400" b="1" i="0" u="none" strike="noStrike" cap="none" normalizeH="0" smtClean="0">
                        <a:ln>
                          <a:noFill/>
                        </a:ln>
                        <a:solidFill>
                          <a:schemeClr val="tx1"/>
                        </a:solidFill>
                        <a:latin typeface="Palatino Linotype"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xmlns:p159="http://schemas.microsoft.com/office/powerpoint/2015/09/main" xmlns:p15="http://schemas.microsoft.com/office/powerpoint/2012/main" xmlns:a14="http://schemas.microsoft.com/office/drawing/2010/main" xmlns:p14="http://schemas.microsoft.com/office/powerpoint/2010/main" xmlns="" val="10002"/>
                  </a:ext>
                </a:extLst>
              </a:tr>
            </a:tbl>
          </a:graphicData>
        </a:graphic>
      </p:graphicFrame>
      <p:sp>
        <p:nvSpPr>
          <p:cNvPr id="262162" name="Text Box 18"/>
          <p:cNvSpPr txBox="1">
            <a:spLocks noChangeArrowheads="1"/>
          </p:cNvSpPr>
          <p:nvPr>
            <p:custDataLst>
              <p:tags r:id="rId9"/>
            </p:custDataLst>
          </p:nvPr>
        </p:nvSpPr>
        <p:spPr>
          <a:xfrm>
            <a:off x="3810000" y="2514600"/>
            <a:ext cx="2362200" cy="3890963"/>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solidFill>
                  <a:srgbClr val="000000"/>
                </a:solidFill>
                <a:ea typeface="MS PGothic" pitchFamily="34" charset="-128"/>
              </a:rPr>
              <a:t>that preservation and production of records potentially relevant to pending or anticipated litigation is the duty of every party in a dispute, and outside law firms have an independent duty to take reasonable steps to ensure compliance by their clients.</a:t>
            </a:r>
            <a:endParaRPr lang="en-US" sz="1700">
              <a:solidFill>
                <a:srgbClr val="000000"/>
              </a:solidFill>
              <a:latin typeface="Tahoma" pitchFamily="34" charset="0"/>
              <a:ea typeface="MS PGothic" pitchFamily="34" charset="-128"/>
            </a:endParaRPr>
          </a:p>
          <a:p>
            <a:pPr eaLnBrk="0" hangingPunct="0"/>
            <a:r>
              <a:rPr lang="en-US" sz="1500" b="1">
                <a:solidFill>
                  <a:srgbClr val="000000"/>
                </a:solidFill>
                <a:latin typeface="Tahoma" pitchFamily="34" charset="0"/>
                <a:ea typeface="MS PGothic" pitchFamily="34" charset="-128"/>
              </a:rPr>
              <a:t>See Sanctions A3</a:t>
            </a:r>
          </a:p>
        </p:txBody>
      </p:sp>
      <p:sp>
        <p:nvSpPr>
          <p:cNvPr id="262163" name="Text Box 19"/>
          <p:cNvSpPr txBox="1">
            <a:spLocks noChangeArrowheads="1"/>
          </p:cNvSpPr>
          <p:nvPr>
            <p:custDataLst>
              <p:tags r:id="rId10"/>
            </p:custDataLst>
          </p:nvPr>
        </p:nvSpPr>
        <p:spPr>
          <a:xfrm>
            <a:off x="6096000" y="4724400"/>
            <a:ext cx="3048000" cy="1552575"/>
          </a:xfrm>
          <a:prstGeom prst="rect">
            <a:avLst/>
          </a:prstGeom>
          <a:solidFill>
            <a:srgbClr val="C0C0C0">
              <a:alpha val="44000"/>
            </a:srgbClr>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a:solidFill>
                  <a:srgbClr val="000000"/>
                </a:solidFill>
                <a:latin typeface="Tahoma" pitchFamily="34" charset="0"/>
                <a:ea typeface="MS PGothic" pitchFamily="34" charset="-128"/>
              </a:rPr>
              <a:t>“They did not seem to understand their duties with regard to electronic evidence.”</a:t>
            </a:r>
            <a:endParaRPr lang="en-US" sz="2400" b="1">
              <a:solidFill>
                <a:srgbClr val="000000"/>
              </a:solidFill>
              <a:latin typeface="Tahoma" pitchFamily="34" charset="0"/>
              <a:ea typeface="MS PGothic" pitchFamily="34" charset="-128"/>
            </a:endParaRPr>
          </a:p>
        </p:txBody>
      </p:sp>
      <p:sp>
        <p:nvSpPr>
          <p:cNvPr id="262164" name="Text Box 20"/>
          <p:cNvSpPr txBox="1">
            <a:spLocks noChangeArrowheads="1"/>
          </p:cNvSpPr>
          <p:nvPr>
            <p:custDataLst>
              <p:tags r:id="rId11"/>
            </p:custDataLst>
          </p:nvPr>
        </p:nvSpPr>
        <p:spPr>
          <a:xfrm>
            <a:off x="6172200" y="4038600"/>
            <a:ext cx="23002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a:solidFill>
                <a:srgbClr val="000000"/>
              </a:solidFill>
              <a:ea typeface="MS PGothic" pitchFamily="34" charset="-128"/>
            </a:endParaRPr>
          </a:p>
        </p:txBody>
      </p:sp>
      <p:pic>
        <p:nvPicPr>
          <p:cNvPr id="262173" name="Picture 29" descr="MC900432587[1]"/>
          <p:cNvPicPr>
            <a:picLocks noChangeAspect="1" noChangeArrowheads="1"/>
          </p:cNvPicPr>
          <p:nvPr>
            <p:custDataLst>
              <p:tags r:id="rId12"/>
            </p:custDataLst>
          </p:nvPr>
        </p:nvPicPr>
        <p:blipFill>
          <a:blip r:embed="rId17">
            <a:extLst>
              <a:ext uri="{28A0092B-C50C-407E-A947-70E740481C1C}">
                <a14:useLocalDpi xmlns:a14="http://schemas.microsoft.com/office/drawing/2010/main" val="0"/>
              </a:ext>
            </a:extLst>
          </a:blip>
          <a:stretch>
            <a:fillRect/>
          </a:stretch>
        </p:blipFill>
        <p:spPr>
          <a:xfrm>
            <a:off x="381000" y="1543853"/>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custDataLst>
              <p:tags r:id="rId13"/>
            </p:custDataLst>
          </p:nvPr>
        </p:nvSpPr>
        <p:spPr>
          <a:xfrm>
            <a:off x="0" y="6553200"/>
            <a:ext cx="304800" cy="195309"/>
          </a:xfrm>
        </p:spPr>
        <p:txBody>
          <a:bodyPr/>
          <a:lstStyle/>
          <a:p>
            <a:fld id="{0EBF2EF9-CCB8-434E-BFC2-9A9C4DFBBE08}" type="slidenum">
              <a:rPr lang="en-GB" smtClean="0"/>
              <a:t>23</a:t>
            </a:fld>
            <a:endParaRPr lang="en-GB"/>
          </a:p>
        </p:txBody>
      </p:sp>
    </p:spTree>
    <p:extLst>
      <p:ext uri="{BB962C8B-B14F-4D97-AF65-F5344CB8AC3E}">
        <p14:creationId xmlns:p14="http://schemas.microsoft.com/office/powerpoint/2010/main" val="27597917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58472"/>
          </a:xfrm>
        </p:spPr>
        <p:txBody>
          <a:bodyPr/>
          <a:lstStyle/>
          <a:p>
            <a:r>
              <a:rPr lang="en-US" sz="3200">
                <a:solidFill>
                  <a:schemeClr val="accent1"/>
                </a:solidFill>
              </a:rPr>
              <a:t>When is a Legal Hold Required</a:t>
            </a:r>
            <a:r>
              <a:rPr lang="en-US" sz="3200" smtClean="0">
                <a:solidFill>
                  <a:schemeClr val="accent1"/>
                </a:solidFill>
              </a:rPr>
              <a:t>?</a:t>
            </a:r>
            <a:endParaRPr lang="en-US" sz="3200">
              <a:solidFill>
                <a:schemeClr val="accent1"/>
              </a:solidFill>
            </a:endParaRPr>
          </a:p>
        </p:txBody>
      </p:sp>
      <p:sp>
        <p:nvSpPr>
          <p:cNvPr id="3" name="Content Placeholder 2"/>
          <p:cNvSpPr>
            <a:spLocks noGrp="1"/>
          </p:cNvSpPr>
          <p:nvPr>
            <p:ph idx="1"/>
            <p:custDataLst>
              <p:tags r:id="rId2"/>
            </p:custDataLst>
          </p:nvPr>
        </p:nvSpPr>
        <p:spPr>
          <a:xfrm>
            <a:off x="553006" y="3409950"/>
            <a:ext cx="8062912" cy="2614835"/>
          </a:xfrm>
        </p:spPr>
        <p:txBody>
          <a:bodyPr/>
          <a:lstStyle/>
          <a:p>
            <a:r>
              <a:rPr lang="en-US" sz="3200" b="0" smtClean="0">
                <a:solidFill>
                  <a:schemeClr val="tx1"/>
                </a:solidFill>
                <a:latin typeface="+mn-lt"/>
              </a:rPr>
              <a:t>The </a:t>
            </a:r>
            <a:r>
              <a:rPr lang="en-US" sz="3200" smtClean="0">
                <a:solidFill>
                  <a:schemeClr val="accent1"/>
                </a:solidFill>
                <a:latin typeface="+mn-lt"/>
              </a:rPr>
              <a:t>Correct</a:t>
            </a:r>
            <a:r>
              <a:rPr lang="en-US" sz="3200" b="0" smtClean="0">
                <a:solidFill>
                  <a:schemeClr val="tx1"/>
                </a:solidFill>
                <a:latin typeface="+mn-lt"/>
              </a:rPr>
              <a:t> Answer is…  ?</a:t>
            </a:r>
            <a:endParaRPr lang="en-US" sz="2400" b="0">
              <a:solidFill>
                <a:schemeClr val="tx1"/>
              </a:solidFill>
              <a:latin typeface="+mn-lt"/>
            </a:endParaRPr>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24</a:t>
            </a:fld>
            <a:endParaRPr lang="en-GB"/>
          </a:p>
        </p:txBody>
      </p:sp>
      <p:grpSp>
        <p:nvGrpSpPr>
          <p:cNvPr id="20" name="Group 19"/>
          <p:cNvGrpSpPr/>
          <p:nvPr>
            <p:custDataLst>
              <p:tags r:id="rId4"/>
            </p:custDataLst>
          </p:nvPr>
        </p:nvGrpSpPr>
        <p:grpSpPr>
          <a:xfrm>
            <a:off x="907811" y="1421389"/>
            <a:ext cx="7239001" cy="2086903"/>
            <a:chOff x="880215" y="1397618"/>
            <a:chExt cx="7239001" cy="1872895"/>
          </a:xfrm>
        </p:grpSpPr>
        <p:sp>
          <p:nvSpPr>
            <p:cNvPr id="13" name="Line 3"/>
            <p:cNvSpPr>
              <a:spLocks noChangeShapeType="1"/>
            </p:cNvSpPr>
            <p:nvPr>
              <p:custDataLst>
                <p:tags r:id="rId7"/>
              </p:custDataLst>
            </p:nvPr>
          </p:nvSpPr>
          <p:spPr>
            <a:xfrm>
              <a:off x="1032616" y="2331697"/>
              <a:ext cx="7086600" cy="0"/>
            </a:xfrm>
            <a:prstGeom prst="line">
              <a:avLst/>
            </a:prstGeom>
            <a:noFill/>
            <a:ln w="9525">
              <a:solidFill>
                <a:srgbClr val="231F20"/>
              </a:solidFill>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231F20"/>
                </a:solidFill>
              </a:endParaRPr>
            </a:p>
          </p:txBody>
        </p:sp>
        <p:grpSp>
          <p:nvGrpSpPr>
            <p:cNvPr id="14" name="Group 13"/>
            <p:cNvGrpSpPr/>
            <p:nvPr>
              <p:custDataLst>
                <p:tags r:id="rId8"/>
              </p:custDataLst>
            </p:nvPr>
          </p:nvGrpSpPr>
          <p:grpSpPr>
            <a:xfrm>
              <a:off x="880215" y="1397618"/>
              <a:ext cx="7233259" cy="1872895"/>
              <a:chOff x="1072541" y="2480339"/>
              <a:chExt cx="7233259" cy="1872895"/>
            </a:xfrm>
          </p:grpSpPr>
          <p:sp>
            <p:nvSpPr>
              <p:cNvPr id="15" name="Text Box 4"/>
              <p:cNvSpPr txBox="1">
                <a:spLocks noChangeArrowheads="1"/>
              </p:cNvSpPr>
              <p:nvPr>
                <p:custDataLst>
                  <p:tags r:id="rId9"/>
                </p:custDataLst>
              </p:nvPr>
            </p:nvSpPr>
            <p:spPr>
              <a:xfrm>
                <a:off x="1072541" y="2503121"/>
                <a:ext cx="15240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15000"/>
                  </a:spcBef>
                </a:pPr>
                <a:r>
                  <a:rPr lang="en-US" sz="1600">
                    <a:solidFill>
                      <a:srgbClr val="231F20"/>
                    </a:solidFill>
                  </a:rPr>
                  <a:t>Litigation is </a:t>
                </a:r>
                <a:r>
                  <a:rPr lang="en-US" sz="1600" smtClean="0">
                    <a:solidFill>
                      <a:srgbClr val="231F20"/>
                    </a:solidFill>
                  </a:rPr>
                  <a:t>“Foreseeable</a:t>
                </a:r>
                <a:r>
                  <a:rPr lang="en-US" sz="1600">
                    <a:solidFill>
                      <a:srgbClr val="231F20"/>
                    </a:solidFill>
                  </a:rPr>
                  <a:t>”</a:t>
                </a:r>
              </a:p>
            </p:txBody>
          </p:sp>
          <p:sp>
            <p:nvSpPr>
              <p:cNvPr id="16" name="Text Box 5"/>
              <p:cNvSpPr txBox="1">
                <a:spLocks noChangeArrowheads="1"/>
              </p:cNvSpPr>
              <p:nvPr>
                <p:custDataLst>
                  <p:tags r:id="rId10"/>
                </p:custDataLst>
              </p:nvPr>
            </p:nvSpPr>
            <p:spPr>
              <a:xfrm>
                <a:off x="4775590" y="2480339"/>
                <a:ext cx="14097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a:t>
                </a:r>
                <a:r>
                  <a:rPr lang="en-US" sz="1600">
                    <a:solidFill>
                      <a:srgbClr val="231F20"/>
                    </a:solidFill>
                  </a:rPr>
                  <a:t>is “Likely”</a:t>
                </a:r>
              </a:p>
            </p:txBody>
          </p:sp>
          <p:sp>
            <p:nvSpPr>
              <p:cNvPr id="18" name="Text Box 7"/>
              <p:cNvSpPr txBox="1">
                <a:spLocks noChangeArrowheads="1"/>
              </p:cNvSpPr>
              <p:nvPr>
                <p:custDataLst>
                  <p:tags r:id="rId11"/>
                </p:custDataLst>
              </p:nvPr>
            </p:nvSpPr>
            <p:spPr>
              <a:xfrm>
                <a:off x="1143000" y="3399127"/>
                <a:ext cx="7162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231F20"/>
                    </a:solidFill>
                  </a:rPr>
                  <a:t>        A		           B           	          C                                 D</a:t>
                </a:r>
              </a:p>
              <a:p>
                <a:pPr>
                  <a:spcBef>
                    <a:spcPct val="50000"/>
                  </a:spcBef>
                </a:pPr>
                <a:r>
                  <a:rPr lang="en-US" sz="1600">
                    <a:solidFill>
                      <a:srgbClr val="231F20"/>
                    </a:solidFill>
                  </a:rPr>
                  <a:t>														</a:t>
                </a:r>
              </a:p>
            </p:txBody>
          </p:sp>
        </p:grpSp>
      </p:grpSp>
      <p:sp>
        <p:nvSpPr>
          <p:cNvPr id="21" name="Text Box 6"/>
          <p:cNvSpPr txBox="1">
            <a:spLocks noChangeArrowheads="1"/>
          </p:cNvSpPr>
          <p:nvPr>
            <p:custDataLst>
              <p:tags r:id="rId5"/>
            </p:custDataLst>
          </p:nvPr>
        </p:nvSpPr>
        <p:spPr>
          <a:xfrm>
            <a:off x="6260123" y="1446774"/>
            <a:ext cx="1886689"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“Pending or Probable”</a:t>
            </a:r>
            <a:endParaRPr lang="en-US" sz="1600">
              <a:solidFill>
                <a:srgbClr val="231F20"/>
              </a:solidFill>
            </a:endParaRPr>
          </a:p>
        </p:txBody>
      </p:sp>
      <p:sp>
        <p:nvSpPr>
          <p:cNvPr id="22" name="Text Box 10"/>
          <p:cNvSpPr txBox="1">
            <a:spLocks noChangeArrowheads="1"/>
          </p:cNvSpPr>
          <p:nvPr>
            <p:custDataLst>
              <p:tags r:id="rId6"/>
            </p:custDataLst>
          </p:nvPr>
        </p:nvSpPr>
        <p:spPr>
          <a:xfrm>
            <a:off x="2780222" y="1421389"/>
            <a:ext cx="1481203"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“Reasonably Anticipated”</a:t>
            </a:r>
            <a:endParaRPr lang="en-US" sz="1600">
              <a:solidFill>
                <a:srgbClr val="231F20"/>
              </a:solidFill>
            </a:endParaRPr>
          </a:p>
        </p:txBody>
      </p:sp>
    </p:spTree>
    <p:extLst>
      <p:ext uri="{BB962C8B-B14F-4D97-AF65-F5344CB8AC3E}">
        <p14:creationId xmlns:p14="http://schemas.microsoft.com/office/powerpoint/2010/main" val="29907833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17446" y="152399"/>
            <a:ext cx="8374062" cy="756887"/>
          </a:xfrm>
        </p:spPr>
        <p:txBody>
          <a:bodyPr/>
          <a:lstStyle/>
          <a:p>
            <a:r>
              <a:rPr lang="en-US" sz="3200">
                <a:solidFill>
                  <a:schemeClr val="accent1"/>
                </a:solidFill>
              </a:rPr>
              <a:t>When is a Legal Hold Required</a:t>
            </a:r>
            <a:r>
              <a:rPr lang="en-US" sz="3200" smtClean="0">
                <a:solidFill>
                  <a:schemeClr val="accent1"/>
                </a:solidFill>
              </a:rPr>
              <a:t>?</a:t>
            </a:r>
            <a:endParaRPr lang="en-US" sz="3200">
              <a:solidFill>
                <a:schemeClr val="accent1"/>
              </a:solidFill>
            </a:endParaRPr>
          </a:p>
        </p:txBody>
      </p:sp>
      <p:sp>
        <p:nvSpPr>
          <p:cNvPr id="3" name="Content Placeholder 2"/>
          <p:cNvSpPr>
            <a:spLocks noGrp="1"/>
          </p:cNvSpPr>
          <p:nvPr>
            <p:ph idx="1"/>
            <p:custDataLst>
              <p:tags r:id="rId2"/>
            </p:custDataLst>
          </p:nvPr>
        </p:nvSpPr>
        <p:spPr>
          <a:xfrm>
            <a:off x="553006" y="3409950"/>
            <a:ext cx="8062912" cy="2614835"/>
          </a:xfrm>
        </p:spPr>
        <p:txBody>
          <a:bodyPr/>
          <a:lstStyle/>
          <a:p>
            <a:r>
              <a:rPr lang="en-US" sz="3200" b="0" smtClean="0">
                <a:solidFill>
                  <a:schemeClr val="tx1"/>
                </a:solidFill>
                <a:latin typeface="+mn-lt"/>
              </a:rPr>
              <a:t>The </a:t>
            </a:r>
            <a:r>
              <a:rPr lang="en-US" sz="3200" smtClean="0">
                <a:solidFill>
                  <a:schemeClr val="accent1"/>
                </a:solidFill>
                <a:latin typeface="+mn-lt"/>
              </a:rPr>
              <a:t>Correct</a:t>
            </a:r>
            <a:r>
              <a:rPr lang="en-US" sz="3200" b="0" smtClean="0">
                <a:solidFill>
                  <a:schemeClr val="tx1"/>
                </a:solidFill>
                <a:latin typeface="+mn-lt"/>
              </a:rPr>
              <a:t> Answer is…  ?</a:t>
            </a:r>
          </a:p>
          <a:p>
            <a:pPr lvl="0">
              <a:spcBef>
                <a:spcPts val="600"/>
              </a:spcBef>
              <a:spcAft>
                <a:spcPts val="600"/>
              </a:spcAft>
            </a:pPr>
            <a:r>
              <a:rPr lang="en-US" sz="2000" smtClean="0">
                <a:solidFill>
                  <a:schemeClr val="tx1"/>
                </a:solidFill>
                <a:latin typeface="+mn-lt"/>
              </a:rPr>
              <a:t>D. </a:t>
            </a:r>
            <a:r>
              <a:rPr lang="en-US" sz="2000" b="0" i="1">
                <a:solidFill>
                  <a:srgbClr val="231F20"/>
                </a:solidFill>
              </a:rPr>
              <a:t>Cianci v. Phoenixville Area Sch. Dist., </a:t>
            </a:r>
            <a:r>
              <a:rPr lang="en-US" sz="2000" b="0">
                <a:solidFill>
                  <a:srgbClr val="231F20"/>
                </a:solidFill>
              </a:rPr>
              <a:t>No. 20-4749, 2022 BL 92338, at *8 (E.D. Pa. Mar. 18, 2022)</a:t>
            </a:r>
            <a:endParaRPr lang="en-US" sz="2400" b="0">
              <a:solidFill>
                <a:schemeClr val="accent1"/>
              </a:solidFill>
              <a:latin typeface="+mn-lt"/>
            </a:endParaRPr>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25</a:t>
            </a:fld>
            <a:endParaRPr lang="en-GB"/>
          </a:p>
        </p:txBody>
      </p:sp>
      <p:grpSp>
        <p:nvGrpSpPr>
          <p:cNvPr id="21" name="Group 20"/>
          <p:cNvGrpSpPr/>
          <p:nvPr>
            <p:custDataLst>
              <p:tags r:id="rId4"/>
            </p:custDataLst>
          </p:nvPr>
        </p:nvGrpSpPr>
        <p:grpSpPr>
          <a:xfrm>
            <a:off x="907811" y="1421389"/>
            <a:ext cx="7239001" cy="2086903"/>
            <a:chOff x="880215" y="1397618"/>
            <a:chExt cx="7239001" cy="1872895"/>
          </a:xfrm>
        </p:grpSpPr>
        <p:sp>
          <p:nvSpPr>
            <p:cNvPr id="22" name="Line 3"/>
            <p:cNvSpPr>
              <a:spLocks noChangeShapeType="1"/>
            </p:cNvSpPr>
            <p:nvPr>
              <p:custDataLst>
                <p:tags r:id="rId6"/>
              </p:custDataLst>
            </p:nvPr>
          </p:nvSpPr>
          <p:spPr>
            <a:xfrm>
              <a:off x="1032616" y="2331697"/>
              <a:ext cx="7086600" cy="0"/>
            </a:xfrm>
            <a:prstGeom prst="line">
              <a:avLst/>
            </a:prstGeom>
            <a:noFill/>
            <a:ln w="9525">
              <a:solidFill>
                <a:srgbClr val="231F20"/>
              </a:solidFill>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231F20"/>
                </a:solidFill>
              </a:endParaRPr>
            </a:p>
          </p:txBody>
        </p:sp>
        <p:grpSp>
          <p:nvGrpSpPr>
            <p:cNvPr id="23" name="Group 22"/>
            <p:cNvGrpSpPr/>
            <p:nvPr>
              <p:custDataLst>
                <p:tags r:id="rId7"/>
              </p:custDataLst>
            </p:nvPr>
          </p:nvGrpSpPr>
          <p:grpSpPr>
            <a:xfrm>
              <a:off x="880215" y="1397618"/>
              <a:ext cx="7239001" cy="1872895"/>
              <a:chOff x="1072541" y="2480339"/>
              <a:chExt cx="7239001" cy="1872895"/>
            </a:xfrm>
          </p:grpSpPr>
          <p:sp>
            <p:nvSpPr>
              <p:cNvPr id="24" name="Text Box 4"/>
              <p:cNvSpPr txBox="1">
                <a:spLocks noChangeArrowheads="1"/>
              </p:cNvSpPr>
              <p:nvPr>
                <p:custDataLst>
                  <p:tags r:id="rId8"/>
                </p:custDataLst>
              </p:nvPr>
            </p:nvSpPr>
            <p:spPr>
              <a:xfrm>
                <a:off x="1072541" y="2503121"/>
                <a:ext cx="15240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15000"/>
                  </a:spcBef>
                </a:pPr>
                <a:r>
                  <a:rPr lang="en-US" sz="1600">
                    <a:solidFill>
                      <a:srgbClr val="231F20"/>
                    </a:solidFill>
                  </a:rPr>
                  <a:t>Litigation is </a:t>
                </a:r>
                <a:r>
                  <a:rPr lang="en-US" sz="1600" smtClean="0">
                    <a:solidFill>
                      <a:srgbClr val="231F20"/>
                    </a:solidFill>
                  </a:rPr>
                  <a:t>“Foreseeable</a:t>
                </a:r>
                <a:r>
                  <a:rPr lang="en-US" sz="1600">
                    <a:solidFill>
                      <a:srgbClr val="231F20"/>
                    </a:solidFill>
                  </a:rPr>
                  <a:t>”</a:t>
                </a:r>
              </a:p>
            </p:txBody>
          </p:sp>
          <p:sp>
            <p:nvSpPr>
              <p:cNvPr id="25" name="Text Box 5"/>
              <p:cNvSpPr txBox="1">
                <a:spLocks noChangeArrowheads="1"/>
              </p:cNvSpPr>
              <p:nvPr>
                <p:custDataLst>
                  <p:tags r:id="rId9"/>
                </p:custDataLst>
              </p:nvPr>
            </p:nvSpPr>
            <p:spPr>
              <a:xfrm>
                <a:off x="4775590" y="2480339"/>
                <a:ext cx="14097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a:t>
                </a:r>
                <a:r>
                  <a:rPr lang="en-US" sz="1600">
                    <a:solidFill>
                      <a:srgbClr val="231F20"/>
                    </a:solidFill>
                  </a:rPr>
                  <a:t>is “Likely”</a:t>
                </a:r>
              </a:p>
            </p:txBody>
          </p:sp>
          <p:sp>
            <p:nvSpPr>
              <p:cNvPr id="26" name="Text Box 6"/>
              <p:cNvSpPr txBox="1">
                <a:spLocks noChangeArrowheads="1"/>
              </p:cNvSpPr>
              <p:nvPr>
                <p:custDataLst>
                  <p:tags r:id="rId10"/>
                </p:custDataLst>
              </p:nvPr>
            </p:nvSpPr>
            <p:spPr>
              <a:xfrm>
                <a:off x="6424853" y="2503121"/>
                <a:ext cx="1886689" cy="61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“Pending or Probable”</a:t>
                </a:r>
                <a:endParaRPr lang="en-US" sz="1600">
                  <a:solidFill>
                    <a:srgbClr val="231F20"/>
                  </a:solidFill>
                </a:endParaRPr>
              </a:p>
            </p:txBody>
          </p:sp>
          <p:sp>
            <p:nvSpPr>
              <p:cNvPr id="27" name="Text Box 7"/>
              <p:cNvSpPr txBox="1">
                <a:spLocks noChangeArrowheads="1"/>
              </p:cNvSpPr>
              <p:nvPr>
                <p:custDataLst>
                  <p:tags r:id="rId11"/>
                </p:custDataLst>
              </p:nvPr>
            </p:nvSpPr>
            <p:spPr>
              <a:xfrm>
                <a:off x="1143000" y="3399127"/>
                <a:ext cx="7162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231F20"/>
                    </a:solidFill>
                  </a:rPr>
                  <a:t>        A		           B           	          C                                 D</a:t>
                </a:r>
              </a:p>
              <a:p>
                <a:pPr>
                  <a:spcBef>
                    <a:spcPct val="50000"/>
                  </a:spcBef>
                </a:pPr>
                <a:r>
                  <a:rPr lang="en-US" sz="1600">
                    <a:solidFill>
                      <a:srgbClr val="231F20"/>
                    </a:solidFill>
                  </a:rPr>
                  <a:t>														</a:t>
                </a:r>
              </a:p>
            </p:txBody>
          </p:sp>
        </p:grpSp>
      </p:grpSp>
      <p:sp>
        <p:nvSpPr>
          <p:cNvPr id="14" name="Text Box 10"/>
          <p:cNvSpPr txBox="1">
            <a:spLocks noChangeArrowheads="1"/>
          </p:cNvSpPr>
          <p:nvPr>
            <p:custDataLst>
              <p:tags r:id="rId5"/>
            </p:custDataLst>
          </p:nvPr>
        </p:nvSpPr>
        <p:spPr>
          <a:xfrm>
            <a:off x="2780222" y="1421389"/>
            <a:ext cx="1481203"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“Reasonably Anticipated”</a:t>
            </a:r>
            <a:endParaRPr lang="en-US" sz="1600">
              <a:solidFill>
                <a:srgbClr val="231F20"/>
              </a:solidFill>
            </a:endParaRPr>
          </a:p>
        </p:txBody>
      </p:sp>
    </p:spTree>
    <p:extLst>
      <p:ext uri="{BB962C8B-B14F-4D97-AF65-F5344CB8AC3E}">
        <p14:creationId xmlns:p14="http://schemas.microsoft.com/office/powerpoint/2010/main" val="16047184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70972" y="152399"/>
            <a:ext cx="8374062" cy="756887"/>
          </a:xfrm>
        </p:spPr>
        <p:txBody>
          <a:bodyPr/>
          <a:lstStyle/>
          <a:p>
            <a:r>
              <a:rPr lang="en-US" sz="3200">
                <a:solidFill>
                  <a:schemeClr val="accent1"/>
                </a:solidFill>
              </a:rPr>
              <a:t>When is a Legal Hold </a:t>
            </a:r>
            <a:r>
              <a:rPr lang="en-US" sz="3200" smtClean="0">
                <a:solidFill>
                  <a:schemeClr val="accent1"/>
                </a:solidFill>
              </a:rPr>
              <a:t>Required?</a:t>
            </a:r>
            <a:endParaRPr lang="en-US" sz="3200">
              <a:solidFill>
                <a:schemeClr val="accent1"/>
              </a:solidFill>
            </a:endParaRPr>
          </a:p>
        </p:txBody>
      </p:sp>
      <p:sp>
        <p:nvSpPr>
          <p:cNvPr id="3" name="Content Placeholder 2"/>
          <p:cNvSpPr>
            <a:spLocks noGrp="1"/>
          </p:cNvSpPr>
          <p:nvPr>
            <p:ph idx="1"/>
            <p:custDataLst>
              <p:tags r:id="rId2"/>
            </p:custDataLst>
          </p:nvPr>
        </p:nvSpPr>
        <p:spPr>
          <a:xfrm>
            <a:off x="553006" y="3409950"/>
            <a:ext cx="8209994" cy="2614835"/>
          </a:xfrm>
        </p:spPr>
        <p:txBody>
          <a:bodyPr/>
          <a:lstStyle/>
          <a:p>
            <a:r>
              <a:rPr lang="en-US" sz="3200" b="0" smtClean="0">
                <a:solidFill>
                  <a:schemeClr val="tx1"/>
                </a:solidFill>
                <a:latin typeface="+mn-lt"/>
              </a:rPr>
              <a:t>The</a:t>
            </a:r>
            <a:r>
              <a:rPr lang="en-US" sz="3200" b="0" smtClean="0">
                <a:solidFill>
                  <a:schemeClr val="accent1"/>
                </a:solidFill>
                <a:latin typeface="+mn-lt"/>
              </a:rPr>
              <a:t> </a:t>
            </a:r>
            <a:r>
              <a:rPr lang="en-US" sz="3200" smtClean="0">
                <a:solidFill>
                  <a:schemeClr val="accent1"/>
                </a:solidFill>
                <a:latin typeface="+mn-lt"/>
              </a:rPr>
              <a:t>Correct</a:t>
            </a:r>
            <a:r>
              <a:rPr lang="en-US" sz="3200" b="0" smtClean="0">
                <a:solidFill>
                  <a:schemeClr val="accent1"/>
                </a:solidFill>
                <a:latin typeface="+mn-lt"/>
              </a:rPr>
              <a:t> </a:t>
            </a:r>
            <a:r>
              <a:rPr lang="en-US" sz="3200" b="0" smtClean="0">
                <a:solidFill>
                  <a:schemeClr val="tx1"/>
                </a:solidFill>
                <a:latin typeface="+mn-lt"/>
              </a:rPr>
              <a:t>Answer is…  ?</a:t>
            </a:r>
          </a:p>
          <a:p>
            <a:pPr lvl="0">
              <a:spcBef>
                <a:spcPts val="600"/>
              </a:spcBef>
              <a:spcAft>
                <a:spcPts val="600"/>
              </a:spcAft>
            </a:pPr>
            <a:r>
              <a:rPr lang="en-US" sz="2000" smtClean="0">
                <a:solidFill>
                  <a:schemeClr val="bg1">
                    <a:lumMod val="75000"/>
                  </a:schemeClr>
                </a:solidFill>
                <a:latin typeface="+mn-lt"/>
              </a:rPr>
              <a:t>D. </a:t>
            </a:r>
            <a:r>
              <a:rPr lang="en-US" sz="2000" b="0" i="1">
                <a:solidFill>
                  <a:schemeClr val="bg2"/>
                </a:solidFill>
              </a:rPr>
              <a:t>Cianci v. Phoenixville Area Sch. Dist., </a:t>
            </a:r>
            <a:r>
              <a:rPr lang="en-US" sz="2000" b="0">
                <a:solidFill>
                  <a:schemeClr val="bg2"/>
                </a:solidFill>
              </a:rPr>
              <a:t>No. 20-4749, 2022 BL 92338, at *8 (E.D. Pa. Mar. 18, 2022)</a:t>
            </a:r>
            <a:endParaRPr lang="en-US" sz="2400" b="0">
              <a:solidFill>
                <a:schemeClr val="bg2"/>
              </a:solidFill>
            </a:endParaRPr>
          </a:p>
          <a:p>
            <a:pPr>
              <a:spcBef>
                <a:spcPts val="1200"/>
              </a:spcBef>
            </a:pPr>
            <a:r>
              <a:rPr lang="en-US" sz="2000" smtClean="0">
                <a:solidFill>
                  <a:schemeClr val="tx1"/>
                </a:solidFill>
                <a:latin typeface="+mn-lt"/>
              </a:rPr>
              <a:t>C. </a:t>
            </a:r>
            <a:r>
              <a:rPr lang="en-US" sz="2000" b="0" smtClean="0">
                <a:solidFill>
                  <a:schemeClr val="tx1"/>
                </a:solidFill>
                <a:latin typeface="+mn-lt"/>
              </a:rPr>
              <a:t>2015 Advisory Committee Notes to Fed. R. Civ. P. 37(e)</a:t>
            </a:r>
            <a:endParaRPr lang="en-US" sz="2000" smtClean="0">
              <a:solidFill>
                <a:schemeClr val="tx1"/>
              </a:solidFill>
              <a:latin typeface="+mn-lt"/>
            </a:endParaRPr>
          </a:p>
          <a:p>
            <a:endParaRPr lang="en-US" sz="2400" b="0">
              <a:solidFill>
                <a:schemeClr val="accent1"/>
              </a:solidFill>
              <a:latin typeface="+mn-lt"/>
            </a:endParaRPr>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26</a:t>
            </a:fld>
            <a:endParaRPr lang="en-GB"/>
          </a:p>
        </p:txBody>
      </p:sp>
      <p:grpSp>
        <p:nvGrpSpPr>
          <p:cNvPr id="21" name="Group 20"/>
          <p:cNvGrpSpPr/>
          <p:nvPr>
            <p:custDataLst>
              <p:tags r:id="rId4"/>
            </p:custDataLst>
          </p:nvPr>
        </p:nvGrpSpPr>
        <p:grpSpPr>
          <a:xfrm>
            <a:off x="907811" y="1421389"/>
            <a:ext cx="7239001" cy="2086903"/>
            <a:chOff x="880215" y="1397618"/>
            <a:chExt cx="7239001" cy="1872895"/>
          </a:xfrm>
        </p:grpSpPr>
        <p:sp>
          <p:nvSpPr>
            <p:cNvPr id="22" name="Line 3"/>
            <p:cNvSpPr>
              <a:spLocks noChangeShapeType="1"/>
            </p:cNvSpPr>
            <p:nvPr>
              <p:custDataLst>
                <p:tags r:id="rId6"/>
              </p:custDataLst>
            </p:nvPr>
          </p:nvSpPr>
          <p:spPr>
            <a:xfrm>
              <a:off x="1032616" y="2331697"/>
              <a:ext cx="7086600" cy="0"/>
            </a:xfrm>
            <a:prstGeom prst="line">
              <a:avLst/>
            </a:prstGeom>
            <a:noFill/>
            <a:ln w="9525">
              <a:solidFill>
                <a:srgbClr val="231F20"/>
              </a:solidFill>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231F20"/>
                </a:solidFill>
              </a:endParaRPr>
            </a:p>
          </p:txBody>
        </p:sp>
        <p:grpSp>
          <p:nvGrpSpPr>
            <p:cNvPr id="23" name="Group 22"/>
            <p:cNvGrpSpPr/>
            <p:nvPr>
              <p:custDataLst>
                <p:tags r:id="rId7"/>
              </p:custDataLst>
            </p:nvPr>
          </p:nvGrpSpPr>
          <p:grpSpPr>
            <a:xfrm>
              <a:off x="880215" y="1397618"/>
              <a:ext cx="7233259" cy="1872895"/>
              <a:chOff x="1072541" y="2480339"/>
              <a:chExt cx="7233259" cy="1872895"/>
            </a:xfrm>
          </p:grpSpPr>
          <p:sp>
            <p:nvSpPr>
              <p:cNvPr id="24" name="Text Box 4"/>
              <p:cNvSpPr txBox="1">
                <a:spLocks noChangeArrowheads="1"/>
              </p:cNvSpPr>
              <p:nvPr>
                <p:custDataLst>
                  <p:tags r:id="rId8"/>
                </p:custDataLst>
              </p:nvPr>
            </p:nvSpPr>
            <p:spPr>
              <a:xfrm>
                <a:off x="1072541" y="2503121"/>
                <a:ext cx="15240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15000"/>
                  </a:spcBef>
                </a:pPr>
                <a:r>
                  <a:rPr lang="en-US" sz="1600">
                    <a:solidFill>
                      <a:srgbClr val="231F20"/>
                    </a:solidFill>
                  </a:rPr>
                  <a:t>Litigation is </a:t>
                </a:r>
                <a:r>
                  <a:rPr lang="en-US" sz="1600" smtClean="0">
                    <a:solidFill>
                      <a:srgbClr val="231F20"/>
                    </a:solidFill>
                  </a:rPr>
                  <a:t>“Foreseeable</a:t>
                </a:r>
                <a:r>
                  <a:rPr lang="en-US" sz="1600">
                    <a:solidFill>
                      <a:srgbClr val="231F20"/>
                    </a:solidFill>
                  </a:rPr>
                  <a:t>”</a:t>
                </a:r>
              </a:p>
            </p:txBody>
          </p:sp>
          <p:sp>
            <p:nvSpPr>
              <p:cNvPr id="25" name="Text Box 5"/>
              <p:cNvSpPr txBox="1">
                <a:spLocks noChangeArrowheads="1"/>
              </p:cNvSpPr>
              <p:nvPr>
                <p:custDataLst>
                  <p:tags r:id="rId9"/>
                </p:custDataLst>
              </p:nvPr>
            </p:nvSpPr>
            <p:spPr>
              <a:xfrm>
                <a:off x="4775590" y="2480339"/>
                <a:ext cx="14097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a:t>
                </a:r>
                <a:r>
                  <a:rPr lang="en-US" sz="1600">
                    <a:solidFill>
                      <a:srgbClr val="231F20"/>
                    </a:solidFill>
                  </a:rPr>
                  <a:t>is “Likely”</a:t>
                </a:r>
              </a:p>
            </p:txBody>
          </p:sp>
          <p:sp>
            <p:nvSpPr>
              <p:cNvPr id="27" name="Text Box 7"/>
              <p:cNvSpPr txBox="1">
                <a:spLocks noChangeArrowheads="1"/>
              </p:cNvSpPr>
              <p:nvPr>
                <p:custDataLst>
                  <p:tags r:id="rId10"/>
                </p:custDataLst>
              </p:nvPr>
            </p:nvSpPr>
            <p:spPr>
              <a:xfrm>
                <a:off x="1143000" y="3399127"/>
                <a:ext cx="7162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231F20"/>
                    </a:solidFill>
                  </a:rPr>
                  <a:t>        A		           B           	          C                                 D</a:t>
                </a:r>
              </a:p>
              <a:p>
                <a:pPr>
                  <a:spcBef>
                    <a:spcPct val="50000"/>
                  </a:spcBef>
                </a:pPr>
                <a:r>
                  <a:rPr lang="en-US" sz="1600">
                    <a:solidFill>
                      <a:srgbClr val="231F20"/>
                    </a:solidFill>
                  </a:rPr>
                  <a:t>														</a:t>
                </a:r>
              </a:p>
            </p:txBody>
          </p:sp>
          <p:sp>
            <p:nvSpPr>
              <p:cNvPr id="28" name="Text Box 10"/>
              <p:cNvSpPr txBox="1">
                <a:spLocks noChangeArrowheads="1"/>
              </p:cNvSpPr>
              <p:nvPr>
                <p:custDataLst>
                  <p:tags r:id="rId11"/>
                </p:custDataLst>
              </p:nvPr>
            </p:nvSpPr>
            <p:spPr>
              <a:xfrm>
                <a:off x="2944952" y="2480339"/>
                <a:ext cx="1481203" cy="61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“Reasonably Anticipated”</a:t>
                </a:r>
                <a:endParaRPr lang="en-US" sz="1600">
                  <a:solidFill>
                    <a:srgbClr val="231F20"/>
                  </a:solidFill>
                </a:endParaRPr>
              </a:p>
            </p:txBody>
          </p:sp>
        </p:grpSp>
      </p:grpSp>
      <p:sp>
        <p:nvSpPr>
          <p:cNvPr id="13" name="Text Box 6"/>
          <p:cNvSpPr txBox="1">
            <a:spLocks noChangeArrowheads="1"/>
          </p:cNvSpPr>
          <p:nvPr>
            <p:custDataLst>
              <p:tags r:id="rId5"/>
            </p:custDataLst>
          </p:nvPr>
        </p:nvSpPr>
        <p:spPr>
          <a:xfrm>
            <a:off x="6260123" y="1446774"/>
            <a:ext cx="1886689"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“Pending or Probable”</a:t>
            </a:r>
            <a:endParaRPr lang="en-US" sz="1600">
              <a:solidFill>
                <a:srgbClr val="231F20"/>
              </a:solidFill>
            </a:endParaRPr>
          </a:p>
        </p:txBody>
      </p:sp>
    </p:spTree>
    <p:extLst>
      <p:ext uri="{BB962C8B-B14F-4D97-AF65-F5344CB8AC3E}">
        <p14:creationId xmlns:p14="http://schemas.microsoft.com/office/powerpoint/2010/main" val="2009565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23829" y="228599"/>
            <a:ext cx="8374062" cy="680687"/>
          </a:xfrm>
        </p:spPr>
        <p:txBody>
          <a:bodyPr/>
          <a:lstStyle/>
          <a:p>
            <a:r>
              <a:rPr lang="en-US" sz="3200">
                <a:solidFill>
                  <a:schemeClr val="accent1"/>
                </a:solidFill>
              </a:rPr>
              <a:t>When is a Legal Hold Required</a:t>
            </a:r>
            <a:r>
              <a:rPr lang="en-US" sz="3200" smtClean="0">
                <a:solidFill>
                  <a:schemeClr val="accent1"/>
                </a:solidFill>
              </a:rPr>
              <a:t>?</a:t>
            </a:r>
            <a:endParaRPr lang="en-US" sz="3200">
              <a:solidFill>
                <a:schemeClr val="accent1"/>
              </a:solidFill>
            </a:endParaRPr>
          </a:p>
        </p:txBody>
      </p:sp>
      <p:sp>
        <p:nvSpPr>
          <p:cNvPr id="3" name="Content Placeholder 2"/>
          <p:cNvSpPr>
            <a:spLocks noGrp="1"/>
          </p:cNvSpPr>
          <p:nvPr>
            <p:ph idx="1"/>
            <p:custDataLst>
              <p:tags r:id="rId2"/>
            </p:custDataLst>
          </p:nvPr>
        </p:nvSpPr>
        <p:spPr>
          <a:xfrm>
            <a:off x="553006" y="3409950"/>
            <a:ext cx="8062912" cy="2614835"/>
          </a:xfrm>
        </p:spPr>
        <p:txBody>
          <a:bodyPr/>
          <a:lstStyle/>
          <a:p>
            <a:r>
              <a:rPr lang="en-US" sz="3200" b="0" smtClean="0">
                <a:solidFill>
                  <a:schemeClr val="tx1"/>
                </a:solidFill>
                <a:latin typeface="+mn-lt"/>
              </a:rPr>
              <a:t>The </a:t>
            </a:r>
            <a:r>
              <a:rPr lang="en-US" sz="3200" smtClean="0">
                <a:solidFill>
                  <a:schemeClr val="accent1"/>
                </a:solidFill>
                <a:latin typeface="+mn-lt"/>
              </a:rPr>
              <a:t>Correct</a:t>
            </a:r>
            <a:r>
              <a:rPr lang="en-US" sz="3200" b="0" smtClean="0">
                <a:solidFill>
                  <a:schemeClr val="accent1"/>
                </a:solidFill>
                <a:latin typeface="+mn-lt"/>
              </a:rPr>
              <a:t> </a:t>
            </a:r>
            <a:r>
              <a:rPr lang="en-US" sz="3200" b="0" smtClean="0">
                <a:solidFill>
                  <a:schemeClr val="tx1"/>
                </a:solidFill>
                <a:latin typeface="+mn-lt"/>
              </a:rPr>
              <a:t>Answer is…  ?</a:t>
            </a:r>
          </a:p>
          <a:p>
            <a:pPr lvl="0">
              <a:spcBef>
                <a:spcPts val="600"/>
              </a:spcBef>
              <a:spcAft>
                <a:spcPts val="600"/>
              </a:spcAft>
            </a:pPr>
            <a:r>
              <a:rPr lang="en-US" sz="2000" smtClean="0">
                <a:solidFill>
                  <a:schemeClr val="bg1">
                    <a:lumMod val="75000"/>
                  </a:schemeClr>
                </a:solidFill>
                <a:latin typeface="+mn-lt"/>
              </a:rPr>
              <a:t>D. </a:t>
            </a:r>
            <a:r>
              <a:rPr lang="en-US" sz="2000" b="0" i="1">
                <a:solidFill>
                  <a:schemeClr val="bg2"/>
                </a:solidFill>
              </a:rPr>
              <a:t>Cianci v. Phoenixville Area Sch. Dist., </a:t>
            </a:r>
            <a:r>
              <a:rPr lang="en-US" sz="2000" b="0">
                <a:solidFill>
                  <a:schemeClr val="bg2"/>
                </a:solidFill>
              </a:rPr>
              <a:t>No. 20-4749, 2022 BL 92338, at *8 (E.D. Pa. Mar. 18, </a:t>
            </a:r>
            <a:r>
              <a:rPr lang="en-US" sz="2000" b="0" smtClean="0">
                <a:solidFill>
                  <a:schemeClr val="bg2"/>
                </a:solidFill>
              </a:rPr>
              <a:t>2022)</a:t>
            </a:r>
          </a:p>
          <a:p>
            <a:pPr lvl="0">
              <a:spcBef>
                <a:spcPts val="600"/>
              </a:spcBef>
              <a:spcAft>
                <a:spcPts val="600"/>
              </a:spcAft>
            </a:pPr>
            <a:r>
              <a:rPr lang="en-US" sz="2000" smtClean="0">
                <a:solidFill>
                  <a:schemeClr val="bg1">
                    <a:lumMod val="75000"/>
                  </a:schemeClr>
                </a:solidFill>
                <a:latin typeface="+mn-lt"/>
              </a:rPr>
              <a:t>C. </a:t>
            </a:r>
            <a:r>
              <a:rPr lang="en-US" sz="2000" b="0">
                <a:solidFill>
                  <a:schemeClr val="bg2"/>
                </a:solidFill>
              </a:rPr>
              <a:t>2015 Advisory Committee Notes to Fed. R. Civ. P. 37(e)</a:t>
            </a:r>
            <a:endParaRPr lang="en-US" sz="2000">
              <a:solidFill>
                <a:schemeClr val="bg2"/>
              </a:solidFill>
            </a:endParaRPr>
          </a:p>
          <a:p>
            <a:pPr>
              <a:spcBef>
                <a:spcPts val="1200"/>
              </a:spcBef>
            </a:pPr>
            <a:r>
              <a:rPr lang="en-US" sz="2000" smtClean="0">
                <a:solidFill>
                  <a:schemeClr val="tx1"/>
                </a:solidFill>
                <a:latin typeface="+mn-lt"/>
              </a:rPr>
              <a:t>B. </a:t>
            </a:r>
            <a:r>
              <a:rPr lang="sv-SE" sz="2000" b="0" i="1">
                <a:solidFill>
                  <a:schemeClr val="tx1"/>
                </a:solidFill>
                <a:latin typeface="+mn-lt"/>
              </a:rPr>
              <a:t>Bistrian v. Levi, </a:t>
            </a:r>
            <a:r>
              <a:rPr lang="sv-SE" sz="2000" b="0">
                <a:solidFill>
                  <a:schemeClr val="tx1"/>
                </a:solidFill>
                <a:latin typeface="+mn-lt"/>
              </a:rPr>
              <a:t>448 F. Supp. 3d 454, 473 (E.D. Pa. 2020)</a:t>
            </a:r>
            <a:endParaRPr lang="en-US" sz="1400" b="0">
              <a:solidFill>
                <a:schemeClr val="tx1"/>
              </a:solidFill>
              <a:latin typeface="+mn-lt"/>
            </a:endParaRPr>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27</a:t>
            </a:fld>
            <a:endParaRPr lang="en-GB"/>
          </a:p>
        </p:txBody>
      </p:sp>
      <p:grpSp>
        <p:nvGrpSpPr>
          <p:cNvPr id="21" name="Group 20"/>
          <p:cNvGrpSpPr/>
          <p:nvPr>
            <p:custDataLst>
              <p:tags r:id="rId4"/>
            </p:custDataLst>
          </p:nvPr>
        </p:nvGrpSpPr>
        <p:grpSpPr>
          <a:xfrm>
            <a:off x="907811" y="1421389"/>
            <a:ext cx="7239001" cy="2086903"/>
            <a:chOff x="880215" y="1397618"/>
            <a:chExt cx="7239001" cy="1872895"/>
          </a:xfrm>
        </p:grpSpPr>
        <p:sp>
          <p:nvSpPr>
            <p:cNvPr id="22" name="Line 3"/>
            <p:cNvSpPr>
              <a:spLocks noChangeShapeType="1"/>
            </p:cNvSpPr>
            <p:nvPr>
              <p:custDataLst>
                <p:tags r:id="rId7"/>
              </p:custDataLst>
            </p:nvPr>
          </p:nvSpPr>
          <p:spPr>
            <a:xfrm>
              <a:off x="1032616" y="2331697"/>
              <a:ext cx="7086600" cy="0"/>
            </a:xfrm>
            <a:prstGeom prst="line">
              <a:avLst/>
            </a:prstGeom>
            <a:noFill/>
            <a:ln w="9525">
              <a:solidFill>
                <a:srgbClr val="231F20"/>
              </a:solidFill>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231F20"/>
                </a:solidFill>
              </a:endParaRPr>
            </a:p>
          </p:txBody>
        </p:sp>
        <p:grpSp>
          <p:nvGrpSpPr>
            <p:cNvPr id="23" name="Group 22"/>
            <p:cNvGrpSpPr/>
            <p:nvPr>
              <p:custDataLst>
                <p:tags r:id="rId8"/>
              </p:custDataLst>
            </p:nvPr>
          </p:nvGrpSpPr>
          <p:grpSpPr>
            <a:xfrm>
              <a:off x="880215" y="1397618"/>
              <a:ext cx="7233259" cy="1872895"/>
              <a:chOff x="1072541" y="2480339"/>
              <a:chExt cx="7233259" cy="1872895"/>
            </a:xfrm>
          </p:grpSpPr>
          <p:sp>
            <p:nvSpPr>
              <p:cNvPr id="24" name="Text Box 4"/>
              <p:cNvSpPr txBox="1">
                <a:spLocks noChangeArrowheads="1"/>
              </p:cNvSpPr>
              <p:nvPr>
                <p:custDataLst>
                  <p:tags r:id="rId9"/>
                </p:custDataLst>
              </p:nvPr>
            </p:nvSpPr>
            <p:spPr>
              <a:xfrm>
                <a:off x="1072541" y="2503121"/>
                <a:ext cx="15240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15000"/>
                  </a:spcBef>
                </a:pPr>
                <a:r>
                  <a:rPr lang="en-US" sz="1600">
                    <a:solidFill>
                      <a:srgbClr val="231F20"/>
                    </a:solidFill>
                  </a:rPr>
                  <a:t>Litigation is </a:t>
                </a:r>
                <a:r>
                  <a:rPr lang="en-US" sz="1600" smtClean="0">
                    <a:solidFill>
                      <a:srgbClr val="231F20"/>
                    </a:solidFill>
                  </a:rPr>
                  <a:t>“Foreseeable</a:t>
                </a:r>
                <a:r>
                  <a:rPr lang="en-US" sz="1600">
                    <a:solidFill>
                      <a:srgbClr val="231F20"/>
                    </a:solidFill>
                  </a:rPr>
                  <a:t>”</a:t>
                </a:r>
              </a:p>
            </p:txBody>
          </p:sp>
          <p:sp>
            <p:nvSpPr>
              <p:cNvPr id="25" name="Text Box 5"/>
              <p:cNvSpPr txBox="1">
                <a:spLocks noChangeArrowheads="1"/>
              </p:cNvSpPr>
              <p:nvPr>
                <p:custDataLst>
                  <p:tags r:id="rId10"/>
                </p:custDataLst>
              </p:nvPr>
            </p:nvSpPr>
            <p:spPr>
              <a:xfrm>
                <a:off x="4775590" y="2480339"/>
                <a:ext cx="14097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a:t>
                </a:r>
                <a:r>
                  <a:rPr lang="en-US" sz="1600">
                    <a:solidFill>
                      <a:srgbClr val="231F20"/>
                    </a:solidFill>
                  </a:rPr>
                  <a:t>is “Likely”</a:t>
                </a:r>
              </a:p>
            </p:txBody>
          </p:sp>
          <p:sp>
            <p:nvSpPr>
              <p:cNvPr id="27" name="Text Box 7"/>
              <p:cNvSpPr txBox="1">
                <a:spLocks noChangeArrowheads="1"/>
              </p:cNvSpPr>
              <p:nvPr>
                <p:custDataLst>
                  <p:tags r:id="rId11"/>
                </p:custDataLst>
              </p:nvPr>
            </p:nvSpPr>
            <p:spPr>
              <a:xfrm>
                <a:off x="1143000" y="3399127"/>
                <a:ext cx="7162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231F20"/>
                    </a:solidFill>
                  </a:rPr>
                  <a:t>        A		           B           	          C                                 D</a:t>
                </a:r>
              </a:p>
              <a:p>
                <a:pPr>
                  <a:spcBef>
                    <a:spcPct val="50000"/>
                  </a:spcBef>
                </a:pPr>
                <a:r>
                  <a:rPr lang="en-US" sz="1600">
                    <a:solidFill>
                      <a:srgbClr val="231F20"/>
                    </a:solidFill>
                  </a:rPr>
                  <a:t>														</a:t>
                </a:r>
              </a:p>
            </p:txBody>
          </p:sp>
        </p:grpSp>
      </p:grpSp>
      <p:sp>
        <p:nvSpPr>
          <p:cNvPr id="13" name="Text Box 6"/>
          <p:cNvSpPr txBox="1">
            <a:spLocks noChangeArrowheads="1"/>
          </p:cNvSpPr>
          <p:nvPr>
            <p:custDataLst>
              <p:tags r:id="rId5"/>
            </p:custDataLst>
          </p:nvPr>
        </p:nvSpPr>
        <p:spPr>
          <a:xfrm>
            <a:off x="6260123" y="1446774"/>
            <a:ext cx="1886689"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“Pending or Probable”</a:t>
            </a:r>
            <a:endParaRPr lang="en-US" sz="1600">
              <a:solidFill>
                <a:srgbClr val="231F20"/>
              </a:solidFill>
            </a:endParaRPr>
          </a:p>
        </p:txBody>
      </p:sp>
      <p:sp>
        <p:nvSpPr>
          <p:cNvPr id="14" name="Text Box 10"/>
          <p:cNvSpPr txBox="1">
            <a:spLocks noChangeArrowheads="1"/>
          </p:cNvSpPr>
          <p:nvPr>
            <p:custDataLst>
              <p:tags r:id="rId6"/>
            </p:custDataLst>
          </p:nvPr>
        </p:nvSpPr>
        <p:spPr>
          <a:xfrm>
            <a:off x="2780222" y="1421389"/>
            <a:ext cx="1481203"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“Reasonably Anticipated”</a:t>
            </a:r>
            <a:endParaRPr lang="en-US" sz="1600">
              <a:solidFill>
                <a:srgbClr val="231F20"/>
              </a:solidFill>
            </a:endParaRPr>
          </a:p>
        </p:txBody>
      </p:sp>
    </p:spTree>
    <p:extLst>
      <p:ext uri="{BB962C8B-B14F-4D97-AF65-F5344CB8AC3E}">
        <p14:creationId xmlns:p14="http://schemas.microsoft.com/office/powerpoint/2010/main" val="25065601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53006" y="152400"/>
            <a:ext cx="8374062" cy="762000"/>
          </a:xfrm>
        </p:spPr>
        <p:txBody>
          <a:bodyPr/>
          <a:lstStyle/>
          <a:p>
            <a:r>
              <a:rPr lang="en-US" sz="3200">
                <a:solidFill>
                  <a:schemeClr val="accent1"/>
                </a:solidFill>
              </a:rPr>
              <a:t>When is a Legal Hold Required</a:t>
            </a:r>
            <a:r>
              <a:rPr lang="en-US" sz="3200" smtClean="0">
                <a:solidFill>
                  <a:schemeClr val="accent1"/>
                </a:solidFill>
              </a:rPr>
              <a:t>?</a:t>
            </a:r>
            <a:endParaRPr lang="en-US" sz="3200">
              <a:solidFill>
                <a:schemeClr val="accent1"/>
              </a:solidFill>
            </a:endParaRPr>
          </a:p>
        </p:txBody>
      </p:sp>
      <p:sp>
        <p:nvSpPr>
          <p:cNvPr id="3" name="Content Placeholder 2"/>
          <p:cNvSpPr>
            <a:spLocks noGrp="1"/>
          </p:cNvSpPr>
          <p:nvPr>
            <p:ph idx="1"/>
            <p:custDataLst>
              <p:tags r:id="rId2"/>
            </p:custDataLst>
          </p:nvPr>
        </p:nvSpPr>
        <p:spPr>
          <a:xfrm>
            <a:off x="553006" y="3004458"/>
            <a:ext cx="8062912" cy="3020328"/>
          </a:xfrm>
        </p:spPr>
        <p:txBody>
          <a:bodyPr/>
          <a:lstStyle/>
          <a:p>
            <a:r>
              <a:rPr lang="en-US" sz="3200" b="0" smtClean="0">
                <a:solidFill>
                  <a:schemeClr val="tx1"/>
                </a:solidFill>
                <a:latin typeface="+mn-lt"/>
              </a:rPr>
              <a:t>The </a:t>
            </a:r>
            <a:r>
              <a:rPr lang="en-US" sz="3200" smtClean="0">
                <a:solidFill>
                  <a:schemeClr val="accent1"/>
                </a:solidFill>
                <a:latin typeface="+mn-lt"/>
              </a:rPr>
              <a:t>Correct</a:t>
            </a:r>
            <a:r>
              <a:rPr lang="en-US" sz="3200" b="0" smtClean="0">
                <a:solidFill>
                  <a:schemeClr val="tx1"/>
                </a:solidFill>
                <a:latin typeface="+mn-lt"/>
              </a:rPr>
              <a:t> Answer is…  ?</a:t>
            </a:r>
          </a:p>
          <a:p>
            <a:pPr lvl="0">
              <a:spcBef>
                <a:spcPts val="600"/>
              </a:spcBef>
              <a:spcAft>
                <a:spcPts val="600"/>
              </a:spcAft>
            </a:pPr>
            <a:r>
              <a:rPr lang="en-US" sz="2000">
                <a:solidFill>
                  <a:srgbClr val="FFFFFF">
                    <a:lumMod val="75000"/>
                  </a:srgbClr>
                </a:solidFill>
              </a:rPr>
              <a:t>D. </a:t>
            </a:r>
            <a:r>
              <a:rPr lang="en-US" sz="2000" b="0" i="1">
                <a:solidFill>
                  <a:srgbClr val="C7C8CA"/>
                </a:solidFill>
              </a:rPr>
              <a:t>Cianci v. Phoenixville Area Sch. Dist., </a:t>
            </a:r>
            <a:r>
              <a:rPr lang="en-US" sz="2000" b="0">
                <a:solidFill>
                  <a:srgbClr val="C7C8CA"/>
                </a:solidFill>
              </a:rPr>
              <a:t>No. 20-4749, 2022 BL 92338, at *8 (E.D. Pa. Mar. 18, 2022)</a:t>
            </a:r>
          </a:p>
          <a:p>
            <a:pPr lvl="0">
              <a:spcBef>
                <a:spcPts val="600"/>
              </a:spcBef>
              <a:spcAft>
                <a:spcPts val="600"/>
              </a:spcAft>
            </a:pPr>
            <a:r>
              <a:rPr lang="en-US" sz="2000">
                <a:solidFill>
                  <a:srgbClr val="FFFFFF">
                    <a:lumMod val="75000"/>
                  </a:srgbClr>
                </a:solidFill>
              </a:rPr>
              <a:t>C. </a:t>
            </a:r>
            <a:r>
              <a:rPr lang="en-US" sz="2000" b="0">
                <a:solidFill>
                  <a:srgbClr val="C7C8CA"/>
                </a:solidFill>
              </a:rPr>
              <a:t>2015 Advisory Committee Notes to Fed. R. Civ. P. 37(e)</a:t>
            </a:r>
            <a:endParaRPr lang="en-US" sz="2000">
              <a:solidFill>
                <a:srgbClr val="C7C8CA"/>
              </a:solidFill>
            </a:endParaRPr>
          </a:p>
          <a:p>
            <a:pPr>
              <a:spcBef>
                <a:spcPts val="1200"/>
              </a:spcBef>
            </a:pPr>
            <a:r>
              <a:rPr lang="en-US" sz="2000" smtClean="0">
                <a:solidFill>
                  <a:schemeClr val="bg2"/>
                </a:solidFill>
                <a:latin typeface="+mn-lt"/>
              </a:rPr>
              <a:t>B. </a:t>
            </a:r>
            <a:r>
              <a:rPr lang="sv-SE" sz="2000" b="0" i="1">
                <a:solidFill>
                  <a:schemeClr val="bg2"/>
                </a:solidFill>
              </a:rPr>
              <a:t>Bistrian v. Levi, </a:t>
            </a:r>
            <a:r>
              <a:rPr lang="sv-SE" sz="2000" b="0">
                <a:solidFill>
                  <a:schemeClr val="bg2"/>
                </a:solidFill>
              </a:rPr>
              <a:t>448 F. Supp. 3d 454, 473 (E.D. Pa. 2020)</a:t>
            </a:r>
            <a:endParaRPr lang="en-US" sz="1400" b="0">
              <a:solidFill>
                <a:schemeClr val="bg2"/>
              </a:solidFill>
            </a:endParaRPr>
          </a:p>
          <a:p>
            <a:pPr>
              <a:spcBef>
                <a:spcPts val="1200"/>
              </a:spcBef>
            </a:pPr>
            <a:r>
              <a:rPr lang="en-US" sz="2000" smtClean="0">
                <a:solidFill>
                  <a:schemeClr val="tx1"/>
                </a:solidFill>
                <a:latin typeface="+mn-lt"/>
              </a:rPr>
              <a:t>A. </a:t>
            </a:r>
            <a:r>
              <a:rPr lang="en-US" sz="2000" b="0" i="1">
                <a:solidFill>
                  <a:schemeClr val="tx1"/>
                </a:solidFill>
                <a:latin typeface="+mn-lt"/>
              </a:rPr>
              <a:t>Victor v. Moss, </a:t>
            </a:r>
            <a:r>
              <a:rPr lang="en-US" sz="2000" b="0">
                <a:solidFill>
                  <a:schemeClr val="tx1"/>
                </a:solidFill>
                <a:latin typeface="+mn-lt"/>
              </a:rPr>
              <a:t>No. 1:20-CV-425, 2021 BL 208403, at *7 (M.D. Pa. June 4, 2021)</a:t>
            </a:r>
            <a:endParaRPr lang="en-US" sz="2400" b="0">
              <a:solidFill>
                <a:schemeClr val="accent1"/>
              </a:solidFill>
              <a:latin typeface="+mn-lt"/>
            </a:endParaRPr>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28</a:t>
            </a:fld>
            <a:endParaRPr lang="en-GB"/>
          </a:p>
        </p:txBody>
      </p:sp>
      <p:grpSp>
        <p:nvGrpSpPr>
          <p:cNvPr id="21" name="Group 20"/>
          <p:cNvGrpSpPr/>
          <p:nvPr>
            <p:custDataLst>
              <p:tags r:id="rId4"/>
            </p:custDataLst>
          </p:nvPr>
        </p:nvGrpSpPr>
        <p:grpSpPr>
          <a:xfrm>
            <a:off x="907811" y="1421389"/>
            <a:ext cx="7239001" cy="2086903"/>
            <a:chOff x="880215" y="1397618"/>
            <a:chExt cx="7239001" cy="1872895"/>
          </a:xfrm>
        </p:grpSpPr>
        <p:sp>
          <p:nvSpPr>
            <p:cNvPr id="22" name="Line 3"/>
            <p:cNvSpPr>
              <a:spLocks noChangeShapeType="1"/>
            </p:cNvSpPr>
            <p:nvPr>
              <p:custDataLst>
                <p:tags r:id="rId7"/>
              </p:custDataLst>
            </p:nvPr>
          </p:nvSpPr>
          <p:spPr>
            <a:xfrm>
              <a:off x="1032616" y="2331697"/>
              <a:ext cx="7086600" cy="0"/>
            </a:xfrm>
            <a:prstGeom prst="line">
              <a:avLst/>
            </a:prstGeom>
            <a:noFill/>
            <a:ln w="9525">
              <a:solidFill>
                <a:srgbClr val="231F20"/>
              </a:solidFill>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231F20"/>
                </a:solidFill>
              </a:endParaRPr>
            </a:p>
          </p:txBody>
        </p:sp>
        <p:grpSp>
          <p:nvGrpSpPr>
            <p:cNvPr id="23" name="Group 22"/>
            <p:cNvGrpSpPr/>
            <p:nvPr>
              <p:custDataLst>
                <p:tags r:id="rId8"/>
              </p:custDataLst>
            </p:nvPr>
          </p:nvGrpSpPr>
          <p:grpSpPr>
            <a:xfrm>
              <a:off x="880215" y="1397618"/>
              <a:ext cx="7233259" cy="1872895"/>
              <a:chOff x="1072541" y="2480339"/>
              <a:chExt cx="7233259" cy="1872895"/>
            </a:xfrm>
          </p:grpSpPr>
          <p:sp>
            <p:nvSpPr>
              <p:cNvPr id="24" name="Text Box 4"/>
              <p:cNvSpPr txBox="1">
                <a:spLocks noChangeArrowheads="1"/>
              </p:cNvSpPr>
              <p:nvPr>
                <p:custDataLst>
                  <p:tags r:id="rId9"/>
                </p:custDataLst>
              </p:nvPr>
            </p:nvSpPr>
            <p:spPr>
              <a:xfrm>
                <a:off x="1072541" y="2503121"/>
                <a:ext cx="15240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15000"/>
                  </a:spcBef>
                </a:pPr>
                <a:r>
                  <a:rPr lang="en-US" sz="1600">
                    <a:solidFill>
                      <a:srgbClr val="231F20"/>
                    </a:solidFill>
                  </a:rPr>
                  <a:t>Litigation is </a:t>
                </a:r>
                <a:r>
                  <a:rPr lang="en-US" sz="1600" smtClean="0">
                    <a:solidFill>
                      <a:srgbClr val="231F20"/>
                    </a:solidFill>
                  </a:rPr>
                  <a:t>“Foreseeable</a:t>
                </a:r>
                <a:r>
                  <a:rPr lang="en-US" sz="1600">
                    <a:solidFill>
                      <a:srgbClr val="231F20"/>
                    </a:solidFill>
                  </a:rPr>
                  <a:t>”</a:t>
                </a:r>
              </a:p>
            </p:txBody>
          </p:sp>
          <p:sp>
            <p:nvSpPr>
              <p:cNvPr id="25" name="Text Box 5"/>
              <p:cNvSpPr txBox="1">
                <a:spLocks noChangeArrowheads="1"/>
              </p:cNvSpPr>
              <p:nvPr>
                <p:custDataLst>
                  <p:tags r:id="rId10"/>
                </p:custDataLst>
              </p:nvPr>
            </p:nvSpPr>
            <p:spPr>
              <a:xfrm>
                <a:off x="4775590" y="2480339"/>
                <a:ext cx="14097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a:t>
                </a:r>
                <a:r>
                  <a:rPr lang="en-US" sz="1600">
                    <a:solidFill>
                      <a:srgbClr val="231F20"/>
                    </a:solidFill>
                  </a:rPr>
                  <a:t>is “Likely”</a:t>
                </a:r>
              </a:p>
            </p:txBody>
          </p:sp>
          <p:sp>
            <p:nvSpPr>
              <p:cNvPr id="27" name="Text Box 7"/>
              <p:cNvSpPr txBox="1">
                <a:spLocks noChangeArrowheads="1"/>
              </p:cNvSpPr>
              <p:nvPr>
                <p:custDataLst>
                  <p:tags r:id="rId11"/>
                </p:custDataLst>
              </p:nvPr>
            </p:nvSpPr>
            <p:spPr>
              <a:xfrm>
                <a:off x="1143000" y="3399127"/>
                <a:ext cx="7162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231F20"/>
                    </a:solidFill>
                  </a:rPr>
                  <a:t>        A		           B           	          C                                 D</a:t>
                </a:r>
              </a:p>
              <a:p>
                <a:pPr>
                  <a:spcBef>
                    <a:spcPct val="50000"/>
                  </a:spcBef>
                </a:pPr>
                <a:r>
                  <a:rPr lang="en-US" sz="1600">
                    <a:solidFill>
                      <a:srgbClr val="231F20"/>
                    </a:solidFill>
                  </a:rPr>
                  <a:t>														</a:t>
                </a:r>
              </a:p>
            </p:txBody>
          </p:sp>
        </p:grpSp>
      </p:grpSp>
      <p:sp>
        <p:nvSpPr>
          <p:cNvPr id="13" name="Text Box 6"/>
          <p:cNvSpPr txBox="1">
            <a:spLocks noChangeArrowheads="1"/>
          </p:cNvSpPr>
          <p:nvPr>
            <p:custDataLst>
              <p:tags r:id="rId5"/>
            </p:custDataLst>
          </p:nvPr>
        </p:nvSpPr>
        <p:spPr>
          <a:xfrm>
            <a:off x="6260123" y="1446774"/>
            <a:ext cx="1886689"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“Pending or Probable”</a:t>
            </a:r>
            <a:endParaRPr lang="en-US" sz="1600">
              <a:solidFill>
                <a:srgbClr val="231F20"/>
              </a:solidFill>
            </a:endParaRPr>
          </a:p>
        </p:txBody>
      </p:sp>
      <p:sp>
        <p:nvSpPr>
          <p:cNvPr id="14" name="Text Box 10"/>
          <p:cNvSpPr txBox="1">
            <a:spLocks noChangeArrowheads="1"/>
          </p:cNvSpPr>
          <p:nvPr>
            <p:custDataLst>
              <p:tags r:id="rId6"/>
            </p:custDataLst>
          </p:nvPr>
        </p:nvSpPr>
        <p:spPr>
          <a:xfrm>
            <a:off x="2780222" y="1421389"/>
            <a:ext cx="1481203"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“Reasonably Anticipated”</a:t>
            </a:r>
            <a:endParaRPr lang="en-US" sz="1600">
              <a:solidFill>
                <a:srgbClr val="231F20"/>
              </a:solidFill>
            </a:endParaRPr>
          </a:p>
        </p:txBody>
      </p:sp>
    </p:spTree>
    <p:extLst>
      <p:ext uri="{BB962C8B-B14F-4D97-AF65-F5344CB8AC3E}">
        <p14:creationId xmlns:p14="http://schemas.microsoft.com/office/powerpoint/2010/main" val="27069903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7231" y="228600"/>
            <a:ext cx="8374062" cy="660382"/>
          </a:xfrm>
        </p:spPr>
        <p:txBody>
          <a:bodyPr/>
          <a:lstStyle/>
          <a:p>
            <a:r>
              <a:rPr lang="en-US" sz="3200">
                <a:solidFill>
                  <a:schemeClr val="accent1"/>
                </a:solidFill>
              </a:rPr>
              <a:t>When is a Legal Hold Required</a:t>
            </a:r>
            <a:r>
              <a:rPr lang="en-US" sz="3200" smtClean="0">
                <a:solidFill>
                  <a:schemeClr val="accent1"/>
                </a:solidFill>
              </a:rPr>
              <a:t>?</a:t>
            </a:r>
            <a:endParaRPr lang="en-US" sz="3200">
              <a:solidFill>
                <a:schemeClr val="accent1"/>
              </a:solidFill>
            </a:endParaRPr>
          </a:p>
        </p:txBody>
      </p:sp>
      <p:sp>
        <p:nvSpPr>
          <p:cNvPr id="3" name="Content Placeholder 2"/>
          <p:cNvSpPr>
            <a:spLocks noGrp="1"/>
          </p:cNvSpPr>
          <p:nvPr>
            <p:ph idx="1"/>
            <p:custDataLst>
              <p:tags r:id="rId2"/>
            </p:custDataLst>
          </p:nvPr>
        </p:nvSpPr>
        <p:spPr>
          <a:xfrm>
            <a:off x="553006" y="3409950"/>
            <a:ext cx="8062912" cy="2614835"/>
          </a:xfrm>
        </p:spPr>
        <p:txBody>
          <a:bodyPr/>
          <a:lstStyle/>
          <a:p>
            <a:r>
              <a:rPr lang="en-US" sz="3200" b="0" smtClean="0">
                <a:solidFill>
                  <a:schemeClr val="tx1"/>
                </a:solidFill>
                <a:latin typeface="+mn-lt"/>
              </a:rPr>
              <a:t>The </a:t>
            </a:r>
            <a:r>
              <a:rPr lang="en-US" sz="3200" smtClean="0">
                <a:solidFill>
                  <a:schemeClr val="accent1"/>
                </a:solidFill>
                <a:latin typeface="+mn-lt"/>
              </a:rPr>
              <a:t>Correct</a:t>
            </a:r>
            <a:r>
              <a:rPr lang="en-US" sz="3200" b="0" smtClean="0">
                <a:solidFill>
                  <a:schemeClr val="tx1"/>
                </a:solidFill>
                <a:latin typeface="+mn-lt"/>
              </a:rPr>
              <a:t> Answer is…  ?</a:t>
            </a:r>
            <a:endParaRPr lang="en-US" sz="3200" b="0">
              <a:solidFill>
                <a:schemeClr val="tx1"/>
              </a:solidFill>
              <a:latin typeface="+mn-lt"/>
            </a:endParaRPr>
          </a:p>
          <a:p>
            <a:pPr algn="ctr">
              <a:spcBef>
                <a:spcPts val="4200"/>
              </a:spcBef>
            </a:pPr>
            <a:r>
              <a:rPr lang="en-US" sz="3200" smtClean="0">
                <a:solidFill>
                  <a:schemeClr val="tx1"/>
                </a:solidFill>
                <a:latin typeface="+mn-lt"/>
              </a:rPr>
              <a:t>E. </a:t>
            </a:r>
            <a:r>
              <a:rPr lang="en-US" sz="3200" b="0" smtClean="0">
                <a:solidFill>
                  <a:schemeClr val="tx1"/>
                </a:solidFill>
                <a:latin typeface="+mn-lt"/>
              </a:rPr>
              <a:t>All of the Above!</a:t>
            </a:r>
            <a:endParaRPr lang="en-US" sz="2400">
              <a:solidFill>
                <a:schemeClr val="tx1"/>
              </a:solidFill>
              <a:latin typeface="+mn-lt"/>
            </a:endParaRPr>
          </a:p>
        </p:txBody>
      </p:sp>
      <p:sp>
        <p:nvSpPr>
          <p:cNvPr id="5" name="Slide Number Placeholder 4"/>
          <p:cNvSpPr>
            <a:spLocks noGrp="1"/>
          </p:cNvSpPr>
          <p:nvPr>
            <p:ph type="sldNum" sz="quarter" idx="12"/>
            <p:custDataLst>
              <p:tags r:id="rId3"/>
            </p:custDataLst>
          </p:nvPr>
        </p:nvSpPr>
        <p:spPr/>
        <p:txBody>
          <a:bodyPr/>
          <a:lstStyle/>
          <a:p>
            <a:fld id="{0EBF2EF9-CCB8-434E-BFC2-9A9C4DFBBE08}" type="slidenum">
              <a:rPr lang="en-GB" smtClean="0"/>
              <a:t>29</a:t>
            </a:fld>
            <a:endParaRPr lang="en-GB"/>
          </a:p>
        </p:txBody>
      </p:sp>
      <p:grpSp>
        <p:nvGrpSpPr>
          <p:cNvPr id="21" name="Group 20"/>
          <p:cNvGrpSpPr/>
          <p:nvPr>
            <p:custDataLst>
              <p:tags r:id="rId4"/>
            </p:custDataLst>
          </p:nvPr>
        </p:nvGrpSpPr>
        <p:grpSpPr>
          <a:xfrm>
            <a:off x="907811" y="1421389"/>
            <a:ext cx="7239001" cy="2086903"/>
            <a:chOff x="880215" y="1397618"/>
            <a:chExt cx="7239001" cy="1872895"/>
          </a:xfrm>
        </p:grpSpPr>
        <p:sp>
          <p:nvSpPr>
            <p:cNvPr id="22" name="Line 3"/>
            <p:cNvSpPr>
              <a:spLocks noChangeShapeType="1"/>
            </p:cNvSpPr>
            <p:nvPr>
              <p:custDataLst>
                <p:tags r:id="rId7"/>
              </p:custDataLst>
            </p:nvPr>
          </p:nvSpPr>
          <p:spPr>
            <a:xfrm>
              <a:off x="1032616" y="2331697"/>
              <a:ext cx="7086600" cy="0"/>
            </a:xfrm>
            <a:prstGeom prst="line">
              <a:avLst/>
            </a:prstGeom>
            <a:noFill/>
            <a:ln w="9525">
              <a:solidFill>
                <a:srgbClr val="231F20"/>
              </a:solidFill>
              <a:rou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600" kern="0">
                <a:solidFill>
                  <a:srgbClr val="231F20"/>
                </a:solidFill>
              </a:endParaRPr>
            </a:p>
          </p:txBody>
        </p:sp>
        <p:grpSp>
          <p:nvGrpSpPr>
            <p:cNvPr id="23" name="Group 22"/>
            <p:cNvGrpSpPr/>
            <p:nvPr>
              <p:custDataLst>
                <p:tags r:id="rId8"/>
              </p:custDataLst>
            </p:nvPr>
          </p:nvGrpSpPr>
          <p:grpSpPr>
            <a:xfrm>
              <a:off x="880215" y="1397618"/>
              <a:ext cx="7233259" cy="1872895"/>
              <a:chOff x="1072541" y="2480339"/>
              <a:chExt cx="7233259" cy="1872895"/>
            </a:xfrm>
          </p:grpSpPr>
          <p:sp>
            <p:nvSpPr>
              <p:cNvPr id="24" name="Text Box 4"/>
              <p:cNvSpPr txBox="1">
                <a:spLocks noChangeArrowheads="1"/>
              </p:cNvSpPr>
              <p:nvPr>
                <p:custDataLst>
                  <p:tags r:id="rId9"/>
                </p:custDataLst>
              </p:nvPr>
            </p:nvSpPr>
            <p:spPr>
              <a:xfrm>
                <a:off x="1072541" y="2503121"/>
                <a:ext cx="15240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15000"/>
                  </a:spcBef>
                </a:pPr>
                <a:r>
                  <a:rPr lang="en-US" sz="1600">
                    <a:solidFill>
                      <a:srgbClr val="231F20"/>
                    </a:solidFill>
                  </a:rPr>
                  <a:t>Litigation is </a:t>
                </a:r>
                <a:r>
                  <a:rPr lang="en-US" sz="1600" smtClean="0">
                    <a:solidFill>
                      <a:srgbClr val="231F20"/>
                    </a:solidFill>
                  </a:rPr>
                  <a:t>“Foreseeable</a:t>
                </a:r>
                <a:r>
                  <a:rPr lang="en-US" sz="1600">
                    <a:solidFill>
                      <a:srgbClr val="231F20"/>
                    </a:solidFill>
                  </a:rPr>
                  <a:t>”</a:t>
                </a:r>
              </a:p>
            </p:txBody>
          </p:sp>
          <p:sp>
            <p:nvSpPr>
              <p:cNvPr id="25" name="Text Box 5"/>
              <p:cNvSpPr txBox="1">
                <a:spLocks noChangeArrowheads="1"/>
              </p:cNvSpPr>
              <p:nvPr>
                <p:custDataLst>
                  <p:tags r:id="rId10"/>
                </p:custDataLst>
              </p:nvPr>
            </p:nvSpPr>
            <p:spPr>
              <a:xfrm>
                <a:off x="4775590" y="2480339"/>
                <a:ext cx="1409700" cy="4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a:t>
                </a:r>
                <a:r>
                  <a:rPr lang="en-US" sz="1600">
                    <a:solidFill>
                      <a:srgbClr val="231F20"/>
                    </a:solidFill>
                  </a:rPr>
                  <a:t>is “Likely”</a:t>
                </a:r>
              </a:p>
            </p:txBody>
          </p:sp>
          <p:sp>
            <p:nvSpPr>
              <p:cNvPr id="27" name="Text Box 7"/>
              <p:cNvSpPr txBox="1">
                <a:spLocks noChangeArrowheads="1"/>
              </p:cNvSpPr>
              <p:nvPr>
                <p:custDataLst>
                  <p:tags r:id="rId11"/>
                </p:custDataLst>
              </p:nvPr>
            </p:nvSpPr>
            <p:spPr>
              <a:xfrm>
                <a:off x="1143000" y="3399127"/>
                <a:ext cx="7162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231F20"/>
                    </a:solidFill>
                  </a:rPr>
                  <a:t>        A		           B           	          C                                 D</a:t>
                </a:r>
              </a:p>
              <a:p>
                <a:pPr>
                  <a:spcBef>
                    <a:spcPct val="50000"/>
                  </a:spcBef>
                </a:pPr>
                <a:r>
                  <a:rPr lang="en-US" sz="1600">
                    <a:solidFill>
                      <a:srgbClr val="231F20"/>
                    </a:solidFill>
                  </a:rPr>
                  <a:t>														</a:t>
                </a:r>
              </a:p>
            </p:txBody>
          </p:sp>
        </p:grpSp>
      </p:grpSp>
      <p:sp>
        <p:nvSpPr>
          <p:cNvPr id="13" name="Text Box 6"/>
          <p:cNvSpPr txBox="1">
            <a:spLocks noChangeArrowheads="1"/>
          </p:cNvSpPr>
          <p:nvPr>
            <p:custDataLst>
              <p:tags r:id="rId5"/>
            </p:custDataLst>
          </p:nvPr>
        </p:nvSpPr>
        <p:spPr>
          <a:xfrm>
            <a:off x="6260123" y="1446774"/>
            <a:ext cx="1886689"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“Pending or Probable”</a:t>
            </a:r>
            <a:endParaRPr lang="en-US" sz="1600">
              <a:solidFill>
                <a:srgbClr val="231F20"/>
              </a:solidFill>
            </a:endParaRPr>
          </a:p>
        </p:txBody>
      </p:sp>
      <p:sp>
        <p:nvSpPr>
          <p:cNvPr id="14" name="Text Box 10"/>
          <p:cNvSpPr txBox="1">
            <a:spLocks noChangeArrowheads="1"/>
          </p:cNvSpPr>
          <p:nvPr>
            <p:custDataLst>
              <p:tags r:id="rId6"/>
            </p:custDataLst>
          </p:nvPr>
        </p:nvSpPr>
        <p:spPr>
          <a:xfrm>
            <a:off x="2780222" y="1421389"/>
            <a:ext cx="1481203" cy="68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50000"/>
              </a:spcBef>
            </a:pPr>
            <a:r>
              <a:rPr lang="en-US" sz="1600" smtClean="0">
                <a:solidFill>
                  <a:srgbClr val="231F20"/>
                </a:solidFill>
              </a:rPr>
              <a:t>Litigation is “Reasonably Anticipated”</a:t>
            </a:r>
            <a:endParaRPr lang="en-US" sz="1600">
              <a:solidFill>
                <a:srgbClr val="231F20"/>
              </a:solidFill>
            </a:endParaRPr>
          </a:p>
        </p:txBody>
      </p:sp>
    </p:spTree>
    <p:extLst>
      <p:ext uri="{BB962C8B-B14F-4D97-AF65-F5344CB8AC3E}">
        <p14:creationId xmlns:p14="http://schemas.microsoft.com/office/powerpoint/2010/main" val="20319243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1178" y="152400"/>
            <a:ext cx="8374062" cy="746760"/>
          </a:xfrm>
        </p:spPr>
        <p:txBody>
          <a:bodyPr/>
          <a:lstStyle/>
          <a:p>
            <a:r>
              <a:rPr lang="en-US" sz="3200" smtClean="0">
                <a:solidFill>
                  <a:schemeClr val="accent1"/>
                </a:solidFill>
              </a:rPr>
              <a:t>Disclaimer</a:t>
            </a:r>
            <a:endParaRPr lang="en-US" sz="3200">
              <a:solidFill>
                <a:schemeClr val="accent1"/>
              </a:solidFill>
            </a:endParaRPr>
          </a:p>
        </p:txBody>
      </p:sp>
      <p:sp>
        <p:nvSpPr>
          <p:cNvPr id="3" name="Content Placeholder 2"/>
          <p:cNvSpPr>
            <a:spLocks noGrp="1"/>
          </p:cNvSpPr>
          <p:nvPr>
            <p:ph idx="1"/>
            <p:custDataLst>
              <p:tags r:id="rId2"/>
            </p:custDataLst>
          </p:nvPr>
        </p:nvSpPr>
        <p:spPr>
          <a:xfrm>
            <a:off x="531178" y="1371600"/>
            <a:ext cx="8374062" cy="4718050"/>
          </a:xfrm>
        </p:spPr>
        <p:txBody>
          <a:bodyPr/>
          <a:lstStyle/>
          <a:p>
            <a:pPr marL="342900" indent="-342900">
              <a:buClr>
                <a:schemeClr val="accent1"/>
              </a:buClr>
              <a:buFont typeface="Arial" panose="020B0604020202020204" pitchFamily="34" charset="0"/>
              <a:buChar char="•"/>
            </a:pPr>
            <a:r>
              <a:rPr lang="en-US" sz="2800" b="0">
                <a:solidFill>
                  <a:schemeClr val="tx1"/>
                </a:solidFill>
                <a:latin typeface="+mn-lt"/>
              </a:rPr>
              <a:t>This presentation is informational in nature and may not be relied upon as legal advice. </a:t>
            </a:r>
          </a:p>
          <a:p>
            <a:endParaRPr lang="en-US"/>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3</a:t>
            </a:fld>
            <a:endParaRPr lang="en-GB"/>
          </a:p>
        </p:txBody>
      </p:sp>
    </p:spTree>
    <p:extLst>
      <p:ext uri="{BB962C8B-B14F-4D97-AF65-F5344CB8AC3E}">
        <p14:creationId xmlns:p14="http://schemas.microsoft.com/office/powerpoint/2010/main" val="42079089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152400"/>
            <a:ext cx="8374062" cy="769024"/>
          </a:xfrm>
        </p:spPr>
        <p:txBody>
          <a:bodyPr/>
          <a:lstStyle/>
          <a:p>
            <a:r>
              <a:rPr lang="en-US" sz="3200" smtClean="0">
                <a:solidFill>
                  <a:schemeClr val="accent1"/>
                </a:solidFill>
              </a:rPr>
              <a:t>Legal Hold Basics </a:t>
            </a:r>
            <a:endParaRPr lang="en-US" sz="3200">
              <a:solidFill>
                <a:schemeClr val="accent1"/>
              </a:solidFill>
            </a:endParaRPr>
          </a:p>
        </p:txBody>
      </p:sp>
      <p:sp>
        <p:nvSpPr>
          <p:cNvPr id="3" name="Content Placeholder 2"/>
          <p:cNvSpPr>
            <a:spLocks noGrp="1"/>
          </p:cNvSpPr>
          <p:nvPr>
            <p:ph idx="1"/>
            <p:custDataLst>
              <p:tags r:id="rId2"/>
            </p:custDataLst>
          </p:nvPr>
        </p:nvSpPr>
        <p:spPr>
          <a:xfrm>
            <a:off x="457200" y="1295400"/>
            <a:ext cx="8374062" cy="5078627"/>
          </a:xfrm>
        </p:spPr>
        <p:txBody>
          <a:bodyPr/>
          <a:lstStyle/>
          <a:p>
            <a:pPr marL="342900" lvl="0" indent="-342900">
              <a:lnSpc>
                <a:spcPct val="105000"/>
              </a:lnSpc>
              <a:spcBef>
                <a:spcPts val="1200"/>
              </a:spcBef>
              <a:buClr>
                <a:srgbClr val="E03A3E"/>
              </a:buClr>
              <a:buFont typeface="Arial" panose="020B0604020202020204" pitchFamily="34" charset="0"/>
              <a:buChar char="•"/>
            </a:pPr>
            <a:r>
              <a:rPr lang="en-US" sz="2400" b="0">
                <a:solidFill>
                  <a:srgbClr val="000000"/>
                </a:solidFill>
                <a:latin typeface="+mn-lt"/>
              </a:rPr>
              <a:t>Adopt </a:t>
            </a:r>
            <a:r>
              <a:rPr lang="en-US" sz="2400" b="0" smtClean="0">
                <a:solidFill>
                  <a:srgbClr val="000000"/>
                </a:solidFill>
                <a:latin typeface="+mn-lt"/>
              </a:rPr>
              <a:t>legal hold policies </a:t>
            </a:r>
            <a:r>
              <a:rPr lang="en-US" sz="2400" b="0">
                <a:solidFill>
                  <a:srgbClr val="000000"/>
                </a:solidFill>
                <a:latin typeface="+mn-lt"/>
              </a:rPr>
              <a:t>and </a:t>
            </a:r>
            <a:r>
              <a:rPr lang="en-US" sz="2400" b="0" smtClean="0">
                <a:solidFill>
                  <a:srgbClr val="000000"/>
                </a:solidFill>
                <a:latin typeface="+mn-lt"/>
              </a:rPr>
              <a:t>procedures </a:t>
            </a:r>
            <a:r>
              <a:rPr lang="en-US" sz="2400" u="sng">
                <a:solidFill>
                  <a:srgbClr val="000000"/>
                </a:solidFill>
                <a:latin typeface="+mn-lt"/>
              </a:rPr>
              <a:t>b</a:t>
            </a:r>
            <a:r>
              <a:rPr lang="en-US" sz="2400" u="sng" smtClean="0">
                <a:solidFill>
                  <a:srgbClr val="000000"/>
                </a:solidFill>
                <a:latin typeface="+mn-lt"/>
              </a:rPr>
              <a:t>efore</a:t>
            </a:r>
            <a:r>
              <a:rPr lang="en-US" sz="2400" b="0" smtClean="0">
                <a:solidFill>
                  <a:srgbClr val="000000"/>
                </a:solidFill>
                <a:latin typeface="+mn-lt"/>
              </a:rPr>
              <a:t> </a:t>
            </a:r>
            <a:r>
              <a:rPr lang="en-US" sz="2400" b="0">
                <a:solidFill>
                  <a:srgbClr val="000000"/>
                </a:solidFill>
                <a:latin typeface="+mn-lt"/>
              </a:rPr>
              <a:t>litigation hits!</a:t>
            </a:r>
          </a:p>
          <a:p>
            <a:pPr marL="342900" lvl="0" indent="-342900">
              <a:lnSpc>
                <a:spcPct val="105000"/>
              </a:lnSpc>
              <a:spcBef>
                <a:spcPts val="1200"/>
              </a:spcBef>
              <a:buClr>
                <a:srgbClr val="E03A3E"/>
              </a:buClr>
              <a:buFont typeface="Arial" panose="020B0604020202020204" pitchFamily="34" charset="0"/>
              <a:buChar char="•"/>
            </a:pPr>
            <a:r>
              <a:rPr lang="en-US" sz="2400" b="0">
                <a:solidFill>
                  <a:srgbClr val="000000"/>
                </a:solidFill>
                <a:latin typeface="+mn-lt"/>
              </a:rPr>
              <a:t>Initiate a </a:t>
            </a:r>
            <a:r>
              <a:rPr lang="en-US" sz="2400" b="0" smtClean="0">
                <a:solidFill>
                  <a:srgbClr val="000000"/>
                </a:solidFill>
                <a:latin typeface="+mn-lt"/>
              </a:rPr>
              <a:t>legal hold notice </a:t>
            </a:r>
            <a:r>
              <a:rPr lang="en-US" sz="2400" b="0">
                <a:solidFill>
                  <a:srgbClr val="000000"/>
                </a:solidFill>
                <a:latin typeface="+mn-lt"/>
              </a:rPr>
              <a:t>as soon as practicable</a:t>
            </a:r>
          </a:p>
          <a:p>
            <a:pPr marL="342900" lvl="0" indent="-342900">
              <a:lnSpc>
                <a:spcPct val="105000"/>
              </a:lnSpc>
              <a:spcBef>
                <a:spcPts val="1200"/>
              </a:spcBef>
              <a:buClr>
                <a:srgbClr val="E03A3E"/>
              </a:buClr>
              <a:buFont typeface="Arial" panose="020B0604020202020204" pitchFamily="34" charset="0"/>
              <a:buChar char="•"/>
            </a:pPr>
            <a:r>
              <a:rPr lang="en-US" sz="2400" b="0">
                <a:solidFill>
                  <a:srgbClr val="000000"/>
                </a:solidFill>
                <a:latin typeface="+mn-lt"/>
              </a:rPr>
              <a:t>Don’t over-preserve</a:t>
            </a:r>
          </a:p>
          <a:p>
            <a:pPr marL="2744788" lvl="4" indent="-342900">
              <a:lnSpc>
                <a:spcPct val="105000"/>
              </a:lnSpc>
              <a:spcBef>
                <a:spcPts val="1200"/>
              </a:spcBef>
              <a:buClr>
                <a:srgbClr val="E03A3E"/>
              </a:buClr>
              <a:buFont typeface="Arial" panose="020B0604020202020204" pitchFamily="34" charset="0"/>
              <a:buChar char="•"/>
            </a:pPr>
            <a:r>
              <a:rPr lang="en-US" sz="2400"/>
              <a:t>Don’t follow a “fear-based” strategy</a:t>
            </a:r>
          </a:p>
          <a:p>
            <a:pPr marL="2744788" lvl="4" indent="-342900">
              <a:lnSpc>
                <a:spcPct val="105000"/>
              </a:lnSpc>
              <a:spcBef>
                <a:spcPts val="1200"/>
              </a:spcBef>
              <a:buClr>
                <a:srgbClr val="E03A3E"/>
              </a:buClr>
              <a:buFont typeface="Arial" panose="020B0604020202020204" pitchFamily="34" charset="0"/>
              <a:buChar char="•"/>
            </a:pPr>
            <a:r>
              <a:rPr lang="en-US" sz="2400"/>
              <a:t>Track all legal holds</a:t>
            </a:r>
          </a:p>
          <a:p>
            <a:pPr marL="3200400" lvl="4" indent="-274320">
              <a:lnSpc>
                <a:spcPct val="105000"/>
              </a:lnSpc>
              <a:spcBef>
                <a:spcPts val="1200"/>
              </a:spcBef>
              <a:buClr>
                <a:srgbClr val="E03A3E"/>
              </a:buClr>
              <a:buFont typeface="Open Sans" panose="020B0606030504020204" pitchFamily="34" charset="0"/>
              <a:buChar char="−"/>
            </a:pPr>
            <a:r>
              <a:rPr lang="en-US" sz="2000"/>
              <a:t>Use a consistent process</a:t>
            </a:r>
          </a:p>
          <a:p>
            <a:pPr marL="3200400" lvl="4" indent="-274320">
              <a:lnSpc>
                <a:spcPct val="105000"/>
              </a:lnSpc>
              <a:spcBef>
                <a:spcPts val="1200"/>
              </a:spcBef>
              <a:buClr>
                <a:srgbClr val="E03A3E"/>
              </a:buClr>
              <a:buFont typeface="Open Sans" panose="020B0606030504020204" pitchFamily="34" charset="0"/>
              <a:buChar char="−"/>
            </a:pPr>
            <a:r>
              <a:rPr lang="en-US" sz="2000"/>
              <a:t>Software or spreadsheet system</a:t>
            </a:r>
          </a:p>
          <a:p>
            <a:pPr marL="342900" lvl="0" indent="-342900">
              <a:lnSpc>
                <a:spcPct val="105000"/>
              </a:lnSpc>
              <a:spcBef>
                <a:spcPts val="1200"/>
              </a:spcBef>
              <a:buClr>
                <a:srgbClr val="E03A3E"/>
              </a:buClr>
              <a:buFont typeface="Arial" panose="020B0604020202020204" pitchFamily="34" charset="0"/>
              <a:buChar char="•"/>
            </a:pPr>
            <a:r>
              <a:rPr lang="en-US" sz="2400" b="0">
                <a:solidFill>
                  <a:srgbClr val="000000"/>
                </a:solidFill>
                <a:latin typeface="+mn-lt"/>
              </a:rPr>
              <a:t>Promptly lift legal holds when matters end</a:t>
            </a:r>
          </a:p>
          <a:p>
            <a:pPr marL="347472" lvl="4" indent="-342900">
              <a:lnSpc>
                <a:spcPct val="105000"/>
              </a:lnSpc>
              <a:spcBef>
                <a:spcPts val="1200"/>
              </a:spcBef>
              <a:buClr>
                <a:srgbClr val="E03A3E"/>
              </a:buClr>
              <a:buFont typeface="Arial" panose="020B0604020202020204" pitchFamily="34" charset="0"/>
              <a:buChar char="•"/>
            </a:pPr>
            <a:r>
              <a:rPr lang="en-US" sz="2400"/>
              <a:t>Return to existing practices for </a:t>
            </a:r>
            <a:r>
              <a:rPr lang="en-US" sz="2400" smtClean="0"/>
              <a:t>retaining/deleting </a:t>
            </a:r>
            <a:r>
              <a:rPr lang="en-US" sz="2400"/>
              <a:t>data</a:t>
            </a:r>
          </a:p>
        </p:txBody>
      </p:sp>
      <p:sp>
        <p:nvSpPr>
          <p:cNvPr id="4" name="Slide Number Placeholder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30</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pic>
        <p:nvPicPr>
          <p:cNvPr id="5" name="Picture 2"/>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b="5634"/>
          <a:stretch>
            <a:fillRect/>
          </a:stretch>
        </p:blipFill>
        <p:spPr>
          <a:xfrm>
            <a:off x="838200" y="3200400"/>
            <a:ext cx="188910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259585"/>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38200"/>
          </a:xfrm>
        </p:spPr>
        <p:txBody>
          <a:bodyPr/>
          <a:lstStyle/>
          <a:p>
            <a:r>
              <a:rPr lang="en-US" sz="3200">
                <a:solidFill>
                  <a:schemeClr val="accent1"/>
                </a:solidFill>
              </a:rPr>
              <a:t>Adopt Best Practices for Legal Holds</a:t>
            </a:r>
            <a:endParaRPr lang="en-US" sz="3200" b="1">
              <a:solidFill>
                <a:srgbClr val="00B050"/>
              </a:solidFill>
            </a:endParaRPr>
          </a:p>
        </p:txBody>
      </p:sp>
      <p:sp>
        <p:nvSpPr>
          <p:cNvPr id="3" name="Content Placeholder 2"/>
          <p:cNvSpPr>
            <a:spLocks noGrp="1"/>
          </p:cNvSpPr>
          <p:nvPr>
            <p:ph idx="1"/>
            <p:custDataLst>
              <p:tags r:id="rId2"/>
            </p:custDataLst>
          </p:nvPr>
        </p:nvSpPr>
        <p:spPr>
          <a:xfrm>
            <a:off x="541338" y="1219200"/>
            <a:ext cx="8374062" cy="5040086"/>
          </a:xfrm>
        </p:spPr>
        <p:txBody>
          <a:bodyPr/>
          <a:lstStyle/>
          <a:p>
            <a:pPr marL="274320" lvl="0" indent="-274320">
              <a:spcBef>
                <a:spcPts val="600"/>
              </a:spcBef>
              <a:buClr>
                <a:srgbClr val="E03A3E"/>
              </a:buClr>
              <a:buFont typeface="Arial" panose="020B0604020202020204" pitchFamily="34" charset="0"/>
              <a:buChar char="•"/>
            </a:pPr>
            <a:r>
              <a:rPr lang="en-US" sz="2200" b="0">
                <a:solidFill>
                  <a:srgbClr val="000000"/>
                </a:solidFill>
                <a:latin typeface="+mn-lt"/>
              </a:rPr>
              <a:t>Have a </a:t>
            </a:r>
            <a:r>
              <a:rPr lang="en-US" sz="2200" b="0" smtClean="0">
                <a:solidFill>
                  <a:srgbClr val="000000"/>
                </a:solidFill>
                <a:latin typeface="+mn-lt"/>
              </a:rPr>
              <a:t>plan – </a:t>
            </a:r>
            <a:r>
              <a:rPr lang="en-US" sz="2200" b="0">
                <a:solidFill>
                  <a:srgbClr val="000000"/>
                </a:solidFill>
                <a:latin typeface="+mn-lt"/>
              </a:rPr>
              <a:t>preferably in a written policy!</a:t>
            </a:r>
          </a:p>
          <a:p>
            <a:pPr marL="731520" lvl="4" indent="-274320">
              <a:spcBef>
                <a:spcPts val="600"/>
              </a:spcBef>
              <a:buClr>
                <a:srgbClr val="E03A3E"/>
              </a:buClr>
              <a:buFont typeface="Open Sans" panose="020B0606030504020204" pitchFamily="34" charset="0"/>
              <a:buChar char="−"/>
            </a:pPr>
            <a:r>
              <a:rPr lang="en-US" sz="2000"/>
              <a:t>Standard hold notice templates are drafted and ready to go</a:t>
            </a:r>
          </a:p>
          <a:p>
            <a:pPr marL="731520" lvl="4" indent="-274320">
              <a:spcBef>
                <a:spcPts val="600"/>
              </a:spcBef>
              <a:buClr>
                <a:srgbClr val="E03A3E"/>
              </a:buClr>
              <a:buFont typeface="Open Sans" panose="020B0606030504020204" pitchFamily="34" charset="0"/>
              <a:buChar char="−"/>
            </a:pPr>
            <a:r>
              <a:rPr lang="en-US" sz="2000"/>
              <a:t>Process in place for notifying IT staff to stop Auto-Delete</a:t>
            </a:r>
          </a:p>
          <a:p>
            <a:pPr marL="731520" lvl="4" indent="-274320">
              <a:spcBef>
                <a:spcPts val="600"/>
              </a:spcBef>
              <a:buClr>
                <a:srgbClr val="E03A3E"/>
              </a:buClr>
              <a:buFont typeface="Open Sans" panose="020B0606030504020204" pitchFamily="34" charset="0"/>
              <a:buChar char="−"/>
            </a:pPr>
            <a:r>
              <a:rPr lang="en-US" sz="2000"/>
              <a:t>Be aware of non-custodial data sources </a:t>
            </a:r>
          </a:p>
          <a:p>
            <a:pPr marL="274320" lvl="0" indent="-274320">
              <a:spcBef>
                <a:spcPts val="1200"/>
              </a:spcBef>
              <a:buClr>
                <a:srgbClr val="E03A3E"/>
              </a:buClr>
              <a:buFont typeface="Arial" panose="020B0604020202020204" pitchFamily="34" charset="0"/>
              <a:buChar char="•"/>
            </a:pPr>
            <a:r>
              <a:rPr lang="en-US" sz="2200" b="0">
                <a:solidFill>
                  <a:srgbClr val="000000"/>
                </a:solidFill>
                <a:latin typeface="+mn-lt"/>
              </a:rPr>
              <a:t>Issue prompt written notices to all potential custodians</a:t>
            </a:r>
          </a:p>
          <a:p>
            <a:pPr marL="731520" lvl="4" indent="-274320">
              <a:spcBef>
                <a:spcPts val="600"/>
              </a:spcBef>
              <a:buClr>
                <a:srgbClr val="E03A3E"/>
              </a:buClr>
              <a:buFont typeface="Open Sans" panose="020B0606030504020204" pitchFamily="34" charset="0"/>
              <a:buChar char="−"/>
            </a:pPr>
            <a:r>
              <a:rPr lang="en-US" sz="2000"/>
              <a:t>Sufficiently broad </a:t>
            </a:r>
            <a:r>
              <a:rPr lang="en-US" sz="2000" smtClean="0"/>
              <a:t>distribution</a:t>
            </a:r>
          </a:p>
          <a:p>
            <a:pPr marL="274320" indent="-274320">
              <a:spcBef>
                <a:spcPts val="1200"/>
              </a:spcBef>
              <a:buClr>
                <a:schemeClr val="accent1"/>
              </a:buClr>
              <a:buFont typeface="Arial" panose="020B0604020202020204" pitchFamily="34" charset="0"/>
              <a:buChar char="•"/>
            </a:pPr>
            <a:r>
              <a:rPr lang="en-US" sz="2200" b="0" smtClean="0">
                <a:solidFill>
                  <a:schemeClr val="tx1"/>
                </a:solidFill>
              </a:rPr>
              <a:t>Include </a:t>
            </a:r>
            <a:r>
              <a:rPr lang="en-US" sz="2200" b="0">
                <a:solidFill>
                  <a:schemeClr val="tx1"/>
                </a:solidFill>
              </a:rPr>
              <a:t>all relevant data sources</a:t>
            </a:r>
          </a:p>
          <a:p>
            <a:pPr marL="731520" indent="-274320">
              <a:spcBef>
                <a:spcPts val="600"/>
              </a:spcBef>
              <a:buClr>
                <a:schemeClr val="accent1"/>
              </a:buClr>
              <a:buFont typeface="Open Sans" panose="020B0606030504020204" pitchFamily="34" charset="0"/>
              <a:buChar char="–"/>
            </a:pPr>
            <a:r>
              <a:rPr lang="en-US" sz="2000" b="0">
                <a:solidFill>
                  <a:schemeClr val="tx1"/>
                </a:solidFill>
              </a:rPr>
              <a:t>Current employees</a:t>
            </a:r>
          </a:p>
          <a:p>
            <a:pPr marL="731520" indent="-274320">
              <a:spcBef>
                <a:spcPts val="600"/>
              </a:spcBef>
              <a:buClr>
                <a:schemeClr val="accent1"/>
              </a:buClr>
              <a:buFont typeface="Open Sans" panose="020B0606030504020204" pitchFamily="34" charset="0"/>
              <a:buChar char="–"/>
            </a:pPr>
            <a:r>
              <a:rPr lang="en-US" sz="2000" b="0">
                <a:solidFill>
                  <a:schemeClr val="tx1"/>
                </a:solidFill>
              </a:rPr>
              <a:t>Former and departing employees</a:t>
            </a:r>
          </a:p>
          <a:p>
            <a:pPr marL="731520" indent="-274320">
              <a:spcBef>
                <a:spcPts val="600"/>
              </a:spcBef>
              <a:buClr>
                <a:schemeClr val="accent1"/>
              </a:buClr>
              <a:buFont typeface="Open Sans" panose="020B0606030504020204" pitchFamily="34" charset="0"/>
              <a:buChar char="–"/>
            </a:pPr>
            <a:r>
              <a:rPr lang="en-US" sz="2000" b="0">
                <a:solidFill>
                  <a:schemeClr val="tx1"/>
                </a:solidFill>
              </a:rPr>
              <a:t>Third parties</a:t>
            </a:r>
          </a:p>
          <a:p>
            <a:pPr marL="731520" indent="-274320">
              <a:spcBef>
                <a:spcPts val="600"/>
              </a:spcBef>
              <a:buClr>
                <a:schemeClr val="accent1"/>
              </a:buClr>
              <a:buFont typeface="Open Sans" panose="020B0606030504020204" pitchFamily="34" charset="0"/>
              <a:buChar char="–"/>
            </a:pPr>
            <a:r>
              <a:rPr lang="en-US" sz="2000" b="0">
                <a:solidFill>
                  <a:schemeClr val="tx1"/>
                </a:solidFill>
              </a:rPr>
              <a:t>Non-custodial data sources</a:t>
            </a:r>
          </a:p>
          <a:p>
            <a:pPr marL="274320" indent="-274320">
              <a:spcBef>
                <a:spcPts val="1200"/>
              </a:spcBef>
              <a:buClr>
                <a:schemeClr val="accent1"/>
              </a:buClr>
              <a:buFont typeface="Arial" panose="020B0604020202020204" pitchFamily="34" charset="0"/>
              <a:buChar char="•"/>
            </a:pPr>
            <a:r>
              <a:rPr lang="en-US" sz="2200" b="0">
                <a:solidFill>
                  <a:schemeClr val="tx1"/>
                </a:solidFill>
              </a:rPr>
              <a:t>Include all relevant data types</a:t>
            </a:r>
          </a:p>
          <a:p>
            <a:pPr marL="731520" indent="-274320">
              <a:spcBef>
                <a:spcPts val="600"/>
              </a:spcBef>
              <a:buClr>
                <a:schemeClr val="accent1"/>
              </a:buClr>
              <a:buFont typeface="Open Sans" panose="020B0606030504020204" pitchFamily="34" charset="0"/>
              <a:buChar char="–"/>
            </a:pPr>
            <a:r>
              <a:rPr lang="en-US" sz="2000" b="0">
                <a:solidFill>
                  <a:schemeClr val="tx1"/>
                </a:solidFill>
              </a:rPr>
              <a:t>Don’t forget text </a:t>
            </a:r>
            <a:r>
              <a:rPr lang="en-US" sz="2000" b="0" smtClean="0">
                <a:solidFill>
                  <a:schemeClr val="tx1"/>
                </a:solidFill>
              </a:rPr>
              <a:t>and Teams messages</a:t>
            </a:r>
            <a:endParaRPr lang="en-US" sz="2000"/>
          </a:p>
        </p:txBody>
      </p:sp>
      <p:sp>
        <p:nvSpPr>
          <p:cNvPr id="5" name="Slide Number Placeholder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pic>
        <p:nvPicPr>
          <p:cNvPr id="4" name="Picture 3"/>
          <p:cNvPicPr>
            <a:picLocks noChangeAspect="1"/>
          </p:cNvPicPr>
          <p:nvPr>
            <p:custDataLst>
              <p:tags r:id="rId4"/>
            </p:custDataLst>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5181600" y="2667000"/>
            <a:ext cx="3611495" cy="3357562"/>
          </a:xfrm>
          <a:prstGeom prst="rect">
            <a:avLst/>
          </a:prstGeom>
        </p:spPr>
      </p:pic>
    </p:spTree>
    <p:extLst>
      <p:ext uri="{BB962C8B-B14F-4D97-AF65-F5344CB8AC3E}">
        <p14:creationId xmlns:p14="http://schemas.microsoft.com/office/powerpoint/2010/main" val="1332499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38200"/>
          </a:xfrm>
        </p:spPr>
        <p:txBody>
          <a:bodyPr/>
          <a:lstStyle/>
          <a:p>
            <a:r>
              <a:rPr lang="en-US" sz="3200">
                <a:solidFill>
                  <a:schemeClr val="accent1"/>
                </a:solidFill>
              </a:rPr>
              <a:t>Custodian Interviews</a:t>
            </a:r>
          </a:p>
        </p:txBody>
      </p:sp>
      <p:sp>
        <p:nvSpPr>
          <p:cNvPr id="3" name="Content Placeholder 2"/>
          <p:cNvSpPr>
            <a:spLocks noGrp="1"/>
          </p:cNvSpPr>
          <p:nvPr>
            <p:ph idx="1"/>
            <p:custDataLst>
              <p:tags r:id="rId2"/>
            </p:custDataLst>
          </p:nvPr>
        </p:nvSpPr>
        <p:spPr>
          <a:xfrm>
            <a:off x="525572" y="1295400"/>
            <a:ext cx="8155190" cy="5130800"/>
          </a:xfrm>
        </p:spPr>
        <p:txBody>
          <a:bodyPr/>
          <a:lstStyle/>
          <a:p>
            <a:pPr marL="342900" indent="-342900">
              <a:spcBef>
                <a:spcPts val="1200"/>
              </a:spcBef>
              <a:buClr>
                <a:schemeClr val="accent1"/>
              </a:buClr>
              <a:buFont typeface="Arial" panose="020B0604020202020204" pitchFamily="34" charset="0"/>
              <a:buChar char="•"/>
            </a:pPr>
            <a:r>
              <a:rPr lang="en-US" sz="2400" b="0">
                <a:solidFill>
                  <a:schemeClr val="tx1"/>
                </a:solidFill>
                <a:latin typeface="+mn-lt"/>
              </a:rPr>
              <a:t>Document all steps</a:t>
            </a:r>
          </a:p>
          <a:p>
            <a:pPr marL="342900" indent="-342900">
              <a:spcBef>
                <a:spcPts val="1200"/>
              </a:spcBef>
              <a:buClr>
                <a:schemeClr val="accent1"/>
              </a:buClr>
              <a:buFont typeface="Arial" panose="020B0604020202020204" pitchFamily="34" charset="0"/>
              <a:buChar char="•"/>
            </a:pPr>
            <a:r>
              <a:rPr lang="en-US" sz="2400" b="0">
                <a:solidFill>
                  <a:schemeClr val="tx1"/>
                </a:solidFill>
                <a:latin typeface="+mn-lt"/>
              </a:rPr>
              <a:t>Use fully developed collection templates to help act as a guide</a:t>
            </a:r>
          </a:p>
          <a:p>
            <a:pPr marL="342900" indent="-342900">
              <a:spcBef>
                <a:spcPts val="1200"/>
              </a:spcBef>
              <a:buClr>
                <a:schemeClr val="accent1"/>
              </a:buClr>
              <a:buFont typeface="Arial" panose="020B0604020202020204" pitchFamily="34" charset="0"/>
              <a:buChar char="•"/>
            </a:pPr>
            <a:r>
              <a:rPr lang="en-US" sz="2400" b="0">
                <a:solidFill>
                  <a:schemeClr val="tx1"/>
                </a:solidFill>
                <a:latin typeface="+mn-lt"/>
              </a:rPr>
              <a:t>Consult with </a:t>
            </a:r>
            <a:r>
              <a:rPr lang="en-US" sz="2400" b="0" smtClean="0">
                <a:solidFill>
                  <a:schemeClr val="tx1"/>
                </a:solidFill>
                <a:latin typeface="+mn-lt"/>
              </a:rPr>
              <a:t>IT </a:t>
            </a:r>
            <a:r>
              <a:rPr lang="en-US" sz="2400" b="0">
                <a:solidFill>
                  <a:schemeClr val="tx1"/>
                </a:solidFill>
                <a:latin typeface="+mn-lt"/>
              </a:rPr>
              <a:t>to ensure that you are aware of all potential ESI sources in which to discuss with custodians</a:t>
            </a:r>
          </a:p>
          <a:p>
            <a:pPr marL="342900" indent="-342900">
              <a:spcBef>
                <a:spcPts val="1200"/>
              </a:spcBef>
              <a:buClr>
                <a:schemeClr val="accent1"/>
              </a:buClr>
              <a:buFont typeface="Arial" panose="020B0604020202020204" pitchFamily="34" charset="0"/>
              <a:buChar char="•"/>
            </a:pPr>
            <a:r>
              <a:rPr lang="en-US" sz="2400" b="0">
                <a:solidFill>
                  <a:schemeClr val="tx1"/>
                </a:solidFill>
                <a:latin typeface="+mn-lt"/>
              </a:rPr>
              <a:t>If a vendor is collecting, ensure they are aware of all types of data that will need to be collected and introduce them to custodians</a:t>
            </a:r>
          </a:p>
          <a:p>
            <a:pPr marL="342900" indent="-342900">
              <a:spcBef>
                <a:spcPts val="1200"/>
              </a:spcBef>
              <a:buClr>
                <a:schemeClr val="accent1"/>
              </a:buClr>
              <a:buFont typeface="Arial" panose="020B0604020202020204" pitchFamily="34" charset="0"/>
              <a:buChar char="•"/>
            </a:pPr>
            <a:r>
              <a:rPr lang="en-US" sz="2400" b="0">
                <a:solidFill>
                  <a:schemeClr val="tx1"/>
                </a:solidFill>
                <a:latin typeface="+mn-lt"/>
              </a:rPr>
              <a:t>In the age of remote work, were private devices/accounts used?</a:t>
            </a:r>
          </a:p>
        </p:txBody>
      </p:sp>
      <p:sp>
        <p:nvSpPr>
          <p:cNvPr id="6" name="Slide Number Placeholder 5"/>
          <p:cNvSpPr>
            <a:spLocks noGrp="1"/>
          </p:cNvSpPr>
          <p:nvPr>
            <p:ph type="sldNum" sz="quarter" idx="12"/>
            <p:custDataLst>
              <p:tags r:id="rId3"/>
            </p:custDataLst>
          </p:nvPr>
        </p:nvSpPr>
        <p:spPr/>
        <p:txBody>
          <a:bodyPr/>
          <a:lstStyle/>
          <a:p>
            <a:fld id="{0EBF2EF9-CCB8-434E-BFC2-9A9C4DFBBE08}" type="slidenum">
              <a:rPr lang="en-GB" smtClean="0"/>
              <a:t>32</a:t>
            </a:fld>
            <a:endParaRPr lang="en-GB"/>
          </a:p>
        </p:txBody>
      </p:sp>
    </p:spTree>
    <p:extLst>
      <p:ext uri="{BB962C8B-B14F-4D97-AF65-F5344CB8AC3E}">
        <p14:creationId xmlns:p14="http://schemas.microsoft.com/office/powerpoint/2010/main" val="26721510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152400"/>
            <a:ext cx="8374062" cy="736600"/>
          </a:xfrm>
        </p:spPr>
        <p:txBody>
          <a:bodyPr/>
          <a:lstStyle/>
          <a:p>
            <a:r>
              <a:rPr lang="en-US" sz="3200" smtClean="0">
                <a:solidFill>
                  <a:schemeClr val="accent1"/>
                </a:solidFill>
              </a:rPr>
              <a:t>New Data Sources: Texts/Teams/Zoom</a:t>
            </a:r>
            <a:endParaRPr lang="en-US" sz="3200">
              <a:solidFill>
                <a:schemeClr val="accent1"/>
              </a:solidFill>
            </a:endParaRPr>
          </a:p>
        </p:txBody>
      </p:sp>
      <p:sp>
        <p:nvSpPr>
          <p:cNvPr id="6" name="Slide Number Placeholder 5"/>
          <p:cNvSpPr>
            <a:spLocks noGrp="1"/>
          </p:cNvSpPr>
          <p:nvPr>
            <p:ph type="sldNum" sz="quarter" idx="12"/>
            <p:custDataLst>
              <p:tags r:id="rId2"/>
            </p:custDataLst>
          </p:nvPr>
        </p:nvSpPr>
        <p:spPr/>
        <p:txBody>
          <a:bodyPr/>
          <a:lstStyle/>
          <a:p>
            <a:fld id="{0EBF2EF9-CCB8-434E-BFC2-9A9C4DFBBE08}" type="slidenum">
              <a:rPr lang="en-GB" smtClean="0"/>
              <a:t>33</a:t>
            </a:fld>
            <a:endParaRPr lang="en-GB"/>
          </a:p>
        </p:txBody>
      </p:sp>
      <p:sp>
        <p:nvSpPr>
          <p:cNvPr id="7" name="Content Placeholder 2"/>
          <p:cNvSpPr>
            <a:spLocks noGrp="1"/>
          </p:cNvSpPr>
          <p:nvPr>
            <p:ph idx="1"/>
            <p:custDataLst>
              <p:tags r:id="rId3"/>
            </p:custDataLst>
          </p:nvPr>
        </p:nvSpPr>
        <p:spPr>
          <a:xfrm>
            <a:off x="541338" y="1219200"/>
            <a:ext cx="8234527" cy="5078627"/>
          </a:xfrm>
        </p:spPr>
        <p:txBody>
          <a:bodyPr/>
          <a:lstStyle/>
          <a:p>
            <a:pPr>
              <a:spcBef>
                <a:spcPts val="1200"/>
              </a:spcBef>
              <a:buClr>
                <a:schemeClr val="accent1"/>
              </a:buClr>
            </a:pPr>
            <a:r>
              <a:rPr lang="en-US" sz="2400" smtClean="0">
                <a:solidFill>
                  <a:schemeClr val="tx1"/>
                </a:solidFill>
              </a:rPr>
              <a:t>Rise in velocity, variety, and volume </a:t>
            </a:r>
          </a:p>
          <a:p>
            <a:pPr marL="274320" indent="-274320">
              <a:spcBef>
                <a:spcPts val="1200"/>
              </a:spcBef>
              <a:buClr>
                <a:schemeClr val="accent1"/>
              </a:buClr>
              <a:buFont typeface="Arial" panose="020B0604020202020204" pitchFamily="34" charset="0"/>
              <a:buChar char="•"/>
            </a:pPr>
            <a:r>
              <a:rPr lang="en-US" sz="2400" b="0" smtClean="0">
                <a:solidFill>
                  <a:schemeClr val="tx1"/>
                </a:solidFill>
              </a:rPr>
              <a:t>Greater volumes of email and chat data and videoconference recordings</a:t>
            </a:r>
          </a:p>
          <a:p>
            <a:pPr marL="274320" indent="-274320">
              <a:buClr>
                <a:schemeClr val="accent1"/>
              </a:buClr>
              <a:buFont typeface="Arial" panose="020B0604020202020204" pitchFamily="34" charset="0"/>
              <a:buChar char="•"/>
            </a:pPr>
            <a:r>
              <a:rPr lang="en-US" sz="2400" b="0" smtClean="0">
                <a:solidFill>
                  <a:schemeClr val="tx1"/>
                </a:solidFill>
              </a:rPr>
              <a:t>New collaboration tools increase the types and amount of discoverable data</a:t>
            </a:r>
          </a:p>
          <a:p>
            <a:pPr marL="731520" lvl="2" indent="-274320">
              <a:buClr>
                <a:schemeClr val="accent1"/>
              </a:buClr>
              <a:buFont typeface="Arial" panose="020B0604020202020204" pitchFamily="34" charset="0"/>
              <a:buChar char="̶"/>
            </a:pPr>
            <a:r>
              <a:rPr lang="en-US" sz="2100">
                <a:solidFill>
                  <a:schemeClr val="tx1"/>
                </a:solidFill>
                <a:ea typeface="Open Sans" panose="020B0606030504020204" pitchFamily="34" charset="0"/>
                <a:cs typeface="Open Sans" panose="020B0606030504020204" pitchFamily="34" charset="0"/>
              </a:rPr>
              <a:t>Courts may require the production of data from collaboration tools such as Slack (</a:t>
            </a:r>
            <a:r>
              <a:rPr lang="en-US" sz="2100" b="1" i="1" err="1">
                <a:solidFill>
                  <a:schemeClr val="tx1"/>
                </a:solidFill>
                <a:ea typeface="Open Sans" panose="020B0606030504020204" pitchFamily="34" charset="0"/>
                <a:cs typeface="Open Sans" panose="020B0606030504020204" pitchFamily="34" charset="0"/>
              </a:rPr>
              <a:t>Benebone LLC v. Pet Qwerks, Inc., et </a:t>
            </a:r>
            <a:r>
              <a:rPr lang="en-US" sz="2100" b="1" i="1" smtClean="0">
                <a:solidFill>
                  <a:schemeClr val="tx1"/>
                </a:solidFill>
                <a:ea typeface="Open Sans" panose="020B0606030504020204" pitchFamily="34" charset="0"/>
                <a:cs typeface="Open Sans" panose="020B0606030504020204" pitchFamily="34" charset="0"/>
              </a:rPr>
              <a:t>al.,</a:t>
            </a:r>
            <a:r>
              <a:rPr lang="en-US" sz="2100" b="1" smtClean="0">
                <a:solidFill>
                  <a:schemeClr val="tx1"/>
                </a:solidFill>
                <a:ea typeface="Open Sans" panose="020B0606030504020204" pitchFamily="34" charset="0"/>
                <a:cs typeface="Open Sans" panose="020B0606030504020204" pitchFamily="34" charset="0"/>
              </a:rPr>
              <a:t> </a:t>
            </a:r>
            <a:r>
              <a:rPr lang="en-US" sz="1800">
                <a:solidFill>
                  <a:schemeClr val="tx1"/>
                </a:solidFill>
                <a:ea typeface="Open Sans" panose="020B0606030504020204" pitchFamily="34" charset="0"/>
                <a:cs typeface="Open Sans" panose="020B0606030504020204" pitchFamily="34" charset="0"/>
              </a:rPr>
              <a:t>WL 831025, at 3 (C.D. Cal. 2021)</a:t>
            </a:r>
            <a:r>
              <a:rPr lang="en-US" sz="2100">
                <a:solidFill>
                  <a:schemeClr val="tx1"/>
                </a:solidFill>
                <a:ea typeface="Open Sans" panose="020B0606030504020204" pitchFamily="34" charset="0"/>
                <a:cs typeface="Open Sans" panose="020B0606030504020204" pitchFamily="34" charset="0"/>
              </a:rPr>
              <a:t>)</a:t>
            </a:r>
          </a:p>
          <a:p>
            <a:pPr marL="731520" lvl="2" indent="-274320">
              <a:spcBef>
                <a:spcPts val="1200"/>
              </a:spcBef>
              <a:buClr>
                <a:schemeClr val="accent1"/>
              </a:buClr>
              <a:buFont typeface="Arial" panose="020B0604020202020204" pitchFamily="34" charset="0"/>
              <a:buChar char="̶"/>
            </a:pPr>
            <a:r>
              <a:rPr lang="en-US" sz="2100">
                <a:solidFill>
                  <a:schemeClr val="tx1"/>
                </a:solidFill>
                <a:ea typeface="Open Sans" panose="020B0606030504020204" pitchFamily="34" charset="0"/>
                <a:cs typeface="Open Sans" panose="020B0606030504020204" pitchFamily="34" charset="0"/>
              </a:rPr>
              <a:t>Regulatory </a:t>
            </a:r>
            <a:r>
              <a:rPr lang="en-US" sz="2100" smtClean="0">
                <a:solidFill>
                  <a:schemeClr val="tx1"/>
                </a:solidFill>
                <a:ea typeface="Open Sans" panose="020B0606030504020204" pitchFamily="34" charset="0"/>
                <a:cs typeface="Open Sans" panose="020B0606030504020204" pitchFamily="34" charset="0"/>
              </a:rPr>
              <a:t>attention</a:t>
            </a:r>
            <a:r>
              <a:rPr lang="en-US" sz="2100">
                <a:solidFill>
                  <a:schemeClr val="tx1"/>
                </a:solidFill>
                <a:ea typeface="Open Sans" panose="020B0606030504020204" pitchFamily="34" charset="0"/>
                <a:cs typeface="Open Sans" panose="020B0606030504020204" pitchFamily="34" charset="0"/>
              </a:rPr>
              <a:t>: Recent FINRA guidance specifically recognizes Teams Polling, Whiteboards, and other interactive features as charts which can be considered correspondence/communications and subject to retention/supervision and subject to the regulations</a:t>
            </a:r>
          </a:p>
          <a:p>
            <a:pPr marL="502920" lvl="2" indent="-274320">
              <a:buClr>
                <a:schemeClr val="accent1"/>
              </a:buClr>
            </a:pPr>
            <a:endParaRPr lang="en-US" sz="2000" b="0">
              <a:solidFill>
                <a:schemeClr val="tx1"/>
              </a:solidFill>
            </a:endParaRPr>
          </a:p>
        </p:txBody>
      </p:sp>
    </p:spTree>
    <p:extLst>
      <p:ext uri="{BB962C8B-B14F-4D97-AF65-F5344CB8AC3E}">
        <p14:creationId xmlns:p14="http://schemas.microsoft.com/office/powerpoint/2010/main" val="15814726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5732" y="228600"/>
            <a:ext cx="8374062" cy="670560"/>
          </a:xfrm>
        </p:spPr>
        <p:txBody>
          <a:bodyPr/>
          <a:lstStyle/>
          <a:p>
            <a:r>
              <a:rPr lang="en-US" sz="3200" smtClean="0">
                <a:solidFill>
                  <a:schemeClr val="accent1"/>
                </a:solidFill>
              </a:rPr>
              <a:t>Collections – Forensic vs Active Data</a:t>
            </a:r>
            <a:endParaRPr lang="en-US" sz="3200">
              <a:solidFill>
                <a:schemeClr val="accent1"/>
              </a:solidFill>
            </a:endParaRPr>
          </a:p>
        </p:txBody>
      </p:sp>
      <p:sp>
        <p:nvSpPr>
          <p:cNvPr id="3" name="Content Placeholder 2"/>
          <p:cNvSpPr>
            <a:spLocks noGrp="1"/>
          </p:cNvSpPr>
          <p:nvPr>
            <p:ph idx="1"/>
            <p:custDataLst>
              <p:tags r:id="rId2"/>
            </p:custDataLst>
          </p:nvPr>
        </p:nvSpPr>
        <p:spPr>
          <a:xfrm>
            <a:off x="525572" y="1295400"/>
            <a:ext cx="8155190" cy="5130800"/>
          </a:xfrm>
        </p:spPr>
        <p:txBody>
          <a:bodyPr/>
          <a:lstStyle/>
          <a:p>
            <a:pPr marL="342900" indent="-342900">
              <a:buClr>
                <a:schemeClr val="accent1"/>
              </a:buClr>
              <a:buFont typeface="Arial" panose="020B0604020202020204" pitchFamily="34" charset="0"/>
              <a:buChar char="•"/>
            </a:pPr>
            <a:r>
              <a:rPr lang="en-US" sz="2400" b="0" smtClean="0">
                <a:solidFill>
                  <a:schemeClr val="tx1"/>
                </a:solidFill>
                <a:latin typeface="+mn-lt"/>
              </a:rPr>
              <a:t>When is a forensic collection needed?</a:t>
            </a:r>
          </a:p>
          <a:p>
            <a:pPr marL="822960" lvl="2" indent="-274320">
              <a:buClr>
                <a:schemeClr val="accent1"/>
              </a:buClr>
              <a:buFont typeface="Arial" panose="020B0604020202020204" pitchFamily="34" charset="0"/>
              <a:buChar char="̶"/>
            </a:pPr>
            <a:r>
              <a:rPr lang="en-US" sz="2100" smtClean="0">
                <a:solidFill>
                  <a:schemeClr val="tx1"/>
                </a:solidFill>
              </a:rPr>
              <a:t>Chance of deleted/altered data</a:t>
            </a:r>
          </a:p>
          <a:p>
            <a:pPr marL="822960" lvl="2" indent="-274320">
              <a:buClr>
                <a:schemeClr val="accent1"/>
              </a:buClr>
              <a:buFont typeface="Arial" panose="020B0604020202020204" pitchFamily="34" charset="0"/>
              <a:buChar char="̶"/>
            </a:pPr>
            <a:r>
              <a:rPr lang="en-US" sz="2100" smtClean="0">
                <a:solidFill>
                  <a:schemeClr val="tx1"/>
                </a:solidFill>
              </a:rPr>
              <a:t>Is cost a factor?</a:t>
            </a:r>
            <a:endParaRPr lang="en-US" sz="2100" b="0" smtClean="0">
              <a:solidFill>
                <a:schemeClr val="tx1"/>
              </a:solidFill>
              <a:latin typeface="+mn-lt"/>
            </a:endParaRPr>
          </a:p>
          <a:p>
            <a:pPr marL="342900" indent="-342900">
              <a:buClr>
                <a:schemeClr val="accent1"/>
              </a:buClr>
              <a:buFont typeface="Arial" panose="020B0604020202020204" pitchFamily="34" charset="0"/>
              <a:buChar char="•"/>
            </a:pPr>
            <a:r>
              <a:rPr lang="en-US" sz="2400" b="0" smtClean="0">
                <a:solidFill>
                  <a:schemeClr val="tx1"/>
                </a:solidFill>
                <a:latin typeface="+mn-lt"/>
              </a:rPr>
              <a:t>Who is best situated to make collections?</a:t>
            </a:r>
          </a:p>
          <a:p>
            <a:pPr marL="822960" lvl="2" indent="-274320">
              <a:buClr>
                <a:schemeClr val="accent1"/>
              </a:buClr>
              <a:buFont typeface="Arial" panose="020B0604020202020204" pitchFamily="34" charset="0"/>
              <a:buChar char="̶"/>
            </a:pPr>
            <a:r>
              <a:rPr lang="en-US" sz="2100" smtClean="0">
                <a:solidFill>
                  <a:schemeClr val="tx1"/>
                </a:solidFill>
              </a:rPr>
              <a:t>Vendor</a:t>
            </a:r>
          </a:p>
          <a:p>
            <a:pPr marL="822960" lvl="2" indent="-274320">
              <a:buClr>
                <a:schemeClr val="accent1"/>
              </a:buClr>
              <a:buFont typeface="Arial" panose="020B0604020202020204" pitchFamily="34" charset="0"/>
              <a:buChar char="̶"/>
            </a:pPr>
            <a:r>
              <a:rPr lang="en-US" sz="2100" b="0" smtClean="0">
                <a:solidFill>
                  <a:schemeClr val="tx1"/>
                </a:solidFill>
                <a:latin typeface="+mn-lt"/>
              </a:rPr>
              <a:t>In-house IT</a:t>
            </a:r>
          </a:p>
          <a:p>
            <a:pPr marL="822960" lvl="2" indent="-274320">
              <a:buClr>
                <a:schemeClr val="accent1"/>
              </a:buClr>
              <a:buFont typeface="Arial" panose="020B0604020202020204" pitchFamily="34" charset="0"/>
              <a:buChar char="̶"/>
            </a:pPr>
            <a:r>
              <a:rPr lang="en-US" sz="2100" smtClean="0">
                <a:solidFill>
                  <a:schemeClr val="tx1"/>
                </a:solidFill>
              </a:rPr>
              <a:t>Custodian</a:t>
            </a:r>
          </a:p>
          <a:p>
            <a:pPr marL="822960" lvl="2" indent="-274320">
              <a:buClr>
                <a:schemeClr val="accent1"/>
              </a:buClr>
              <a:buFont typeface="Arial" panose="020B0604020202020204" pitchFamily="34" charset="0"/>
              <a:buChar char="̶"/>
            </a:pPr>
            <a:r>
              <a:rPr lang="en-US" sz="2100" b="0" smtClean="0">
                <a:solidFill>
                  <a:schemeClr val="tx1"/>
                </a:solidFill>
                <a:latin typeface="+mn-lt"/>
              </a:rPr>
              <a:t>Law Firm </a:t>
            </a:r>
          </a:p>
          <a:p>
            <a:pPr marL="342900" indent="-342900">
              <a:buClr>
                <a:schemeClr val="accent1"/>
              </a:buClr>
              <a:buFont typeface="Arial" panose="020B0604020202020204" pitchFamily="34" charset="0"/>
              <a:buChar char="•"/>
            </a:pPr>
            <a:r>
              <a:rPr lang="en-US" sz="2400" b="0" smtClean="0">
                <a:solidFill>
                  <a:schemeClr val="tx1"/>
                </a:solidFill>
                <a:latin typeface="+mn-lt"/>
              </a:rPr>
              <a:t>Can a custodian self collect? </a:t>
            </a:r>
            <a:endParaRPr lang="en-US" sz="2400" b="0">
              <a:solidFill>
                <a:schemeClr val="tx1"/>
              </a:solidFill>
              <a:latin typeface="+mn-lt"/>
            </a:endParaRPr>
          </a:p>
          <a:p>
            <a:pPr marL="891540" lvl="2" indent="-274320">
              <a:buClr>
                <a:schemeClr val="accent1"/>
              </a:buClr>
              <a:buFont typeface="Arial" panose="020B0604020202020204" pitchFamily="34" charset="0"/>
              <a:buChar char="̶"/>
            </a:pPr>
            <a:r>
              <a:rPr lang="en-US" sz="2100" smtClean="0">
                <a:solidFill>
                  <a:schemeClr val="tx1"/>
                </a:solidFill>
              </a:rPr>
              <a:t>Will anything be lost?  </a:t>
            </a:r>
            <a:endParaRPr lang="en-US" sz="2100">
              <a:solidFill>
                <a:schemeClr val="tx1"/>
              </a:solidFill>
            </a:endParaRPr>
          </a:p>
          <a:p>
            <a:pPr marL="891540" lvl="2" indent="-274320">
              <a:buClr>
                <a:schemeClr val="accent1"/>
              </a:buClr>
              <a:buFont typeface="Arial" panose="020B0604020202020204" pitchFamily="34" charset="0"/>
              <a:buChar char="̶"/>
            </a:pPr>
            <a:r>
              <a:rPr lang="en-US" sz="2100" smtClean="0">
                <a:solidFill>
                  <a:schemeClr val="tx1"/>
                </a:solidFill>
              </a:rPr>
              <a:t>Will original metadata be preserved?</a:t>
            </a:r>
            <a:endParaRPr lang="en-US" sz="2100" b="0" smtClean="0">
              <a:solidFill>
                <a:schemeClr val="tx1"/>
              </a:solidFill>
              <a:latin typeface="+mn-lt"/>
            </a:endParaRPr>
          </a:p>
        </p:txBody>
      </p:sp>
      <p:sp>
        <p:nvSpPr>
          <p:cNvPr id="6" name="Slide Number Placeholder 5"/>
          <p:cNvSpPr>
            <a:spLocks noGrp="1"/>
          </p:cNvSpPr>
          <p:nvPr>
            <p:ph type="sldNum" sz="quarter" idx="12"/>
            <p:custDataLst>
              <p:tags r:id="rId3"/>
            </p:custDataLst>
          </p:nvPr>
        </p:nvSpPr>
        <p:spPr/>
        <p:txBody>
          <a:bodyPr/>
          <a:lstStyle/>
          <a:p>
            <a:fld id="{0EBF2EF9-CCB8-434E-BFC2-9A9C4DFBBE08}" type="slidenum">
              <a:rPr lang="en-GB" smtClean="0"/>
              <a:t>34</a:t>
            </a:fld>
            <a:endParaRPr lang="en-GB"/>
          </a:p>
        </p:txBody>
      </p:sp>
    </p:spTree>
    <p:extLst>
      <p:ext uri="{BB962C8B-B14F-4D97-AF65-F5344CB8AC3E}">
        <p14:creationId xmlns:p14="http://schemas.microsoft.com/office/powerpoint/2010/main" val="5930581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10858" y="228600"/>
            <a:ext cx="8374062" cy="670560"/>
          </a:xfrm>
        </p:spPr>
        <p:txBody>
          <a:bodyPr/>
          <a:lstStyle/>
          <a:p>
            <a:r>
              <a:rPr lang="en-US" sz="3200" smtClean="0">
                <a:solidFill>
                  <a:schemeClr val="accent1"/>
                </a:solidFill>
              </a:rPr>
              <a:t>Federal Rule of Evidence 502(d)</a:t>
            </a:r>
            <a:endParaRPr lang="en-US" sz="3200">
              <a:solidFill>
                <a:schemeClr val="accent1"/>
              </a:solidFill>
            </a:endParaRPr>
          </a:p>
        </p:txBody>
      </p:sp>
      <p:sp>
        <p:nvSpPr>
          <p:cNvPr id="3" name="Content Placeholder 2"/>
          <p:cNvSpPr>
            <a:spLocks noGrp="1"/>
          </p:cNvSpPr>
          <p:nvPr>
            <p:ph idx="1"/>
            <p:custDataLst>
              <p:tags r:id="rId2"/>
            </p:custDataLst>
          </p:nvPr>
        </p:nvSpPr>
        <p:spPr>
          <a:xfrm>
            <a:off x="541338" y="1468189"/>
            <a:ext cx="7941181" cy="5100320"/>
          </a:xfrm>
        </p:spPr>
        <p:txBody>
          <a:bodyPr/>
          <a:lstStyle/>
          <a:p>
            <a:pPr marL="339725" indent="-339725"/>
            <a:r>
              <a:rPr lang="en-US" sz="2400" b="0">
                <a:solidFill>
                  <a:prstClr val="black"/>
                </a:solidFill>
                <a:latin typeface="+mn-lt"/>
              </a:rPr>
              <a:t>(d) CONTROLLING EFFECT OF A COURT ORDER. </a:t>
            </a:r>
            <a:r>
              <a:rPr lang="en-US" sz="2400" b="0" smtClean="0">
                <a:solidFill>
                  <a:prstClr val="black"/>
                </a:solidFill>
                <a:latin typeface="+mn-lt"/>
              </a:rPr>
              <a:t/>
            </a:r>
            <a:br>
              <a:rPr lang="en-US" sz="2400" b="0" smtClean="0">
                <a:solidFill>
                  <a:prstClr val="black"/>
                </a:solidFill>
                <a:latin typeface="+mn-lt"/>
              </a:rPr>
            </a:br>
            <a:r>
              <a:rPr lang="en-US" sz="2400" b="0" smtClean="0">
                <a:solidFill>
                  <a:prstClr val="black"/>
                </a:solidFill>
                <a:latin typeface="+mn-lt"/>
              </a:rPr>
              <a:t>A </a:t>
            </a:r>
            <a:r>
              <a:rPr lang="en-US" sz="2400" b="0">
                <a:solidFill>
                  <a:prstClr val="black"/>
                </a:solidFill>
                <a:latin typeface="+mn-lt"/>
              </a:rPr>
              <a:t>federal court may order that the privilege or protection is </a:t>
            </a:r>
            <a:r>
              <a:rPr lang="en-US" sz="2400" b="0" smtClean="0">
                <a:solidFill>
                  <a:prstClr val="black"/>
                </a:solidFill>
                <a:latin typeface="+mn-lt"/>
              </a:rPr>
              <a:t>not </a:t>
            </a:r>
            <a:r>
              <a:rPr lang="en-US" sz="2400" b="0">
                <a:solidFill>
                  <a:prstClr val="black"/>
                </a:solidFill>
                <a:latin typeface="+mn-lt"/>
              </a:rPr>
              <a:t>waived by disclosure connected with the litigation pending before the court—</a:t>
            </a:r>
            <a:r>
              <a:rPr lang="en-US" sz="2400" b="0">
                <a:solidFill>
                  <a:schemeClr val="accent1"/>
                </a:solidFill>
                <a:latin typeface="+mn-lt"/>
              </a:rPr>
              <a:t>in which event the disclosure is also not a waiver in any other federal or state proceeding.</a:t>
            </a:r>
          </a:p>
          <a:p>
            <a:pPr marL="342900" indent="-342900">
              <a:buClr>
                <a:schemeClr val="accent1"/>
              </a:buClr>
              <a:buFont typeface="Arial" panose="020B0604020202020204" pitchFamily="34" charset="0"/>
              <a:buChar char="•"/>
            </a:pPr>
            <a:endParaRPr lang="en-US" sz="3000" b="0">
              <a:solidFill>
                <a:schemeClr val="tx1"/>
              </a:solidFill>
              <a:latin typeface="+mn-lt"/>
            </a:endParaRPr>
          </a:p>
        </p:txBody>
      </p:sp>
      <p:sp>
        <p:nvSpPr>
          <p:cNvPr id="6" name="Slide Number Placeholder 5"/>
          <p:cNvSpPr>
            <a:spLocks noGrp="1"/>
          </p:cNvSpPr>
          <p:nvPr>
            <p:ph type="sldNum" sz="quarter" idx="12"/>
            <p:custDataLst>
              <p:tags r:id="rId3"/>
            </p:custDataLst>
          </p:nvPr>
        </p:nvSpPr>
        <p:spPr/>
        <p:txBody>
          <a:bodyPr/>
          <a:lstStyle/>
          <a:p>
            <a:fld id="{0EBF2EF9-CCB8-434E-BFC2-9A9C4DFBBE08}" type="slidenum">
              <a:rPr lang="en-GB" smtClean="0"/>
              <a:t>35</a:t>
            </a:fld>
            <a:endParaRPr lang="en-GB"/>
          </a:p>
        </p:txBody>
      </p:sp>
      <p:pic>
        <p:nvPicPr>
          <p:cNvPr id="4" name="Picture 3"/>
          <p:cNvPicPr>
            <a:picLocks noChangeAspect="1"/>
          </p:cNvPicPr>
          <p:nvPr>
            <p:custDataLst>
              <p:tags r:id="rId4"/>
            </p:custDataLst>
          </p:nvPr>
        </p:nvPicPr>
        <p:blipFill>
          <a:blip r:embed="rId7"/>
          <a:stretch>
            <a:fillRect/>
          </a:stretch>
        </p:blipFill>
        <p:spPr>
          <a:xfrm>
            <a:off x="1962943" y="3657600"/>
            <a:ext cx="5733257" cy="2772678"/>
          </a:xfrm>
          <a:prstGeom prst="rect">
            <a:avLst/>
          </a:prstGeom>
        </p:spPr>
      </p:pic>
    </p:spTree>
    <p:extLst>
      <p:ext uri="{BB962C8B-B14F-4D97-AF65-F5344CB8AC3E}">
        <p14:creationId xmlns:p14="http://schemas.microsoft.com/office/powerpoint/2010/main" val="40757679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228600"/>
            <a:ext cx="8374062" cy="690880"/>
          </a:xfrm>
        </p:spPr>
        <p:txBody>
          <a:bodyPr/>
          <a:lstStyle/>
          <a:p>
            <a:r>
              <a:rPr lang="en-US" sz="3200" smtClean="0">
                <a:solidFill>
                  <a:schemeClr val="accent1"/>
                </a:solidFill>
              </a:rPr>
              <a:t>Rule 502(d) Order</a:t>
            </a:r>
            <a:endParaRPr lang="en-US" sz="3200">
              <a:solidFill>
                <a:schemeClr val="accent1"/>
              </a:solidFill>
            </a:endParaRPr>
          </a:p>
        </p:txBody>
      </p:sp>
      <p:sp>
        <p:nvSpPr>
          <p:cNvPr id="3" name="Content Placeholder 2"/>
          <p:cNvSpPr>
            <a:spLocks noGrp="1"/>
          </p:cNvSpPr>
          <p:nvPr>
            <p:ph idx="1"/>
            <p:custDataLst>
              <p:tags r:id="rId2"/>
            </p:custDataLst>
          </p:nvPr>
        </p:nvSpPr>
        <p:spPr>
          <a:xfrm>
            <a:off x="541338" y="1280160"/>
            <a:ext cx="8374062" cy="5120640"/>
          </a:xfrm>
        </p:spPr>
        <p:txBody>
          <a:bodyPr/>
          <a:lstStyle/>
          <a:p>
            <a:pPr marL="342900" indent="-342900">
              <a:lnSpc>
                <a:spcPct val="95000"/>
              </a:lnSpc>
              <a:spcBef>
                <a:spcPts val="1500"/>
              </a:spcBef>
              <a:buClr>
                <a:schemeClr val="accent1"/>
              </a:buClr>
              <a:buFont typeface="Arial" panose="020B0604020202020204" pitchFamily="34" charset="0"/>
              <a:buChar char="•"/>
            </a:pPr>
            <a:r>
              <a:rPr lang="en-US" sz="2400" b="0">
                <a:solidFill>
                  <a:schemeClr val="tx1"/>
                </a:solidFill>
                <a:latin typeface="+mn-lt"/>
              </a:rPr>
              <a:t>Explicitly incorporate Rule 502(d) language into any case-specific protective order regarding non-waiver</a:t>
            </a:r>
          </a:p>
          <a:p>
            <a:pPr marL="342900" indent="-342900">
              <a:lnSpc>
                <a:spcPct val="95000"/>
              </a:lnSpc>
              <a:spcBef>
                <a:spcPts val="1500"/>
              </a:spcBef>
              <a:buClr>
                <a:schemeClr val="accent1"/>
              </a:buClr>
              <a:buFont typeface="Arial" panose="020B0604020202020204" pitchFamily="34" charset="0"/>
              <a:buChar char="•"/>
            </a:pPr>
            <a:r>
              <a:rPr lang="en-US" sz="2400" b="0">
                <a:solidFill>
                  <a:schemeClr val="tx1"/>
                </a:solidFill>
                <a:latin typeface="+mn-lt"/>
              </a:rPr>
              <a:t>Explicitly remove inadvertence and reasonableness analysis under Rule 502(b) – </a:t>
            </a:r>
            <a:r>
              <a:rPr lang="en-US" sz="2400" i="1" err="1">
                <a:solidFill>
                  <a:schemeClr val="tx1"/>
                </a:solidFill>
                <a:latin typeface="+mn-lt"/>
              </a:rPr>
              <a:t>I</a:t>
            </a:r>
            <a:r>
              <a:rPr lang="en-US" sz="2400" i="1" err="1" smtClean="0">
                <a:solidFill>
                  <a:schemeClr val="tx1"/>
                </a:solidFill>
                <a:latin typeface="+mn-lt"/>
              </a:rPr>
              <a:t>rth </a:t>
            </a:r>
            <a:r>
              <a:rPr lang="en-US" sz="2400" i="1">
                <a:solidFill>
                  <a:schemeClr val="tx1"/>
                </a:solidFill>
                <a:latin typeface="+mn-lt"/>
              </a:rPr>
              <a:t>Solutions, LLC v. Windstream Commc’ns LLC</a:t>
            </a:r>
            <a:r>
              <a:rPr lang="en-US" sz="2400" b="0">
                <a:solidFill>
                  <a:schemeClr val="tx1"/>
                </a:solidFill>
                <a:latin typeface="+mn-lt"/>
              </a:rPr>
              <a:t>, </a:t>
            </a:r>
            <a:r>
              <a:rPr lang="en-US" sz="1800" b="0" smtClean="0">
                <a:solidFill>
                  <a:schemeClr val="tx1"/>
                </a:solidFill>
                <a:latin typeface="+mn-lt"/>
              </a:rPr>
              <a:t>No. 2:16-cv-219 </a:t>
            </a:r>
            <a:r>
              <a:rPr lang="en-US" sz="1800" b="0">
                <a:solidFill>
                  <a:schemeClr val="tx1"/>
                </a:solidFill>
                <a:latin typeface="+mn-lt"/>
              </a:rPr>
              <a:t>(S.D. Ohio Aug. 2, 2017)</a:t>
            </a:r>
          </a:p>
          <a:p>
            <a:pPr marL="342900" indent="-342900">
              <a:lnSpc>
                <a:spcPct val="95000"/>
              </a:lnSpc>
              <a:spcBef>
                <a:spcPts val="1500"/>
              </a:spcBef>
              <a:buClr>
                <a:schemeClr val="accent1"/>
              </a:buClr>
              <a:buFont typeface="Arial" panose="020B0604020202020204" pitchFamily="34" charset="0"/>
              <a:buChar char="•"/>
            </a:pPr>
            <a:r>
              <a:rPr lang="en-US" sz="2400" b="0">
                <a:solidFill>
                  <a:schemeClr val="tx1"/>
                </a:solidFill>
                <a:latin typeface="+mn-lt"/>
              </a:rPr>
              <a:t>Use broad non-waiver language to include any production of documents, not just an “inadvertent” production – incorporate “quick peek” reviews if appropriate</a:t>
            </a:r>
          </a:p>
          <a:p>
            <a:pPr marL="342900" indent="-342900">
              <a:lnSpc>
                <a:spcPct val="95000"/>
              </a:lnSpc>
              <a:spcBef>
                <a:spcPts val="1500"/>
              </a:spcBef>
              <a:buClr>
                <a:schemeClr val="accent1"/>
              </a:buClr>
              <a:buFont typeface="Arial" panose="020B0604020202020204" pitchFamily="34" charset="0"/>
              <a:buChar char="•"/>
            </a:pPr>
            <a:r>
              <a:rPr lang="en-US" sz="2400" b="0">
                <a:solidFill>
                  <a:schemeClr val="tx1"/>
                </a:solidFill>
                <a:latin typeface="+mn-lt"/>
              </a:rPr>
              <a:t>Also prepare clawback provisions to instruct as to procedures if a privileged document has been produced, inadvertently or otherwise</a:t>
            </a:r>
          </a:p>
          <a:p>
            <a:pPr marL="342900" indent="-342900">
              <a:buClr>
                <a:schemeClr val="accent1"/>
              </a:buClr>
              <a:buFont typeface="Arial" panose="020B0604020202020204" pitchFamily="34" charset="0"/>
              <a:buChar char="•"/>
            </a:pPr>
            <a:endParaRPr lang="en-US" sz="3000" b="0">
              <a:solidFill>
                <a:schemeClr val="tx1"/>
              </a:solidFill>
              <a:latin typeface="+mn-lt"/>
            </a:endParaRPr>
          </a:p>
        </p:txBody>
      </p:sp>
      <p:sp>
        <p:nvSpPr>
          <p:cNvPr id="6" name="Slide Number Placeholder 5"/>
          <p:cNvSpPr>
            <a:spLocks noGrp="1"/>
          </p:cNvSpPr>
          <p:nvPr>
            <p:ph type="sldNum" sz="quarter" idx="12"/>
            <p:custDataLst>
              <p:tags r:id="rId3"/>
            </p:custDataLst>
          </p:nvPr>
        </p:nvSpPr>
        <p:spPr/>
        <p:txBody>
          <a:bodyPr/>
          <a:lstStyle/>
          <a:p>
            <a:fld id="{0EBF2EF9-CCB8-434E-BFC2-9A9C4DFBBE08}" type="slidenum">
              <a:rPr lang="en-GB" smtClean="0"/>
              <a:t>36</a:t>
            </a:fld>
            <a:endParaRPr lang="en-GB"/>
          </a:p>
        </p:txBody>
      </p:sp>
    </p:spTree>
    <p:extLst>
      <p:ext uri="{BB962C8B-B14F-4D97-AF65-F5344CB8AC3E}">
        <p14:creationId xmlns:p14="http://schemas.microsoft.com/office/powerpoint/2010/main" val="24190528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2194" y="304800"/>
            <a:ext cx="8374062" cy="609600"/>
          </a:xfrm>
        </p:spPr>
        <p:txBody>
          <a:bodyPr/>
          <a:lstStyle/>
          <a:p>
            <a:r>
              <a:rPr lang="en-US" sz="3200" smtClean="0">
                <a:solidFill>
                  <a:schemeClr val="accent1"/>
                </a:solidFill>
              </a:rPr>
              <a:t>Leveraging Advanced Technology</a:t>
            </a:r>
            <a:endParaRPr lang="en-US" sz="3200">
              <a:solidFill>
                <a:schemeClr val="accent1"/>
              </a:solidFill>
            </a:endParaRPr>
          </a:p>
        </p:txBody>
      </p:sp>
      <p:sp>
        <p:nvSpPr>
          <p:cNvPr id="3" name="Content Placeholder 2"/>
          <p:cNvSpPr>
            <a:spLocks noGrp="1"/>
          </p:cNvSpPr>
          <p:nvPr>
            <p:ph idx="1"/>
            <p:custDataLst>
              <p:tags r:id="rId2"/>
            </p:custDataLst>
          </p:nvPr>
        </p:nvSpPr>
        <p:spPr>
          <a:xfrm>
            <a:off x="542194" y="1219200"/>
            <a:ext cx="8145462" cy="4876800"/>
          </a:xfrm>
        </p:spPr>
        <p:txBody>
          <a:bodyPr/>
          <a:lstStyle/>
          <a:p>
            <a:pPr marL="285750" indent="-285750">
              <a:buClr>
                <a:schemeClr val="accent1"/>
              </a:buClr>
              <a:buFont typeface="Arial" panose="020B0604020202020204" pitchFamily="34" charset="0"/>
              <a:buChar char="•"/>
            </a:pPr>
            <a:r>
              <a:rPr lang="en-US" sz="2400" b="0" smtClean="0">
                <a:solidFill>
                  <a:schemeClr val="tx1"/>
                </a:solidFill>
                <a:latin typeface="+mn-lt"/>
              </a:rPr>
              <a:t>Early Case Assessment (ECA):  using advanced technology to cull documents and identify key evidence</a:t>
            </a:r>
          </a:p>
          <a:p>
            <a:pPr marL="285750" indent="-285750">
              <a:buClr>
                <a:schemeClr val="accent1"/>
              </a:buClr>
              <a:buFont typeface="Arial" panose="020B0604020202020204" pitchFamily="34" charset="0"/>
              <a:buChar char="•"/>
            </a:pPr>
            <a:r>
              <a:rPr lang="en-US" sz="2400" b="0" smtClean="0">
                <a:solidFill>
                  <a:schemeClr val="tx1"/>
                </a:solidFill>
                <a:latin typeface="+mn-lt"/>
              </a:rPr>
              <a:t>Email Threading </a:t>
            </a:r>
          </a:p>
          <a:p>
            <a:pPr marL="285750" indent="-285750">
              <a:buClr>
                <a:schemeClr val="accent1"/>
              </a:buClr>
              <a:buFont typeface="Arial" panose="020B0604020202020204" pitchFamily="34" charset="0"/>
              <a:buChar char="•"/>
            </a:pPr>
            <a:r>
              <a:rPr lang="en-US" sz="2400" b="0" smtClean="0">
                <a:solidFill>
                  <a:schemeClr val="tx1"/>
                </a:solidFill>
                <a:latin typeface="+mn-lt"/>
              </a:rPr>
              <a:t>Predictive Coding a.k.a. Technology Assisted Review a.k.a</a:t>
            </a:r>
            <a:r>
              <a:rPr lang="en-US" sz="2400" b="0">
                <a:solidFill>
                  <a:schemeClr val="tx1"/>
                </a:solidFill>
                <a:latin typeface="+mn-lt"/>
              </a:rPr>
              <a:t>. </a:t>
            </a:r>
            <a:r>
              <a:rPr lang="en-US" sz="2400" b="0" smtClean="0">
                <a:solidFill>
                  <a:schemeClr val="tx1"/>
                </a:solidFill>
                <a:latin typeface="+mn-lt"/>
              </a:rPr>
              <a:t>TAR</a:t>
            </a:r>
          </a:p>
          <a:p>
            <a:pPr marL="514350" lvl="2" indent="-285750">
              <a:buClr>
                <a:schemeClr val="accent1"/>
              </a:buClr>
            </a:pPr>
            <a:r>
              <a:rPr lang="en-US" sz="2100" smtClean="0">
                <a:solidFill>
                  <a:schemeClr val="tx1"/>
                </a:solidFill>
              </a:rPr>
              <a:t>TAR 1.0:  Seed Sets and Training the System</a:t>
            </a:r>
          </a:p>
          <a:p>
            <a:pPr marL="514350" lvl="2" indent="-285750">
              <a:buClr>
                <a:schemeClr val="accent1"/>
              </a:buClr>
            </a:pPr>
            <a:r>
              <a:rPr lang="en-US" sz="2100" b="0" smtClean="0">
                <a:solidFill>
                  <a:schemeClr val="tx1"/>
                </a:solidFill>
                <a:latin typeface="+mn-lt"/>
              </a:rPr>
              <a:t>TAR 2.0:  Continuous Active Learning</a:t>
            </a:r>
          </a:p>
          <a:p>
            <a:pPr marL="285750" indent="-285750">
              <a:buClr>
                <a:schemeClr val="accent1"/>
              </a:buClr>
              <a:buFont typeface="Arial" panose="020B0604020202020204" pitchFamily="34" charset="0"/>
              <a:buChar char="•"/>
            </a:pPr>
            <a:r>
              <a:rPr lang="en-US" sz="2400" b="0" smtClean="0">
                <a:solidFill>
                  <a:schemeClr val="tx1"/>
                </a:solidFill>
                <a:latin typeface="+mn-lt"/>
              </a:rPr>
              <a:t>Automated Privilege Detection</a:t>
            </a:r>
          </a:p>
          <a:p>
            <a:pPr marL="285750" indent="-285750">
              <a:buClr>
                <a:schemeClr val="accent1"/>
              </a:buClr>
              <a:buFont typeface="Arial" panose="020B0604020202020204" pitchFamily="34" charset="0"/>
              <a:buChar char="•"/>
            </a:pPr>
            <a:r>
              <a:rPr lang="en-US" sz="2400" b="0" smtClean="0">
                <a:solidFill>
                  <a:schemeClr val="tx1"/>
                </a:solidFill>
                <a:latin typeface="+mn-lt"/>
              </a:rPr>
              <a:t>Automated Redaction Tools</a:t>
            </a:r>
            <a:endParaRPr lang="en-US" sz="2400" b="0">
              <a:solidFill>
                <a:schemeClr val="tx1"/>
              </a:solidFill>
              <a:latin typeface="+mn-lt"/>
            </a:endParaRPr>
          </a:p>
          <a:p>
            <a:pPr marL="285750" indent="-285750">
              <a:buClr>
                <a:schemeClr val="accent1"/>
              </a:buClr>
              <a:buFont typeface="Arial" panose="020B0604020202020204" pitchFamily="34" charset="0"/>
              <a:buChar char="•"/>
            </a:pPr>
            <a:r>
              <a:rPr lang="en-US" sz="2400" b="0" smtClean="0">
                <a:solidFill>
                  <a:schemeClr val="tx1"/>
                </a:solidFill>
                <a:latin typeface="+mn-lt"/>
              </a:rPr>
              <a:t>This </a:t>
            </a:r>
            <a:r>
              <a:rPr lang="en-US" sz="2400" b="0">
                <a:solidFill>
                  <a:schemeClr val="tx1"/>
                </a:solidFill>
                <a:latin typeface="+mn-lt"/>
              </a:rPr>
              <a:t>T</a:t>
            </a:r>
            <a:r>
              <a:rPr lang="en-US" sz="2400" b="0" smtClean="0">
                <a:solidFill>
                  <a:schemeClr val="tx1"/>
                </a:solidFill>
                <a:latin typeface="+mn-lt"/>
              </a:rPr>
              <a:t>echnology </a:t>
            </a:r>
            <a:r>
              <a:rPr lang="en-US" sz="2400" b="0">
                <a:solidFill>
                  <a:schemeClr val="tx1"/>
                </a:solidFill>
                <a:latin typeface="+mn-lt"/>
              </a:rPr>
              <a:t>S</a:t>
            </a:r>
            <a:r>
              <a:rPr lang="en-US" sz="2400" b="0" smtClean="0">
                <a:solidFill>
                  <a:schemeClr val="tx1"/>
                </a:solidFill>
                <a:latin typeface="+mn-lt"/>
              </a:rPr>
              <a:t>aves Substantial </a:t>
            </a:r>
            <a:r>
              <a:rPr lang="en-US" sz="2400" b="0">
                <a:solidFill>
                  <a:schemeClr val="tx1"/>
                </a:solidFill>
                <a:latin typeface="+mn-lt"/>
              </a:rPr>
              <a:t>T</a:t>
            </a:r>
            <a:r>
              <a:rPr lang="en-US" sz="2400" b="0" smtClean="0">
                <a:solidFill>
                  <a:schemeClr val="tx1"/>
                </a:solidFill>
                <a:latin typeface="+mn-lt"/>
              </a:rPr>
              <a:t>ime and Money</a:t>
            </a:r>
            <a:endParaRPr lang="en-US" sz="2400" b="0">
              <a:solidFill>
                <a:schemeClr val="tx1"/>
              </a:solidFill>
              <a:latin typeface="+mn-lt"/>
            </a:endParaRPr>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37</a:t>
            </a:fld>
            <a:endParaRPr lang="en-GB"/>
          </a:p>
        </p:txBody>
      </p:sp>
    </p:spTree>
    <p:extLst>
      <p:ext uri="{BB962C8B-B14F-4D97-AF65-F5344CB8AC3E}">
        <p14:creationId xmlns:p14="http://schemas.microsoft.com/office/powerpoint/2010/main" val="28941465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38200"/>
          </a:xfrm>
        </p:spPr>
        <p:txBody>
          <a:bodyPr/>
          <a:lstStyle/>
          <a:p>
            <a:r>
              <a:rPr lang="en-US" sz="3200">
                <a:solidFill>
                  <a:schemeClr val="accent1"/>
                </a:solidFill>
              </a:rPr>
              <a:t>Why Predictive Coding?</a:t>
            </a:r>
          </a:p>
        </p:txBody>
      </p:sp>
      <p:sp>
        <p:nvSpPr>
          <p:cNvPr id="3" name="Content Placeholder 2"/>
          <p:cNvSpPr>
            <a:spLocks noGrp="1"/>
          </p:cNvSpPr>
          <p:nvPr>
            <p:ph idx="1"/>
            <p:custDataLst>
              <p:tags r:id="rId2"/>
            </p:custDataLst>
          </p:nvPr>
        </p:nvSpPr>
        <p:spPr>
          <a:xfrm>
            <a:off x="541338" y="1295400"/>
            <a:ext cx="8062912" cy="4508061"/>
          </a:xfrm>
        </p:spPr>
        <p:txBody>
          <a:bodyPr/>
          <a:lstStyle/>
          <a:p>
            <a:pPr marL="285750" indent="-285750">
              <a:spcBef>
                <a:spcPts val="3000"/>
              </a:spcBef>
              <a:buClr>
                <a:schemeClr val="accent1"/>
              </a:buClr>
              <a:buFont typeface="Arial" panose="020B0604020202020204" pitchFamily="34" charset="0"/>
              <a:buChar char="•"/>
            </a:pPr>
            <a:r>
              <a:rPr lang="en-US" sz="2400" b="0">
                <a:solidFill>
                  <a:schemeClr val="tx1"/>
                </a:solidFill>
                <a:latin typeface="+mn-lt"/>
              </a:rPr>
              <a:t>Cost savings</a:t>
            </a:r>
          </a:p>
          <a:p>
            <a:pPr marL="285750" indent="-285750">
              <a:spcBef>
                <a:spcPts val="3000"/>
              </a:spcBef>
              <a:buClr>
                <a:schemeClr val="accent1"/>
              </a:buClr>
              <a:buFont typeface="Arial" panose="020B0604020202020204" pitchFamily="34" charset="0"/>
              <a:buChar char="•"/>
            </a:pPr>
            <a:r>
              <a:rPr lang="en-US" sz="2400" b="0">
                <a:solidFill>
                  <a:schemeClr val="tx1"/>
                </a:solidFill>
                <a:latin typeface="+mn-lt"/>
              </a:rPr>
              <a:t>Time savings</a:t>
            </a:r>
          </a:p>
          <a:p>
            <a:pPr marL="285750" indent="-285750">
              <a:spcBef>
                <a:spcPts val="3000"/>
              </a:spcBef>
              <a:buClr>
                <a:schemeClr val="accent1"/>
              </a:buClr>
              <a:buFont typeface="Arial" panose="020B0604020202020204" pitchFamily="34" charset="0"/>
              <a:buChar char="•"/>
            </a:pPr>
            <a:r>
              <a:rPr lang="en-US" sz="2400" b="0">
                <a:solidFill>
                  <a:schemeClr val="tx1"/>
                </a:solidFill>
                <a:latin typeface="+mn-lt"/>
              </a:rPr>
              <a:t>Reduced risk of errors (?)</a:t>
            </a:r>
          </a:p>
          <a:p>
            <a:pPr marL="285750" indent="-285750">
              <a:spcBef>
                <a:spcPts val="3000"/>
              </a:spcBef>
              <a:buClr>
                <a:schemeClr val="accent1"/>
              </a:buClr>
              <a:buFont typeface="Arial" panose="020B0604020202020204" pitchFamily="34" charset="0"/>
              <a:buChar char="•"/>
            </a:pPr>
            <a:r>
              <a:rPr lang="en-US" sz="2400" b="0">
                <a:solidFill>
                  <a:schemeClr val="tx1"/>
                </a:solidFill>
                <a:latin typeface="+mn-lt"/>
              </a:rPr>
              <a:t>Greater objectivity in classifications</a:t>
            </a:r>
          </a:p>
          <a:p>
            <a:pPr marL="285750" indent="-285750">
              <a:spcBef>
                <a:spcPts val="3000"/>
              </a:spcBef>
              <a:buClr>
                <a:schemeClr val="accent1"/>
              </a:buClr>
              <a:buFont typeface="Arial" panose="020B0604020202020204" pitchFamily="34" charset="0"/>
              <a:buChar char="•"/>
            </a:pPr>
            <a:r>
              <a:rPr lang="en-US" sz="2400" b="0">
                <a:solidFill>
                  <a:schemeClr val="tx1"/>
                </a:solidFill>
                <a:latin typeface="+mn-lt"/>
              </a:rPr>
              <a:t>Sometimes volume of documents and/or value of case makes </a:t>
            </a:r>
            <a:r>
              <a:rPr lang="en-US" sz="2400" b="0" smtClean="0">
                <a:solidFill>
                  <a:schemeClr val="tx1"/>
                </a:solidFill>
                <a:latin typeface="+mn-lt"/>
              </a:rPr>
              <a:t>100% human </a:t>
            </a:r>
            <a:r>
              <a:rPr lang="en-US" sz="2400" b="0">
                <a:solidFill>
                  <a:schemeClr val="tx1"/>
                </a:solidFill>
                <a:latin typeface="+mn-lt"/>
              </a:rPr>
              <a:t>review </a:t>
            </a:r>
            <a:r>
              <a:rPr lang="en-US" sz="2400" b="0" smtClean="0">
                <a:solidFill>
                  <a:schemeClr val="tx1"/>
                </a:solidFill>
                <a:latin typeface="+mn-lt"/>
              </a:rPr>
              <a:t>impractical</a:t>
            </a:r>
            <a:endParaRPr lang="en-US" sz="2400" b="0">
              <a:solidFill>
                <a:schemeClr val="tx1"/>
              </a:solidFill>
              <a:latin typeface="+mn-lt"/>
            </a:endParaRPr>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38</a:t>
            </a:fld>
            <a:endParaRPr lang="en-GB"/>
          </a:p>
        </p:txBody>
      </p:sp>
    </p:spTree>
    <p:extLst>
      <p:ext uri="{BB962C8B-B14F-4D97-AF65-F5344CB8AC3E}">
        <p14:creationId xmlns:p14="http://schemas.microsoft.com/office/powerpoint/2010/main" val="31047305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9" y="228600"/>
            <a:ext cx="8374062" cy="650240"/>
          </a:xfrm>
        </p:spPr>
        <p:txBody>
          <a:bodyPr/>
          <a:lstStyle/>
          <a:p>
            <a:r>
              <a:rPr lang="en-US" sz="3200" smtClean="0">
                <a:solidFill>
                  <a:schemeClr val="accent1"/>
                </a:solidFill>
              </a:rPr>
              <a:t>Production Considerations</a:t>
            </a:r>
            <a:endParaRPr lang="en-US" sz="3200">
              <a:solidFill>
                <a:schemeClr val="accent1"/>
              </a:solidFill>
            </a:endParaRPr>
          </a:p>
        </p:txBody>
      </p:sp>
      <p:sp>
        <p:nvSpPr>
          <p:cNvPr id="3" name="Content Placeholder 2"/>
          <p:cNvSpPr>
            <a:spLocks noGrp="1"/>
          </p:cNvSpPr>
          <p:nvPr>
            <p:ph idx="1"/>
            <p:custDataLst>
              <p:tags r:id="rId2"/>
            </p:custDataLst>
          </p:nvPr>
        </p:nvSpPr>
        <p:spPr>
          <a:xfrm>
            <a:off x="541339" y="1270000"/>
            <a:ext cx="8155190" cy="5130800"/>
          </a:xfrm>
        </p:spPr>
        <p:txBody>
          <a:bodyPr/>
          <a:lstStyle/>
          <a:p>
            <a:pPr marL="342900" indent="-342900">
              <a:buClr>
                <a:schemeClr val="accent1"/>
              </a:buClr>
              <a:buFont typeface="Arial" panose="020B0604020202020204" pitchFamily="34" charset="0"/>
              <a:buChar char="•"/>
            </a:pPr>
            <a:r>
              <a:rPr lang="en-US" sz="2400" b="0" smtClean="0">
                <a:solidFill>
                  <a:schemeClr val="tx1"/>
                </a:solidFill>
                <a:latin typeface="+mn-lt"/>
              </a:rPr>
              <a:t>Production specifications may be negotiated or even included in a formal protocol discussed and agreed to with the opponent </a:t>
            </a:r>
          </a:p>
          <a:p>
            <a:pPr marL="342900" indent="-342900">
              <a:buClr>
                <a:schemeClr val="accent1"/>
              </a:buClr>
              <a:buFont typeface="Arial" panose="020B0604020202020204" pitchFamily="34" charset="0"/>
              <a:buChar char="•"/>
            </a:pPr>
            <a:r>
              <a:rPr lang="en-US" sz="2400" b="0" smtClean="0">
                <a:solidFill>
                  <a:schemeClr val="tx1"/>
                </a:solidFill>
                <a:latin typeface="+mn-lt"/>
              </a:rPr>
              <a:t>Important information found in the specifications includes:</a:t>
            </a:r>
            <a:endParaRPr lang="en-US" sz="2400" b="0">
              <a:solidFill>
                <a:schemeClr val="tx1"/>
              </a:solidFill>
              <a:latin typeface="+mn-lt"/>
            </a:endParaRPr>
          </a:p>
          <a:p>
            <a:pPr marL="800100" lvl="3" indent="-342900">
              <a:spcAft>
                <a:spcPts val="600"/>
              </a:spcAft>
              <a:buClr>
                <a:schemeClr val="accent1"/>
              </a:buClr>
              <a:buFont typeface="Arial Narrow" panose="020B0606020202030204" pitchFamily="34" charset="0"/>
              <a:buChar char="–"/>
            </a:pPr>
            <a:r>
              <a:rPr lang="en-US">
                <a:solidFill>
                  <a:schemeClr val="tx1"/>
                </a:solidFill>
              </a:rPr>
              <a:t>Format of production</a:t>
            </a:r>
          </a:p>
          <a:p>
            <a:pPr marL="800100" lvl="3" indent="-342900">
              <a:spcBef>
                <a:spcPts val="300"/>
              </a:spcBef>
              <a:spcAft>
                <a:spcPts val="600"/>
              </a:spcAft>
              <a:buClr>
                <a:schemeClr val="accent1"/>
              </a:buClr>
              <a:buFont typeface="Arial Narrow" panose="020B0606020202030204" pitchFamily="34" charset="0"/>
              <a:buChar char="–"/>
            </a:pPr>
            <a:r>
              <a:rPr lang="en-US">
                <a:solidFill>
                  <a:schemeClr val="tx1"/>
                </a:solidFill>
              </a:rPr>
              <a:t>Bates numbering</a:t>
            </a:r>
          </a:p>
          <a:p>
            <a:pPr marL="800100" lvl="3" indent="-342900">
              <a:spcBef>
                <a:spcPts val="300"/>
              </a:spcBef>
              <a:spcAft>
                <a:spcPts val="600"/>
              </a:spcAft>
              <a:buClr>
                <a:schemeClr val="accent1"/>
              </a:buClr>
              <a:buFont typeface="Arial Narrow" panose="020B0606020202030204" pitchFamily="34" charset="0"/>
              <a:buChar char="–"/>
            </a:pPr>
            <a:r>
              <a:rPr lang="en-US">
                <a:solidFill>
                  <a:schemeClr val="tx1"/>
                </a:solidFill>
              </a:rPr>
              <a:t>Acceptable production media</a:t>
            </a:r>
          </a:p>
          <a:p>
            <a:pPr marL="800100" lvl="3" indent="-342900">
              <a:spcBef>
                <a:spcPts val="300"/>
              </a:spcBef>
              <a:spcAft>
                <a:spcPts val="600"/>
              </a:spcAft>
              <a:buClr>
                <a:schemeClr val="accent1"/>
              </a:buClr>
              <a:buFont typeface="Arial Narrow" panose="020B0606020202030204" pitchFamily="34" charset="0"/>
              <a:buChar char="–"/>
            </a:pPr>
            <a:r>
              <a:rPr lang="en-US">
                <a:solidFill>
                  <a:schemeClr val="tx1"/>
                </a:solidFill>
              </a:rPr>
              <a:t>Required metadata</a:t>
            </a:r>
          </a:p>
          <a:p>
            <a:pPr marL="800100" lvl="3" indent="-342900">
              <a:spcBef>
                <a:spcPts val="300"/>
              </a:spcBef>
              <a:spcAft>
                <a:spcPts val="600"/>
              </a:spcAft>
              <a:buClr>
                <a:schemeClr val="accent1"/>
              </a:buClr>
              <a:buFont typeface="Arial Narrow" panose="020B0606020202030204" pitchFamily="34" charset="0"/>
              <a:buChar char="–"/>
            </a:pPr>
            <a:r>
              <a:rPr lang="en-US">
                <a:solidFill>
                  <a:schemeClr val="tx1"/>
                </a:solidFill>
              </a:rPr>
              <a:t>Non-waiver order</a:t>
            </a:r>
          </a:p>
        </p:txBody>
      </p:sp>
      <p:sp>
        <p:nvSpPr>
          <p:cNvPr id="6" name="Slide Number Placeholder 5"/>
          <p:cNvSpPr>
            <a:spLocks noGrp="1"/>
          </p:cNvSpPr>
          <p:nvPr>
            <p:ph type="sldNum" sz="quarter" idx="12"/>
            <p:custDataLst>
              <p:tags r:id="rId3"/>
            </p:custDataLst>
          </p:nvPr>
        </p:nvSpPr>
        <p:spPr/>
        <p:txBody>
          <a:bodyPr/>
          <a:lstStyle/>
          <a:p>
            <a:fld id="{0EBF2EF9-CCB8-434E-BFC2-9A9C4DFBBE08}" type="slidenum">
              <a:rPr lang="en-GB" smtClean="0"/>
              <a:t>39</a:t>
            </a:fld>
            <a:endParaRPr lang="en-GB"/>
          </a:p>
        </p:txBody>
      </p:sp>
      <p:pic>
        <p:nvPicPr>
          <p:cNvPr id="5" name="Picture 4" descr="Download Information Network Computer Internet Data Icon HQ PNG Image ..."/>
          <p:cNvPicPr>
            <a:picLocks noChangeAspect="1"/>
          </p:cNvPicPr>
          <p:nvPr>
            <p:custDataLst>
              <p:tags r:id="rId4"/>
            </p:custDataLst>
          </p:nvPr>
        </p:nvPicPr>
        <p:blipFill>
          <a:blip r:embed="rId7">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27600" y="2971800"/>
            <a:ext cx="3987801" cy="3733800"/>
          </a:xfrm>
          <a:prstGeom prst="rect">
            <a:avLst/>
          </a:prstGeom>
        </p:spPr>
      </p:pic>
    </p:spTree>
    <p:extLst>
      <p:ext uri="{BB962C8B-B14F-4D97-AF65-F5344CB8AC3E}">
        <p14:creationId xmlns:p14="http://schemas.microsoft.com/office/powerpoint/2010/main" val="31472118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374062" cy="762000"/>
          </a:xfrm>
        </p:spPr>
        <p:txBody>
          <a:bodyPr/>
          <a:lstStyle/>
          <a:p>
            <a:r>
              <a:rPr lang="en-US" sz="3200" smtClean="0">
                <a:solidFill>
                  <a:schemeClr val="accent1"/>
                </a:solidFill>
              </a:rPr>
              <a:t>Disclaimer</a:t>
            </a:r>
            <a:endParaRPr lang="en-US" sz="3200">
              <a:solidFill>
                <a:schemeClr val="accent1"/>
              </a:solidFill>
            </a:endParaRPr>
          </a:p>
        </p:txBody>
      </p:sp>
      <p:sp>
        <p:nvSpPr>
          <p:cNvPr id="3" name="Content Placeholder 2"/>
          <p:cNvSpPr>
            <a:spLocks noGrp="1"/>
          </p:cNvSpPr>
          <p:nvPr>
            <p:ph idx="1"/>
            <p:custDataLst>
              <p:tags r:id="rId2"/>
            </p:custDataLst>
          </p:nvPr>
        </p:nvSpPr>
        <p:spPr>
          <a:xfrm>
            <a:off x="457200" y="1371600"/>
            <a:ext cx="8297862" cy="4718050"/>
          </a:xfrm>
        </p:spPr>
        <p:txBody>
          <a:bodyPr/>
          <a:lstStyle/>
          <a:p>
            <a:pPr marL="342900" indent="-342900">
              <a:buClr>
                <a:schemeClr val="accent1"/>
              </a:buClr>
              <a:buFont typeface="Arial" panose="020B0604020202020204" pitchFamily="34" charset="0"/>
              <a:buChar char="•"/>
            </a:pPr>
            <a:r>
              <a:rPr lang="en-US" sz="2800" b="0">
                <a:solidFill>
                  <a:schemeClr val="tx1"/>
                </a:solidFill>
                <a:latin typeface="+mn-lt"/>
              </a:rPr>
              <a:t>This presentation is informational in nature and may not be relied upon as legal advice. </a:t>
            </a:r>
            <a:endParaRPr lang="en-US" sz="2800" b="0" smtClean="0">
              <a:solidFill>
                <a:schemeClr val="tx1"/>
              </a:solidFill>
              <a:latin typeface="+mn-lt"/>
            </a:endParaRPr>
          </a:p>
          <a:p>
            <a:pPr marL="342900" indent="-342900">
              <a:buClr>
                <a:schemeClr val="accent1"/>
              </a:buClr>
              <a:buFont typeface="Arial" panose="020B0604020202020204" pitchFamily="34" charset="0"/>
              <a:buChar char="•"/>
            </a:pPr>
            <a:r>
              <a:rPr lang="en-US" sz="2800" b="0">
                <a:solidFill>
                  <a:schemeClr val="tx1"/>
                </a:solidFill>
              </a:rPr>
              <a:t>This presentation is not age appropriate for children, senior </a:t>
            </a:r>
            <a:r>
              <a:rPr lang="en-US" sz="2800" b="0" smtClean="0">
                <a:solidFill>
                  <a:schemeClr val="tx1"/>
                </a:solidFill>
              </a:rPr>
              <a:t>citizens, </a:t>
            </a:r>
            <a:r>
              <a:rPr lang="en-US" sz="2800" b="0">
                <a:solidFill>
                  <a:schemeClr val="tx1"/>
                </a:solidFill>
              </a:rPr>
              <a:t>or those with high blood pressure </a:t>
            </a:r>
            <a:r>
              <a:rPr lang="en-US" sz="2800" b="0" smtClean="0">
                <a:solidFill>
                  <a:schemeClr val="tx1"/>
                </a:solidFill>
              </a:rPr>
              <a:t>or a </a:t>
            </a:r>
            <a:r>
              <a:rPr lang="en-US" sz="2800" b="0">
                <a:solidFill>
                  <a:schemeClr val="tx1"/>
                </a:solidFill>
              </a:rPr>
              <a:t>history of heart conditions. All stunts are performed by professionals. Do not try these at home.</a:t>
            </a:r>
          </a:p>
          <a:p>
            <a:pPr>
              <a:buClr>
                <a:schemeClr val="accent1"/>
              </a:buClr>
            </a:pPr>
            <a:endParaRPr lang="en-US" sz="2800" b="0">
              <a:solidFill>
                <a:schemeClr val="tx1"/>
              </a:solidFill>
              <a:latin typeface="+mn-lt"/>
            </a:endParaRPr>
          </a:p>
          <a:p>
            <a:endParaRPr lang="en-US"/>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4</a:t>
            </a:fld>
            <a:endParaRPr lang="en-GB"/>
          </a:p>
        </p:txBody>
      </p:sp>
    </p:spTree>
    <p:extLst>
      <p:ext uri="{BB962C8B-B14F-4D97-AF65-F5344CB8AC3E}">
        <p14:creationId xmlns:p14="http://schemas.microsoft.com/office/powerpoint/2010/main" val="16327078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33398" y="1219200"/>
            <a:ext cx="8069263" cy="5069796"/>
          </a:xfrm>
        </p:spPr>
        <p:txBody>
          <a:bodyPr/>
          <a:lstStyle/>
          <a:p>
            <a:pPr marL="285750" indent="-285750">
              <a:lnSpc>
                <a:spcPct val="95000"/>
              </a:lnSpc>
              <a:buClr>
                <a:schemeClr val="accent1"/>
              </a:buClr>
              <a:buFont typeface="Arial" panose="020B0604020202020204" pitchFamily="34" charset="0"/>
              <a:buChar char="•"/>
            </a:pPr>
            <a:r>
              <a:rPr lang="en-US" sz="2400" b="0" smtClean="0">
                <a:solidFill>
                  <a:schemeClr val="tx1"/>
                </a:solidFill>
                <a:latin typeface="+mn-lt"/>
              </a:rPr>
              <a:t>The European General Data Protection Regulation (GDPR) prohibits “processing” or “transfer” of “personal data” of European data subjects</a:t>
            </a:r>
          </a:p>
          <a:p>
            <a:pPr marL="285750" indent="-285750">
              <a:lnSpc>
                <a:spcPct val="95000"/>
              </a:lnSpc>
              <a:buClr>
                <a:schemeClr val="accent1"/>
              </a:buClr>
              <a:buFont typeface="Arial" panose="020B0604020202020204" pitchFamily="34" charset="0"/>
              <a:buChar char="•"/>
            </a:pPr>
            <a:r>
              <a:rPr lang="en-US" sz="2400" b="0">
                <a:solidFill>
                  <a:schemeClr val="tx1"/>
                </a:solidFill>
                <a:latin typeface="+mn-lt"/>
              </a:rPr>
              <a:t>P</a:t>
            </a:r>
            <a:r>
              <a:rPr lang="en-US" sz="2400" b="0" smtClean="0">
                <a:solidFill>
                  <a:schemeClr val="tx1"/>
                </a:solidFill>
                <a:latin typeface="+mn-lt"/>
              </a:rPr>
              <a:t>enalties for violations are severe:  up to the greater of 20 million Euro or 4% of worldwide annual revenue</a:t>
            </a:r>
          </a:p>
          <a:p>
            <a:pPr marL="285750" indent="-285750">
              <a:lnSpc>
                <a:spcPct val="95000"/>
              </a:lnSpc>
              <a:buClr>
                <a:schemeClr val="accent1"/>
              </a:buClr>
              <a:buFont typeface="Arial" panose="020B0604020202020204" pitchFamily="34" charset="0"/>
              <a:buChar char="•"/>
            </a:pPr>
            <a:r>
              <a:rPr lang="en-US" sz="2400" b="0" smtClean="0">
                <a:solidFill>
                  <a:schemeClr val="tx1"/>
                </a:solidFill>
                <a:latin typeface="+mn-lt"/>
              </a:rPr>
              <a:t>Accordingly, </a:t>
            </a:r>
            <a:r>
              <a:rPr lang="en-US" sz="2400" b="0" smtClean="0">
                <a:solidFill>
                  <a:schemeClr val="accent1"/>
                </a:solidFill>
                <a:latin typeface="+mn-lt"/>
              </a:rPr>
              <a:t>do not transfer documents from Europe to the U.S. for discovery without first discussing these issues with us </a:t>
            </a:r>
          </a:p>
          <a:p>
            <a:pPr marL="285750" indent="-285750">
              <a:lnSpc>
                <a:spcPct val="95000"/>
              </a:lnSpc>
              <a:buClr>
                <a:schemeClr val="accent1"/>
              </a:buClr>
              <a:buFont typeface="Arial" panose="020B0604020202020204" pitchFamily="34" charset="0"/>
              <a:buChar char="•"/>
            </a:pPr>
            <a:r>
              <a:rPr lang="en-US" sz="2400" b="0" smtClean="0">
                <a:solidFill>
                  <a:schemeClr val="tx1"/>
                </a:solidFill>
                <a:latin typeface="+mn-lt"/>
              </a:rPr>
              <a:t>We are also seeing increased attention to privacy in other jurisdictions outside the U.S., including jurisdictions in Asia and Australia</a:t>
            </a:r>
          </a:p>
        </p:txBody>
      </p:sp>
      <p:sp>
        <p:nvSpPr>
          <p:cNvPr id="5" name="Title 6"/>
          <p:cNvSpPr txBox="1"/>
          <p:nvPr>
            <p:custDataLst>
              <p:tags r:id="rId2"/>
            </p:custDataLst>
          </p:nvPr>
        </p:nvSpPr>
        <p:spPr>
          <a:xfrm>
            <a:off x="533398" y="457200"/>
            <a:ext cx="8276771" cy="529771"/>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r>
              <a:rPr lang="en-US" smtClean="0">
                <a:solidFill>
                  <a:srgbClr val="E03A3E"/>
                </a:solidFill>
                <a:latin typeface="Arial"/>
              </a:rPr>
              <a:t>Cross-Border Discovery and GDPR</a:t>
            </a:r>
            <a:endParaRPr lang="en-US">
              <a:solidFill>
                <a:srgbClr val="E03A3E"/>
              </a:solidFill>
              <a:latin typeface="Arial"/>
            </a:endParaRPr>
          </a:p>
        </p:txBody>
      </p:sp>
      <p:sp>
        <p:nvSpPr>
          <p:cNvPr id="2" name="Slide Number Placeholder 1"/>
          <p:cNvSpPr>
            <a:spLocks noGrp="1"/>
          </p:cNvSpPr>
          <p:nvPr>
            <p:ph type="sldNum" sz="quarter" idx="12"/>
            <p:custDataLst>
              <p:tags r:id="rId3"/>
            </p:custDataLst>
          </p:nvPr>
        </p:nvSpPr>
        <p:spPr/>
        <p:txBody>
          <a:bodyPr/>
          <a:lstStyle/>
          <a:p>
            <a:fld id="{0EBF2EF9-CCB8-434E-BFC2-9A9C4DFBBE08}" type="slidenum">
              <a:rPr lang="en-GB" smtClean="0"/>
              <a:t>40</a:t>
            </a:fld>
            <a:endParaRPr lang="en-GB"/>
          </a:p>
        </p:txBody>
      </p:sp>
    </p:spTree>
    <p:extLst>
      <p:ext uri="{BB962C8B-B14F-4D97-AF65-F5344CB8AC3E}">
        <p14:creationId xmlns:p14="http://schemas.microsoft.com/office/powerpoint/2010/main" val="19399957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1"/>
            <a:ext cx="9144000" cy="3106800"/>
          </a:xfrm>
        </p:spPr>
      </p:pic>
      <p:sp>
        <p:nvSpPr>
          <p:cNvPr id="3" name="Title 2"/>
          <p:cNvSpPr>
            <a:spLocks noGrp="1"/>
          </p:cNvSpPr>
          <p:nvPr>
            <p:ph type="ctrTitle"/>
            <p:custDataLst>
              <p:tags r:id="rId2"/>
            </p:custDataLst>
          </p:nvPr>
        </p:nvSpPr>
        <p:spPr>
          <a:xfrm>
            <a:off x="541338" y="3387600"/>
            <a:ext cx="8368486" cy="1519200"/>
          </a:xfrm>
        </p:spPr>
        <p:txBody>
          <a:bodyPr/>
          <a:lstStyle/>
          <a:p>
            <a:r>
              <a:rPr lang="en-US" smtClean="0"/>
              <a:t>The “Dirty Dozen”: Pitfalls to Avoid in Working with E-Discovery Service Providers </a:t>
            </a:r>
            <a:endParaRPr lang="en-US"/>
          </a:p>
        </p:txBody>
      </p:sp>
      <p:sp>
        <p:nvSpPr>
          <p:cNvPr id="6" name="Slide Number Placeholder 5"/>
          <p:cNvSpPr>
            <a:spLocks noGrp="1"/>
          </p:cNvSpPr>
          <p:nvPr>
            <p:ph type="sldNum" sz="quarter" idx="17"/>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41</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spTree>
    <p:extLst>
      <p:ext uri="{BB962C8B-B14F-4D97-AF65-F5344CB8AC3E}">
        <p14:creationId xmlns:p14="http://schemas.microsoft.com/office/powerpoint/2010/main" val="423550354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1333928"/>
            <a:ext cx="8458200" cy="5066872"/>
          </a:xfrm>
        </p:spPr>
        <p:txBody>
          <a:bodyPr/>
          <a:lstStyle/>
          <a:p>
            <a:pPr marL="365760" lvl="1" indent="-365760">
              <a:lnSpc>
                <a:spcPct val="95000"/>
              </a:lnSpc>
              <a:spcBef>
                <a:spcPts val="600"/>
              </a:spcBef>
              <a:buClr>
                <a:schemeClr val="accent1"/>
              </a:buClr>
              <a:buFont typeface="+mj-lt"/>
              <a:buAutoNum type="arabicPeriod"/>
            </a:pPr>
            <a:r>
              <a:rPr lang="en-US" sz="1700" b="0" smtClean="0">
                <a:solidFill>
                  <a:schemeClr val="tx1"/>
                </a:solidFill>
                <a:latin typeface="+mn-lt"/>
              </a:rPr>
              <a:t>When comparing provider </a:t>
            </a:r>
            <a:r>
              <a:rPr lang="en-US" sz="1700" b="0" i="1" smtClean="0">
                <a:solidFill>
                  <a:schemeClr val="accent1"/>
                </a:solidFill>
                <a:latin typeface="+mn-lt"/>
              </a:rPr>
              <a:t>processing and hosting </a:t>
            </a:r>
            <a:r>
              <a:rPr lang="en-US" sz="1700" b="0" smtClean="0">
                <a:solidFill>
                  <a:schemeClr val="tx1"/>
                </a:solidFill>
                <a:latin typeface="+mn-lt"/>
              </a:rPr>
              <a:t>pricing, be sure to </a:t>
            </a:r>
            <a:r>
              <a:rPr lang="en-US" sz="1700" b="0" smtClean="0">
                <a:solidFill>
                  <a:schemeClr val="tx1"/>
                </a:solidFill>
              </a:rPr>
              <a:t>compare “apples-to-apples”</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When </a:t>
            </a:r>
            <a:r>
              <a:rPr lang="en-US" sz="1700" b="0">
                <a:solidFill>
                  <a:schemeClr val="tx1"/>
                </a:solidFill>
              </a:rPr>
              <a:t>comparing provider </a:t>
            </a:r>
            <a:r>
              <a:rPr lang="en-US" sz="1700" b="0" i="1">
                <a:solidFill>
                  <a:schemeClr val="accent1"/>
                </a:solidFill>
              </a:rPr>
              <a:t>review</a:t>
            </a:r>
            <a:r>
              <a:rPr lang="en-US" sz="1700" b="0">
                <a:solidFill>
                  <a:schemeClr val="tx1"/>
                </a:solidFill>
              </a:rPr>
              <a:t> pricing, be sure to compare “apples-to-apples</a:t>
            </a:r>
            <a:r>
              <a:rPr lang="en-US" sz="1700" b="0" smtClean="0">
                <a:solidFill>
                  <a:schemeClr val="tx1"/>
                </a:solidFill>
              </a:rPr>
              <a:t>”</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Not </a:t>
            </a:r>
            <a:r>
              <a:rPr lang="en-US" sz="1700" b="0">
                <a:solidFill>
                  <a:schemeClr val="tx1"/>
                </a:solidFill>
              </a:rPr>
              <a:t>all ECA/culling is alike</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When </a:t>
            </a:r>
            <a:r>
              <a:rPr lang="en-US" sz="1700" b="0">
                <a:solidFill>
                  <a:schemeClr val="tx1"/>
                </a:solidFill>
              </a:rPr>
              <a:t>contracting with providers, be sure to adequately consider data security issues</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When </a:t>
            </a:r>
            <a:r>
              <a:rPr lang="en-US" sz="1700" b="0">
                <a:solidFill>
                  <a:schemeClr val="tx1"/>
                </a:solidFill>
              </a:rPr>
              <a:t>contracting with providers, be sure that the contract covers all applicable charges (including data export charges) and that there are no reviewer charges during supplier database downtime  </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Not </a:t>
            </a:r>
            <a:r>
              <a:rPr lang="en-US" sz="1700" b="0">
                <a:solidFill>
                  <a:schemeClr val="tx1"/>
                </a:solidFill>
              </a:rPr>
              <a:t>all deduping is </a:t>
            </a:r>
            <a:r>
              <a:rPr lang="en-US" sz="1700" b="0" smtClean="0">
                <a:solidFill>
                  <a:schemeClr val="tx1"/>
                </a:solidFill>
              </a:rPr>
              <a:t>alike</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Not </a:t>
            </a:r>
            <a:r>
              <a:rPr lang="en-US" sz="1700" b="0">
                <a:solidFill>
                  <a:schemeClr val="tx1"/>
                </a:solidFill>
              </a:rPr>
              <a:t>all </a:t>
            </a:r>
            <a:r>
              <a:rPr lang="en-US" sz="1700" b="0" smtClean="0">
                <a:solidFill>
                  <a:schemeClr val="tx1"/>
                </a:solidFill>
              </a:rPr>
              <a:t>email </a:t>
            </a:r>
            <a:r>
              <a:rPr lang="en-US" sz="1700" b="0">
                <a:solidFill>
                  <a:schemeClr val="tx1"/>
                </a:solidFill>
              </a:rPr>
              <a:t>threading is </a:t>
            </a:r>
            <a:r>
              <a:rPr lang="en-US" sz="1700" b="0" smtClean="0">
                <a:solidFill>
                  <a:schemeClr val="tx1"/>
                </a:solidFill>
              </a:rPr>
              <a:t>alike</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Avoid </a:t>
            </a:r>
            <a:r>
              <a:rPr lang="en-US" sz="1700" b="0">
                <a:solidFill>
                  <a:schemeClr val="tx1"/>
                </a:solidFill>
              </a:rPr>
              <a:t>use of too many issue tags (preferably 10 or fewer</a:t>
            </a:r>
            <a:r>
              <a:rPr lang="en-US" sz="1700" b="0" smtClean="0">
                <a:solidFill>
                  <a:schemeClr val="tx1"/>
                </a:solidFill>
              </a:rPr>
              <a:t>)</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Not </a:t>
            </a:r>
            <a:r>
              <a:rPr lang="en-US" sz="1700" b="0">
                <a:solidFill>
                  <a:schemeClr val="tx1"/>
                </a:solidFill>
              </a:rPr>
              <a:t>all predictive coding is alike</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Drill </a:t>
            </a:r>
            <a:r>
              <a:rPr lang="en-US" sz="1700" b="0">
                <a:solidFill>
                  <a:schemeClr val="tx1"/>
                </a:solidFill>
              </a:rPr>
              <a:t>down on your provider’s primary review </a:t>
            </a:r>
            <a:r>
              <a:rPr lang="en-US" sz="1700" b="0" smtClean="0">
                <a:solidFill>
                  <a:schemeClr val="tx1"/>
                </a:solidFill>
              </a:rPr>
              <a:t>process</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Drill </a:t>
            </a:r>
            <a:r>
              <a:rPr lang="en-US" sz="1700" b="0">
                <a:solidFill>
                  <a:schemeClr val="tx1"/>
                </a:solidFill>
              </a:rPr>
              <a:t>down on your provider’s quality control (QC) </a:t>
            </a:r>
            <a:r>
              <a:rPr lang="en-US" sz="1700" b="0" smtClean="0">
                <a:solidFill>
                  <a:schemeClr val="tx1"/>
                </a:solidFill>
              </a:rPr>
              <a:t>process</a:t>
            </a:r>
          </a:p>
          <a:p>
            <a:pPr marL="365760" lvl="1" indent="-365760">
              <a:lnSpc>
                <a:spcPct val="95000"/>
              </a:lnSpc>
              <a:spcBef>
                <a:spcPts val="600"/>
              </a:spcBef>
              <a:buClr>
                <a:schemeClr val="accent1"/>
              </a:buClr>
              <a:buFont typeface="+mj-lt"/>
              <a:buAutoNum type="arabicPeriod"/>
            </a:pPr>
            <a:r>
              <a:rPr lang="en-US" sz="1700" b="0" smtClean="0">
                <a:solidFill>
                  <a:schemeClr val="tx1"/>
                </a:solidFill>
              </a:rPr>
              <a:t>Ensure </a:t>
            </a:r>
            <a:r>
              <a:rPr lang="en-US" sz="1700" b="0">
                <a:solidFill>
                  <a:schemeClr val="tx1"/>
                </a:solidFill>
              </a:rPr>
              <a:t>that knowledgeable outside counsel oversees the document review and performs quality </a:t>
            </a:r>
            <a:r>
              <a:rPr lang="en-US" sz="1700" b="0" smtClean="0">
                <a:solidFill>
                  <a:schemeClr val="tx1"/>
                </a:solidFill>
              </a:rPr>
              <a:t>assurance</a:t>
            </a:r>
            <a:endParaRPr lang="en-US" sz="1700" b="0">
              <a:solidFill>
                <a:schemeClr val="tx1"/>
              </a:solidFill>
            </a:endParaRPr>
          </a:p>
        </p:txBody>
      </p:sp>
      <p:sp>
        <p:nvSpPr>
          <p:cNvPr id="2" name="Slide Number Placeholder 1"/>
          <p:cNvSpPr>
            <a:spLocks noGrp="1"/>
          </p:cNvSpPr>
          <p:nvPr>
            <p:ph type="sldNum" sz="quarter" idx="12"/>
            <p:custDataLst>
              <p:tags r:id="rId2"/>
            </p:custDataLst>
          </p:nvPr>
        </p:nvSpPr>
        <p:spPr/>
        <p:txBody>
          <a:bodyPr/>
          <a:lstStyle/>
          <a:p>
            <a:fld id="{0EBF2EF9-CCB8-434E-BFC2-9A9C4DFBBE08}" type="slidenum">
              <a:rPr lang="en-GB" smtClean="0"/>
              <a:t>42</a:t>
            </a:fld>
            <a:endParaRPr lang="en-GB"/>
          </a:p>
        </p:txBody>
      </p:sp>
      <p:sp>
        <p:nvSpPr>
          <p:cNvPr id="6" name="Title 6"/>
          <p:cNvSpPr txBox="1"/>
          <p:nvPr>
            <p:custDataLst>
              <p:tags r:id="rId3"/>
            </p:custDataLst>
          </p:nvPr>
        </p:nvSpPr>
        <p:spPr>
          <a:xfrm>
            <a:off x="533398" y="45720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4030536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mparing Apples to Oranges: All Books Are Not Equal"/>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b="17949"/>
          <a:stretch>
            <a:fillRect/>
          </a:stretch>
        </p:blipFill>
        <p:spPr>
          <a:xfrm flipH="1">
            <a:off x="3657600" y="4700954"/>
            <a:ext cx="3505200" cy="2157046"/>
          </a:xfrm>
          <a:prstGeom prst="rect">
            <a:avLst/>
          </a:prstGeom>
        </p:spPr>
      </p:pic>
      <p:sp>
        <p:nvSpPr>
          <p:cNvPr id="3" name="Content Placeholder 2"/>
          <p:cNvSpPr>
            <a:spLocks noGrp="1"/>
          </p:cNvSpPr>
          <p:nvPr>
            <p:ph idx="1"/>
            <p:custDataLst>
              <p:tags r:id="rId2"/>
            </p:custDataLst>
          </p:nvPr>
        </p:nvSpPr>
        <p:spPr>
          <a:xfrm>
            <a:off x="533398" y="1524000"/>
            <a:ext cx="8069263" cy="4688796"/>
          </a:xfrm>
        </p:spPr>
        <p:txBody>
          <a:bodyPr/>
          <a:lstStyle/>
          <a:p>
            <a:pPr marL="365760" lvl="1" indent="-365760">
              <a:lnSpc>
                <a:spcPct val="95000"/>
              </a:lnSpc>
              <a:buClr>
                <a:schemeClr val="accent1"/>
              </a:buClr>
              <a:buFont typeface="+mj-lt"/>
              <a:buAutoNum type="arabicPeriod"/>
            </a:pPr>
            <a:r>
              <a:rPr lang="en-US" sz="2000" smtClean="0">
                <a:solidFill>
                  <a:schemeClr val="tx1"/>
                </a:solidFill>
                <a:latin typeface="+mn-lt"/>
              </a:rPr>
              <a:t>When comparing provider </a:t>
            </a:r>
            <a:r>
              <a:rPr lang="en-US" sz="2000" i="1" smtClean="0">
                <a:solidFill>
                  <a:schemeClr val="accent1"/>
                </a:solidFill>
                <a:latin typeface="+mn-lt"/>
              </a:rPr>
              <a:t>processing and hosting </a:t>
            </a:r>
            <a:r>
              <a:rPr lang="en-US" sz="2000" smtClean="0">
                <a:solidFill>
                  <a:schemeClr val="tx1"/>
                </a:solidFill>
                <a:latin typeface="+mn-lt"/>
              </a:rPr>
              <a:t>pricing, be sure to </a:t>
            </a:r>
            <a:r>
              <a:rPr lang="en-US" sz="2000" smtClean="0">
                <a:solidFill>
                  <a:schemeClr val="tx1"/>
                </a:solidFill>
              </a:rPr>
              <a:t>compare “apples-to-apples”</a:t>
            </a:r>
          </a:p>
          <a:p>
            <a:pPr marL="640080" lvl="2" indent="-274320">
              <a:lnSpc>
                <a:spcPct val="95000"/>
              </a:lnSpc>
              <a:spcBef>
                <a:spcPts val="1200"/>
              </a:spcBef>
              <a:buClr>
                <a:schemeClr val="accent1"/>
              </a:buClr>
            </a:pPr>
            <a:r>
              <a:rPr lang="en-US" sz="1800" smtClean="0">
                <a:solidFill>
                  <a:schemeClr val="tx1"/>
                </a:solidFill>
              </a:rPr>
              <a:t>Beware of “free” processing or hosting offers – the vendor will need to make up those costs with other charges (e.g. data export)</a:t>
            </a:r>
          </a:p>
          <a:p>
            <a:pPr marL="640080" lvl="2" indent="-274320">
              <a:lnSpc>
                <a:spcPct val="95000"/>
              </a:lnSpc>
              <a:spcBef>
                <a:spcPts val="1200"/>
              </a:spcBef>
              <a:buClr>
                <a:schemeClr val="accent1"/>
              </a:buClr>
            </a:pPr>
            <a:r>
              <a:rPr lang="en-US" sz="1800" smtClean="0">
                <a:solidFill>
                  <a:schemeClr val="tx1"/>
                </a:solidFill>
              </a:rPr>
              <a:t>If the provider is charging by the gigabyte, find out if they are charging based on the original volume or the “unpacked” volume where compressed data has been decompressed</a:t>
            </a:r>
          </a:p>
          <a:p>
            <a:pPr marL="640080" lvl="2" indent="-274320">
              <a:lnSpc>
                <a:spcPct val="95000"/>
              </a:lnSpc>
              <a:spcBef>
                <a:spcPts val="1200"/>
              </a:spcBef>
              <a:buClr>
                <a:schemeClr val="accent1"/>
              </a:buClr>
            </a:pPr>
            <a:r>
              <a:rPr lang="en-US" sz="1800" b="0" smtClean="0">
                <a:solidFill>
                  <a:schemeClr val="tx1"/>
                </a:solidFill>
              </a:rPr>
              <a:t>The decompressed volume can increase the total volume by </a:t>
            </a:r>
            <a:r>
              <a:rPr lang="en-US" sz="1800" b="1" smtClean="0">
                <a:solidFill>
                  <a:schemeClr val="tx1"/>
                </a:solidFill>
              </a:rPr>
              <a:t>1.2-2.0 times </a:t>
            </a:r>
            <a:r>
              <a:rPr lang="en-US" sz="1800" b="0" smtClean="0">
                <a:solidFill>
                  <a:schemeClr val="tx1"/>
                </a:solidFill>
              </a:rPr>
              <a:t>– and therefore the cost by a corresponding percentage</a:t>
            </a:r>
            <a:endParaRPr lang="en-US" sz="1800" b="1" smtClean="0">
              <a:solidFill>
                <a:schemeClr val="tx1"/>
              </a:solidFill>
            </a:endParaRPr>
          </a:p>
          <a:p>
            <a:pPr marL="640080" lvl="2" indent="-274320">
              <a:lnSpc>
                <a:spcPct val="95000"/>
              </a:lnSpc>
              <a:spcBef>
                <a:spcPts val="1200"/>
              </a:spcBef>
              <a:buClr>
                <a:schemeClr val="accent1"/>
              </a:buClr>
            </a:pPr>
            <a:r>
              <a:rPr lang="en-US" sz="1800" smtClean="0">
                <a:solidFill>
                  <a:schemeClr val="tx1"/>
                </a:solidFill>
              </a:rPr>
              <a:t>Many providers include hourly personnel charges in their per-GB processing quotes, but others charge hourly </a:t>
            </a:r>
            <a:r>
              <a:rPr lang="en-US" sz="1800" b="1" i="1" smtClean="0">
                <a:solidFill>
                  <a:schemeClr val="tx1"/>
                </a:solidFill>
              </a:rPr>
              <a:t>in addition to </a:t>
            </a:r>
            <a:r>
              <a:rPr lang="en-US" sz="1800" smtClean="0">
                <a:solidFill>
                  <a:schemeClr val="tx1"/>
                </a:solidFill>
              </a:rPr>
              <a:t>the per-GB charges</a:t>
            </a:r>
            <a:endParaRPr lang="en-US" sz="1800" b="0" smtClean="0">
              <a:solidFill>
                <a:schemeClr val="tx1"/>
              </a:solidFill>
            </a:endParaRPr>
          </a:p>
        </p:txBody>
      </p:sp>
      <p:sp>
        <p:nvSpPr>
          <p:cNvPr id="2" name="Slide Number Placeholder 1"/>
          <p:cNvSpPr>
            <a:spLocks noGrp="1"/>
          </p:cNvSpPr>
          <p:nvPr>
            <p:ph type="sldNum" sz="quarter" idx="12"/>
            <p:custDataLst>
              <p:tags r:id="rId3"/>
            </p:custDataLst>
          </p:nvPr>
        </p:nvSpPr>
        <p:spPr/>
        <p:txBody>
          <a:bodyPr/>
          <a:lstStyle/>
          <a:p>
            <a:fld id="{0EBF2EF9-CCB8-434E-BFC2-9A9C4DFBBE08}" type="slidenum">
              <a:rPr lang="en-GB" smtClean="0"/>
              <a:t>43</a:t>
            </a:fld>
            <a:endParaRPr lang="en-GB"/>
          </a:p>
        </p:txBody>
      </p:sp>
      <p:sp>
        <p:nvSpPr>
          <p:cNvPr id="11" name="Title 6"/>
          <p:cNvSpPr txBox="1"/>
          <p:nvPr>
            <p:custDataLst>
              <p:tags r:id="rId4"/>
            </p:custDataLst>
          </p:nvPr>
        </p:nvSpPr>
        <p:spPr>
          <a:xfrm>
            <a:off x="533398" y="45720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281979673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33398" y="1447800"/>
            <a:ext cx="8153402" cy="5029200"/>
          </a:xfrm>
        </p:spPr>
        <p:txBody>
          <a:bodyPr/>
          <a:lstStyle/>
          <a:p>
            <a:pPr marL="365760" lvl="1" indent="-365760">
              <a:lnSpc>
                <a:spcPct val="95000"/>
              </a:lnSpc>
              <a:buClr>
                <a:schemeClr val="accent1"/>
              </a:buClr>
              <a:buFont typeface="+mj-lt"/>
              <a:buAutoNum type="arabicPeriod" startAt="2"/>
            </a:pPr>
            <a:r>
              <a:rPr lang="en-US" sz="2000" smtClean="0">
                <a:solidFill>
                  <a:schemeClr val="tx1"/>
                </a:solidFill>
              </a:rPr>
              <a:t>When </a:t>
            </a:r>
            <a:r>
              <a:rPr lang="en-US" sz="2000">
                <a:solidFill>
                  <a:schemeClr val="tx1"/>
                </a:solidFill>
              </a:rPr>
              <a:t>comparing provider </a:t>
            </a:r>
            <a:r>
              <a:rPr lang="en-US" sz="2000" i="1">
                <a:solidFill>
                  <a:schemeClr val="accent1"/>
                </a:solidFill>
              </a:rPr>
              <a:t>review</a:t>
            </a:r>
            <a:r>
              <a:rPr lang="en-US" sz="2000">
                <a:solidFill>
                  <a:schemeClr val="tx1"/>
                </a:solidFill>
              </a:rPr>
              <a:t> pricing, be sure to compare “apples-to-apples</a:t>
            </a:r>
            <a:r>
              <a:rPr lang="en-US" sz="2000" smtClean="0">
                <a:solidFill>
                  <a:schemeClr val="tx1"/>
                </a:solidFill>
              </a:rPr>
              <a:t>”</a:t>
            </a:r>
          </a:p>
          <a:p>
            <a:pPr marL="640080" lvl="2" indent="-274320">
              <a:lnSpc>
                <a:spcPct val="95000"/>
              </a:lnSpc>
              <a:buClr>
                <a:schemeClr val="accent1"/>
              </a:buClr>
            </a:pPr>
            <a:r>
              <a:rPr lang="en-US" sz="1800" smtClean="0">
                <a:solidFill>
                  <a:schemeClr val="tx1"/>
                </a:solidFill>
              </a:rPr>
              <a:t>In addition to comparing primary reviewer hourly pricing, be sure to also account for the charges of quality control and project management personnel</a:t>
            </a:r>
          </a:p>
          <a:p>
            <a:pPr marL="640080" lvl="2" indent="-274320">
              <a:lnSpc>
                <a:spcPct val="95000"/>
              </a:lnSpc>
              <a:buClr>
                <a:schemeClr val="accent1"/>
              </a:buClr>
            </a:pPr>
            <a:r>
              <a:rPr lang="en-US" sz="1800" smtClean="0">
                <a:solidFill>
                  <a:schemeClr val="tx1"/>
                </a:solidFill>
              </a:rPr>
              <a:t>Per document pricing can be advantageous to making “apples-to-apples” comparisons, incentivizing providers to be efficient in reviews, and offering greater certainty in budgeting</a:t>
            </a:r>
            <a:endParaRPr lang="en-US" sz="1800" b="0" smtClean="0">
              <a:solidFill>
                <a:schemeClr val="tx1"/>
              </a:solidFill>
            </a:endParaRPr>
          </a:p>
          <a:p>
            <a:pPr marL="365760" lvl="1" indent="-365760">
              <a:lnSpc>
                <a:spcPct val="95000"/>
              </a:lnSpc>
              <a:buClr>
                <a:schemeClr val="accent1"/>
              </a:buClr>
              <a:buFont typeface="+mj-lt"/>
              <a:buAutoNum type="arabicPeriod" startAt="3"/>
            </a:pPr>
            <a:r>
              <a:rPr lang="en-US" sz="2000" smtClean="0">
                <a:solidFill>
                  <a:schemeClr val="tx1"/>
                </a:solidFill>
              </a:rPr>
              <a:t>Not all ECA/culling is alike</a:t>
            </a:r>
          </a:p>
          <a:p>
            <a:pPr marL="640080" lvl="2" indent="-274320">
              <a:lnSpc>
                <a:spcPct val="95000"/>
              </a:lnSpc>
              <a:buClr>
                <a:schemeClr val="accent1"/>
              </a:buClr>
            </a:pPr>
            <a:r>
              <a:rPr lang="en-US" sz="1800" smtClean="0">
                <a:solidFill>
                  <a:schemeClr val="tx1"/>
                </a:solidFill>
              </a:rPr>
              <a:t>All service providers say that they offer early case assessment and culling, but few are proactive about its </a:t>
            </a:r>
            <a:r>
              <a:rPr lang="en-US" sz="1800">
                <a:solidFill>
                  <a:schemeClr val="tx1"/>
                </a:solidFill>
              </a:rPr>
              <a:t>use – </a:t>
            </a:r>
            <a:r>
              <a:rPr lang="en-US" sz="1800" smtClean="0">
                <a:solidFill>
                  <a:schemeClr val="tx1"/>
                </a:solidFill>
              </a:rPr>
              <a:t>When applied properly, these techniques can substantially reduce review volumes, time, and costs</a:t>
            </a:r>
          </a:p>
          <a:p>
            <a:pPr marL="640080" lvl="2" indent="-274320">
              <a:lnSpc>
                <a:spcPct val="95000"/>
              </a:lnSpc>
              <a:buClr>
                <a:schemeClr val="accent1"/>
              </a:buClr>
            </a:pPr>
            <a:r>
              <a:rPr lang="en-US" sz="1800" b="0" smtClean="0">
                <a:solidFill>
                  <a:schemeClr val="tx1"/>
                </a:solidFill>
              </a:rPr>
              <a:t>Rely on knowledgeable discovery counsel to cull databases with ECA/analytics tools</a:t>
            </a:r>
          </a:p>
          <a:p>
            <a:pPr marL="640080" lvl="2" indent="-274320">
              <a:lnSpc>
                <a:spcPct val="95000"/>
              </a:lnSpc>
              <a:buClr>
                <a:schemeClr val="accent1"/>
              </a:buClr>
            </a:pPr>
            <a:r>
              <a:rPr lang="en-US" sz="1800" smtClean="0">
                <a:solidFill>
                  <a:schemeClr val="tx1"/>
                </a:solidFill>
              </a:rPr>
              <a:t>Rely on knowledgeable discovery counsel to help devise search terms, including multiple iterations informed by “hit-by-term” reports and sampling</a:t>
            </a:r>
          </a:p>
        </p:txBody>
      </p:sp>
      <p:sp>
        <p:nvSpPr>
          <p:cNvPr id="2" name="Slide Number Placeholder 1"/>
          <p:cNvSpPr>
            <a:spLocks noGrp="1"/>
          </p:cNvSpPr>
          <p:nvPr>
            <p:ph type="sldNum" sz="quarter" idx="12"/>
            <p:custDataLst>
              <p:tags r:id="rId2"/>
            </p:custDataLst>
          </p:nvPr>
        </p:nvSpPr>
        <p:spPr/>
        <p:txBody>
          <a:bodyPr/>
          <a:lstStyle/>
          <a:p>
            <a:fld id="{0EBF2EF9-CCB8-434E-BFC2-9A9C4DFBBE08}" type="slidenum">
              <a:rPr lang="en-GB" smtClean="0"/>
              <a:t>44</a:t>
            </a:fld>
            <a:endParaRPr lang="en-GB"/>
          </a:p>
        </p:txBody>
      </p:sp>
      <p:sp>
        <p:nvSpPr>
          <p:cNvPr id="7" name="Title 6"/>
          <p:cNvSpPr txBox="1"/>
          <p:nvPr>
            <p:custDataLst>
              <p:tags r:id="rId3"/>
            </p:custDataLst>
          </p:nvPr>
        </p:nvSpPr>
        <p:spPr>
          <a:xfrm>
            <a:off x="533398" y="45720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5966019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33398" y="1524000"/>
            <a:ext cx="8069263" cy="4688796"/>
          </a:xfrm>
        </p:spPr>
        <p:txBody>
          <a:bodyPr/>
          <a:lstStyle/>
          <a:p>
            <a:pPr marL="365760" lvl="1" indent="-365760">
              <a:lnSpc>
                <a:spcPct val="95000"/>
              </a:lnSpc>
              <a:buClr>
                <a:schemeClr val="accent1"/>
              </a:buClr>
              <a:buFont typeface="+mj-lt"/>
              <a:buAutoNum type="arabicPeriod" startAt="4"/>
            </a:pPr>
            <a:r>
              <a:rPr lang="en-US" sz="1900" smtClean="0">
                <a:solidFill>
                  <a:schemeClr val="tx1"/>
                </a:solidFill>
              </a:rPr>
              <a:t>When contracting with providers, be sure to adequately consider data security issues</a:t>
            </a:r>
          </a:p>
          <a:p>
            <a:pPr marL="640080" lvl="2" indent="-274320">
              <a:lnSpc>
                <a:spcPct val="95000"/>
              </a:lnSpc>
              <a:buClr>
                <a:schemeClr val="accent1"/>
              </a:buClr>
            </a:pPr>
            <a:r>
              <a:rPr lang="en-US" sz="1700" smtClean="0">
                <a:solidFill>
                  <a:schemeClr val="tx1"/>
                </a:solidFill>
              </a:rPr>
              <a:t>Consider background checks and conflict checks for all reviewers</a:t>
            </a:r>
          </a:p>
          <a:p>
            <a:pPr marL="640080" lvl="2" indent="-274320">
              <a:lnSpc>
                <a:spcPct val="95000"/>
              </a:lnSpc>
              <a:buClr>
                <a:schemeClr val="accent1"/>
              </a:buClr>
            </a:pPr>
            <a:r>
              <a:rPr lang="en-US" sz="1700" b="0" smtClean="0">
                <a:solidFill>
                  <a:schemeClr val="tx1"/>
                </a:solidFill>
              </a:rPr>
              <a:t>Consider requiring all reviewers to sign confidentiality agreements</a:t>
            </a:r>
          </a:p>
          <a:p>
            <a:pPr marL="640080" lvl="2" indent="-274320">
              <a:lnSpc>
                <a:spcPct val="95000"/>
              </a:lnSpc>
              <a:buClr>
                <a:schemeClr val="accent1"/>
              </a:buClr>
            </a:pPr>
            <a:r>
              <a:rPr lang="en-US" sz="1700" smtClean="0">
                <a:solidFill>
                  <a:schemeClr val="tx1"/>
                </a:solidFill>
              </a:rPr>
              <a:t>Conduct due diligence on provider’s data security – </a:t>
            </a:r>
            <a:r>
              <a:rPr lang="en-US" sz="1700">
                <a:solidFill>
                  <a:schemeClr val="tx1"/>
                </a:solidFill>
              </a:rPr>
              <a:t>m</a:t>
            </a:r>
            <a:r>
              <a:rPr lang="en-US" sz="1700" smtClean="0">
                <a:solidFill>
                  <a:schemeClr val="tx1"/>
                </a:solidFill>
              </a:rPr>
              <a:t>ajor providers (and law firms) have recently been victims of data breaches and/or ransomware attacks</a:t>
            </a:r>
            <a:endParaRPr lang="en-US" sz="1700" b="0" smtClean="0">
              <a:solidFill>
                <a:schemeClr val="tx1"/>
              </a:solidFill>
            </a:endParaRPr>
          </a:p>
          <a:p>
            <a:pPr marL="640080" lvl="2" indent="-274320">
              <a:lnSpc>
                <a:spcPct val="95000"/>
              </a:lnSpc>
              <a:buClr>
                <a:schemeClr val="accent1"/>
              </a:buClr>
            </a:pPr>
            <a:r>
              <a:rPr lang="en-US" sz="1700" smtClean="0">
                <a:solidFill>
                  <a:schemeClr val="tx1"/>
                </a:solidFill>
              </a:rPr>
              <a:t>If permitting remote review, what extra data security measures and/or security software are being implemented?</a:t>
            </a:r>
          </a:p>
          <a:p>
            <a:pPr marL="342900" lvl="1" indent="-342900">
              <a:lnSpc>
                <a:spcPct val="95000"/>
              </a:lnSpc>
              <a:buClr>
                <a:schemeClr val="accent1"/>
              </a:buClr>
              <a:buFont typeface="+mj-lt"/>
              <a:buAutoNum type="arabicPeriod" startAt="5"/>
            </a:pPr>
            <a:r>
              <a:rPr lang="en-US" sz="1900" smtClean="0">
                <a:solidFill>
                  <a:schemeClr val="tx1"/>
                </a:solidFill>
              </a:rPr>
              <a:t>When contracting with providers, be sure that the contract covers all applicable charges (including data export charges) and that there are no reviewer charges during supplier database downtime  </a:t>
            </a:r>
          </a:p>
          <a:p>
            <a:pPr marL="640080" lvl="1" indent="-274320">
              <a:lnSpc>
                <a:spcPct val="95000"/>
              </a:lnSpc>
              <a:spcBef>
                <a:spcPts val="600"/>
              </a:spcBef>
              <a:buClr>
                <a:schemeClr val="accent1"/>
              </a:buClr>
              <a:buFont typeface="Arial" panose="020B0604020202020204" pitchFamily="34" charset="0"/>
              <a:buChar char="•"/>
            </a:pPr>
            <a:r>
              <a:rPr lang="en-US" sz="1700" b="0" smtClean="0">
                <a:solidFill>
                  <a:schemeClr val="tx1"/>
                </a:solidFill>
              </a:rPr>
              <a:t>Include provisions that hosting/license charges will not continue when databases become inactive – the provider should be required check back with you after any significant period of inactivity</a:t>
            </a:r>
          </a:p>
        </p:txBody>
      </p:sp>
      <p:sp>
        <p:nvSpPr>
          <p:cNvPr id="2" name="Slide Number Placeholder 1"/>
          <p:cNvSpPr>
            <a:spLocks noGrp="1"/>
          </p:cNvSpPr>
          <p:nvPr>
            <p:ph type="sldNum" sz="quarter" idx="12"/>
            <p:custDataLst>
              <p:tags r:id="rId2"/>
            </p:custDataLst>
          </p:nvPr>
        </p:nvSpPr>
        <p:spPr/>
        <p:txBody>
          <a:bodyPr/>
          <a:lstStyle/>
          <a:p>
            <a:fld id="{0EBF2EF9-CCB8-434E-BFC2-9A9C4DFBBE08}" type="slidenum">
              <a:rPr lang="en-GB" smtClean="0"/>
              <a:t>45</a:t>
            </a:fld>
            <a:endParaRPr lang="en-GB"/>
          </a:p>
        </p:txBody>
      </p:sp>
      <p:sp>
        <p:nvSpPr>
          <p:cNvPr id="7" name="Title 6"/>
          <p:cNvSpPr txBox="1"/>
          <p:nvPr>
            <p:custDataLst>
              <p:tags r:id="rId3"/>
            </p:custDataLst>
          </p:nvPr>
        </p:nvSpPr>
        <p:spPr>
          <a:xfrm>
            <a:off x="533398" y="50800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229642524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14452" y="1524000"/>
            <a:ext cx="8400948" cy="4800600"/>
          </a:xfrm>
        </p:spPr>
        <p:txBody>
          <a:bodyPr/>
          <a:lstStyle/>
          <a:p>
            <a:pPr marL="365760" lvl="1" indent="-365760">
              <a:lnSpc>
                <a:spcPct val="95000"/>
              </a:lnSpc>
              <a:buClr>
                <a:schemeClr val="accent1"/>
              </a:buClr>
              <a:buFont typeface="+mj-lt"/>
              <a:buAutoNum type="arabicPeriod" startAt="6"/>
            </a:pPr>
            <a:r>
              <a:rPr lang="en-US" sz="1900" smtClean="0">
                <a:solidFill>
                  <a:schemeClr val="tx1"/>
                </a:solidFill>
              </a:rPr>
              <a:t>Not </a:t>
            </a:r>
            <a:r>
              <a:rPr lang="en-US" sz="1900">
                <a:solidFill>
                  <a:schemeClr val="tx1"/>
                </a:solidFill>
              </a:rPr>
              <a:t>all </a:t>
            </a:r>
            <a:r>
              <a:rPr lang="en-US" sz="1900" smtClean="0">
                <a:solidFill>
                  <a:schemeClr val="tx1"/>
                </a:solidFill>
              </a:rPr>
              <a:t>deduping </a:t>
            </a:r>
            <a:r>
              <a:rPr lang="en-US" sz="1900">
                <a:solidFill>
                  <a:schemeClr val="tx1"/>
                </a:solidFill>
              </a:rPr>
              <a:t>is alike</a:t>
            </a:r>
          </a:p>
          <a:p>
            <a:pPr marL="640080" lvl="2" indent="-274320">
              <a:lnSpc>
                <a:spcPct val="95000"/>
              </a:lnSpc>
              <a:buClr>
                <a:schemeClr val="accent1"/>
              </a:buClr>
            </a:pPr>
            <a:r>
              <a:rPr lang="en-US" sz="1600" b="0" smtClean="0">
                <a:solidFill>
                  <a:schemeClr val="tx1"/>
                </a:solidFill>
              </a:rPr>
              <a:t>Be sure that deduping occurs not just within custodians but also across custodians</a:t>
            </a:r>
          </a:p>
          <a:p>
            <a:pPr marL="640080" lvl="2" indent="-274320">
              <a:lnSpc>
                <a:spcPct val="95000"/>
              </a:lnSpc>
              <a:buClr>
                <a:schemeClr val="accent1"/>
              </a:buClr>
            </a:pPr>
            <a:r>
              <a:rPr lang="en-US" sz="1600" smtClean="0">
                <a:solidFill>
                  <a:schemeClr val="tx1"/>
                </a:solidFill>
              </a:rPr>
              <a:t>Be careful – once deduping occurs, custodians cannot be removed</a:t>
            </a:r>
          </a:p>
          <a:p>
            <a:pPr marL="365760" lvl="1" indent="-365760">
              <a:lnSpc>
                <a:spcPct val="95000"/>
              </a:lnSpc>
              <a:buClr>
                <a:schemeClr val="accent1"/>
              </a:buClr>
              <a:buFont typeface="+mj-lt"/>
              <a:buAutoNum type="arabicPeriod" startAt="7"/>
            </a:pPr>
            <a:r>
              <a:rPr lang="en-US" sz="1900" smtClean="0">
                <a:solidFill>
                  <a:schemeClr val="tx1"/>
                </a:solidFill>
              </a:rPr>
              <a:t>Not all email threading is alike</a:t>
            </a:r>
          </a:p>
          <a:p>
            <a:pPr marL="640080" lvl="2" indent="-274320">
              <a:lnSpc>
                <a:spcPct val="95000"/>
              </a:lnSpc>
              <a:buClr>
                <a:schemeClr val="accent1"/>
              </a:buClr>
            </a:pPr>
            <a:r>
              <a:rPr lang="en-US" sz="1600" smtClean="0">
                <a:solidFill>
                  <a:schemeClr val="tx1"/>
                </a:solidFill>
              </a:rPr>
              <a:t>Ensure that your provider is using threading to remove duplicative emails from repetitive review</a:t>
            </a:r>
          </a:p>
          <a:p>
            <a:pPr marL="640080" lvl="2" indent="-274320">
              <a:lnSpc>
                <a:spcPct val="95000"/>
              </a:lnSpc>
              <a:buClr>
                <a:schemeClr val="accent1"/>
              </a:buClr>
            </a:pPr>
            <a:r>
              <a:rPr lang="en-US" sz="1600" smtClean="0">
                <a:solidFill>
                  <a:schemeClr val="tx1"/>
                </a:solidFill>
              </a:rPr>
              <a:t>Some providers only use threading to group the emails together (while still charging you hourly or per document to review the duplicates) or, even worse, some only use for QC to ensure consistent coding</a:t>
            </a:r>
          </a:p>
          <a:p>
            <a:pPr marL="365760" lvl="1" indent="-365760">
              <a:lnSpc>
                <a:spcPct val="95000"/>
              </a:lnSpc>
              <a:buClr>
                <a:schemeClr val="accent1"/>
              </a:buClr>
              <a:buFont typeface="+mj-lt"/>
              <a:buAutoNum type="arabicPeriod" startAt="8"/>
            </a:pPr>
            <a:r>
              <a:rPr lang="en-US" sz="1900" smtClean="0">
                <a:solidFill>
                  <a:schemeClr val="tx1"/>
                </a:solidFill>
              </a:rPr>
              <a:t>Avoid use of too many issue tags (preferably 10 or fewer)</a:t>
            </a:r>
          </a:p>
          <a:p>
            <a:pPr marL="640080" lvl="2" indent="-274320">
              <a:lnSpc>
                <a:spcPct val="95000"/>
              </a:lnSpc>
              <a:buClr>
                <a:schemeClr val="accent1"/>
              </a:buClr>
            </a:pPr>
            <a:r>
              <a:rPr lang="en-US" sz="1600" smtClean="0">
                <a:solidFill>
                  <a:schemeClr val="tx1"/>
                </a:solidFill>
              </a:rPr>
              <a:t>Issue tags slow down the review</a:t>
            </a:r>
          </a:p>
          <a:p>
            <a:pPr marL="640080" lvl="2" indent="-274320">
              <a:lnSpc>
                <a:spcPct val="95000"/>
              </a:lnSpc>
              <a:buClr>
                <a:schemeClr val="accent1"/>
              </a:buClr>
            </a:pPr>
            <a:r>
              <a:rPr lang="en-US" sz="1600" b="0" smtClean="0">
                <a:solidFill>
                  <a:schemeClr val="tx1"/>
                </a:solidFill>
              </a:rPr>
              <a:t>Most provider reviewers are very inconsistent in using them (especially if there are many)</a:t>
            </a:r>
          </a:p>
          <a:p>
            <a:pPr marL="640080" lvl="2" indent="-274320">
              <a:lnSpc>
                <a:spcPct val="95000"/>
              </a:lnSpc>
              <a:buClr>
                <a:schemeClr val="accent1"/>
              </a:buClr>
            </a:pPr>
            <a:r>
              <a:rPr lang="en-US" sz="1600" smtClean="0">
                <a:solidFill>
                  <a:schemeClr val="tx1"/>
                </a:solidFill>
              </a:rPr>
              <a:t>Automated tagging (through targeted searching) is a much less costly (and more consistent/reliable) substitute for many issue tags</a:t>
            </a:r>
            <a:endParaRPr lang="en-US" sz="1600" b="0" smtClean="0">
              <a:solidFill>
                <a:schemeClr val="tx1"/>
              </a:solidFill>
            </a:endParaRPr>
          </a:p>
          <a:p>
            <a:pPr marL="514350" lvl="2" indent="-285750">
              <a:lnSpc>
                <a:spcPct val="95000"/>
              </a:lnSpc>
              <a:buClr>
                <a:schemeClr val="accent1"/>
              </a:buClr>
            </a:pPr>
            <a:endParaRPr lang="en-US" sz="1700" b="0" smtClean="0">
              <a:solidFill>
                <a:schemeClr val="tx1"/>
              </a:solidFill>
            </a:endParaRPr>
          </a:p>
          <a:p>
            <a:pPr lvl="1">
              <a:lnSpc>
                <a:spcPct val="95000"/>
              </a:lnSpc>
              <a:buClr>
                <a:schemeClr val="accent1"/>
              </a:buClr>
            </a:pPr>
            <a:endParaRPr lang="en-US" sz="1700" b="0" smtClean="0">
              <a:solidFill>
                <a:schemeClr val="tx1"/>
              </a:solidFill>
            </a:endParaRPr>
          </a:p>
        </p:txBody>
      </p:sp>
      <p:sp>
        <p:nvSpPr>
          <p:cNvPr id="2" name="Slide Number Placeholder 1"/>
          <p:cNvSpPr>
            <a:spLocks noGrp="1"/>
          </p:cNvSpPr>
          <p:nvPr>
            <p:ph type="sldNum" sz="quarter" idx="12"/>
            <p:custDataLst>
              <p:tags r:id="rId2"/>
            </p:custDataLst>
          </p:nvPr>
        </p:nvSpPr>
        <p:spPr/>
        <p:txBody>
          <a:bodyPr/>
          <a:lstStyle/>
          <a:p>
            <a:fld id="{0EBF2EF9-CCB8-434E-BFC2-9A9C4DFBBE08}" type="slidenum">
              <a:rPr lang="en-GB" smtClean="0"/>
              <a:t>46</a:t>
            </a:fld>
            <a:endParaRPr lang="en-GB"/>
          </a:p>
        </p:txBody>
      </p:sp>
      <p:sp>
        <p:nvSpPr>
          <p:cNvPr id="7" name="Title 6"/>
          <p:cNvSpPr txBox="1"/>
          <p:nvPr>
            <p:custDataLst>
              <p:tags r:id="rId3"/>
            </p:custDataLst>
          </p:nvPr>
        </p:nvSpPr>
        <p:spPr>
          <a:xfrm>
            <a:off x="533398" y="45720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304729045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867400" y="3843602"/>
            <a:ext cx="3042066" cy="2904907"/>
          </a:xfrm>
          <a:prstGeom prst="rect">
            <a:avLst/>
          </a:prstGeom>
        </p:spPr>
      </p:pic>
      <p:sp>
        <p:nvSpPr>
          <p:cNvPr id="3" name="Content Placeholder 2"/>
          <p:cNvSpPr>
            <a:spLocks noGrp="1"/>
          </p:cNvSpPr>
          <p:nvPr>
            <p:ph idx="1"/>
            <p:custDataLst>
              <p:tags r:id="rId2"/>
            </p:custDataLst>
          </p:nvPr>
        </p:nvSpPr>
        <p:spPr>
          <a:xfrm>
            <a:off x="533398" y="1447800"/>
            <a:ext cx="8069263" cy="4688796"/>
          </a:xfrm>
        </p:spPr>
        <p:txBody>
          <a:bodyPr/>
          <a:lstStyle/>
          <a:p>
            <a:pPr marL="365760" lvl="1" indent="-365760">
              <a:lnSpc>
                <a:spcPct val="95000"/>
              </a:lnSpc>
              <a:buClr>
                <a:schemeClr val="accent1"/>
              </a:buClr>
              <a:buFont typeface="+mj-lt"/>
              <a:buAutoNum type="arabicPeriod" startAt="9"/>
            </a:pPr>
            <a:r>
              <a:rPr lang="en-US" sz="1900" smtClean="0">
                <a:solidFill>
                  <a:schemeClr val="tx1"/>
                </a:solidFill>
                <a:latin typeface="+mn-lt"/>
              </a:rPr>
              <a:t>Not all predictive coding is alike</a:t>
            </a:r>
          </a:p>
          <a:p>
            <a:pPr marL="640080" lvl="2" indent="-274320">
              <a:lnSpc>
                <a:spcPct val="95000"/>
              </a:lnSpc>
              <a:buClr>
                <a:schemeClr val="accent1"/>
              </a:buClr>
            </a:pPr>
            <a:r>
              <a:rPr lang="en-US" sz="1600" smtClean="0">
                <a:solidFill>
                  <a:schemeClr val="tx1"/>
                </a:solidFill>
              </a:rPr>
              <a:t>Every vendor says they offer predictive coding</a:t>
            </a:r>
          </a:p>
          <a:p>
            <a:pPr marL="640080" lvl="2" indent="-274320">
              <a:lnSpc>
                <a:spcPct val="95000"/>
              </a:lnSpc>
              <a:buClr>
                <a:schemeClr val="accent1"/>
              </a:buClr>
            </a:pPr>
            <a:r>
              <a:rPr lang="en-US" sz="1600" b="0" smtClean="0">
                <a:solidFill>
                  <a:schemeClr val="tx1"/>
                </a:solidFill>
              </a:rPr>
              <a:t>Few are proactive about suggesting it and using it to substantially reduce review volumes and costs</a:t>
            </a:r>
          </a:p>
          <a:p>
            <a:pPr marL="640080" lvl="2" indent="-274320">
              <a:lnSpc>
                <a:spcPct val="95000"/>
              </a:lnSpc>
              <a:buClr>
                <a:schemeClr val="accent1"/>
              </a:buClr>
            </a:pPr>
            <a:r>
              <a:rPr lang="en-US" sz="1600" smtClean="0">
                <a:solidFill>
                  <a:schemeClr val="tx1"/>
                </a:solidFill>
              </a:rPr>
              <a:t>Experienced legal judgment, and often negotiations with opposing parties/courts, can be required as part of the process, so rely on knowledgeable legal counsel to advise on use of predictive coding</a:t>
            </a:r>
          </a:p>
          <a:p>
            <a:pPr marL="640080" lvl="2" indent="-274320">
              <a:lnSpc>
                <a:spcPct val="95000"/>
              </a:lnSpc>
              <a:buClr>
                <a:schemeClr val="accent1"/>
              </a:buClr>
            </a:pPr>
            <a:r>
              <a:rPr lang="en-US" sz="1600" b="0" smtClean="0">
                <a:solidFill>
                  <a:schemeClr val="tx1"/>
                </a:solidFill>
              </a:rPr>
              <a:t>Consideration of predictive coding starts at the very outset of the case: it impacts the language of discovery protocols, the breadth of search terms, and other issues, so be sure that you are avoiding barriers from the start</a:t>
            </a:r>
          </a:p>
          <a:p>
            <a:pPr marL="365760" lvl="1" indent="-365760">
              <a:lnSpc>
                <a:spcPct val="95000"/>
              </a:lnSpc>
              <a:buClr>
                <a:schemeClr val="accent1"/>
              </a:buClr>
              <a:buFont typeface="+mj-lt"/>
              <a:buAutoNum type="arabicPeriod" startAt="10"/>
            </a:pPr>
            <a:r>
              <a:rPr lang="en-US" sz="1900" smtClean="0">
                <a:solidFill>
                  <a:schemeClr val="tx1"/>
                </a:solidFill>
                <a:latin typeface="+mn-lt"/>
              </a:rPr>
              <a:t>Drill down on your provider’s primary review                                             process</a:t>
            </a:r>
          </a:p>
          <a:p>
            <a:pPr marL="640080" lvl="2" indent="-274320">
              <a:lnSpc>
                <a:spcPct val="95000"/>
              </a:lnSpc>
              <a:buClr>
                <a:schemeClr val="accent1"/>
              </a:buClr>
            </a:pPr>
            <a:r>
              <a:rPr lang="en-US" sz="1600" smtClean="0">
                <a:solidFill>
                  <a:schemeClr val="tx1"/>
                </a:solidFill>
              </a:rPr>
              <a:t>Ensure that privilege terms are pre-highlighted to</a:t>
            </a:r>
            <a:br>
              <a:rPr lang="en-US" sz="1600" smtClean="0">
                <a:solidFill>
                  <a:schemeClr val="tx1"/>
                </a:solidFill>
              </a:rPr>
            </a:br>
            <a:r>
              <a:rPr lang="en-US" sz="1600" smtClean="0">
                <a:solidFill>
                  <a:schemeClr val="tx1"/>
                </a:solidFill>
              </a:rPr>
              <a:t>improve accuracy of privilege determinations</a:t>
            </a:r>
          </a:p>
          <a:p>
            <a:pPr marL="640080" lvl="2" indent="-274320">
              <a:lnSpc>
                <a:spcPct val="95000"/>
              </a:lnSpc>
              <a:buClr>
                <a:schemeClr val="accent1"/>
              </a:buClr>
            </a:pPr>
            <a:r>
              <a:rPr lang="en-US" sz="1600">
                <a:solidFill>
                  <a:schemeClr val="tx1"/>
                </a:solidFill>
              </a:rPr>
              <a:t>Reviewers do not need to make </a:t>
            </a:r>
            <a:r>
              <a:rPr lang="en-US" sz="1600" smtClean="0">
                <a:solidFill>
                  <a:schemeClr val="tx1"/>
                </a:solidFill>
              </a:rPr>
              <a:t>privilege</a:t>
            </a:r>
            <a:br>
              <a:rPr lang="en-US" sz="1600" smtClean="0">
                <a:solidFill>
                  <a:schemeClr val="tx1"/>
                </a:solidFill>
              </a:rPr>
            </a:br>
            <a:r>
              <a:rPr lang="en-US" sz="1600" smtClean="0">
                <a:solidFill>
                  <a:schemeClr val="tx1"/>
                </a:solidFill>
              </a:rPr>
              <a:t>determinations </a:t>
            </a:r>
            <a:r>
              <a:rPr lang="en-US" sz="1600">
                <a:solidFill>
                  <a:schemeClr val="tx1"/>
                </a:solidFill>
              </a:rPr>
              <a:t>on non-responsive </a:t>
            </a:r>
            <a:r>
              <a:rPr lang="en-US" sz="1600" smtClean="0">
                <a:solidFill>
                  <a:schemeClr val="tx1"/>
                </a:solidFill>
              </a:rPr>
              <a:t>documents</a:t>
            </a:r>
            <a:endParaRPr lang="en-US" sz="1600">
              <a:solidFill>
                <a:schemeClr val="tx1"/>
              </a:solidFill>
            </a:endParaRPr>
          </a:p>
          <a:p>
            <a:pPr marL="514350" lvl="2" indent="-285750">
              <a:lnSpc>
                <a:spcPct val="95000"/>
              </a:lnSpc>
              <a:buClr>
                <a:schemeClr val="accent1"/>
              </a:buClr>
            </a:pPr>
            <a:endParaRPr lang="en-US" sz="1600" smtClean="0">
              <a:solidFill>
                <a:schemeClr val="tx1"/>
              </a:solidFill>
            </a:endParaRPr>
          </a:p>
        </p:txBody>
      </p:sp>
      <p:sp>
        <p:nvSpPr>
          <p:cNvPr id="2" name="Slide Number Placeholder 1"/>
          <p:cNvSpPr>
            <a:spLocks noGrp="1"/>
          </p:cNvSpPr>
          <p:nvPr>
            <p:ph type="sldNum" sz="quarter" idx="12"/>
            <p:custDataLst>
              <p:tags r:id="rId3"/>
            </p:custDataLst>
          </p:nvPr>
        </p:nvSpPr>
        <p:spPr/>
        <p:txBody>
          <a:bodyPr/>
          <a:lstStyle/>
          <a:p>
            <a:fld id="{0EBF2EF9-CCB8-434E-BFC2-9A9C4DFBBE08}" type="slidenum">
              <a:rPr lang="en-GB" smtClean="0"/>
              <a:t>47</a:t>
            </a:fld>
            <a:endParaRPr lang="en-GB"/>
          </a:p>
        </p:txBody>
      </p:sp>
      <p:sp>
        <p:nvSpPr>
          <p:cNvPr id="9" name="Title 6"/>
          <p:cNvSpPr txBox="1"/>
          <p:nvPr>
            <p:custDataLst>
              <p:tags r:id="rId4"/>
            </p:custDataLst>
          </p:nvPr>
        </p:nvSpPr>
        <p:spPr>
          <a:xfrm>
            <a:off x="533398" y="45720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2844272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02918" y="1463040"/>
            <a:ext cx="8069263" cy="4688796"/>
          </a:xfrm>
        </p:spPr>
        <p:txBody>
          <a:bodyPr/>
          <a:lstStyle/>
          <a:p>
            <a:pPr marL="457200" lvl="1" indent="-457200">
              <a:lnSpc>
                <a:spcPct val="95000"/>
              </a:lnSpc>
              <a:buClr>
                <a:schemeClr val="accent1"/>
              </a:buClr>
              <a:buFont typeface="+mj-lt"/>
              <a:buAutoNum type="arabicPeriod" startAt="11"/>
            </a:pPr>
            <a:r>
              <a:rPr lang="en-US" sz="2000" smtClean="0">
                <a:solidFill>
                  <a:schemeClr val="tx1"/>
                </a:solidFill>
                <a:latin typeface="+mn-lt"/>
              </a:rPr>
              <a:t>Drill down on your provider’s quality control (QC) process</a:t>
            </a:r>
          </a:p>
          <a:p>
            <a:pPr marL="640080" lvl="2" indent="-274320">
              <a:lnSpc>
                <a:spcPct val="95000"/>
              </a:lnSpc>
              <a:buClr>
                <a:schemeClr val="accent1"/>
              </a:buClr>
            </a:pPr>
            <a:r>
              <a:rPr lang="en-US" sz="1800" smtClean="0">
                <a:solidFill>
                  <a:schemeClr val="tx1"/>
                </a:solidFill>
              </a:rPr>
              <a:t>QC should occur promptly after primary review so that ongoing mistakes can be corrected before they are repeated on numerous additional documents</a:t>
            </a:r>
            <a:endParaRPr lang="en-US" sz="1800" b="0" smtClean="0">
              <a:solidFill>
                <a:schemeClr val="tx1"/>
              </a:solidFill>
            </a:endParaRPr>
          </a:p>
          <a:p>
            <a:pPr marL="640080" lvl="2" indent="-274320">
              <a:lnSpc>
                <a:spcPct val="95000"/>
              </a:lnSpc>
              <a:buClr>
                <a:schemeClr val="accent1"/>
              </a:buClr>
            </a:pPr>
            <a:r>
              <a:rPr lang="en-US" sz="1800" smtClean="0">
                <a:solidFill>
                  <a:schemeClr val="tx1"/>
                </a:solidFill>
              </a:rPr>
              <a:t>In addition to some random sampling, QC should be targeted to the most likely mistakes, e.g. with the benefit of TAR scoring</a:t>
            </a:r>
          </a:p>
          <a:p>
            <a:pPr marL="640080" lvl="2" indent="-274320">
              <a:lnSpc>
                <a:spcPct val="95000"/>
              </a:lnSpc>
              <a:buClr>
                <a:schemeClr val="accent1"/>
              </a:buClr>
            </a:pPr>
            <a:r>
              <a:rPr lang="en-US" sz="1800" b="0" smtClean="0">
                <a:solidFill>
                  <a:schemeClr val="tx1"/>
                </a:solidFill>
              </a:rPr>
              <a:t>Make sure that all of the combined QC does not exceed what is reasonable and necessary</a:t>
            </a:r>
          </a:p>
          <a:p>
            <a:pPr marL="457200" lvl="1" indent="-457200">
              <a:lnSpc>
                <a:spcPct val="95000"/>
              </a:lnSpc>
              <a:buClr>
                <a:schemeClr val="accent1"/>
              </a:buClr>
              <a:buFont typeface="+mj-lt"/>
              <a:buAutoNum type="arabicPeriod" startAt="12"/>
            </a:pPr>
            <a:r>
              <a:rPr lang="en-US" sz="2000" smtClean="0">
                <a:solidFill>
                  <a:schemeClr val="tx1"/>
                </a:solidFill>
                <a:latin typeface="+mn-lt"/>
              </a:rPr>
              <a:t>Ensure that knowledgeable outside counsel oversees the document review and performs quality assurance</a:t>
            </a:r>
          </a:p>
          <a:p>
            <a:pPr marL="640080" lvl="2" indent="-274320">
              <a:lnSpc>
                <a:spcPct val="95000"/>
              </a:lnSpc>
              <a:buClr>
                <a:schemeClr val="accent1"/>
              </a:buClr>
            </a:pPr>
            <a:r>
              <a:rPr lang="en-US" sz="1800" smtClean="0">
                <a:solidFill>
                  <a:schemeClr val="tx1"/>
                </a:solidFill>
              </a:rPr>
              <a:t>This is not just an ethical requirement – it is important for quality</a:t>
            </a:r>
          </a:p>
          <a:p>
            <a:pPr marL="640080" lvl="2" indent="-274320">
              <a:lnSpc>
                <a:spcPct val="95000"/>
              </a:lnSpc>
              <a:buClr>
                <a:schemeClr val="accent1"/>
              </a:buClr>
            </a:pPr>
            <a:r>
              <a:rPr lang="en-US" sz="1800">
                <a:solidFill>
                  <a:schemeClr val="tx1"/>
                </a:solidFill>
              </a:rPr>
              <a:t>C</a:t>
            </a:r>
            <a:r>
              <a:rPr lang="en-US" sz="1800" smtClean="0">
                <a:solidFill>
                  <a:schemeClr val="tx1"/>
                </a:solidFill>
              </a:rPr>
              <a:t>ompetent counsel will almost always catch significant provider errors</a:t>
            </a:r>
          </a:p>
          <a:p>
            <a:pPr marL="640080" lvl="2" indent="-274320">
              <a:lnSpc>
                <a:spcPct val="95000"/>
              </a:lnSpc>
              <a:buClr>
                <a:schemeClr val="accent1"/>
              </a:buClr>
            </a:pPr>
            <a:r>
              <a:rPr lang="en-US" sz="1800" smtClean="0">
                <a:solidFill>
                  <a:schemeClr val="tx1"/>
                </a:solidFill>
              </a:rPr>
              <a:t>Improve quality and reduce cost of counsel oversight by relying on         e-discovery lawyers who are more experienced, at lower rates than associates</a:t>
            </a:r>
            <a:endParaRPr lang="en-US" sz="1800" b="0" smtClean="0">
              <a:solidFill>
                <a:schemeClr val="tx1"/>
              </a:solidFill>
            </a:endParaRPr>
          </a:p>
        </p:txBody>
      </p:sp>
      <p:sp>
        <p:nvSpPr>
          <p:cNvPr id="2" name="Slide Number Placeholder 1"/>
          <p:cNvSpPr>
            <a:spLocks noGrp="1"/>
          </p:cNvSpPr>
          <p:nvPr>
            <p:ph type="sldNum" sz="quarter" idx="12"/>
            <p:custDataLst>
              <p:tags r:id="rId2"/>
            </p:custDataLst>
          </p:nvPr>
        </p:nvSpPr>
        <p:spPr/>
        <p:txBody>
          <a:bodyPr/>
          <a:lstStyle/>
          <a:p>
            <a:fld id="{0EBF2EF9-CCB8-434E-BFC2-9A9C4DFBBE08}" type="slidenum">
              <a:rPr lang="en-GB" smtClean="0"/>
              <a:t>48</a:t>
            </a:fld>
            <a:endParaRPr lang="en-GB"/>
          </a:p>
        </p:txBody>
      </p:sp>
      <p:sp>
        <p:nvSpPr>
          <p:cNvPr id="6" name="Title 6"/>
          <p:cNvSpPr txBox="1"/>
          <p:nvPr>
            <p:custDataLst>
              <p:tags r:id="rId3"/>
            </p:custDataLst>
          </p:nvPr>
        </p:nvSpPr>
        <p:spPr>
          <a:xfrm>
            <a:off x="502918" y="472440"/>
            <a:ext cx="8276771" cy="9906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smtClean="0">
                <a:solidFill>
                  <a:schemeClr val="accent1"/>
                </a:solidFill>
                <a:latin typeface="Arial"/>
              </a:rPr>
              <a:t>The “Dirty Dozen”:  Pitfalls to Avoid in Working With E-Discovery Service Providers</a:t>
            </a:r>
            <a:endParaRPr lang="en-US">
              <a:solidFill>
                <a:schemeClr val="accent1"/>
              </a:solidFill>
              <a:latin typeface="Arial"/>
            </a:endParaRPr>
          </a:p>
        </p:txBody>
      </p:sp>
    </p:spTree>
    <p:extLst>
      <p:ext uri="{BB962C8B-B14F-4D97-AF65-F5344CB8AC3E}">
        <p14:creationId xmlns:p14="http://schemas.microsoft.com/office/powerpoint/2010/main" val="36198418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custDataLst>
              <p:tags r:id="rId1"/>
            </p:custDataLst>
          </p:nvPr>
        </p:nvSpPr>
        <p:spPr/>
        <p:txBody>
          <a:bodyPr/>
          <a:lstStyle/>
          <a:p>
            <a:fld id="{0EBF2EF9-CCB8-434E-BFC2-9A9C4DFBBE08}" type="slidenum">
              <a:rPr lang="en-GB" smtClean="0"/>
              <a:t>49</a:t>
            </a:fld>
            <a:endParaRPr lang="en-GB"/>
          </a:p>
        </p:txBody>
      </p:sp>
      <p:sp>
        <p:nvSpPr>
          <p:cNvPr id="4" name="TextBox 3"/>
          <p:cNvSpPr txBox="1"/>
          <p:nvPr>
            <p:custDataLst>
              <p:tags r:id="rId2"/>
            </p:custDataLst>
          </p:nvPr>
        </p:nvSpPr>
        <p:spPr>
          <a:xfrm>
            <a:off x="457200" y="1447800"/>
            <a:ext cx="8077200" cy="4724400"/>
          </a:xfrm>
          <a:prstGeom prst="rect">
            <a:avLst/>
          </a:prstGeom>
          <a:noFill/>
        </p:spPr>
        <p:txBody>
          <a:bodyPr wrap="square" lIns="0" tIns="0" rIns="0" bIns="0" rtlCol="0">
            <a:noAutofit/>
          </a:bodyPr>
          <a:lstStyle/>
          <a:p>
            <a:pPr marL="274320" indent="-274320">
              <a:spcBef>
                <a:spcPts val="1200"/>
              </a:spcBef>
              <a:buClr>
                <a:schemeClr val="accent1"/>
              </a:buClr>
              <a:buFont typeface="Arial" panose="020B0604020202020204" pitchFamily="34" charset="0"/>
              <a:buChar char="•"/>
            </a:pPr>
            <a:r>
              <a:rPr lang="en-US" sz="2000" smtClean="0"/>
              <a:t>Have designated points of contact for the provider, your company, and your outside counsel</a:t>
            </a:r>
          </a:p>
          <a:p>
            <a:pPr marL="274320" indent="-274320">
              <a:spcBef>
                <a:spcPts val="1200"/>
              </a:spcBef>
              <a:buClr>
                <a:schemeClr val="accent1"/>
              </a:buClr>
              <a:buFont typeface="Arial" panose="020B0604020202020204" pitchFamily="34" charset="0"/>
              <a:buChar char="•"/>
            </a:pPr>
            <a:r>
              <a:rPr lang="en-US" sz="2000" smtClean="0"/>
              <a:t>Schedule regular calls/meetings at least weekly to address ongoing issues and decisions</a:t>
            </a:r>
          </a:p>
          <a:p>
            <a:pPr marL="274320" indent="-274320">
              <a:spcBef>
                <a:spcPts val="1200"/>
              </a:spcBef>
              <a:buClr>
                <a:schemeClr val="accent1"/>
              </a:buClr>
              <a:buFont typeface="Arial" panose="020B0604020202020204" pitchFamily="34" charset="0"/>
              <a:buChar char="•"/>
            </a:pPr>
            <a:r>
              <a:rPr lang="en-US" sz="2000" smtClean="0"/>
              <a:t>Keep detailed agendas/to-do lists, including assignments of responsibility, to ensure that required tasks are accomplished</a:t>
            </a:r>
          </a:p>
          <a:p>
            <a:pPr marL="274320" indent="-274320">
              <a:spcBef>
                <a:spcPts val="1200"/>
              </a:spcBef>
              <a:buClr>
                <a:schemeClr val="accent1"/>
              </a:buClr>
              <a:buFont typeface="Arial" panose="020B0604020202020204" pitchFamily="34" charset="0"/>
              <a:buChar char="•"/>
            </a:pPr>
            <a:r>
              <a:rPr lang="en-US" sz="2000" smtClean="0"/>
              <a:t>Arrange to obtain a progress report, at least weekly, to keep track of overall progress and compare to any applicable deadlines</a:t>
            </a:r>
          </a:p>
          <a:p>
            <a:pPr marL="822960" lvl="1" indent="-274320">
              <a:spcBef>
                <a:spcPts val="600"/>
              </a:spcBef>
              <a:buClr>
                <a:schemeClr val="accent1"/>
              </a:buClr>
              <a:buFont typeface="Arial" panose="020B0604020202020204" pitchFamily="34" charset="0"/>
              <a:buChar char="̶"/>
            </a:pPr>
            <a:r>
              <a:rPr lang="en-US" smtClean="0"/>
              <a:t>Ensure that progress tracking goes beyond primary review to also cover QC, productions, etc.</a:t>
            </a:r>
          </a:p>
          <a:p>
            <a:pPr marL="822960" lvl="1" indent="-274320">
              <a:spcBef>
                <a:spcPts val="600"/>
              </a:spcBef>
              <a:buClr>
                <a:schemeClr val="accent1"/>
              </a:buClr>
              <a:buFont typeface="Arial" panose="020B0604020202020204" pitchFamily="34" charset="0"/>
              <a:buChar char="̶"/>
            </a:pPr>
            <a:r>
              <a:rPr lang="en-US" smtClean="0"/>
              <a:t>Always allow extra time for unanticipated complications, newly discovery data sources, etc.</a:t>
            </a:r>
          </a:p>
        </p:txBody>
      </p:sp>
      <p:sp>
        <p:nvSpPr>
          <p:cNvPr id="5" name="Title 6"/>
          <p:cNvSpPr txBox="1"/>
          <p:nvPr>
            <p:custDataLst>
              <p:tags r:id="rId3"/>
            </p:custDataLst>
          </p:nvPr>
        </p:nvSpPr>
        <p:spPr>
          <a:xfrm>
            <a:off x="457200" y="457200"/>
            <a:ext cx="8276771" cy="76200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baseline="0">
                <a:solidFill>
                  <a:srgbClr val="000000"/>
                </a:solidFill>
                <a:latin typeface="Open Sans Light" panose="020B0306030504020204" pitchFamily="34" charset="0"/>
                <a:ea typeface="+mn-ea"/>
                <a:cs typeface="+mn-cs"/>
              </a:defRPr>
            </a:lvl1pPr>
          </a:lstStyle>
          <a:p>
            <a:pPr>
              <a:lnSpc>
                <a:spcPct val="80000"/>
              </a:lnSpc>
            </a:pPr>
            <a:r>
              <a:rPr lang="en-US">
                <a:solidFill>
                  <a:srgbClr val="E03A3E"/>
                </a:solidFill>
                <a:latin typeface="Arial"/>
              </a:rPr>
              <a:t>Optimize Communication with Discovery Providers</a:t>
            </a:r>
          </a:p>
        </p:txBody>
      </p:sp>
    </p:spTree>
    <p:extLst>
      <p:ext uri="{BB962C8B-B14F-4D97-AF65-F5344CB8AC3E}">
        <p14:creationId xmlns:p14="http://schemas.microsoft.com/office/powerpoint/2010/main" val="8040894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38200"/>
          </a:xfrm>
        </p:spPr>
        <p:txBody>
          <a:bodyPr/>
          <a:lstStyle/>
          <a:p>
            <a:r>
              <a:rPr lang="en-US" sz="3200" smtClean="0">
                <a:solidFill>
                  <a:schemeClr val="accent1"/>
                </a:solidFill>
              </a:rPr>
              <a:t>What We Will Cover</a:t>
            </a:r>
            <a:endParaRPr lang="en-US" sz="3200">
              <a:solidFill>
                <a:schemeClr val="accent1"/>
              </a:solidFill>
            </a:endParaRPr>
          </a:p>
        </p:txBody>
      </p:sp>
      <p:sp>
        <p:nvSpPr>
          <p:cNvPr id="3" name="Content Placeholder 2"/>
          <p:cNvSpPr>
            <a:spLocks noGrp="1"/>
          </p:cNvSpPr>
          <p:nvPr>
            <p:ph idx="1"/>
            <p:custDataLst>
              <p:tags r:id="rId2"/>
            </p:custDataLst>
          </p:nvPr>
        </p:nvSpPr>
        <p:spPr>
          <a:xfrm>
            <a:off x="541338" y="1600200"/>
            <a:ext cx="8297862" cy="4718050"/>
          </a:xfrm>
        </p:spPr>
        <p:txBody>
          <a:bodyPr/>
          <a:lstStyle/>
          <a:p>
            <a:pPr marL="514350" indent="-514350">
              <a:spcBef>
                <a:spcPts val="2400"/>
              </a:spcBef>
              <a:buClr>
                <a:schemeClr val="accent1"/>
              </a:buClr>
              <a:buFont typeface="+mj-lt"/>
              <a:buAutoNum type="arabicPeriod"/>
            </a:pPr>
            <a:r>
              <a:rPr lang="en-US" sz="2800" b="0" smtClean="0">
                <a:solidFill>
                  <a:schemeClr val="tx1"/>
                </a:solidFill>
              </a:rPr>
              <a:t>Basics </a:t>
            </a:r>
            <a:r>
              <a:rPr lang="en-US" sz="2800" b="0">
                <a:solidFill>
                  <a:schemeClr val="tx1"/>
                </a:solidFill>
              </a:rPr>
              <a:t>About </a:t>
            </a:r>
            <a:r>
              <a:rPr lang="en-US" sz="2800" b="0" smtClean="0">
                <a:solidFill>
                  <a:schemeClr val="tx1"/>
                </a:solidFill>
              </a:rPr>
              <a:t>E-Discovery</a:t>
            </a:r>
          </a:p>
          <a:p>
            <a:pPr marL="514350" indent="-514350">
              <a:spcBef>
                <a:spcPts val="2400"/>
              </a:spcBef>
              <a:buClr>
                <a:schemeClr val="accent1"/>
              </a:buClr>
              <a:buFont typeface="+mj-lt"/>
              <a:buAutoNum type="arabicPeriod"/>
            </a:pPr>
            <a:r>
              <a:rPr lang="en-US" sz="2800" b="0" smtClean="0">
                <a:solidFill>
                  <a:schemeClr val="tx1"/>
                </a:solidFill>
              </a:rPr>
              <a:t>The “Dirty Dozen”: Pitfalls </a:t>
            </a:r>
            <a:r>
              <a:rPr lang="en-US" sz="2800" b="0">
                <a:solidFill>
                  <a:schemeClr val="tx1"/>
                </a:solidFill>
              </a:rPr>
              <a:t>to Avoid in Working with </a:t>
            </a:r>
            <a:r>
              <a:rPr lang="en-US" sz="2800" b="0" smtClean="0">
                <a:solidFill>
                  <a:schemeClr val="tx1"/>
                </a:solidFill>
              </a:rPr>
              <a:t>E-Discovery Service Providers</a:t>
            </a:r>
          </a:p>
          <a:p>
            <a:pPr marL="514350" indent="-514350">
              <a:spcBef>
                <a:spcPts val="2400"/>
              </a:spcBef>
              <a:buClr>
                <a:schemeClr val="accent1"/>
              </a:buClr>
              <a:buFont typeface="+mj-lt"/>
              <a:buAutoNum type="arabicPeriod"/>
            </a:pPr>
            <a:r>
              <a:rPr lang="en-US" sz="2800" b="0" smtClean="0">
                <a:solidFill>
                  <a:schemeClr val="tx1"/>
                </a:solidFill>
              </a:rPr>
              <a:t>Available </a:t>
            </a:r>
            <a:r>
              <a:rPr lang="en-US" sz="2800" b="0">
                <a:solidFill>
                  <a:schemeClr val="tx1"/>
                </a:solidFill>
              </a:rPr>
              <a:t>E-Discovery Resources</a:t>
            </a:r>
          </a:p>
          <a:p>
            <a:endParaRPr lang="en-US" sz="2800"/>
          </a:p>
        </p:txBody>
      </p:sp>
      <p:sp>
        <p:nvSpPr>
          <p:cNvPr id="4" name="Slide Number Placeholder 3"/>
          <p:cNvSpPr>
            <a:spLocks noGrp="1"/>
          </p:cNvSpPr>
          <p:nvPr>
            <p:ph type="sldNum" sz="quarter" idx="12"/>
            <p:custDataLst>
              <p:tags r:id="rId3"/>
            </p:custDataLst>
          </p:nvPr>
        </p:nvSpPr>
        <p:spPr/>
        <p:txBody>
          <a:bodyPr/>
          <a:lstStyle/>
          <a:p>
            <a:fld id="{0EBF2EF9-CCB8-434E-BFC2-9A9C4DFBBE08}" type="slidenum">
              <a:rPr lang="en-GB" smtClean="0"/>
              <a:t>5</a:t>
            </a:fld>
            <a:endParaRPr lang="en-GB"/>
          </a:p>
        </p:txBody>
      </p:sp>
    </p:spTree>
    <p:extLst>
      <p:ext uri="{BB962C8B-B14F-4D97-AF65-F5344CB8AC3E}">
        <p14:creationId xmlns:p14="http://schemas.microsoft.com/office/powerpoint/2010/main" val="42086830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custDataLst>
              <p:tags r:id="rId1"/>
            </p:custDataLst>
          </p:nvPr>
        </p:nvPicPr>
        <p:blipFill>
          <a:blip r:embed="rId6">
            <a:extLst>
              <a:ext uri="{28A0092B-C50C-407E-A947-70E740481C1C}">
                <a14:useLocalDpi xmlns:a14="http://schemas.microsoft.com/office/drawing/2010/main" val="0"/>
              </a:ext>
            </a:extLst>
          </a:blip>
          <a:srcRect l="928" r="928"/>
          <a:stretch>
            <a:fillRect/>
          </a:stretch>
        </p:blipFill>
        <p:spPr/>
      </p:pic>
      <p:sp>
        <p:nvSpPr>
          <p:cNvPr id="3" name="Title 2"/>
          <p:cNvSpPr>
            <a:spLocks noGrp="1"/>
          </p:cNvSpPr>
          <p:nvPr>
            <p:ph type="ctrTitle"/>
            <p:custDataLst>
              <p:tags r:id="rId2"/>
            </p:custDataLst>
          </p:nvPr>
        </p:nvSpPr>
        <p:spPr/>
        <p:txBody>
          <a:bodyPr/>
          <a:lstStyle/>
          <a:p>
            <a:r>
              <a:rPr lang="en-US" smtClean="0"/>
              <a:t>Available E-Discovery Resources</a:t>
            </a:r>
            <a:endParaRPr lang="en-US"/>
          </a:p>
        </p:txBody>
      </p:sp>
      <p:sp>
        <p:nvSpPr>
          <p:cNvPr id="6" name="Slide Number Placeholder 5"/>
          <p:cNvSpPr>
            <a:spLocks noGrp="1"/>
          </p:cNvSpPr>
          <p:nvPr>
            <p:ph type="sldNum" sz="quarter" idx="17"/>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EBF2EF9-CCB8-434E-BFC2-9A9C4DFBBE08}" type="slidenum">
              <a:rPr kumimoji="0" lang="en-GB"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50</a:t>
            </a:fld>
            <a:endParaRPr kumimoji="0" lang="en-GB" sz="1200" b="0" i="0" u="none" strike="noStrike" kern="1200" cap="none" spc="0" normalizeH="0" baseline="0" noProof="0">
              <a:ln>
                <a:noFill/>
              </a:ln>
              <a:solidFill>
                <a:srgbClr val="000000"/>
              </a:solidFill>
              <a:effectLst/>
              <a:uLnTx/>
              <a:uFillTx/>
              <a:latin typeface="Arial"/>
              <a:ea typeface="SimSun"/>
              <a:cs typeface="Arial"/>
            </a:endParaRPr>
          </a:p>
        </p:txBody>
      </p:sp>
    </p:spTree>
    <p:extLst>
      <p:ext uri="{BB962C8B-B14F-4D97-AF65-F5344CB8AC3E}">
        <p14:creationId xmlns:p14="http://schemas.microsoft.com/office/powerpoint/2010/main" val="18112279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2" cy="827926"/>
          </a:xfrm>
        </p:spPr>
        <p:txBody>
          <a:bodyPr/>
          <a:lstStyle/>
          <a:p>
            <a:r>
              <a:rPr lang="en-US" sz="3200" smtClean="0">
                <a:solidFill>
                  <a:schemeClr val="accent1"/>
                </a:solidFill>
              </a:rPr>
              <a:t>Get the App!</a:t>
            </a:r>
            <a:endParaRPr lang="en-US" sz="3200">
              <a:solidFill>
                <a:schemeClr val="accent1"/>
              </a:solidFill>
            </a:endParaRPr>
          </a:p>
        </p:txBody>
      </p:sp>
      <p:pic>
        <p:nvPicPr>
          <p:cNvPr id="5" name="Picture 4"/>
          <p:cNvPicPr>
            <a:picLocks noChangeAspect="1"/>
          </p:cNvPicPr>
          <p:nvPr>
            <p:custDataLst>
              <p:tags r:id="rId2"/>
            </p:custDataLst>
          </p:nvPr>
        </p:nvPicPr>
        <p:blipFill>
          <a:blip r:embed="rId6">
            <a:extLst>
              <a:ext uri="{28A0092B-C50C-407E-A947-70E740481C1C}">
                <a14:useLocalDpi xmlns:a14="http://schemas.microsoft.com/office/drawing/2010/main"/>
              </a:ext>
            </a:extLst>
          </a:blip>
          <a:stretch>
            <a:fillRect/>
          </a:stretch>
        </p:blipFill>
        <p:spPr>
          <a:xfrm>
            <a:off x="1104564" y="1439848"/>
            <a:ext cx="6984882" cy="4114800"/>
          </a:xfrm>
          <a:prstGeom prst="rect">
            <a:avLst/>
          </a:prstGeom>
        </p:spPr>
      </p:pic>
      <p:sp>
        <p:nvSpPr>
          <p:cNvPr id="3" name="Slide Number Placeholder 2"/>
          <p:cNvSpPr>
            <a:spLocks noGrp="1"/>
          </p:cNvSpPr>
          <p:nvPr>
            <p:ph type="sldNum" sz="quarter" idx="12"/>
            <p:custDataLst>
              <p:tags r:id="rId3"/>
            </p:custDataLst>
          </p:nvPr>
        </p:nvSpPr>
        <p:spPr/>
        <p:txBody>
          <a:bodyPr/>
          <a:lstStyle/>
          <a:p>
            <a:fld id="{0EBF2EF9-CCB8-434E-BFC2-9A9C4DFBBE08}" type="slidenum">
              <a:rPr lang="en-GB" smtClean="0"/>
              <a:t>51</a:t>
            </a:fld>
            <a:endParaRPr lang="en-GB"/>
          </a:p>
        </p:txBody>
      </p:sp>
    </p:spTree>
    <p:extLst>
      <p:ext uri="{BB962C8B-B14F-4D97-AF65-F5344CB8AC3E}">
        <p14:creationId xmlns:p14="http://schemas.microsoft.com/office/powerpoint/2010/main" val="597760491"/>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custDataLst>
              <p:tags r:id="rId1"/>
            </p:custDataLst>
          </p:nvPr>
        </p:nvSpPr>
        <p:spPr/>
        <p:txBody>
          <a:bodyPr/>
          <a:lstStyle/>
          <a:p>
            <a:fld id="{0EBF2EF9-CCB8-434E-BFC2-9A9C4DFBBE08}" type="slidenum">
              <a:rPr lang="en-GB" smtClean="0"/>
              <a:t>52</a:t>
            </a:fld>
            <a:endParaRPr lang="en-GB"/>
          </a:p>
        </p:txBody>
      </p:sp>
      <p:grpSp>
        <p:nvGrpSpPr>
          <p:cNvPr id="31" name="Group 30"/>
          <p:cNvGrpSpPr/>
          <p:nvPr>
            <p:custDataLst>
              <p:tags r:id="rId2"/>
            </p:custDataLst>
          </p:nvPr>
        </p:nvGrpSpPr>
        <p:grpSpPr>
          <a:xfrm>
            <a:off x="3151108" y="629247"/>
            <a:ext cx="2866940" cy="5440266"/>
            <a:chOff x="3188269" y="971550"/>
            <a:chExt cx="2866940" cy="5440266"/>
          </a:xfrm>
        </p:grpSpPr>
        <p:pic>
          <p:nvPicPr>
            <p:cNvPr id="6" name="Picture 5"/>
            <p:cNvPicPr>
              <a:picLocks noChangeAspect="1"/>
            </p:cNvPicPr>
            <p:nvPr>
              <p:custDataLst>
                <p:tags r:id="rId11"/>
              </p:custDataLst>
            </p:nvPr>
          </p:nvPicPr>
          <p:blipFill>
            <a:blip r:embed="rId15"/>
            <a:stretch>
              <a:fillRect/>
            </a:stretch>
          </p:blipFill>
          <p:spPr>
            <a:xfrm>
              <a:off x="3188269" y="971550"/>
              <a:ext cx="2866940" cy="5440266"/>
            </a:xfrm>
            <a:prstGeom prst="rect">
              <a:avLst/>
            </a:prstGeom>
          </p:spPr>
        </p:pic>
        <p:sp>
          <p:nvSpPr>
            <p:cNvPr id="9" name="Rounded Rectangle 8"/>
            <p:cNvSpPr/>
            <p:nvPr>
              <p:custDataLst>
                <p:tags r:id="rId12"/>
              </p:custDataLst>
            </p:nvPr>
          </p:nvSpPr>
          <p:spPr>
            <a:xfrm>
              <a:off x="3259232" y="1060254"/>
              <a:ext cx="2693305" cy="4846214"/>
            </a:xfrm>
            <a:prstGeom prst="roundRect">
              <a:avLst>
                <a:gd name="adj" fmla="val 2973"/>
              </a:avLst>
            </a:prstGeom>
            <a:blipFill dpi="0" rotWithShape="1">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smtClean="0">
                <a:latin typeface="+mj-lt"/>
                <a:ea typeface="+mj-ea"/>
                <a:cs typeface="+mj-cs"/>
              </a:endParaRPr>
            </a:p>
          </p:txBody>
        </p:sp>
      </p:grpSp>
      <p:grpSp>
        <p:nvGrpSpPr>
          <p:cNvPr id="34" name="Group 33"/>
          <p:cNvGrpSpPr/>
          <p:nvPr>
            <p:custDataLst>
              <p:tags r:id="rId3"/>
            </p:custDataLst>
          </p:nvPr>
        </p:nvGrpSpPr>
        <p:grpSpPr>
          <a:xfrm>
            <a:off x="6155540" y="607649"/>
            <a:ext cx="2866940" cy="5440266"/>
            <a:chOff x="6185953" y="971550"/>
            <a:chExt cx="2866940" cy="5440266"/>
          </a:xfrm>
        </p:grpSpPr>
        <p:pic>
          <p:nvPicPr>
            <p:cNvPr id="28" name="Picture 27"/>
            <p:cNvPicPr>
              <a:picLocks noChangeAspect="1"/>
            </p:cNvPicPr>
            <p:nvPr>
              <p:custDataLst>
                <p:tags r:id="rId9"/>
              </p:custDataLst>
            </p:nvPr>
          </p:nvPicPr>
          <p:blipFill>
            <a:blip r:embed="rId15"/>
            <a:stretch>
              <a:fillRect/>
            </a:stretch>
          </p:blipFill>
          <p:spPr>
            <a:xfrm>
              <a:off x="6185953" y="971550"/>
              <a:ext cx="2866940" cy="5440266"/>
            </a:xfrm>
            <a:prstGeom prst="rect">
              <a:avLst/>
            </a:prstGeom>
          </p:spPr>
        </p:pic>
        <p:sp>
          <p:nvSpPr>
            <p:cNvPr id="29" name="Rounded Rectangle 28"/>
            <p:cNvSpPr/>
            <p:nvPr>
              <p:custDataLst>
                <p:tags r:id="rId10"/>
              </p:custDataLst>
            </p:nvPr>
          </p:nvSpPr>
          <p:spPr>
            <a:xfrm>
              <a:off x="6256917" y="1060254"/>
              <a:ext cx="2658484" cy="4846214"/>
            </a:xfrm>
            <a:prstGeom prst="roundRect">
              <a:avLst>
                <a:gd name="adj" fmla="val 2973"/>
              </a:avLst>
            </a:prstGeom>
            <a:blipFill dpi="0" rotWithShape="1">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smtClean="0">
                <a:latin typeface="+mj-lt"/>
                <a:ea typeface="+mj-ea"/>
                <a:cs typeface="+mj-cs"/>
              </a:endParaRPr>
            </a:p>
          </p:txBody>
        </p:sp>
      </p:grpSp>
      <p:sp>
        <p:nvSpPr>
          <p:cNvPr id="30" name="Right Arrow 29"/>
          <p:cNvSpPr/>
          <p:nvPr>
            <p:custDataLst>
              <p:tags r:id="rId4"/>
            </p:custDataLst>
          </p:nvPr>
        </p:nvSpPr>
        <p:spPr>
          <a:xfrm>
            <a:off x="5722245" y="3016625"/>
            <a:ext cx="523755" cy="311157"/>
          </a:xfrm>
          <a:prstGeom prst="rightArrow">
            <a:avLst>
              <a:gd name="adj1" fmla="val 57845"/>
              <a:gd name="adj2" fmla="val 963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6" name="Group 35"/>
          <p:cNvGrpSpPr/>
          <p:nvPr>
            <p:custDataLst>
              <p:tags r:id="rId5"/>
            </p:custDataLst>
          </p:nvPr>
        </p:nvGrpSpPr>
        <p:grpSpPr>
          <a:xfrm>
            <a:off x="167880" y="607649"/>
            <a:ext cx="2853792" cy="5440266"/>
            <a:chOff x="194208" y="990600"/>
            <a:chExt cx="2853792" cy="5440266"/>
          </a:xfrm>
        </p:grpSpPr>
        <p:pic>
          <p:nvPicPr>
            <p:cNvPr id="24" name="Picture 23"/>
            <p:cNvPicPr>
              <a:picLocks noChangeAspect="1"/>
            </p:cNvPicPr>
            <p:nvPr>
              <p:custDataLst>
                <p:tags r:id="rId7"/>
              </p:custDataLst>
            </p:nvPr>
          </p:nvPicPr>
          <p:blipFill>
            <a:blip r:embed="rId18"/>
            <a:stretch>
              <a:fillRect/>
            </a:stretch>
          </p:blipFill>
          <p:spPr>
            <a:xfrm>
              <a:off x="194208" y="990600"/>
              <a:ext cx="2853792" cy="5440266"/>
            </a:xfrm>
            <a:prstGeom prst="rect">
              <a:avLst/>
            </a:prstGeom>
          </p:spPr>
        </p:pic>
        <p:pic>
          <p:nvPicPr>
            <p:cNvPr id="35" name="Picture 34"/>
            <p:cNvPicPr>
              <a:picLocks noChangeAspect="1"/>
            </p:cNvPicPr>
            <p:nvPr>
              <p:custDataLst>
                <p:tags r:id="rId8"/>
              </p:custDataLst>
            </p:nvPr>
          </p:nvPicPr>
          <p:blipFill>
            <a:blip r:embed="rId19"/>
            <a:srcRect l="7070" t="1" r="5713" b="17872"/>
            <a:stretch>
              <a:fillRect/>
            </a:stretch>
          </p:blipFill>
          <p:spPr>
            <a:xfrm>
              <a:off x="533399" y="5974607"/>
              <a:ext cx="2209801" cy="273793"/>
            </a:xfrm>
            <a:prstGeom prst="rect">
              <a:avLst/>
            </a:prstGeom>
          </p:spPr>
        </p:pic>
      </p:grpSp>
      <p:sp>
        <p:nvSpPr>
          <p:cNvPr id="32" name="Right Arrow 31"/>
          <p:cNvSpPr/>
          <p:nvPr>
            <p:custDataLst>
              <p:tags r:id="rId6"/>
            </p:custDataLst>
          </p:nvPr>
        </p:nvSpPr>
        <p:spPr>
          <a:xfrm rot="10800000">
            <a:off x="2723128" y="2514600"/>
            <a:ext cx="523755" cy="311157"/>
          </a:xfrm>
          <a:prstGeom prst="rightArrow">
            <a:avLst>
              <a:gd name="adj1" fmla="val 57845"/>
              <a:gd name="adj2" fmla="val 963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8276771"/>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custDataLst>
              <p:tags r:id="rId1"/>
            </p:custDataLst>
          </p:nvPr>
        </p:nvSpPr>
        <p:spPr/>
        <p:txBody>
          <a:bodyPr/>
          <a:lstStyle/>
          <a:p>
            <a:fld id="{0EBF2EF9-CCB8-434E-BFC2-9A9C4DFBBE08}" type="slidenum">
              <a:rPr lang="en-GB" smtClean="0"/>
              <a:t>53</a:t>
            </a:fld>
            <a:endParaRPr lang="en-GB"/>
          </a:p>
        </p:txBody>
      </p:sp>
      <p:grpSp>
        <p:nvGrpSpPr>
          <p:cNvPr id="31" name="Group 30"/>
          <p:cNvGrpSpPr/>
          <p:nvPr>
            <p:custDataLst>
              <p:tags r:id="rId2"/>
            </p:custDataLst>
          </p:nvPr>
        </p:nvGrpSpPr>
        <p:grpSpPr>
          <a:xfrm>
            <a:off x="3173399" y="825163"/>
            <a:ext cx="2866940" cy="5440266"/>
            <a:chOff x="3188269" y="971550"/>
            <a:chExt cx="2866940" cy="5440266"/>
          </a:xfrm>
        </p:grpSpPr>
        <p:pic>
          <p:nvPicPr>
            <p:cNvPr id="6" name="Picture 5"/>
            <p:cNvPicPr>
              <a:picLocks noChangeAspect="1"/>
            </p:cNvPicPr>
            <p:nvPr>
              <p:custDataLst>
                <p:tags r:id="rId10"/>
              </p:custDataLst>
            </p:nvPr>
          </p:nvPicPr>
          <p:blipFill>
            <a:blip r:embed="rId14"/>
            <a:stretch>
              <a:fillRect/>
            </a:stretch>
          </p:blipFill>
          <p:spPr>
            <a:xfrm>
              <a:off x="3188269" y="971550"/>
              <a:ext cx="2866940" cy="5440266"/>
            </a:xfrm>
            <a:prstGeom prst="rect">
              <a:avLst/>
            </a:prstGeom>
          </p:spPr>
        </p:pic>
        <p:sp>
          <p:nvSpPr>
            <p:cNvPr id="9" name="Rounded Rectangle 8"/>
            <p:cNvSpPr/>
            <p:nvPr>
              <p:custDataLst>
                <p:tags r:id="rId11"/>
              </p:custDataLst>
            </p:nvPr>
          </p:nvSpPr>
          <p:spPr>
            <a:xfrm>
              <a:off x="3259232" y="1060254"/>
              <a:ext cx="2693305" cy="4846214"/>
            </a:xfrm>
            <a:prstGeom prst="roundRect">
              <a:avLst>
                <a:gd name="adj" fmla="val 2973"/>
              </a:avLst>
            </a:prstGeom>
            <a:blipFill dpi="0" rotWithShape="1">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smtClean="0">
                <a:latin typeface="+mj-lt"/>
                <a:ea typeface="+mj-ea"/>
                <a:cs typeface="+mj-cs"/>
              </a:endParaRPr>
            </a:p>
          </p:txBody>
        </p:sp>
      </p:grpSp>
      <p:grpSp>
        <p:nvGrpSpPr>
          <p:cNvPr id="5" name="Group 4"/>
          <p:cNvGrpSpPr/>
          <p:nvPr>
            <p:custDataLst>
              <p:tags r:id="rId3"/>
            </p:custDataLst>
          </p:nvPr>
        </p:nvGrpSpPr>
        <p:grpSpPr>
          <a:xfrm>
            <a:off x="6173973" y="861165"/>
            <a:ext cx="2866940" cy="5440266"/>
            <a:chOff x="6185953" y="971550"/>
            <a:chExt cx="2866940" cy="5440266"/>
          </a:xfrm>
        </p:grpSpPr>
        <p:pic>
          <p:nvPicPr>
            <p:cNvPr id="28" name="Picture 27"/>
            <p:cNvPicPr>
              <a:picLocks noChangeAspect="1"/>
            </p:cNvPicPr>
            <p:nvPr>
              <p:custDataLst>
                <p:tags r:id="rId8"/>
              </p:custDataLst>
            </p:nvPr>
          </p:nvPicPr>
          <p:blipFill>
            <a:blip r:embed="rId14"/>
            <a:stretch>
              <a:fillRect/>
            </a:stretch>
          </p:blipFill>
          <p:spPr>
            <a:xfrm>
              <a:off x="6185953" y="971550"/>
              <a:ext cx="2866940" cy="5440266"/>
            </a:xfrm>
            <a:prstGeom prst="rect">
              <a:avLst/>
            </a:prstGeom>
          </p:spPr>
        </p:pic>
        <p:sp>
          <p:nvSpPr>
            <p:cNvPr id="29" name="Rounded Rectangle 28"/>
            <p:cNvSpPr/>
            <p:nvPr>
              <p:custDataLst>
                <p:tags r:id="rId9"/>
              </p:custDataLst>
            </p:nvPr>
          </p:nvSpPr>
          <p:spPr>
            <a:xfrm>
              <a:off x="6256917" y="1060254"/>
              <a:ext cx="2658484" cy="4846214"/>
            </a:xfrm>
            <a:prstGeom prst="roundRect">
              <a:avLst>
                <a:gd name="adj" fmla="val 2973"/>
              </a:avLst>
            </a:prstGeom>
            <a:blipFill dpi="0" rotWithShape="1">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smtClean="0">
                <a:latin typeface="+mj-lt"/>
                <a:ea typeface="+mj-ea"/>
                <a:cs typeface="+mj-cs"/>
              </a:endParaRPr>
            </a:p>
          </p:txBody>
        </p:sp>
      </p:grpSp>
      <p:sp>
        <p:nvSpPr>
          <p:cNvPr id="30" name="Right Arrow 29"/>
          <p:cNvSpPr/>
          <p:nvPr>
            <p:custDataLst>
              <p:tags r:id="rId4"/>
            </p:custDataLst>
          </p:nvPr>
        </p:nvSpPr>
        <p:spPr>
          <a:xfrm>
            <a:off x="5778461" y="3733800"/>
            <a:ext cx="523755" cy="311157"/>
          </a:xfrm>
          <a:prstGeom prst="rightArrow">
            <a:avLst>
              <a:gd name="adj1" fmla="val 57845"/>
              <a:gd name="adj2" fmla="val 963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p:custDataLst>
              <p:tags r:id="rId5"/>
            </p:custDataLst>
          </p:nvPr>
        </p:nvPicPr>
        <p:blipFill>
          <a:blip r:embed="rId14"/>
          <a:stretch>
            <a:fillRect/>
          </a:stretch>
        </p:blipFill>
        <p:spPr>
          <a:xfrm>
            <a:off x="190585" y="804843"/>
            <a:ext cx="2866940" cy="5440266"/>
          </a:xfrm>
          <a:prstGeom prst="rect">
            <a:avLst/>
          </a:prstGeom>
        </p:spPr>
      </p:pic>
      <p:sp>
        <p:nvSpPr>
          <p:cNvPr id="14" name="Rounded Rectangle 13"/>
          <p:cNvSpPr/>
          <p:nvPr>
            <p:custDataLst>
              <p:tags r:id="rId6"/>
            </p:custDataLst>
          </p:nvPr>
        </p:nvSpPr>
        <p:spPr>
          <a:xfrm>
            <a:off x="288000" y="883387"/>
            <a:ext cx="2643577" cy="4846214"/>
          </a:xfrm>
          <a:prstGeom prst="roundRect">
            <a:avLst>
              <a:gd name="adj" fmla="val 2973"/>
            </a:avLst>
          </a:prstGeom>
          <a:blipFill dpi="0" rotWithShape="1">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b="1" smtClean="0">
              <a:latin typeface="+mj-lt"/>
              <a:ea typeface="+mj-ea"/>
              <a:cs typeface="+mj-cs"/>
            </a:endParaRPr>
          </a:p>
        </p:txBody>
      </p:sp>
      <p:sp>
        <p:nvSpPr>
          <p:cNvPr id="32" name="Right Arrow 31"/>
          <p:cNvSpPr/>
          <p:nvPr>
            <p:custDataLst>
              <p:tags r:id="rId7"/>
            </p:custDataLst>
          </p:nvPr>
        </p:nvSpPr>
        <p:spPr>
          <a:xfrm rot="10800000">
            <a:off x="2732674" y="4267200"/>
            <a:ext cx="523755" cy="311157"/>
          </a:xfrm>
          <a:prstGeom prst="rightArrow">
            <a:avLst>
              <a:gd name="adj1" fmla="val 57845"/>
              <a:gd name="adj2" fmla="val 963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02081612"/>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41337" y="1231076"/>
            <a:ext cx="8170043" cy="5470371"/>
          </a:xfrm>
        </p:spPr>
        <p:txBody>
          <a:bodyPr/>
          <a:lstStyle/>
          <a:p>
            <a:pPr marL="274320" indent="-274320">
              <a:lnSpc>
                <a:spcPct val="95000"/>
              </a:lnSpc>
              <a:spcBef>
                <a:spcPts val="600"/>
              </a:spcBef>
              <a:buClr>
                <a:schemeClr val="accent1"/>
              </a:buClr>
              <a:buFont typeface="Arial" panose="020B0604020202020204" pitchFamily="34" charset="0"/>
              <a:buChar char="•"/>
            </a:pPr>
            <a:r>
              <a:rPr lang="en-US" sz="2200" b="0" smtClean="0">
                <a:solidFill>
                  <a:schemeClr val="tx1"/>
                </a:solidFill>
              </a:rPr>
              <a:t>Consistent </a:t>
            </a:r>
            <a:r>
              <a:rPr lang="en-US" sz="2200" b="0">
                <a:solidFill>
                  <a:schemeClr val="tx1"/>
                </a:solidFill>
              </a:rPr>
              <a:t>and defensible processes across </a:t>
            </a:r>
            <a:r>
              <a:rPr lang="en-US" sz="2200" b="0" smtClean="0">
                <a:solidFill>
                  <a:schemeClr val="tx1"/>
                </a:solidFill>
              </a:rPr>
              <a:t>cases</a:t>
            </a:r>
          </a:p>
          <a:p>
            <a:pPr marL="274320" indent="-274320">
              <a:lnSpc>
                <a:spcPct val="95000"/>
              </a:lnSpc>
              <a:spcBef>
                <a:spcPts val="1200"/>
              </a:spcBef>
              <a:buClr>
                <a:schemeClr val="accent1"/>
              </a:buClr>
              <a:buFont typeface="Arial" panose="020B0604020202020204" pitchFamily="34" charset="0"/>
              <a:buChar char="•"/>
            </a:pPr>
            <a:r>
              <a:rPr lang="en-US" sz="2200" b="0" smtClean="0">
                <a:solidFill>
                  <a:schemeClr val="tx1"/>
                </a:solidFill>
              </a:rPr>
              <a:t>Cost minimization through reduced pricing</a:t>
            </a:r>
            <a:endParaRPr lang="en-US" sz="2200" b="0">
              <a:solidFill>
                <a:schemeClr val="tx1"/>
              </a:solidFill>
            </a:endParaRPr>
          </a:p>
          <a:p>
            <a:pPr marL="274320" indent="-274320">
              <a:lnSpc>
                <a:spcPct val="95000"/>
              </a:lnSpc>
              <a:spcBef>
                <a:spcPts val="1200"/>
              </a:spcBef>
              <a:buClr>
                <a:schemeClr val="accent1"/>
              </a:buClr>
              <a:buFont typeface="Arial" panose="020B0604020202020204" pitchFamily="34" charset="0"/>
              <a:buChar char="•"/>
            </a:pPr>
            <a:r>
              <a:rPr lang="en-US" sz="2200" b="0">
                <a:solidFill>
                  <a:schemeClr val="tx1"/>
                </a:solidFill>
              </a:rPr>
              <a:t>Advance attention to </a:t>
            </a:r>
            <a:r>
              <a:rPr lang="en-US" sz="2200" b="0" smtClean="0">
                <a:solidFill>
                  <a:schemeClr val="tx1"/>
                </a:solidFill>
              </a:rPr>
              <a:t>litigation readiness, including data minimization and optimizing legal holds</a:t>
            </a:r>
            <a:endParaRPr lang="en-US" sz="2200" b="0">
              <a:solidFill>
                <a:schemeClr val="tx1"/>
              </a:solidFill>
            </a:endParaRPr>
          </a:p>
          <a:p>
            <a:pPr marL="274320" indent="-274320">
              <a:lnSpc>
                <a:spcPct val="95000"/>
              </a:lnSpc>
              <a:spcBef>
                <a:spcPts val="1200"/>
              </a:spcBef>
              <a:buClr>
                <a:schemeClr val="accent1"/>
              </a:buClr>
              <a:buFont typeface="Arial" panose="020B0604020202020204" pitchFamily="34" charset="0"/>
              <a:buChar char="•"/>
            </a:pPr>
            <a:r>
              <a:rPr lang="en-US" sz="2200" b="0">
                <a:solidFill>
                  <a:schemeClr val="tx1"/>
                </a:solidFill>
              </a:rPr>
              <a:t>Implementing streamlined and efficient identification, collection, processing, </a:t>
            </a:r>
            <a:r>
              <a:rPr lang="en-US" sz="2200" b="0" smtClean="0">
                <a:solidFill>
                  <a:schemeClr val="tx1"/>
                </a:solidFill>
              </a:rPr>
              <a:t>review, </a:t>
            </a:r>
            <a:r>
              <a:rPr lang="en-US" sz="2200" b="0">
                <a:solidFill>
                  <a:schemeClr val="tx1"/>
                </a:solidFill>
              </a:rPr>
              <a:t>and production procedures</a:t>
            </a:r>
          </a:p>
          <a:p>
            <a:pPr marL="274320" indent="-274320">
              <a:lnSpc>
                <a:spcPct val="95000"/>
              </a:lnSpc>
              <a:spcBef>
                <a:spcPts val="1200"/>
              </a:spcBef>
              <a:buClr>
                <a:schemeClr val="accent1"/>
              </a:buClr>
              <a:buFont typeface="Arial" panose="020B0604020202020204" pitchFamily="34" charset="0"/>
              <a:buChar char="•"/>
            </a:pPr>
            <a:r>
              <a:rPr lang="en-US" sz="2200" b="0" smtClean="0">
                <a:solidFill>
                  <a:schemeClr val="tx1"/>
                </a:solidFill>
              </a:rPr>
              <a:t>Focused attention on e-discovery issues</a:t>
            </a:r>
            <a:endParaRPr lang="en-US" sz="2200" b="0">
              <a:solidFill>
                <a:schemeClr val="tx1"/>
              </a:solidFill>
            </a:endParaRPr>
          </a:p>
          <a:p>
            <a:pPr marL="274320" indent="-274320">
              <a:lnSpc>
                <a:spcPct val="95000"/>
              </a:lnSpc>
              <a:spcBef>
                <a:spcPts val="1200"/>
              </a:spcBef>
              <a:buClr>
                <a:schemeClr val="accent1"/>
              </a:buClr>
              <a:buFont typeface="Arial" panose="020B0604020202020204" pitchFamily="34" charset="0"/>
              <a:buChar char="•"/>
            </a:pPr>
            <a:r>
              <a:rPr lang="en-US" sz="2200" b="0">
                <a:solidFill>
                  <a:schemeClr val="tx1"/>
                </a:solidFill>
              </a:rPr>
              <a:t>Minimizing risks and maximizing clout in e-discovery battles</a:t>
            </a:r>
          </a:p>
          <a:p>
            <a:pPr marL="274320" indent="-274320">
              <a:lnSpc>
                <a:spcPct val="95000"/>
              </a:lnSpc>
              <a:spcBef>
                <a:spcPts val="1200"/>
              </a:spcBef>
              <a:buClr>
                <a:schemeClr val="accent1"/>
              </a:buClr>
              <a:buFont typeface="Arial" panose="020B0604020202020204" pitchFamily="34" charset="0"/>
              <a:buChar char="•"/>
            </a:pPr>
            <a:r>
              <a:rPr lang="en-US" sz="2200" b="0">
                <a:solidFill>
                  <a:schemeClr val="tx1"/>
                </a:solidFill>
              </a:rPr>
              <a:t>Developing and maintaining credibility with judges and regulators</a:t>
            </a:r>
          </a:p>
          <a:p>
            <a:pPr marL="274320" indent="-274320">
              <a:lnSpc>
                <a:spcPct val="95000"/>
              </a:lnSpc>
              <a:spcBef>
                <a:spcPts val="1200"/>
              </a:spcBef>
              <a:buClr>
                <a:schemeClr val="accent1"/>
              </a:buClr>
              <a:buFont typeface="Arial" panose="020B0604020202020204" pitchFamily="34" charset="0"/>
              <a:buChar char="•"/>
            </a:pPr>
            <a:r>
              <a:rPr lang="en-US" sz="2200" b="0" smtClean="0">
                <a:solidFill>
                  <a:schemeClr val="tx1"/>
                </a:solidFill>
              </a:rPr>
              <a:t>Encompass </a:t>
            </a:r>
            <a:r>
              <a:rPr lang="en-US" sz="2200" b="0">
                <a:solidFill>
                  <a:schemeClr val="tx1"/>
                </a:solidFill>
              </a:rPr>
              <a:t>e-discovery practice as part of a cost-effective and winning discovery and litigation strategy</a:t>
            </a:r>
          </a:p>
          <a:p>
            <a:pPr marL="502920" lvl="2" indent="-274320">
              <a:spcAft>
                <a:spcPts val="600"/>
              </a:spcAft>
              <a:buClr>
                <a:schemeClr val="accent1"/>
              </a:buClr>
            </a:pPr>
            <a:endParaRPr lang="en-US" sz="2000" smtClean="0">
              <a:solidFill>
                <a:schemeClr val="tx1"/>
              </a:solidFill>
              <a:ea typeface="Open Sans" panose="020B0606030504020204" pitchFamily="34" charset="0"/>
              <a:cs typeface="Open Sans" panose="020B0606030504020204" pitchFamily="34" charset="0"/>
            </a:endParaRPr>
          </a:p>
          <a:p>
            <a:pPr marL="502920" lvl="2" indent="-274320">
              <a:spcAft>
                <a:spcPts val="600"/>
              </a:spcAft>
              <a:buClr>
                <a:schemeClr val="accent1"/>
              </a:buClr>
            </a:pPr>
            <a:endParaRPr lang="en-US" sz="2000">
              <a:solidFill>
                <a:schemeClr val="tx1"/>
              </a:solidFill>
              <a:ea typeface="Open Sans" panose="020B0606030504020204" pitchFamily="34" charset="0"/>
              <a:cs typeface="Open Sans" panose="020B0606030504020204" pitchFamily="34" charset="0"/>
            </a:endParaRPr>
          </a:p>
        </p:txBody>
      </p:sp>
      <p:sp>
        <p:nvSpPr>
          <p:cNvPr id="4" name="Title 1"/>
          <p:cNvSpPr txBox="1"/>
          <p:nvPr>
            <p:custDataLst>
              <p:tags r:id="rId2"/>
            </p:custDataLst>
          </p:nvPr>
        </p:nvSpPr>
        <p:spPr>
          <a:xfrm>
            <a:off x="541338" y="381000"/>
            <a:ext cx="8374062" cy="533400"/>
          </a:xfrm>
          <a:prstGeom prst="rect">
            <a:avLst/>
          </a:prstGeom>
        </p:spPr>
        <p:txBody>
          <a:bodyPr vert="horz" lIns="0" tIns="0" rIns="0" bIns="0" rtlCol="0" anchor="b" anchorCtr="0">
            <a:noAutofit/>
          </a:bodyPr>
          <a:lstStyle>
            <a:lvl1pPr algn="l" defTabSz="914400" rtl="0" eaLnBrk="1" latinLnBrk="0" hangingPunct="1">
              <a:lnSpc>
                <a:spcPct val="95000"/>
              </a:lnSpc>
              <a:spcBef>
                <a:spcPct val="0"/>
              </a:spcBef>
              <a:buNone/>
              <a:defRPr sz="3600" kern="1200" baseline="0">
                <a:solidFill>
                  <a:srgbClr val="000000"/>
                </a:solidFill>
                <a:latin typeface="+mj-lt"/>
                <a:ea typeface="+mn-ea"/>
                <a:cs typeface="+mn-cs"/>
              </a:defRPr>
            </a:lvl1pPr>
          </a:lstStyle>
          <a:p>
            <a:r>
              <a:rPr lang="en-US" sz="3200" smtClean="0">
                <a:solidFill>
                  <a:schemeClr val="accent1"/>
                </a:solidFill>
              </a:rPr>
              <a:t>National/Special E-Discovery Counsel</a:t>
            </a:r>
            <a:endParaRPr lang="en-US" sz="3200">
              <a:solidFill>
                <a:schemeClr val="accent1"/>
              </a:solidFill>
            </a:endParaRPr>
          </a:p>
        </p:txBody>
      </p:sp>
      <p:sp>
        <p:nvSpPr>
          <p:cNvPr id="6" name="Slide Number Placeholder 5"/>
          <p:cNvSpPr>
            <a:spLocks noGrp="1"/>
          </p:cNvSpPr>
          <p:nvPr>
            <p:ph type="sldNum" sz="quarter" idx="12"/>
            <p:custDataLst>
              <p:tags r:id="rId3"/>
            </p:custDataLst>
          </p:nvPr>
        </p:nvSpPr>
        <p:spPr/>
        <p:txBody>
          <a:bodyPr/>
          <a:lstStyle/>
          <a:p>
            <a:fld id="{8BC67C8C-16FB-4496-8C41-1F0A5D25A78C}" type="slidenum">
              <a:rPr lang="en-US" smtClean="0"/>
              <a:t>54</a:t>
            </a:fld>
            <a:endParaRPr lang="en-US"/>
          </a:p>
        </p:txBody>
      </p:sp>
    </p:spTree>
    <p:extLst>
      <p:ext uri="{BB962C8B-B14F-4D97-AF65-F5344CB8AC3E}">
        <p14:creationId xmlns:p14="http://schemas.microsoft.com/office/powerpoint/2010/main" val="1788617397"/>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41338" y="76200"/>
            <a:ext cx="8374061" cy="838200"/>
          </a:xfrm>
        </p:spPr>
        <p:txBody>
          <a:bodyPr/>
          <a:lstStyle/>
          <a:p>
            <a:r>
              <a:rPr lang="en-US" sz="3200" smtClean="0">
                <a:solidFill>
                  <a:schemeClr val="accent1"/>
                </a:solidFill>
              </a:rPr>
              <a:t>Thank You!</a:t>
            </a:r>
            <a:endParaRPr lang="en-US" sz="3200">
              <a:solidFill>
                <a:schemeClr val="accent1"/>
              </a:solidFill>
            </a:endParaRPr>
          </a:p>
        </p:txBody>
      </p:sp>
      <p:sp>
        <p:nvSpPr>
          <p:cNvPr id="3" name="Slide Number Placeholder 2"/>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BC67C8C-16FB-4496-8C41-1F0A5D25A78C}" type="slidenum">
              <a:rPr kumimoji="0" lang="en-US" sz="1200" b="0" i="0" u="none" strike="noStrike" kern="1200" cap="none" spc="0" normalizeH="0" baseline="0" noProof="0" smtClean="0">
                <a:ln>
                  <a:noFill/>
                </a:ln>
                <a:solidFill>
                  <a:srgbClr val="000000"/>
                </a:solidFill>
                <a:effectLst/>
                <a:uLnTx/>
                <a:uFillTx/>
                <a:latin typeface="Arial"/>
                <a:ea typeface="SimSun"/>
                <a:cs typeface="Arial"/>
              </a:rPr>
              <a:pPr marL="0" marR="0" lvl="0" indent="0" algn="r" defTabSz="914400" rtl="0" eaLnBrk="1" fontAlgn="auto" latinLnBrk="0" hangingPunct="1">
                <a:lnSpc>
                  <a:spcPct val="100000"/>
                </a:lnSpc>
                <a:spcBef>
                  <a:spcPct val="0"/>
                </a:spcBef>
                <a:spcAft>
                  <a:spcPct val="0"/>
                </a:spcAft>
                <a:buClrTx/>
                <a:buSzTx/>
                <a:buFontTx/>
                <a:buNone/>
                <a:defRPr/>
              </a:pPr>
              <a:t>55</a:t>
            </a:fld>
            <a:endParaRPr kumimoji="0" lang="en-US" sz="1200" b="0" i="0" u="none" strike="noStrike" kern="1200" cap="none" spc="0" normalizeH="0" baseline="0" noProof="0">
              <a:ln>
                <a:noFill/>
              </a:ln>
              <a:solidFill>
                <a:srgbClr val="000000"/>
              </a:solidFill>
              <a:effectLst/>
              <a:uLnTx/>
              <a:uFillTx/>
              <a:latin typeface="Arial"/>
              <a:ea typeface="SimSun"/>
              <a:cs typeface="Arial"/>
            </a:endParaRPr>
          </a:p>
        </p:txBody>
      </p:sp>
      <p:sp>
        <p:nvSpPr>
          <p:cNvPr id="7" name="TextBox 6"/>
          <p:cNvSpPr txBox="1"/>
          <p:nvPr>
            <p:custDataLst>
              <p:tags r:id="rId3"/>
            </p:custDataLst>
          </p:nvPr>
        </p:nvSpPr>
        <p:spPr>
          <a:xfrm>
            <a:off x="1143000" y="4372837"/>
            <a:ext cx="2590800" cy="82434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ct val="0"/>
              </a:spcBef>
              <a:buClrTx/>
              <a:buSzTx/>
              <a:buFontTx/>
              <a:buNone/>
              <a:defRPr/>
            </a:pPr>
            <a:r>
              <a:rPr kumimoji="0" lang="en-US" sz="2000" b="0" i="0" u="none" strike="noStrike" kern="1200" cap="none" spc="0" normalizeH="0" baseline="0" noProof="0" smtClean="0">
                <a:ln>
                  <a:noFill/>
                </a:ln>
                <a:solidFill>
                  <a:srgbClr val="000000"/>
                </a:solidFill>
                <a:effectLst/>
                <a:uLnTx/>
                <a:uFillTx/>
                <a:latin typeface="Arial"/>
                <a:ea typeface="SimSun"/>
                <a:cs typeface="Arial"/>
              </a:rPr>
              <a:t>David Cohen</a:t>
            </a:r>
          </a:p>
          <a:p>
            <a:pPr marL="0" marR="0" lvl="0" indent="0" algn="ctr" defTabSz="914400" rtl="0" eaLnBrk="1" fontAlgn="auto" latinLnBrk="0" hangingPunct="1">
              <a:lnSpc>
                <a:spcPct val="100000"/>
              </a:lnSpc>
              <a:spcBef>
                <a:spcPct val="0"/>
              </a:spcBef>
              <a:buClrTx/>
              <a:buSzTx/>
              <a:buFontTx/>
              <a:buNone/>
              <a:defRPr/>
            </a:pPr>
            <a:r>
              <a:rPr lang="en-US" sz="1600" smtClean="0">
                <a:solidFill>
                  <a:srgbClr val="000000"/>
                </a:solidFill>
                <a:latin typeface="Arial"/>
                <a:ea typeface="SimSun"/>
                <a:cs typeface="Arial"/>
              </a:rPr>
              <a:t>drcohen@reedsmith.com</a:t>
            </a:r>
          </a:p>
          <a:p>
            <a:pPr marL="0" marR="0" lvl="0" indent="0" algn="ctr" defTabSz="914400" rtl="0" eaLnBrk="1" fontAlgn="auto" latinLnBrk="0" hangingPunct="1">
              <a:lnSpc>
                <a:spcPct val="100000"/>
              </a:lnSpc>
              <a:spcBef>
                <a:spcPct val="0"/>
              </a:spcBef>
              <a:buClrTx/>
              <a:buSzTx/>
              <a:buFontTx/>
              <a:buNone/>
              <a:defRPr/>
            </a:pPr>
            <a:r>
              <a:rPr kumimoji="0" lang="en-US" sz="1600" b="0" i="0" u="none" strike="noStrike" kern="1200" cap="none" spc="0" normalizeH="0" baseline="0" noProof="0" smtClean="0">
                <a:ln>
                  <a:noFill/>
                </a:ln>
                <a:solidFill>
                  <a:srgbClr val="000000"/>
                </a:solidFill>
                <a:effectLst/>
                <a:uLnTx/>
                <a:uFillTx/>
                <a:latin typeface="Arial"/>
                <a:ea typeface="SimSun"/>
                <a:cs typeface="Arial"/>
              </a:rPr>
              <a:t>412-288-1098</a:t>
            </a:r>
          </a:p>
        </p:txBody>
      </p:sp>
      <p:sp>
        <p:nvSpPr>
          <p:cNvPr id="9" name="TextBox 8"/>
          <p:cNvSpPr txBox="1"/>
          <p:nvPr>
            <p:custDataLst>
              <p:tags r:id="rId4"/>
            </p:custDataLst>
          </p:nvPr>
        </p:nvSpPr>
        <p:spPr>
          <a:xfrm>
            <a:off x="5105400" y="4372837"/>
            <a:ext cx="2743200" cy="82434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ct val="0"/>
              </a:spcBef>
              <a:buClrTx/>
              <a:buSzTx/>
              <a:buFontTx/>
              <a:buNone/>
              <a:defRPr/>
            </a:pPr>
            <a:r>
              <a:rPr kumimoji="0" lang="en-US" sz="2000" b="0" i="0" u="none" strike="noStrike" kern="1200" cap="none" spc="0" normalizeH="0" baseline="0" noProof="0" smtClean="0">
                <a:ln>
                  <a:noFill/>
                </a:ln>
                <a:solidFill>
                  <a:srgbClr val="000000"/>
                </a:solidFill>
                <a:effectLst/>
                <a:uLnTx/>
                <a:uFillTx/>
                <a:latin typeface="Arial"/>
                <a:ea typeface="SimSun"/>
                <a:cs typeface="Arial"/>
              </a:rPr>
              <a:t>Michelle Mantine</a:t>
            </a:r>
          </a:p>
          <a:p>
            <a:pPr marL="0" marR="0" lvl="0" indent="0" algn="ctr" defTabSz="914400" rtl="0" eaLnBrk="1" fontAlgn="auto" latinLnBrk="0" hangingPunct="1">
              <a:lnSpc>
                <a:spcPct val="100000"/>
              </a:lnSpc>
              <a:spcBef>
                <a:spcPct val="0"/>
              </a:spcBef>
              <a:buClrTx/>
              <a:buSzTx/>
              <a:buFontTx/>
              <a:buNone/>
              <a:defRPr/>
            </a:pPr>
            <a:r>
              <a:rPr lang="en-US" sz="1600" smtClean="0">
                <a:solidFill>
                  <a:srgbClr val="000000"/>
                </a:solidFill>
                <a:latin typeface="Arial"/>
                <a:ea typeface="SimSun"/>
                <a:cs typeface="Arial"/>
              </a:rPr>
              <a:t>mmantine@reedsmith.com</a:t>
            </a:r>
          </a:p>
          <a:p>
            <a:pPr marL="0" marR="0" lvl="0" indent="0" algn="ctr" defTabSz="914400" rtl="0" eaLnBrk="1" fontAlgn="auto" latinLnBrk="0" hangingPunct="1">
              <a:lnSpc>
                <a:spcPct val="100000"/>
              </a:lnSpc>
              <a:spcBef>
                <a:spcPct val="0"/>
              </a:spcBef>
              <a:buClrTx/>
              <a:buSzTx/>
              <a:buFontTx/>
              <a:buNone/>
              <a:defRPr/>
            </a:pPr>
            <a:r>
              <a:rPr kumimoji="0" lang="en-US" sz="1600" b="0" i="0" u="none" strike="noStrike" kern="1200" cap="none" spc="0" normalizeH="0" baseline="0" noProof="0" smtClean="0">
                <a:ln>
                  <a:noFill/>
                </a:ln>
                <a:solidFill>
                  <a:srgbClr val="000000"/>
                </a:solidFill>
                <a:effectLst/>
                <a:uLnTx/>
                <a:uFillTx/>
                <a:latin typeface="Arial"/>
                <a:ea typeface="SimSun"/>
                <a:cs typeface="Arial"/>
              </a:rPr>
              <a:t>412-288-4268 </a:t>
            </a:r>
          </a:p>
        </p:txBody>
      </p:sp>
      <p:pic>
        <p:nvPicPr>
          <p:cNvPr id="4" name="Picture 3"/>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5318508" y="1468581"/>
            <a:ext cx="2231134" cy="2743200"/>
          </a:xfrm>
          <a:prstGeom prst="rect">
            <a:avLst/>
          </a:prstGeom>
        </p:spPr>
      </p:pic>
      <p:pic>
        <p:nvPicPr>
          <p:cNvPr id="5" name="Picture 4"/>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1360171" y="1468581"/>
            <a:ext cx="2231134" cy="2743200"/>
          </a:xfrm>
          <a:prstGeom prst="rect">
            <a:avLst/>
          </a:prstGeom>
        </p:spPr>
      </p:pic>
      <p:sp>
        <p:nvSpPr>
          <p:cNvPr id="6" name="Rectangle 5"/>
          <p:cNvSpPr/>
          <p:nvPr>
            <p:custDataLst>
              <p:tags r:id="rId7"/>
            </p:custDataLst>
          </p:nvPr>
        </p:nvSpPr>
        <p:spPr>
          <a:xfrm>
            <a:off x="288000" y="5486400"/>
            <a:ext cx="8627399" cy="461665"/>
          </a:xfrm>
          <a:prstGeom prst="rect">
            <a:avLst/>
          </a:prstGeom>
        </p:spPr>
        <p:txBody>
          <a:bodyPr wrap="square">
            <a:spAutoFit/>
          </a:bodyPr>
          <a:lstStyle/>
          <a:p>
            <a:pPr algn="ctr"/>
            <a:r>
              <a:rPr lang="en-US" sz="2400">
                <a:solidFill>
                  <a:schemeClr val="accent1"/>
                </a:solidFill>
              </a:rPr>
              <a:t>Please feel free to reach out with any questions!</a:t>
            </a:r>
          </a:p>
        </p:txBody>
      </p:sp>
    </p:spTree>
    <p:extLst>
      <p:ext uri="{BB962C8B-B14F-4D97-AF65-F5344CB8AC3E}">
        <p14:creationId xmlns:p14="http://schemas.microsoft.com/office/powerpoint/2010/main" val="15922014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28"/>
          <a:stretch>
            <a:fillRect/>
          </a:stretch>
        </p:blipFill>
        <p:spPr>
          <a:xfrm>
            <a:off x="381000" y="914400"/>
            <a:ext cx="8457406" cy="5562600"/>
          </a:xfrm>
          <a:prstGeom prst="rect">
            <a:avLst/>
          </a:prstGeom>
        </p:spPr>
      </p:pic>
      <p:sp>
        <p:nvSpPr>
          <p:cNvPr id="27651" name="Rectangle 3"/>
          <p:cNvSpPr>
            <a:spLocks noChangeArrowheads="1"/>
          </p:cNvSpPr>
          <p:nvPr>
            <p:custDataLst>
              <p:tags r:id="rId2"/>
            </p:custDataLst>
          </p:nvPr>
        </p:nvSpPr>
        <p:spPr bwMode="auto">
          <a:xfrm>
            <a:off x="6629400" y="4114800"/>
            <a:ext cx="2133600" cy="12192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grpSp>
        <p:nvGrpSpPr>
          <p:cNvPr id="27652" name="Group 4"/>
          <p:cNvGrpSpPr/>
          <p:nvPr>
            <p:custDataLst>
              <p:tags r:id="rId3"/>
            </p:custDataLst>
          </p:nvPr>
        </p:nvGrpSpPr>
        <p:grpSpPr>
          <a:xfrm>
            <a:off x="5181600" y="2514600"/>
            <a:ext cx="1981200" cy="3352800"/>
            <a:chOff x="3264" y="1584"/>
            <a:chExt cx="1248" cy="2112"/>
          </a:xfrm>
        </p:grpSpPr>
        <p:sp>
          <p:nvSpPr>
            <p:cNvPr id="27653" name="Rectangle 5"/>
            <p:cNvSpPr>
              <a:spLocks noChangeArrowheads="1"/>
            </p:cNvSpPr>
            <p:nvPr>
              <p:custDataLst>
                <p:tags r:id="rId24"/>
              </p:custDataLst>
            </p:nvPr>
          </p:nvSpPr>
          <p:spPr bwMode="auto">
            <a:xfrm>
              <a:off x="3504" y="1584"/>
              <a:ext cx="1008" cy="21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54" name="Rectangle 6"/>
            <p:cNvSpPr>
              <a:spLocks noChangeArrowheads="1"/>
            </p:cNvSpPr>
            <p:nvPr>
              <p:custDataLst>
                <p:tags r:id="rId25"/>
              </p:custDataLst>
            </p:nvPr>
          </p:nvSpPr>
          <p:spPr bwMode="auto">
            <a:xfrm>
              <a:off x="3264" y="3072"/>
              <a:ext cx="33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grpSp>
        <p:nvGrpSpPr>
          <p:cNvPr id="27655" name="Group 7"/>
          <p:cNvGrpSpPr/>
          <p:nvPr>
            <p:custDataLst>
              <p:tags r:id="rId4"/>
            </p:custDataLst>
          </p:nvPr>
        </p:nvGrpSpPr>
        <p:grpSpPr>
          <a:xfrm>
            <a:off x="3657600" y="2590800"/>
            <a:ext cx="1905000" cy="3276600"/>
            <a:chOff x="2304" y="1632"/>
            <a:chExt cx="1200" cy="2064"/>
          </a:xfrm>
        </p:grpSpPr>
        <p:sp>
          <p:nvSpPr>
            <p:cNvPr id="27656" name="Rectangle 8"/>
            <p:cNvSpPr>
              <a:spLocks noChangeArrowheads="1"/>
            </p:cNvSpPr>
            <p:nvPr>
              <p:custDataLst>
                <p:tags r:id="rId22"/>
              </p:custDataLst>
            </p:nvPr>
          </p:nvSpPr>
          <p:spPr bwMode="auto">
            <a:xfrm>
              <a:off x="2544" y="1632"/>
              <a:ext cx="960" cy="206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57" name="Rectangle 9"/>
            <p:cNvSpPr>
              <a:spLocks noChangeArrowheads="1"/>
            </p:cNvSpPr>
            <p:nvPr>
              <p:custDataLst>
                <p:tags r:id="rId23"/>
              </p:custDataLst>
            </p:nvPr>
          </p:nvSpPr>
          <p:spPr bwMode="auto">
            <a:xfrm>
              <a:off x="2304" y="3042"/>
              <a:ext cx="288" cy="57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grpSp>
        <p:nvGrpSpPr>
          <p:cNvPr id="27658" name="Group 10"/>
          <p:cNvGrpSpPr/>
          <p:nvPr>
            <p:custDataLst>
              <p:tags r:id="rId5"/>
            </p:custDataLst>
          </p:nvPr>
        </p:nvGrpSpPr>
        <p:grpSpPr>
          <a:xfrm>
            <a:off x="1981200" y="2895600"/>
            <a:ext cx="2057400" cy="2895600"/>
            <a:chOff x="1248" y="1824"/>
            <a:chExt cx="1296" cy="1824"/>
          </a:xfrm>
        </p:grpSpPr>
        <p:sp>
          <p:nvSpPr>
            <p:cNvPr id="27659" name="Rectangle 11"/>
            <p:cNvSpPr>
              <a:spLocks noChangeArrowheads="1"/>
            </p:cNvSpPr>
            <p:nvPr>
              <p:custDataLst>
                <p:tags r:id="rId20"/>
              </p:custDataLst>
            </p:nvPr>
          </p:nvSpPr>
          <p:spPr bwMode="auto">
            <a:xfrm>
              <a:off x="1440" y="1824"/>
              <a:ext cx="1104" cy="177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60" name="Rectangle 12"/>
            <p:cNvSpPr>
              <a:spLocks noChangeArrowheads="1"/>
            </p:cNvSpPr>
            <p:nvPr>
              <p:custDataLst>
                <p:tags r:id="rId21"/>
              </p:custDataLst>
            </p:nvPr>
          </p:nvSpPr>
          <p:spPr bwMode="auto">
            <a:xfrm>
              <a:off x="1248" y="3072"/>
              <a:ext cx="240" cy="57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grpSp>
        <p:nvGrpSpPr>
          <p:cNvPr id="27661" name="Group 13"/>
          <p:cNvGrpSpPr/>
          <p:nvPr>
            <p:custDataLst>
              <p:tags r:id="rId6"/>
            </p:custDataLst>
          </p:nvPr>
        </p:nvGrpSpPr>
        <p:grpSpPr>
          <a:xfrm>
            <a:off x="6938963" y="4924425"/>
            <a:ext cx="1843087" cy="190500"/>
            <a:chOff x="4371" y="3102"/>
            <a:chExt cx="1161" cy="120"/>
          </a:xfrm>
        </p:grpSpPr>
        <p:sp>
          <p:nvSpPr>
            <p:cNvPr id="27662" name="Line 14"/>
            <p:cNvSpPr>
              <a:spLocks noChangeShapeType="1"/>
            </p:cNvSpPr>
            <p:nvPr>
              <p:custDataLst>
                <p:tags r:id="rId14"/>
              </p:custDataLst>
            </p:nvPr>
          </p:nvSpPr>
          <p:spPr bwMode="auto">
            <a:xfrm>
              <a:off x="4488" y="3222"/>
              <a:ext cx="1032"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3" name="Line 15"/>
            <p:cNvSpPr>
              <a:spLocks noChangeShapeType="1"/>
            </p:cNvSpPr>
            <p:nvPr>
              <p:custDataLst>
                <p:tags r:id="rId15"/>
              </p:custDataLst>
            </p:nvPr>
          </p:nvSpPr>
          <p:spPr bwMode="auto">
            <a:xfrm>
              <a:off x="4461" y="3204"/>
              <a:ext cx="1059"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4" name="Line 16"/>
            <p:cNvSpPr>
              <a:spLocks noChangeShapeType="1"/>
            </p:cNvSpPr>
            <p:nvPr>
              <p:custDataLst>
                <p:tags r:id="rId16"/>
              </p:custDataLst>
            </p:nvPr>
          </p:nvSpPr>
          <p:spPr bwMode="auto">
            <a:xfrm>
              <a:off x="4452" y="3183"/>
              <a:ext cx="1080"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5" name="Line 17"/>
            <p:cNvSpPr>
              <a:spLocks noChangeShapeType="1"/>
            </p:cNvSpPr>
            <p:nvPr>
              <p:custDataLst>
                <p:tags r:id="rId17"/>
              </p:custDataLst>
            </p:nvPr>
          </p:nvSpPr>
          <p:spPr bwMode="auto">
            <a:xfrm>
              <a:off x="4386" y="3135"/>
              <a:ext cx="1131"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6" name="Line 18"/>
            <p:cNvSpPr>
              <a:spLocks noChangeShapeType="1"/>
            </p:cNvSpPr>
            <p:nvPr>
              <p:custDataLst>
                <p:tags r:id="rId18"/>
              </p:custDataLst>
            </p:nvPr>
          </p:nvSpPr>
          <p:spPr bwMode="auto">
            <a:xfrm>
              <a:off x="4371" y="3117"/>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7" name="Line 19"/>
            <p:cNvSpPr>
              <a:spLocks noChangeShapeType="1"/>
            </p:cNvSpPr>
            <p:nvPr>
              <p:custDataLst>
                <p:tags r:id="rId19"/>
              </p:custDataLst>
            </p:nvPr>
          </p:nvSpPr>
          <p:spPr bwMode="auto">
            <a:xfrm>
              <a:off x="4371" y="3102"/>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pic>
        <p:nvPicPr>
          <p:cNvPr id="27668" name="Picture 20" descr="110718dragging-guy_drcohen"/>
          <p:cNvPicPr>
            <a:picLocks noChangeAspect="1" noChangeArrowheads="1"/>
          </p:cNvPicPr>
          <p:nvPr>
            <p:custDataLst>
              <p:tags r:id="rId7"/>
            </p:custDataLst>
          </p:nvPr>
        </p:nvPicPr>
        <p:blipFill>
          <a:blip r:embed="rId29">
            <a:extLst>
              <a:ext uri="{28A0092B-C50C-407E-A947-70E740481C1C}">
                <a14:useLocalDpi xmlns:a14="http://schemas.microsoft.com/office/drawing/2010/main" val="0"/>
              </a:ext>
            </a:extLst>
          </a:blip>
          <a:stretch>
            <a:fillRect/>
          </a:stretch>
        </p:blipFill>
        <p:spPr bwMode="auto">
          <a:xfrm>
            <a:off x="6684963" y="4086225"/>
            <a:ext cx="2079625" cy="1206500"/>
          </a:xfrm>
          <a:prstGeom prst="rect">
            <a:avLst/>
          </a:prstGeom>
          <a:noFill/>
          <a:extLst>
            <a:ext uri="{909E8E84-426E-40DD-AFC4-6F175D3DCCD1}">
              <a14:hiddenFill xmlns:a14="http://schemas.microsoft.com/office/drawing/2010/main">
                <a:solidFill>
                  <a:srgbClr val="FFFFFF"/>
                </a:solidFill>
              </a14:hiddenFill>
            </a:ext>
          </a:extLst>
        </p:spPr>
      </p:pic>
      <p:grpSp>
        <p:nvGrpSpPr>
          <p:cNvPr id="27669" name="Group 21"/>
          <p:cNvGrpSpPr/>
          <p:nvPr>
            <p:custDataLst>
              <p:tags r:id="rId8"/>
            </p:custDataLst>
          </p:nvPr>
        </p:nvGrpSpPr>
        <p:grpSpPr>
          <a:xfrm>
            <a:off x="8772525" y="4086225"/>
            <a:ext cx="371475" cy="2200275"/>
            <a:chOff x="5526" y="2574"/>
            <a:chExt cx="234" cy="1386"/>
          </a:xfrm>
        </p:grpSpPr>
        <p:sp>
          <p:nvSpPr>
            <p:cNvPr id="27670" name="Rectangle 22"/>
            <p:cNvSpPr>
              <a:spLocks noChangeArrowheads="1"/>
            </p:cNvSpPr>
            <p:nvPr>
              <p:custDataLst>
                <p:tags r:id="rId12"/>
              </p:custDataLst>
            </p:nvPr>
          </p:nvSpPr>
          <p:spPr bwMode="auto">
            <a:xfrm>
              <a:off x="5538" y="2574"/>
              <a:ext cx="222" cy="135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sp>
          <p:nvSpPr>
            <p:cNvPr id="27671" name="Line 23"/>
            <p:cNvSpPr>
              <a:spLocks noChangeShapeType="1"/>
            </p:cNvSpPr>
            <p:nvPr>
              <p:custDataLst>
                <p:tags r:id="rId13"/>
              </p:custDataLst>
            </p:nvPr>
          </p:nvSpPr>
          <p:spPr bwMode="auto">
            <a:xfrm>
              <a:off x="5526" y="2576"/>
              <a:ext cx="4" cy="1384"/>
            </a:xfrm>
            <a:prstGeom prst="line">
              <a:avLst/>
            </a:prstGeom>
            <a:noFill/>
            <a:ln w="34925">
              <a:solidFill>
                <a:srgbClr val="4D4D4D"/>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grpSp>
        <p:nvGrpSpPr>
          <p:cNvPr id="27672" name="Group 24"/>
          <p:cNvGrpSpPr/>
          <p:nvPr>
            <p:custDataLst>
              <p:tags r:id="rId9"/>
            </p:custDataLst>
          </p:nvPr>
        </p:nvGrpSpPr>
        <p:grpSpPr>
          <a:xfrm>
            <a:off x="6623050" y="4038600"/>
            <a:ext cx="2133600" cy="1752600"/>
            <a:chOff x="4172" y="2592"/>
            <a:chExt cx="1344" cy="1104"/>
          </a:xfrm>
        </p:grpSpPr>
        <p:sp>
          <p:nvSpPr>
            <p:cNvPr id="27673" name="Rectangle 25"/>
            <p:cNvSpPr>
              <a:spLocks noChangeArrowheads="1"/>
            </p:cNvSpPr>
            <p:nvPr>
              <p:custDataLst>
                <p:tags r:id="rId10"/>
              </p:custDataLst>
            </p:nvPr>
          </p:nvSpPr>
          <p:spPr bwMode="auto">
            <a:xfrm>
              <a:off x="4172" y="2592"/>
              <a:ext cx="1344" cy="76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74" name="Rectangle 26"/>
            <p:cNvSpPr>
              <a:spLocks noChangeArrowheads="1"/>
            </p:cNvSpPr>
            <p:nvPr>
              <p:custDataLst>
                <p:tags r:id="rId11"/>
              </p:custDataLst>
            </p:nvPr>
          </p:nvSpPr>
          <p:spPr bwMode="auto">
            <a:xfrm>
              <a:off x="4560" y="3264"/>
              <a:ext cx="912" cy="43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spTree>
    <p:extLst>
      <p:ext uri="{BB962C8B-B14F-4D97-AF65-F5344CB8AC3E}">
        <p14:creationId xmlns:p14="http://schemas.microsoft.com/office/powerpoint/2010/main" val="3377080628"/>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25"/>
          <a:stretch>
            <a:fillRect/>
          </a:stretch>
        </p:blipFill>
        <p:spPr>
          <a:xfrm>
            <a:off x="381000" y="914400"/>
            <a:ext cx="8457406" cy="5562600"/>
          </a:xfrm>
          <a:prstGeom prst="rect">
            <a:avLst/>
          </a:prstGeom>
        </p:spPr>
      </p:pic>
      <p:sp>
        <p:nvSpPr>
          <p:cNvPr id="27651" name="Rectangle 3"/>
          <p:cNvSpPr>
            <a:spLocks noChangeArrowheads="1"/>
          </p:cNvSpPr>
          <p:nvPr>
            <p:custDataLst>
              <p:tags r:id="rId2"/>
            </p:custDataLst>
          </p:nvPr>
        </p:nvSpPr>
        <p:spPr bwMode="auto">
          <a:xfrm>
            <a:off x="6629400" y="4114800"/>
            <a:ext cx="2133600" cy="12192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grpSp>
        <p:nvGrpSpPr>
          <p:cNvPr id="27652" name="Group 4"/>
          <p:cNvGrpSpPr/>
          <p:nvPr>
            <p:custDataLst>
              <p:tags r:id="rId3"/>
            </p:custDataLst>
          </p:nvPr>
        </p:nvGrpSpPr>
        <p:grpSpPr>
          <a:xfrm>
            <a:off x="5181600" y="2514600"/>
            <a:ext cx="1981200" cy="3352800"/>
            <a:chOff x="3264" y="1584"/>
            <a:chExt cx="1248" cy="2112"/>
          </a:xfrm>
        </p:grpSpPr>
        <p:sp>
          <p:nvSpPr>
            <p:cNvPr id="27653" name="Rectangle 5"/>
            <p:cNvSpPr>
              <a:spLocks noChangeArrowheads="1"/>
            </p:cNvSpPr>
            <p:nvPr>
              <p:custDataLst>
                <p:tags r:id="rId21"/>
              </p:custDataLst>
            </p:nvPr>
          </p:nvSpPr>
          <p:spPr bwMode="auto">
            <a:xfrm>
              <a:off x="3504" y="1584"/>
              <a:ext cx="1008" cy="21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54" name="Rectangle 6"/>
            <p:cNvSpPr>
              <a:spLocks noChangeArrowheads="1"/>
            </p:cNvSpPr>
            <p:nvPr>
              <p:custDataLst>
                <p:tags r:id="rId22"/>
              </p:custDataLst>
            </p:nvPr>
          </p:nvSpPr>
          <p:spPr bwMode="auto">
            <a:xfrm>
              <a:off x="3264" y="3072"/>
              <a:ext cx="33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grpSp>
        <p:nvGrpSpPr>
          <p:cNvPr id="27655" name="Group 7"/>
          <p:cNvGrpSpPr/>
          <p:nvPr>
            <p:custDataLst>
              <p:tags r:id="rId4"/>
            </p:custDataLst>
          </p:nvPr>
        </p:nvGrpSpPr>
        <p:grpSpPr>
          <a:xfrm>
            <a:off x="3657600" y="2590800"/>
            <a:ext cx="1905000" cy="3276600"/>
            <a:chOff x="2304" y="1632"/>
            <a:chExt cx="1200" cy="2064"/>
          </a:xfrm>
        </p:grpSpPr>
        <p:sp>
          <p:nvSpPr>
            <p:cNvPr id="27656" name="Rectangle 8"/>
            <p:cNvSpPr>
              <a:spLocks noChangeArrowheads="1"/>
            </p:cNvSpPr>
            <p:nvPr>
              <p:custDataLst>
                <p:tags r:id="rId19"/>
              </p:custDataLst>
            </p:nvPr>
          </p:nvSpPr>
          <p:spPr bwMode="auto">
            <a:xfrm>
              <a:off x="2544" y="1632"/>
              <a:ext cx="960" cy="206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57" name="Rectangle 9"/>
            <p:cNvSpPr>
              <a:spLocks noChangeArrowheads="1"/>
            </p:cNvSpPr>
            <p:nvPr>
              <p:custDataLst>
                <p:tags r:id="rId20"/>
              </p:custDataLst>
            </p:nvPr>
          </p:nvSpPr>
          <p:spPr bwMode="auto">
            <a:xfrm>
              <a:off x="2304" y="3042"/>
              <a:ext cx="288" cy="57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grpSp>
        <p:nvGrpSpPr>
          <p:cNvPr id="27661" name="Group 13"/>
          <p:cNvGrpSpPr/>
          <p:nvPr>
            <p:custDataLst>
              <p:tags r:id="rId5"/>
            </p:custDataLst>
          </p:nvPr>
        </p:nvGrpSpPr>
        <p:grpSpPr>
          <a:xfrm>
            <a:off x="6938963" y="4924425"/>
            <a:ext cx="1843087" cy="190500"/>
            <a:chOff x="4371" y="3102"/>
            <a:chExt cx="1161" cy="120"/>
          </a:xfrm>
        </p:grpSpPr>
        <p:sp>
          <p:nvSpPr>
            <p:cNvPr id="27662" name="Line 14"/>
            <p:cNvSpPr>
              <a:spLocks noChangeShapeType="1"/>
            </p:cNvSpPr>
            <p:nvPr>
              <p:custDataLst>
                <p:tags r:id="rId13"/>
              </p:custDataLst>
            </p:nvPr>
          </p:nvSpPr>
          <p:spPr bwMode="auto">
            <a:xfrm>
              <a:off x="4488" y="3222"/>
              <a:ext cx="1032"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3" name="Line 15"/>
            <p:cNvSpPr>
              <a:spLocks noChangeShapeType="1"/>
            </p:cNvSpPr>
            <p:nvPr>
              <p:custDataLst>
                <p:tags r:id="rId14"/>
              </p:custDataLst>
            </p:nvPr>
          </p:nvSpPr>
          <p:spPr bwMode="auto">
            <a:xfrm>
              <a:off x="4461" y="3204"/>
              <a:ext cx="1059"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4" name="Line 16"/>
            <p:cNvSpPr>
              <a:spLocks noChangeShapeType="1"/>
            </p:cNvSpPr>
            <p:nvPr>
              <p:custDataLst>
                <p:tags r:id="rId15"/>
              </p:custDataLst>
            </p:nvPr>
          </p:nvSpPr>
          <p:spPr bwMode="auto">
            <a:xfrm>
              <a:off x="4452" y="3183"/>
              <a:ext cx="1080"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5" name="Line 17"/>
            <p:cNvSpPr>
              <a:spLocks noChangeShapeType="1"/>
            </p:cNvSpPr>
            <p:nvPr>
              <p:custDataLst>
                <p:tags r:id="rId16"/>
              </p:custDataLst>
            </p:nvPr>
          </p:nvSpPr>
          <p:spPr bwMode="auto">
            <a:xfrm>
              <a:off x="4386" y="3135"/>
              <a:ext cx="1131"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6" name="Line 18"/>
            <p:cNvSpPr>
              <a:spLocks noChangeShapeType="1"/>
            </p:cNvSpPr>
            <p:nvPr>
              <p:custDataLst>
                <p:tags r:id="rId17"/>
              </p:custDataLst>
            </p:nvPr>
          </p:nvSpPr>
          <p:spPr bwMode="auto">
            <a:xfrm>
              <a:off x="4371" y="3117"/>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7" name="Line 19"/>
            <p:cNvSpPr>
              <a:spLocks noChangeShapeType="1"/>
            </p:cNvSpPr>
            <p:nvPr>
              <p:custDataLst>
                <p:tags r:id="rId18"/>
              </p:custDataLst>
            </p:nvPr>
          </p:nvSpPr>
          <p:spPr bwMode="auto">
            <a:xfrm>
              <a:off x="4371" y="3102"/>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pic>
        <p:nvPicPr>
          <p:cNvPr id="27668" name="Picture 20" descr="110718dragging-guy_drcohen"/>
          <p:cNvPicPr>
            <a:picLocks noChangeAspect="1" noChangeArrowheads="1"/>
          </p:cNvPicPr>
          <p:nvPr>
            <p:custDataLst>
              <p:tags r:id="rId6"/>
            </p:custDataLst>
          </p:nvPr>
        </p:nvPicPr>
        <p:blipFill>
          <a:blip r:embed="rId26">
            <a:extLst>
              <a:ext uri="{28A0092B-C50C-407E-A947-70E740481C1C}">
                <a14:useLocalDpi xmlns:a14="http://schemas.microsoft.com/office/drawing/2010/main" val="0"/>
              </a:ext>
            </a:extLst>
          </a:blip>
          <a:stretch>
            <a:fillRect/>
          </a:stretch>
        </p:blipFill>
        <p:spPr bwMode="auto">
          <a:xfrm>
            <a:off x="6684963" y="4086225"/>
            <a:ext cx="2079625" cy="1206500"/>
          </a:xfrm>
          <a:prstGeom prst="rect">
            <a:avLst/>
          </a:prstGeom>
          <a:noFill/>
          <a:extLst>
            <a:ext uri="{909E8E84-426E-40DD-AFC4-6F175D3DCCD1}">
              <a14:hiddenFill xmlns:a14="http://schemas.microsoft.com/office/drawing/2010/main">
                <a:solidFill>
                  <a:srgbClr val="FFFFFF"/>
                </a:solidFill>
              </a14:hiddenFill>
            </a:ext>
          </a:extLst>
        </p:spPr>
      </p:pic>
      <p:grpSp>
        <p:nvGrpSpPr>
          <p:cNvPr id="27669" name="Group 21"/>
          <p:cNvGrpSpPr/>
          <p:nvPr>
            <p:custDataLst>
              <p:tags r:id="rId7"/>
            </p:custDataLst>
          </p:nvPr>
        </p:nvGrpSpPr>
        <p:grpSpPr>
          <a:xfrm>
            <a:off x="8772525" y="4086225"/>
            <a:ext cx="371475" cy="2200275"/>
            <a:chOff x="5526" y="2574"/>
            <a:chExt cx="234" cy="1386"/>
          </a:xfrm>
        </p:grpSpPr>
        <p:sp>
          <p:nvSpPr>
            <p:cNvPr id="27670" name="Rectangle 22"/>
            <p:cNvSpPr>
              <a:spLocks noChangeArrowheads="1"/>
            </p:cNvSpPr>
            <p:nvPr>
              <p:custDataLst>
                <p:tags r:id="rId11"/>
              </p:custDataLst>
            </p:nvPr>
          </p:nvSpPr>
          <p:spPr bwMode="auto">
            <a:xfrm>
              <a:off x="5538" y="2574"/>
              <a:ext cx="222" cy="135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sp>
          <p:nvSpPr>
            <p:cNvPr id="27671" name="Line 23"/>
            <p:cNvSpPr>
              <a:spLocks noChangeShapeType="1"/>
            </p:cNvSpPr>
            <p:nvPr>
              <p:custDataLst>
                <p:tags r:id="rId12"/>
              </p:custDataLst>
            </p:nvPr>
          </p:nvSpPr>
          <p:spPr bwMode="auto">
            <a:xfrm>
              <a:off x="5526" y="2576"/>
              <a:ext cx="4" cy="1384"/>
            </a:xfrm>
            <a:prstGeom prst="line">
              <a:avLst/>
            </a:prstGeom>
            <a:noFill/>
            <a:ln w="34925">
              <a:solidFill>
                <a:srgbClr val="4D4D4D"/>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grpSp>
        <p:nvGrpSpPr>
          <p:cNvPr id="27672" name="Group 24"/>
          <p:cNvGrpSpPr/>
          <p:nvPr>
            <p:custDataLst>
              <p:tags r:id="rId8"/>
            </p:custDataLst>
          </p:nvPr>
        </p:nvGrpSpPr>
        <p:grpSpPr>
          <a:xfrm>
            <a:off x="6623050" y="4038600"/>
            <a:ext cx="2133600" cy="1752600"/>
            <a:chOff x="4172" y="2592"/>
            <a:chExt cx="1344" cy="1104"/>
          </a:xfrm>
        </p:grpSpPr>
        <p:sp>
          <p:nvSpPr>
            <p:cNvPr id="27673" name="Rectangle 25"/>
            <p:cNvSpPr>
              <a:spLocks noChangeArrowheads="1"/>
            </p:cNvSpPr>
            <p:nvPr>
              <p:custDataLst>
                <p:tags r:id="rId9"/>
              </p:custDataLst>
            </p:nvPr>
          </p:nvSpPr>
          <p:spPr bwMode="auto">
            <a:xfrm>
              <a:off x="4172" y="2592"/>
              <a:ext cx="1344" cy="76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74" name="Rectangle 26"/>
            <p:cNvSpPr>
              <a:spLocks noChangeArrowheads="1"/>
            </p:cNvSpPr>
            <p:nvPr>
              <p:custDataLst>
                <p:tags r:id="rId10"/>
              </p:custDataLst>
            </p:nvPr>
          </p:nvSpPr>
          <p:spPr bwMode="auto">
            <a:xfrm>
              <a:off x="4560" y="3264"/>
              <a:ext cx="912" cy="43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spTree>
    <p:extLst>
      <p:ext uri="{BB962C8B-B14F-4D97-AF65-F5344CB8AC3E}">
        <p14:creationId xmlns:p14="http://schemas.microsoft.com/office/powerpoint/2010/main" val="1837627428"/>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22"/>
          <a:stretch>
            <a:fillRect/>
          </a:stretch>
        </p:blipFill>
        <p:spPr>
          <a:xfrm>
            <a:off x="381000" y="914400"/>
            <a:ext cx="8457406" cy="5562600"/>
          </a:xfrm>
          <a:prstGeom prst="rect">
            <a:avLst/>
          </a:prstGeom>
        </p:spPr>
      </p:pic>
      <p:sp>
        <p:nvSpPr>
          <p:cNvPr id="27651" name="Rectangle 3"/>
          <p:cNvSpPr>
            <a:spLocks noChangeArrowheads="1"/>
          </p:cNvSpPr>
          <p:nvPr>
            <p:custDataLst>
              <p:tags r:id="rId2"/>
            </p:custDataLst>
          </p:nvPr>
        </p:nvSpPr>
        <p:spPr bwMode="auto">
          <a:xfrm>
            <a:off x="6629400" y="4114800"/>
            <a:ext cx="2133600" cy="12192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grpSp>
        <p:nvGrpSpPr>
          <p:cNvPr id="27652" name="Group 4"/>
          <p:cNvGrpSpPr/>
          <p:nvPr>
            <p:custDataLst>
              <p:tags r:id="rId3"/>
            </p:custDataLst>
          </p:nvPr>
        </p:nvGrpSpPr>
        <p:grpSpPr>
          <a:xfrm>
            <a:off x="5181600" y="2514600"/>
            <a:ext cx="1981200" cy="3352800"/>
            <a:chOff x="3264" y="1584"/>
            <a:chExt cx="1248" cy="2112"/>
          </a:xfrm>
        </p:grpSpPr>
        <p:sp>
          <p:nvSpPr>
            <p:cNvPr id="27653" name="Rectangle 5"/>
            <p:cNvSpPr>
              <a:spLocks noChangeArrowheads="1"/>
            </p:cNvSpPr>
            <p:nvPr>
              <p:custDataLst>
                <p:tags r:id="rId18"/>
              </p:custDataLst>
            </p:nvPr>
          </p:nvSpPr>
          <p:spPr bwMode="auto">
            <a:xfrm>
              <a:off x="3504" y="1584"/>
              <a:ext cx="1008" cy="21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54" name="Rectangle 6"/>
            <p:cNvSpPr>
              <a:spLocks noChangeArrowheads="1"/>
            </p:cNvSpPr>
            <p:nvPr>
              <p:custDataLst>
                <p:tags r:id="rId19"/>
              </p:custDataLst>
            </p:nvPr>
          </p:nvSpPr>
          <p:spPr bwMode="auto">
            <a:xfrm>
              <a:off x="3264" y="3072"/>
              <a:ext cx="336" cy="1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grpSp>
        <p:nvGrpSpPr>
          <p:cNvPr id="27661" name="Group 13"/>
          <p:cNvGrpSpPr/>
          <p:nvPr>
            <p:custDataLst>
              <p:tags r:id="rId4"/>
            </p:custDataLst>
          </p:nvPr>
        </p:nvGrpSpPr>
        <p:grpSpPr>
          <a:xfrm>
            <a:off x="6938963" y="4924425"/>
            <a:ext cx="1843087" cy="190500"/>
            <a:chOff x="4371" y="3102"/>
            <a:chExt cx="1161" cy="120"/>
          </a:xfrm>
        </p:grpSpPr>
        <p:sp>
          <p:nvSpPr>
            <p:cNvPr id="27662" name="Line 14"/>
            <p:cNvSpPr>
              <a:spLocks noChangeShapeType="1"/>
            </p:cNvSpPr>
            <p:nvPr>
              <p:custDataLst>
                <p:tags r:id="rId12"/>
              </p:custDataLst>
            </p:nvPr>
          </p:nvSpPr>
          <p:spPr bwMode="auto">
            <a:xfrm>
              <a:off x="4488" y="3222"/>
              <a:ext cx="1032"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3" name="Line 15"/>
            <p:cNvSpPr>
              <a:spLocks noChangeShapeType="1"/>
            </p:cNvSpPr>
            <p:nvPr>
              <p:custDataLst>
                <p:tags r:id="rId13"/>
              </p:custDataLst>
            </p:nvPr>
          </p:nvSpPr>
          <p:spPr bwMode="auto">
            <a:xfrm>
              <a:off x="4461" y="3204"/>
              <a:ext cx="1059"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4" name="Line 16"/>
            <p:cNvSpPr>
              <a:spLocks noChangeShapeType="1"/>
            </p:cNvSpPr>
            <p:nvPr>
              <p:custDataLst>
                <p:tags r:id="rId14"/>
              </p:custDataLst>
            </p:nvPr>
          </p:nvSpPr>
          <p:spPr bwMode="auto">
            <a:xfrm>
              <a:off x="4452" y="3183"/>
              <a:ext cx="1080"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5" name="Line 17"/>
            <p:cNvSpPr>
              <a:spLocks noChangeShapeType="1"/>
            </p:cNvSpPr>
            <p:nvPr>
              <p:custDataLst>
                <p:tags r:id="rId15"/>
              </p:custDataLst>
            </p:nvPr>
          </p:nvSpPr>
          <p:spPr bwMode="auto">
            <a:xfrm>
              <a:off x="4386" y="3135"/>
              <a:ext cx="1131"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6" name="Line 18"/>
            <p:cNvSpPr>
              <a:spLocks noChangeShapeType="1"/>
            </p:cNvSpPr>
            <p:nvPr>
              <p:custDataLst>
                <p:tags r:id="rId16"/>
              </p:custDataLst>
            </p:nvPr>
          </p:nvSpPr>
          <p:spPr bwMode="auto">
            <a:xfrm>
              <a:off x="4371" y="3117"/>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7" name="Line 19"/>
            <p:cNvSpPr>
              <a:spLocks noChangeShapeType="1"/>
            </p:cNvSpPr>
            <p:nvPr>
              <p:custDataLst>
                <p:tags r:id="rId17"/>
              </p:custDataLst>
            </p:nvPr>
          </p:nvSpPr>
          <p:spPr bwMode="auto">
            <a:xfrm>
              <a:off x="4371" y="3102"/>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pic>
        <p:nvPicPr>
          <p:cNvPr id="27668" name="Picture 20" descr="110718dragging-guy_drcohen"/>
          <p:cNvPicPr>
            <a:picLocks noChangeAspect="1" noChangeArrowheads="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bwMode="auto">
          <a:xfrm>
            <a:off x="6684963" y="4086225"/>
            <a:ext cx="2079625" cy="1206500"/>
          </a:xfrm>
          <a:prstGeom prst="rect">
            <a:avLst/>
          </a:prstGeom>
          <a:noFill/>
          <a:extLst>
            <a:ext uri="{909E8E84-426E-40DD-AFC4-6F175D3DCCD1}">
              <a14:hiddenFill xmlns:a14="http://schemas.microsoft.com/office/drawing/2010/main">
                <a:solidFill>
                  <a:srgbClr val="FFFFFF"/>
                </a:solidFill>
              </a14:hiddenFill>
            </a:ext>
          </a:extLst>
        </p:spPr>
      </p:pic>
      <p:grpSp>
        <p:nvGrpSpPr>
          <p:cNvPr id="27669" name="Group 21"/>
          <p:cNvGrpSpPr/>
          <p:nvPr>
            <p:custDataLst>
              <p:tags r:id="rId6"/>
            </p:custDataLst>
          </p:nvPr>
        </p:nvGrpSpPr>
        <p:grpSpPr>
          <a:xfrm>
            <a:off x="8772525" y="4086225"/>
            <a:ext cx="371475" cy="2200275"/>
            <a:chOff x="5526" y="2574"/>
            <a:chExt cx="234" cy="1386"/>
          </a:xfrm>
        </p:grpSpPr>
        <p:sp>
          <p:nvSpPr>
            <p:cNvPr id="27670" name="Rectangle 22"/>
            <p:cNvSpPr>
              <a:spLocks noChangeArrowheads="1"/>
            </p:cNvSpPr>
            <p:nvPr>
              <p:custDataLst>
                <p:tags r:id="rId10"/>
              </p:custDataLst>
            </p:nvPr>
          </p:nvSpPr>
          <p:spPr bwMode="auto">
            <a:xfrm>
              <a:off x="5538" y="2574"/>
              <a:ext cx="222" cy="135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sp>
          <p:nvSpPr>
            <p:cNvPr id="27671" name="Line 23"/>
            <p:cNvSpPr>
              <a:spLocks noChangeShapeType="1"/>
            </p:cNvSpPr>
            <p:nvPr>
              <p:custDataLst>
                <p:tags r:id="rId11"/>
              </p:custDataLst>
            </p:nvPr>
          </p:nvSpPr>
          <p:spPr bwMode="auto">
            <a:xfrm>
              <a:off x="5526" y="2576"/>
              <a:ext cx="4" cy="1384"/>
            </a:xfrm>
            <a:prstGeom prst="line">
              <a:avLst/>
            </a:prstGeom>
            <a:noFill/>
            <a:ln w="34925">
              <a:solidFill>
                <a:srgbClr val="4D4D4D"/>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grpSp>
        <p:nvGrpSpPr>
          <p:cNvPr id="27672" name="Group 24"/>
          <p:cNvGrpSpPr/>
          <p:nvPr>
            <p:custDataLst>
              <p:tags r:id="rId7"/>
            </p:custDataLst>
          </p:nvPr>
        </p:nvGrpSpPr>
        <p:grpSpPr>
          <a:xfrm>
            <a:off x="6623050" y="4038600"/>
            <a:ext cx="2133600" cy="1752600"/>
            <a:chOff x="4172" y="2592"/>
            <a:chExt cx="1344" cy="1104"/>
          </a:xfrm>
        </p:grpSpPr>
        <p:sp>
          <p:nvSpPr>
            <p:cNvPr id="27673" name="Rectangle 25"/>
            <p:cNvSpPr>
              <a:spLocks noChangeArrowheads="1"/>
            </p:cNvSpPr>
            <p:nvPr>
              <p:custDataLst>
                <p:tags r:id="rId8"/>
              </p:custDataLst>
            </p:nvPr>
          </p:nvSpPr>
          <p:spPr bwMode="auto">
            <a:xfrm>
              <a:off x="4172" y="2592"/>
              <a:ext cx="1344" cy="76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74" name="Rectangle 26"/>
            <p:cNvSpPr>
              <a:spLocks noChangeArrowheads="1"/>
            </p:cNvSpPr>
            <p:nvPr>
              <p:custDataLst>
                <p:tags r:id="rId9"/>
              </p:custDataLst>
            </p:nvPr>
          </p:nvSpPr>
          <p:spPr bwMode="auto">
            <a:xfrm>
              <a:off x="4560" y="3264"/>
              <a:ext cx="912" cy="43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spTree>
    <p:extLst>
      <p:ext uri="{BB962C8B-B14F-4D97-AF65-F5344CB8AC3E}">
        <p14:creationId xmlns:p14="http://schemas.microsoft.com/office/powerpoint/2010/main" val="2041922870"/>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19"/>
          <a:stretch>
            <a:fillRect/>
          </a:stretch>
        </p:blipFill>
        <p:spPr>
          <a:xfrm>
            <a:off x="381000" y="914400"/>
            <a:ext cx="8457406" cy="5562600"/>
          </a:xfrm>
          <a:prstGeom prst="rect">
            <a:avLst/>
          </a:prstGeom>
        </p:spPr>
      </p:pic>
      <p:sp>
        <p:nvSpPr>
          <p:cNvPr id="27651" name="Rectangle 3"/>
          <p:cNvSpPr>
            <a:spLocks noChangeArrowheads="1"/>
          </p:cNvSpPr>
          <p:nvPr>
            <p:custDataLst>
              <p:tags r:id="rId2"/>
            </p:custDataLst>
          </p:nvPr>
        </p:nvSpPr>
        <p:spPr bwMode="auto">
          <a:xfrm>
            <a:off x="6629400" y="4114800"/>
            <a:ext cx="2133600" cy="12192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grpSp>
        <p:nvGrpSpPr>
          <p:cNvPr id="27661" name="Group 13"/>
          <p:cNvGrpSpPr/>
          <p:nvPr>
            <p:custDataLst>
              <p:tags r:id="rId3"/>
            </p:custDataLst>
          </p:nvPr>
        </p:nvGrpSpPr>
        <p:grpSpPr>
          <a:xfrm>
            <a:off x="6938963" y="4924425"/>
            <a:ext cx="1843087" cy="190500"/>
            <a:chOff x="4371" y="3102"/>
            <a:chExt cx="1161" cy="120"/>
          </a:xfrm>
        </p:grpSpPr>
        <p:sp>
          <p:nvSpPr>
            <p:cNvPr id="27662" name="Line 14"/>
            <p:cNvSpPr>
              <a:spLocks noChangeShapeType="1"/>
            </p:cNvSpPr>
            <p:nvPr>
              <p:custDataLst>
                <p:tags r:id="rId11"/>
              </p:custDataLst>
            </p:nvPr>
          </p:nvSpPr>
          <p:spPr bwMode="auto">
            <a:xfrm>
              <a:off x="4488" y="3222"/>
              <a:ext cx="1032"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3" name="Line 15"/>
            <p:cNvSpPr>
              <a:spLocks noChangeShapeType="1"/>
            </p:cNvSpPr>
            <p:nvPr>
              <p:custDataLst>
                <p:tags r:id="rId12"/>
              </p:custDataLst>
            </p:nvPr>
          </p:nvSpPr>
          <p:spPr bwMode="auto">
            <a:xfrm>
              <a:off x="4461" y="3204"/>
              <a:ext cx="1059"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4" name="Line 16"/>
            <p:cNvSpPr>
              <a:spLocks noChangeShapeType="1"/>
            </p:cNvSpPr>
            <p:nvPr>
              <p:custDataLst>
                <p:tags r:id="rId13"/>
              </p:custDataLst>
            </p:nvPr>
          </p:nvSpPr>
          <p:spPr bwMode="auto">
            <a:xfrm>
              <a:off x="4452" y="3183"/>
              <a:ext cx="1080"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5" name="Line 17"/>
            <p:cNvSpPr>
              <a:spLocks noChangeShapeType="1"/>
            </p:cNvSpPr>
            <p:nvPr>
              <p:custDataLst>
                <p:tags r:id="rId14"/>
              </p:custDataLst>
            </p:nvPr>
          </p:nvSpPr>
          <p:spPr bwMode="auto">
            <a:xfrm>
              <a:off x="4386" y="3135"/>
              <a:ext cx="1131"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6" name="Line 18"/>
            <p:cNvSpPr>
              <a:spLocks noChangeShapeType="1"/>
            </p:cNvSpPr>
            <p:nvPr>
              <p:custDataLst>
                <p:tags r:id="rId15"/>
              </p:custDataLst>
            </p:nvPr>
          </p:nvSpPr>
          <p:spPr bwMode="auto">
            <a:xfrm>
              <a:off x="4371" y="3117"/>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sp>
          <p:nvSpPr>
            <p:cNvPr id="27667" name="Line 19"/>
            <p:cNvSpPr>
              <a:spLocks noChangeShapeType="1"/>
            </p:cNvSpPr>
            <p:nvPr>
              <p:custDataLst>
                <p:tags r:id="rId16"/>
              </p:custDataLst>
            </p:nvPr>
          </p:nvSpPr>
          <p:spPr bwMode="auto">
            <a:xfrm>
              <a:off x="4371" y="3102"/>
              <a:ext cx="1146" cy="0"/>
            </a:xfrm>
            <a:prstGeom prst="line">
              <a:avLst/>
            </a:prstGeom>
            <a:noFill/>
            <a:ln w="1270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pic>
        <p:nvPicPr>
          <p:cNvPr id="27668" name="Picture 20" descr="110718dragging-guy_drcohen"/>
          <p:cNvPicPr>
            <a:picLocks noChangeAspect="1" noChangeArrowheads="1"/>
          </p:cNvPicPr>
          <p:nvPr>
            <p:custDataLst>
              <p:tags r:id="rId4"/>
            </p:custDataLst>
          </p:nvPr>
        </p:nvPicPr>
        <p:blipFill>
          <a:blip r:embed="rId20">
            <a:extLst>
              <a:ext uri="{28A0092B-C50C-407E-A947-70E740481C1C}">
                <a14:useLocalDpi xmlns:a14="http://schemas.microsoft.com/office/drawing/2010/main" val="0"/>
              </a:ext>
            </a:extLst>
          </a:blip>
          <a:stretch>
            <a:fillRect/>
          </a:stretch>
        </p:blipFill>
        <p:spPr bwMode="auto">
          <a:xfrm>
            <a:off x="6684963" y="4086225"/>
            <a:ext cx="2079625" cy="1206500"/>
          </a:xfrm>
          <a:prstGeom prst="rect">
            <a:avLst/>
          </a:prstGeom>
          <a:noFill/>
          <a:extLst>
            <a:ext uri="{909E8E84-426E-40DD-AFC4-6F175D3DCCD1}">
              <a14:hiddenFill xmlns:a14="http://schemas.microsoft.com/office/drawing/2010/main">
                <a:solidFill>
                  <a:srgbClr val="FFFFFF"/>
                </a:solidFill>
              </a14:hiddenFill>
            </a:ext>
          </a:extLst>
        </p:spPr>
      </p:pic>
      <p:grpSp>
        <p:nvGrpSpPr>
          <p:cNvPr id="27669" name="Group 21"/>
          <p:cNvGrpSpPr/>
          <p:nvPr>
            <p:custDataLst>
              <p:tags r:id="rId5"/>
            </p:custDataLst>
          </p:nvPr>
        </p:nvGrpSpPr>
        <p:grpSpPr>
          <a:xfrm>
            <a:off x="8772525" y="4086225"/>
            <a:ext cx="371475" cy="2200275"/>
            <a:chOff x="5526" y="2574"/>
            <a:chExt cx="234" cy="1386"/>
          </a:xfrm>
        </p:grpSpPr>
        <p:sp>
          <p:nvSpPr>
            <p:cNvPr id="27670" name="Rectangle 22"/>
            <p:cNvSpPr>
              <a:spLocks noChangeArrowheads="1"/>
            </p:cNvSpPr>
            <p:nvPr>
              <p:custDataLst>
                <p:tags r:id="rId9"/>
              </p:custDataLst>
            </p:nvPr>
          </p:nvSpPr>
          <p:spPr bwMode="auto">
            <a:xfrm>
              <a:off x="5538" y="2574"/>
              <a:ext cx="222" cy="135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sp>
          <p:nvSpPr>
            <p:cNvPr id="27671" name="Line 23"/>
            <p:cNvSpPr>
              <a:spLocks noChangeShapeType="1"/>
            </p:cNvSpPr>
            <p:nvPr>
              <p:custDataLst>
                <p:tags r:id="rId10"/>
              </p:custDataLst>
            </p:nvPr>
          </p:nvSpPr>
          <p:spPr bwMode="auto">
            <a:xfrm>
              <a:off x="5526" y="2576"/>
              <a:ext cx="4" cy="1384"/>
            </a:xfrm>
            <a:prstGeom prst="line">
              <a:avLst/>
            </a:prstGeom>
            <a:noFill/>
            <a:ln w="34925">
              <a:solidFill>
                <a:srgbClr val="4D4D4D"/>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endParaRPr lang="en-US">
                <a:solidFill>
                  <a:prstClr val="black"/>
                </a:solidFill>
              </a:endParaRPr>
            </a:p>
          </p:txBody>
        </p:sp>
      </p:grpSp>
      <p:grpSp>
        <p:nvGrpSpPr>
          <p:cNvPr id="27672" name="Group 24"/>
          <p:cNvGrpSpPr/>
          <p:nvPr>
            <p:custDataLst>
              <p:tags r:id="rId6"/>
            </p:custDataLst>
          </p:nvPr>
        </p:nvGrpSpPr>
        <p:grpSpPr>
          <a:xfrm>
            <a:off x="6623050" y="4038600"/>
            <a:ext cx="2133600" cy="1752600"/>
            <a:chOff x="4172" y="2592"/>
            <a:chExt cx="1344" cy="1104"/>
          </a:xfrm>
        </p:grpSpPr>
        <p:sp>
          <p:nvSpPr>
            <p:cNvPr id="27673" name="Rectangle 25"/>
            <p:cNvSpPr>
              <a:spLocks noChangeArrowheads="1"/>
            </p:cNvSpPr>
            <p:nvPr>
              <p:custDataLst>
                <p:tags r:id="rId7"/>
              </p:custDataLst>
            </p:nvPr>
          </p:nvSpPr>
          <p:spPr bwMode="auto">
            <a:xfrm>
              <a:off x="4172" y="2592"/>
              <a:ext cx="1344" cy="76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spAutoFit/>
            </a:bodyPr>
            <a:lstStyle/>
            <a:p>
              <a:endParaRPr lang="en-US">
                <a:solidFill>
                  <a:prstClr val="black"/>
                </a:solidFill>
              </a:endParaRPr>
            </a:p>
          </p:txBody>
        </p:sp>
        <p:sp>
          <p:nvSpPr>
            <p:cNvPr id="27674" name="Rectangle 26"/>
            <p:cNvSpPr>
              <a:spLocks noChangeArrowheads="1"/>
            </p:cNvSpPr>
            <p:nvPr>
              <p:custDataLst>
                <p:tags r:id="rId8"/>
              </p:custDataLst>
            </p:nvPr>
          </p:nvSpPr>
          <p:spPr bwMode="auto">
            <a:xfrm>
              <a:off x="4560" y="3264"/>
              <a:ext cx="912" cy="43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spAutoFit/>
            </a:bodyPr>
            <a:lstStyle/>
            <a:p>
              <a:endParaRPr lang="en-US">
                <a:solidFill>
                  <a:prstClr val="black"/>
                </a:solidFill>
              </a:endParaRPr>
            </a:p>
          </p:txBody>
        </p:sp>
      </p:grpSp>
    </p:spTree>
    <p:extLst>
      <p:ext uri="{BB962C8B-B14F-4D97-AF65-F5344CB8AC3E}">
        <p14:creationId xmlns:p14="http://schemas.microsoft.com/office/powerpoint/2010/main" val="3748918741"/>
      </p:ext>
    </p:extLst>
  </p:cSld>
  <p:clrMapOvr>
    <a:masterClrMapping/>
  </p:clrMapOvr>
  <mc:AlternateContent xmlns:mc="http://schemas.openxmlformats.org/markup-compatibility/2006" xmlns:p14="http://schemas.microsoft.com/office/powerpoint/2010/main">
    <mc:Choice Requires="p14">
      <p:transition spd="slow" p14:dur="2000"/>
    </mc:Choice>
    <mc:Fallback xmlns:p159="http://schemas.microsoft.com/office/powerpoint/2015/09/main" xmlns:p15="http://schemas.microsoft.com/office/powerpoint/2012/main" xmlns:a14="http://schemas.microsoft.com/office/drawing/2010/main"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0.02.14"/>
  <p:tag name="AS_TITLE" val="Aspose.Slides for .NET 4.0 Client Profile"/>
  <p:tag name="AS_VERSION" val="20.2"/>
</p:tagLst>
</file>

<file path=ppt/tags/tag10.xml><?xml version="1.0" encoding="utf-8"?>
<p:tagLst xmlns:a="http://schemas.openxmlformats.org/drawingml/2006/main" xmlns:r="http://schemas.openxmlformats.org/officeDocument/2006/relationships" xmlns:p="http://schemas.openxmlformats.org/presentationml/2006/main">
  <p:tag name="AS_UNIQUEID" val="8068"/>
</p:tagLst>
</file>

<file path=ppt/tags/tag100.xml><?xml version="1.0" encoding="utf-8"?>
<p:tagLst xmlns:a="http://schemas.openxmlformats.org/drawingml/2006/main" xmlns:r="http://schemas.openxmlformats.org/officeDocument/2006/relationships" xmlns:p="http://schemas.openxmlformats.org/presentationml/2006/main">
  <p:tag name="AS_UNIQUEID" val="8168"/>
</p:tagLst>
</file>

<file path=ppt/tags/tag1000.xml><?xml version="1.0" encoding="utf-8"?>
<p:tagLst xmlns:a="http://schemas.openxmlformats.org/drawingml/2006/main" xmlns:r="http://schemas.openxmlformats.org/officeDocument/2006/relationships" xmlns:p="http://schemas.openxmlformats.org/presentationml/2006/main">
  <p:tag name="AS_UNIQUEID" val="9154"/>
</p:tagLst>
</file>

<file path=ppt/tags/tag1001.xml><?xml version="1.0" encoding="utf-8"?>
<p:tagLst xmlns:a="http://schemas.openxmlformats.org/drawingml/2006/main" xmlns:r="http://schemas.openxmlformats.org/officeDocument/2006/relationships" xmlns:p="http://schemas.openxmlformats.org/presentationml/2006/main">
  <p:tag name="AS_UNIQUEID" val="9155"/>
</p:tagLst>
</file>

<file path=ppt/tags/tag1002.xml><?xml version="1.0" encoding="utf-8"?>
<p:tagLst xmlns:a="http://schemas.openxmlformats.org/drawingml/2006/main" xmlns:r="http://schemas.openxmlformats.org/officeDocument/2006/relationships" xmlns:p="http://schemas.openxmlformats.org/presentationml/2006/main">
  <p:tag name="AS_UNIQUEID" val="9158"/>
</p:tagLst>
</file>

<file path=ppt/tags/tag1003.xml><?xml version="1.0" encoding="utf-8"?>
<p:tagLst xmlns:a="http://schemas.openxmlformats.org/drawingml/2006/main" xmlns:r="http://schemas.openxmlformats.org/officeDocument/2006/relationships" xmlns:p="http://schemas.openxmlformats.org/presentationml/2006/main">
  <p:tag name="AS_UNIQUEID" val="9159"/>
</p:tagLst>
</file>

<file path=ppt/tags/tag1004.xml><?xml version="1.0" encoding="utf-8"?>
<p:tagLst xmlns:a="http://schemas.openxmlformats.org/drawingml/2006/main" xmlns:r="http://schemas.openxmlformats.org/officeDocument/2006/relationships" xmlns:p="http://schemas.openxmlformats.org/presentationml/2006/main">
  <p:tag name="AS_UNIQUEID" val="9160"/>
</p:tagLst>
</file>

<file path=ppt/tags/tag1005.xml><?xml version="1.0" encoding="utf-8"?>
<p:tagLst xmlns:a="http://schemas.openxmlformats.org/drawingml/2006/main" xmlns:r="http://schemas.openxmlformats.org/officeDocument/2006/relationships" xmlns:p="http://schemas.openxmlformats.org/presentationml/2006/main">
  <p:tag name="AS_UNIQUEID" val="9156"/>
</p:tagLst>
</file>

<file path=ppt/tags/tag1006.xml><?xml version="1.0" encoding="utf-8"?>
<p:tagLst xmlns:a="http://schemas.openxmlformats.org/drawingml/2006/main" xmlns:r="http://schemas.openxmlformats.org/officeDocument/2006/relationships" xmlns:p="http://schemas.openxmlformats.org/presentationml/2006/main">
  <p:tag name="AS_UNIQUEID" val="9157"/>
</p:tagLst>
</file>

<file path=ppt/tags/tag1007.xml><?xml version="1.0" encoding="utf-8"?>
<p:tagLst xmlns:a="http://schemas.openxmlformats.org/drawingml/2006/main" xmlns:r="http://schemas.openxmlformats.org/officeDocument/2006/relationships" xmlns:p="http://schemas.openxmlformats.org/presentationml/2006/main">
  <p:tag name="AS_UNIQUEID" val="9148"/>
</p:tagLst>
</file>

<file path=ppt/tags/tag1008.xml><?xml version="1.0" encoding="utf-8"?>
<p:tagLst xmlns:a="http://schemas.openxmlformats.org/drawingml/2006/main" xmlns:r="http://schemas.openxmlformats.org/officeDocument/2006/relationships" xmlns:p="http://schemas.openxmlformats.org/presentationml/2006/main">
  <p:tag name="AS_UNIQUEID" val="9149"/>
</p:tagLst>
</file>

<file path=ppt/tags/tag1009.xml><?xml version="1.0" encoding="utf-8"?>
<p:tagLst xmlns:a="http://schemas.openxmlformats.org/drawingml/2006/main" xmlns:r="http://schemas.openxmlformats.org/officeDocument/2006/relationships" xmlns:p="http://schemas.openxmlformats.org/presentationml/2006/main">
  <p:tag name="AS_UNIQUEID" val="9150"/>
</p:tagLst>
</file>

<file path=ppt/tags/tag101.xml><?xml version="1.0" encoding="utf-8"?>
<p:tagLst xmlns:a="http://schemas.openxmlformats.org/drawingml/2006/main" xmlns:r="http://schemas.openxmlformats.org/officeDocument/2006/relationships" xmlns:p="http://schemas.openxmlformats.org/presentationml/2006/main">
  <p:tag name="AS_UNIQUEID" val="8169"/>
</p:tagLst>
</file>

<file path=ppt/tags/tag1010.xml><?xml version="1.0" encoding="utf-8"?>
<p:tagLst xmlns:a="http://schemas.openxmlformats.org/drawingml/2006/main" xmlns:r="http://schemas.openxmlformats.org/officeDocument/2006/relationships" xmlns:p="http://schemas.openxmlformats.org/presentationml/2006/main">
  <p:tag name="AS_UNIQUEID" val="9151"/>
</p:tagLst>
</file>

<file path=ppt/tags/tag1011.xml><?xml version="1.0" encoding="utf-8"?>
<p:tagLst xmlns:a="http://schemas.openxmlformats.org/drawingml/2006/main" xmlns:r="http://schemas.openxmlformats.org/officeDocument/2006/relationships" xmlns:p="http://schemas.openxmlformats.org/presentationml/2006/main">
  <p:tag name="AS_UNIQUEID" val="9152"/>
</p:tagLst>
</file>

<file path=ppt/tags/tag1012.xml><?xml version="1.0" encoding="utf-8"?>
<p:tagLst xmlns:a="http://schemas.openxmlformats.org/drawingml/2006/main" xmlns:r="http://schemas.openxmlformats.org/officeDocument/2006/relationships" xmlns:p="http://schemas.openxmlformats.org/presentationml/2006/main">
  <p:tag name="AS_UNIQUEID" val="9153"/>
</p:tagLst>
</file>

<file path=ppt/tags/tag1013.xml><?xml version="1.0" encoding="utf-8"?>
<p:tagLst xmlns:a="http://schemas.openxmlformats.org/drawingml/2006/main" xmlns:r="http://schemas.openxmlformats.org/officeDocument/2006/relationships" xmlns:p="http://schemas.openxmlformats.org/presentationml/2006/main">
  <p:tag name="AS_UNIQUEID" val="9145"/>
</p:tagLst>
</file>

<file path=ppt/tags/tag1014.xml><?xml version="1.0" encoding="utf-8"?>
<p:tagLst xmlns:a="http://schemas.openxmlformats.org/drawingml/2006/main" xmlns:r="http://schemas.openxmlformats.org/officeDocument/2006/relationships" xmlns:p="http://schemas.openxmlformats.org/presentationml/2006/main">
  <p:tag name="AS_UNIQUEID" val="9146"/>
</p:tagLst>
</file>

<file path=ppt/tags/tag1015.xml><?xml version="1.0" encoding="utf-8"?>
<p:tagLst xmlns:a="http://schemas.openxmlformats.org/drawingml/2006/main" xmlns:r="http://schemas.openxmlformats.org/officeDocument/2006/relationships" xmlns:p="http://schemas.openxmlformats.org/presentationml/2006/main">
  <p:tag name="AS_UNIQUEID" val="9138"/>
</p:tagLst>
</file>

<file path=ppt/tags/tag1016.xml><?xml version="1.0" encoding="utf-8"?>
<p:tagLst xmlns:a="http://schemas.openxmlformats.org/drawingml/2006/main" xmlns:r="http://schemas.openxmlformats.org/officeDocument/2006/relationships" xmlns:p="http://schemas.openxmlformats.org/presentationml/2006/main">
  <p:tag name="AS_UNIQUEID" val="9139"/>
</p:tagLst>
</file>

<file path=ppt/tags/tag1017.xml><?xml version="1.0" encoding="utf-8"?>
<p:tagLst xmlns:a="http://schemas.openxmlformats.org/drawingml/2006/main" xmlns:r="http://schemas.openxmlformats.org/officeDocument/2006/relationships" xmlns:p="http://schemas.openxmlformats.org/presentationml/2006/main">
  <p:tag name="AS_UNIQUEID" val="9140"/>
</p:tagLst>
</file>

<file path=ppt/tags/tag1018.xml><?xml version="1.0" encoding="utf-8"?>
<p:tagLst xmlns:a="http://schemas.openxmlformats.org/drawingml/2006/main" xmlns:r="http://schemas.openxmlformats.org/officeDocument/2006/relationships" xmlns:p="http://schemas.openxmlformats.org/presentationml/2006/main">
  <p:tag name="AS_UNIQUEID" val="9166"/>
</p:tagLst>
</file>

<file path=ppt/tags/tag1019.xml><?xml version="1.0" encoding="utf-8"?>
<p:tagLst xmlns:a="http://schemas.openxmlformats.org/drawingml/2006/main" xmlns:r="http://schemas.openxmlformats.org/officeDocument/2006/relationships" xmlns:p="http://schemas.openxmlformats.org/presentationml/2006/main">
  <p:tag name="AS_UNIQUEID" val="9167"/>
</p:tagLst>
</file>

<file path=ppt/tags/tag102.xml><?xml version="1.0" encoding="utf-8"?>
<p:tagLst xmlns:a="http://schemas.openxmlformats.org/drawingml/2006/main" xmlns:r="http://schemas.openxmlformats.org/officeDocument/2006/relationships" xmlns:p="http://schemas.openxmlformats.org/presentationml/2006/main">
  <p:tag name="AS_UNIQUEID" val="8170"/>
</p:tagLst>
</file>

<file path=ppt/tags/tag1020.xml><?xml version="1.0" encoding="utf-8"?>
<p:tagLst xmlns:a="http://schemas.openxmlformats.org/drawingml/2006/main" xmlns:r="http://schemas.openxmlformats.org/officeDocument/2006/relationships" xmlns:p="http://schemas.openxmlformats.org/presentationml/2006/main">
  <p:tag name="AS_UNIQUEID" val="9168"/>
</p:tagLst>
</file>

<file path=ppt/tags/tag1021.xml><?xml version="1.0" encoding="utf-8"?>
<p:tagLst xmlns:a="http://schemas.openxmlformats.org/drawingml/2006/main" xmlns:r="http://schemas.openxmlformats.org/officeDocument/2006/relationships" xmlns:p="http://schemas.openxmlformats.org/presentationml/2006/main">
  <p:tag name="AS_UNIQUEID" val="9175"/>
</p:tagLst>
</file>

<file path=ppt/tags/tag1022.xml><?xml version="1.0" encoding="utf-8"?>
<p:tagLst xmlns:a="http://schemas.openxmlformats.org/drawingml/2006/main" xmlns:r="http://schemas.openxmlformats.org/officeDocument/2006/relationships" xmlns:p="http://schemas.openxmlformats.org/presentationml/2006/main">
  <p:tag name="AS_UNIQUEID" val="9176"/>
</p:tagLst>
</file>

<file path=ppt/tags/tag1023.xml><?xml version="1.0" encoding="utf-8"?>
<p:tagLst xmlns:a="http://schemas.openxmlformats.org/drawingml/2006/main" xmlns:r="http://schemas.openxmlformats.org/officeDocument/2006/relationships" xmlns:p="http://schemas.openxmlformats.org/presentationml/2006/main">
  <p:tag name="AS_UNIQUEID" val="9179"/>
</p:tagLst>
</file>

<file path=ppt/tags/tag1024.xml><?xml version="1.0" encoding="utf-8"?>
<p:tagLst xmlns:a="http://schemas.openxmlformats.org/drawingml/2006/main" xmlns:r="http://schemas.openxmlformats.org/officeDocument/2006/relationships" xmlns:p="http://schemas.openxmlformats.org/presentationml/2006/main">
  <p:tag name="AS_UNIQUEID" val="9180"/>
</p:tagLst>
</file>

<file path=ppt/tags/tag1025.xml><?xml version="1.0" encoding="utf-8"?>
<p:tagLst xmlns:a="http://schemas.openxmlformats.org/drawingml/2006/main" xmlns:r="http://schemas.openxmlformats.org/officeDocument/2006/relationships" xmlns:p="http://schemas.openxmlformats.org/presentationml/2006/main">
  <p:tag name="AS_UNIQUEID" val="9181"/>
</p:tagLst>
</file>

<file path=ppt/tags/tag1026.xml><?xml version="1.0" encoding="utf-8"?>
<p:tagLst xmlns:a="http://schemas.openxmlformats.org/drawingml/2006/main" xmlns:r="http://schemas.openxmlformats.org/officeDocument/2006/relationships" xmlns:p="http://schemas.openxmlformats.org/presentationml/2006/main">
  <p:tag name="AS_UNIQUEID" val="9177"/>
</p:tagLst>
</file>

<file path=ppt/tags/tag1027.xml><?xml version="1.0" encoding="utf-8"?>
<p:tagLst xmlns:a="http://schemas.openxmlformats.org/drawingml/2006/main" xmlns:r="http://schemas.openxmlformats.org/officeDocument/2006/relationships" xmlns:p="http://schemas.openxmlformats.org/presentationml/2006/main">
  <p:tag name="AS_UNIQUEID" val="9178"/>
</p:tagLst>
</file>

<file path=ppt/tags/tag1028.xml><?xml version="1.0" encoding="utf-8"?>
<p:tagLst xmlns:a="http://schemas.openxmlformats.org/drawingml/2006/main" xmlns:r="http://schemas.openxmlformats.org/officeDocument/2006/relationships" xmlns:p="http://schemas.openxmlformats.org/presentationml/2006/main">
  <p:tag name="AS_UNIQUEID" val="9169"/>
</p:tagLst>
</file>

<file path=ppt/tags/tag1029.xml><?xml version="1.0" encoding="utf-8"?>
<p:tagLst xmlns:a="http://schemas.openxmlformats.org/drawingml/2006/main" xmlns:r="http://schemas.openxmlformats.org/officeDocument/2006/relationships" xmlns:p="http://schemas.openxmlformats.org/presentationml/2006/main">
  <p:tag name="AS_UNIQUEID" val="9170"/>
</p:tagLst>
</file>

<file path=ppt/tags/tag103.xml><?xml version="1.0" encoding="utf-8"?>
<p:tagLst xmlns:a="http://schemas.openxmlformats.org/drawingml/2006/main" xmlns:r="http://schemas.openxmlformats.org/officeDocument/2006/relationships" xmlns:p="http://schemas.openxmlformats.org/presentationml/2006/main">
  <p:tag name="AS_UNIQUEID" val="8171"/>
</p:tagLst>
</file>

<file path=ppt/tags/tag1030.xml><?xml version="1.0" encoding="utf-8"?>
<p:tagLst xmlns:a="http://schemas.openxmlformats.org/drawingml/2006/main" xmlns:r="http://schemas.openxmlformats.org/officeDocument/2006/relationships" xmlns:p="http://schemas.openxmlformats.org/presentationml/2006/main">
  <p:tag name="AS_UNIQUEID" val="9171"/>
</p:tagLst>
</file>

<file path=ppt/tags/tag1031.xml><?xml version="1.0" encoding="utf-8"?>
<p:tagLst xmlns:a="http://schemas.openxmlformats.org/drawingml/2006/main" xmlns:r="http://schemas.openxmlformats.org/officeDocument/2006/relationships" xmlns:p="http://schemas.openxmlformats.org/presentationml/2006/main">
  <p:tag name="AS_UNIQUEID" val="9172"/>
</p:tagLst>
</file>

<file path=ppt/tags/tag1032.xml><?xml version="1.0" encoding="utf-8"?>
<p:tagLst xmlns:a="http://schemas.openxmlformats.org/drawingml/2006/main" xmlns:r="http://schemas.openxmlformats.org/officeDocument/2006/relationships" xmlns:p="http://schemas.openxmlformats.org/presentationml/2006/main">
  <p:tag name="AS_UNIQUEID" val="9173"/>
</p:tagLst>
</file>

<file path=ppt/tags/tag1033.xml><?xml version="1.0" encoding="utf-8"?>
<p:tagLst xmlns:a="http://schemas.openxmlformats.org/drawingml/2006/main" xmlns:r="http://schemas.openxmlformats.org/officeDocument/2006/relationships" xmlns:p="http://schemas.openxmlformats.org/presentationml/2006/main">
  <p:tag name="AS_UNIQUEID" val="9174"/>
</p:tagLst>
</file>

<file path=ppt/tags/tag1034.xml><?xml version="1.0" encoding="utf-8"?>
<p:tagLst xmlns:a="http://schemas.openxmlformats.org/drawingml/2006/main" xmlns:r="http://schemas.openxmlformats.org/officeDocument/2006/relationships" xmlns:p="http://schemas.openxmlformats.org/presentationml/2006/main">
  <p:tag name="AS_UNIQUEID" val="9162"/>
</p:tagLst>
</file>

<file path=ppt/tags/tag1035.xml><?xml version="1.0" encoding="utf-8"?>
<p:tagLst xmlns:a="http://schemas.openxmlformats.org/drawingml/2006/main" xmlns:r="http://schemas.openxmlformats.org/officeDocument/2006/relationships" xmlns:p="http://schemas.openxmlformats.org/presentationml/2006/main">
  <p:tag name="AS_UNIQUEID" val="9163"/>
</p:tagLst>
</file>

<file path=ppt/tags/tag1036.xml><?xml version="1.0" encoding="utf-8"?>
<p:tagLst xmlns:a="http://schemas.openxmlformats.org/drawingml/2006/main" xmlns:r="http://schemas.openxmlformats.org/officeDocument/2006/relationships" xmlns:p="http://schemas.openxmlformats.org/presentationml/2006/main">
  <p:tag name="AS_UNIQUEID" val="9164"/>
</p:tagLst>
</file>

<file path=ppt/tags/tag1037.xml><?xml version="1.0" encoding="utf-8"?>
<p:tagLst xmlns:a="http://schemas.openxmlformats.org/drawingml/2006/main" xmlns:r="http://schemas.openxmlformats.org/officeDocument/2006/relationships" xmlns:p="http://schemas.openxmlformats.org/presentationml/2006/main">
  <p:tag name="AS_UNIQUEID" val="9187"/>
</p:tagLst>
</file>

<file path=ppt/tags/tag1038.xml><?xml version="1.0" encoding="utf-8"?>
<p:tagLst xmlns:a="http://schemas.openxmlformats.org/drawingml/2006/main" xmlns:r="http://schemas.openxmlformats.org/officeDocument/2006/relationships" xmlns:p="http://schemas.openxmlformats.org/presentationml/2006/main">
  <p:tag name="AS_UNIQUEID" val="9188"/>
</p:tagLst>
</file>

<file path=ppt/tags/tag1039.xml><?xml version="1.0" encoding="utf-8"?>
<p:tagLst xmlns:a="http://schemas.openxmlformats.org/drawingml/2006/main" xmlns:r="http://schemas.openxmlformats.org/officeDocument/2006/relationships" xmlns:p="http://schemas.openxmlformats.org/presentationml/2006/main">
  <p:tag name="AS_UNIQUEID" val="9189"/>
</p:tagLst>
</file>

<file path=ppt/tags/tag104.xml><?xml version="1.0" encoding="utf-8"?>
<p:tagLst xmlns:a="http://schemas.openxmlformats.org/drawingml/2006/main" xmlns:r="http://schemas.openxmlformats.org/officeDocument/2006/relationships" xmlns:p="http://schemas.openxmlformats.org/presentationml/2006/main">
  <p:tag name="AS_UNIQUEID" val="8174"/>
</p:tagLst>
</file>

<file path=ppt/tags/tag1040.xml><?xml version="1.0" encoding="utf-8"?>
<p:tagLst xmlns:a="http://schemas.openxmlformats.org/drawingml/2006/main" xmlns:r="http://schemas.openxmlformats.org/officeDocument/2006/relationships" xmlns:p="http://schemas.openxmlformats.org/presentationml/2006/main">
  <p:tag name="AS_UNIQUEID" val="9196"/>
</p:tagLst>
</file>

<file path=ppt/tags/tag1041.xml><?xml version="1.0" encoding="utf-8"?>
<p:tagLst xmlns:a="http://schemas.openxmlformats.org/drawingml/2006/main" xmlns:r="http://schemas.openxmlformats.org/officeDocument/2006/relationships" xmlns:p="http://schemas.openxmlformats.org/presentationml/2006/main">
  <p:tag name="AS_UNIQUEID" val="9190"/>
</p:tagLst>
</file>

<file path=ppt/tags/tag1042.xml><?xml version="1.0" encoding="utf-8"?>
<p:tagLst xmlns:a="http://schemas.openxmlformats.org/drawingml/2006/main" xmlns:r="http://schemas.openxmlformats.org/officeDocument/2006/relationships" xmlns:p="http://schemas.openxmlformats.org/presentationml/2006/main">
  <p:tag name="AS_UNIQUEID" val="9191"/>
</p:tagLst>
</file>

<file path=ppt/tags/tag1043.xml><?xml version="1.0" encoding="utf-8"?>
<p:tagLst xmlns:a="http://schemas.openxmlformats.org/drawingml/2006/main" xmlns:r="http://schemas.openxmlformats.org/officeDocument/2006/relationships" xmlns:p="http://schemas.openxmlformats.org/presentationml/2006/main">
  <p:tag name="AS_UNIQUEID" val="9192"/>
</p:tagLst>
</file>

<file path=ppt/tags/tag1044.xml><?xml version="1.0" encoding="utf-8"?>
<p:tagLst xmlns:a="http://schemas.openxmlformats.org/drawingml/2006/main" xmlns:r="http://schemas.openxmlformats.org/officeDocument/2006/relationships" xmlns:p="http://schemas.openxmlformats.org/presentationml/2006/main">
  <p:tag name="AS_UNIQUEID" val="9193"/>
</p:tagLst>
</file>

<file path=ppt/tags/tag1045.xml><?xml version="1.0" encoding="utf-8"?>
<p:tagLst xmlns:a="http://schemas.openxmlformats.org/drawingml/2006/main" xmlns:r="http://schemas.openxmlformats.org/officeDocument/2006/relationships" xmlns:p="http://schemas.openxmlformats.org/presentationml/2006/main">
  <p:tag name="AS_UNIQUEID" val="9194"/>
</p:tagLst>
</file>

<file path=ppt/tags/tag1046.xml><?xml version="1.0" encoding="utf-8"?>
<p:tagLst xmlns:a="http://schemas.openxmlformats.org/drawingml/2006/main" xmlns:r="http://schemas.openxmlformats.org/officeDocument/2006/relationships" xmlns:p="http://schemas.openxmlformats.org/presentationml/2006/main">
  <p:tag name="AS_UNIQUEID" val="9195"/>
</p:tagLst>
</file>

<file path=ppt/tags/tag1047.xml><?xml version="1.0" encoding="utf-8"?>
<p:tagLst xmlns:a="http://schemas.openxmlformats.org/drawingml/2006/main" xmlns:r="http://schemas.openxmlformats.org/officeDocument/2006/relationships" xmlns:p="http://schemas.openxmlformats.org/presentationml/2006/main">
  <p:tag name="AS_UNIQUEID" val="9183"/>
</p:tagLst>
</file>

<file path=ppt/tags/tag1048.xml><?xml version="1.0" encoding="utf-8"?>
<p:tagLst xmlns:a="http://schemas.openxmlformats.org/drawingml/2006/main" xmlns:r="http://schemas.openxmlformats.org/officeDocument/2006/relationships" xmlns:p="http://schemas.openxmlformats.org/presentationml/2006/main">
  <p:tag name="AS_UNIQUEID" val="9184"/>
</p:tagLst>
</file>

<file path=ppt/tags/tag1049.xml><?xml version="1.0" encoding="utf-8"?>
<p:tagLst xmlns:a="http://schemas.openxmlformats.org/drawingml/2006/main" xmlns:r="http://schemas.openxmlformats.org/officeDocument/2006/relationships" xmlns:p="http://schemas.openxmlformats.org/presentationml/2006/main">
  <p:tag name="AS_UNIQUEID" val="9185"/>
</p:tagLst>
</file>

<file path=ppt/tags/tag105.xml><?xml version="1.0" encoding="utf-8"?>
<p:tagLst xmlns:a="http://schemas.openxmlformats.org/drawingml/2006/main" xmlns:r="http://schemas.openxmlformats.org/officeDocument/2006/relationships" xmlns:p="http://schemas.openxmlformats.org/presentationml/2006/main">
  <p:tag name="AS_UNIQUEID" val="8175"/>
</p:tagLst>
</file>

<file path=ppt/tags/tag1050.xml><?xml version="1.0" encoding="utf-8"?>
<p:tagLst xmlns:a="http://schemas.openxmlformats.org/drawingml/2006/main" xmlns:r="http://schemas.openxmlformats.org/officeDocument/2006/relationships" xmlns:p="http://schemas.openxmlformats.org/presentationml/2006/main">
  <p:tag name="AS_UNIQUEID" val="9202"/>
</p:tagLst>
</file>

<file path=ppt/tags/tag1051.xml><?xml version="1.0" encoding="utf-8"?>
<p:tagLst xmlns:a="http://schemas.openxmlformats.org/drawingml/2006/main" xmlns:r="http://schemas.openxmlformats.org/officeDocument/2006/relationships" xmlns:p="http://schemas.openxmlformats.org/presentationml/2006/main">
  <p:tag name="AS_UNIQUEID" val="9203"/>
</p:tagLst>
</file>

<file path=ppt/tags/tag1052.xml><?xml version="1.0" encoding="utf-8"?>
<p:tagLst xmlns:a="http://schemas.openxmlformats.org/drawingml/2006/main" xmlns:r="http://schemas.openxmlformats.org/officeDocument/2006/relationships" xmlns:p="http://schemas.openxmlformats.org/presentationml/2006/main">
  <p:tag name="AS_UNIQUEID" val="9204"/>
</p:tagLst>
</file>

<file path=ppt/tags/tag1053.xml><?xml version="1.0" encoding="utf-8"?>
<p:tagLst xmlns:a="http://schemas.openxmlformats.org/drawingml/2006/main" xmlns:r="http://schemas.openxmlformats.org/officeDocument/2006/relationships" xmlns:p="http://schemas.openxmlformats.org/presentationml/2006/main">
  <p:tag name="AS_UNIQUEID" val="9198"/>
</p:tagLst>
</file>

<file path=ppt/tags/tag1054.xml><?xml version="1.0" encoding="utf-8"?>
<p:tagLst xmlns:a="http://schemas.openxmlformats.org/drawingml/2006/main" xmlns:r="http://schemas.openxmlformats.org/officeDocument/2006/relationships" xmlns:p="http://schemas.openxmlformats.org/presentationml/2006/main">
  <p:tag name="AS_UNIQUEID" val="9199"/>
</p:tagLst>
</file>

<file path=ppt/tags/tag1055.xml><?xml version="1.0" encoding="utf-8"?>
<p:tagLst xmlns:a="http://schemas.openxmlformats.org/drawingml/2006/main" xmlns:r="http://schemas.openxmlformats.org/officeDocument/2006/relationships" xmlns:p="http://schemas.openxmlformats.org/presentationml/2006/main">
  <p:tag name="AS_UNIQUEID" val="9200"/>
</p:tagLst>
</file>

<file path=ppt/tags/tag1056.xml><?xml version="1.0" encoding="utf-8"?>
<p:tagLst xmlns:a="http://schemas.openxmlformats.org/drawingml/2006/main" xmlns:r="http://schemas.openxmlformats.org/officeDocument/2006/relationships" xmlns:p="http://schemas.openxmlformats.org/presentationml/2006/main">
  <p:tag name="AS_UNIQUEID" val="9210"/>
</p:tagLst>
</file>

<file path=ppt/tags/tag1057.xml><?xml version="1.0" encoding="utf-8"?>
<p:tagLst xmlns:a="http://schemas.openxmlformats.org/drawingml/2006/main" xmlns:r="http://schemas.openxmlformats.org/officeDocument/2006/relationships" xmlns:p="http://schemas.openxmlformats.org/presentationml/2006/main">
  <p:tag name="AS_UNIQUEID" val="9211"/>
</p:tagLst>
</file>

<file path=ppt/tags/tag1058.xml><?xml version="1.0" encoding="utf-8"?>
<p:tagLst xmlns:a="http://schemas.openxmlformats.org/drawingml/2006/main" xmlns:r="http://schemas.openxmlformats.org/officeDocument/2006/relationships" xmlns:p="http://schemas.openxmlformats.org/presentationml/2006/main">
  <p:tag name="AS_UNIQUEID" val="9212"/>
</p:tagLst>
</file>

<file path=ppt/tags/tag1059.xml><?xml version="1.0" encoding="utf-8"?>
<p:tagLst xmlns:a="http://schemas.openxmlformats.org/drawingml/2006/main" xmlns:r="http://schemas.openxmlformats.org/officeDocument/2006/relationships" xmlns:p="http://schemas.openxmlformats.org/presentationml/2006/main">
  <p:tag name="AS_UNIQUEID" val="9213"/>
</p:tagLst>
</file>

<file path=ppt/tags/tag106.xml><?xml version="1.0" encoding="utf-8"?>
<p:tagLst xmlns:a="http://schemas.openxmlformats.org/drawingml/2006/main" xmlns:r="http://schemas.openxmlformats.org/officeDocument/2006/relationships" xmlns:p="http://schemas.openxmlformats.org/presentationml/2006/main">
  <p:tag name="AS_UNIQUEID" val="8176"/>
</p:tagLst>
</file>

<file path=ppt/tags/tag1060.xml><?xml version="1.0" encoding="utf-8"?>
<p:tagLst xmlns:a="http://schemas.openxmlformats.org/drawingml/2006/main" xmlns:r="http://schemas.openxmlformats.org/officeDocument/2006/relationships" xmlns:p="http://schemas.openxmlformats.org/presentationml/2006/main">
  <p:tag name="AS_UNIQUEID" val="9206"/>
</p:tagLst>
</file>

<file path=ppt/tags/tag1061.xml><?xml version="1.0" encoding="utf-8"?>
<p:tagLst xmlns:a="http://schemas.openxmlformats.org/drawingml/2006/main" xmlns:r="http://schemas.openxmlformats.org/officeDocument/2006/relationships" xmlns:p="http://schemas.openxmlformats.org/presentationml/2006/main">
  <p:tag name="AS_UNIQUEID" val="9207"/>
</p:tagLst>
</file>

<file path=ppt/tags/tag1062.xml><?xml version="1.0" encoding="utf-8"?>
<p:tagLst xmlns:a="http://schemas.openxmlformats.org/drawingml/2006/main" xmlns:r="http://schemas.openxmlformats.org/officeDocument/2006/relationships" xmlns:p="http://schemas.openxmlformats.org/presentationml/2006/main">
  <p:tag name="AS_UNIQUEID" val="9208"/>
</p:tagLst>
</file>

<file path=ppt/tags/tag1063.xml><?xml version="1.0" encoding="utf-8"?>
<p:tagLst xmlns:a="http://schemas.openxmlformats.org/drawingml/2006/main" xmlns:r="http://schemas.openxmlformats.org/officeDocument/2006/relationships" xmlns:p="http://schemas.openxmlformats.org/presentationml/2006/main">
  <p:tag name="AS_UNIQUEID" val="9219"/>
</p:tagLst>
</file>

<file path=ppt/tags/tag1064.xml><?xml version="1.0" encoding="utf-8"?>
<p:tagLst xmlns:a="http://schemas.openxmlformats.org/drawingml/2006/main" xmlns:r="http://schemas.openxmlformats.org/officeDocument/2006/relationships" xmlns:p="http://schemas.openxmlformats.org/presentationml/2006/main">
  <p:tag name="AS_UNIQUEID" val="9220"/>
</p:tagLst>
</file>

<file path=ppt/tags/tag1065.xml><?xml version="1.0" encoding="utf-8"?>
<p:tagLst xmlns:a="http://schemas.openxmlformats.org/drawingml/2006/main" xmlns:r="http://schemas.openxmlformats.org/officeDocument/2006/relationships" xmlns:p="http://schemas.openxmlformats.org/presentationml/2006/main">
  <p:tag name="AS_UNIQUEID" val="9221"/>
</p:tagLst>
</file>

<file path=ppt/tags/tag1066.xml><?xml version="1.0" encoding="utf-8"?>
<p:tagLst xmlns:a="http://schemas.openxmlformats.org/drawingml/2006/main" xmlns:r="http://schemas.openxmlformats.org/officeDocument/2006/relationships" xmlns:p="http://schemas.openxmlformats.org/presentationml/2006/main">
  <p:tag name="AS_UNIQUEID" val="9215"/>
</p:tagLst>
</file>

<file path=ppt/tags/tag1067.xml><?xml version="1.0" encoding="utf-8"?>
<p:tagLst xmlns:a="http://schemas.openxmlformats.org/drawingml/2006/main" xmlns:r="http://schemas.openxmlformats.org/officeDocument/2006/relationships" xmlns:p="http://schemas.openxmlformats.org/presentationml/2006/main">
  <p:tag name="AS_UNIQUEID" val="9216"/>
</p:tagLst>
</file>

<file path=ppt/tags/tag1068.xml><?xml version="1.0" encoding="utf-8"?>
<p:tagLst xmlns:a="http://schemas.openxmlformats.org/drawingml/2006/main" xmlns:r="http://schemas.openxmlformats.org/officeDocument/2006/relationships" xmlns:p="http://schemas.openxmlformats.org/presentationml/2006/main">
  <p:tag name="AS_UNIQUEID" val="9217"/>
</p:tagLst>
</file>

<file path=ppt/tags/tag1069.xml><?xml version="1.0" encoding="utf-8"?>
<p:tagLst xmlns:a="http://schemas.openxmlformats.org/drawingml/2006/main" xmlns:r="http://schemas.openxmlformats.org/officeDocument/2006/relationships" xmlns:p="http://schemas.openxmlformats.org/presentationml/2006/main">
  <p:tag name="AS_UNIQUEID" val="9227"/>
</p:tagLst>
</file>

<file path=ppt/tags/tag107.xml><?xml version="1.0" encoding="utf-8"?>
<p:tagLst xmlns:a="http://schemas.openxmlformats.org/drawingml/2006/main" xmlns:r="http://schemas.openxmlformats.org/officeDocument/2006/relationships" xmlns:p="http://schemas.openxmlformats.org/presentationml/2006/main">
  <p:tag name="AS_UNIQUEID" val="8177"/>
</p:tagLst>
</file>

<file path=ppt/tags/tag1070.xml><?xml version="1.0" encoding="utf-8"?>
<p:tagLst xmlns:a="http://schemas.openxmlformats.org/drawingml/2006/main" xmlns:r="http://schemas.openxmlformats.org/officeDocument/2006/relationships" xmlns:p="http://schemas.openxmlformats.org/presentationml/2006/main">
  <p:tag name="AS_UNIQUEID" val="9228"/>
</p:tagLst>
</file>

<file path=ppt/tags/tag1071.xml><?xml version="1.0" encoding="utf-8"?>
<p:tagLst xmlns:a="http://schemas.openxmlformats.org/drawingml/2006/main" xmlns:r="http://schemas.openxmlformats.org/officeDocument/2006/relationships" xmlns:p="http://schemas.openxmlformats.org/presentationml/2006/main">
  <p:tag name="AS_UNIQUEID" val="9229"/>
</p:tagLst>
</file>

<file path=ppt/tags/tag1072.xml><?xml version="1.0" encoding="utf-8"?>
<p:tagLst xmlns:a="http://schemas.openxmlformats.org/drawingml/2006/main" xmlns:r="http://schemas.openxmlformats.org/officeDocument/2006/relationships" xmlns:p="http://schemas.openxmlformats.org/presentationml/2006/main">
  <p:tag name="AS_UNIQUEID" val="9223"/>
</p:tagLst>
</file>

<file path=ppt/tags/tag1073.xml><?xml version="1.0" encoding="utf-8"?>
<p:tagLst xmlns:a="http://schemas.openxmlformats.org/drawingml/2006/main" xmlns:r="http://schemas.openxmlformats.org/officeDocument/2006/relationships" xmlns:p="http://schemas.openxmlformats.org/presentationml/2006/main">
  <p:tag name="AS_UNIQUEID" val="9224"/>
</p:tagLst>
</file>

<file path=ppt/tags/tag1074.xml><?xml version="1.0" encoding="utf-8"?>
<p:tagLst xmlns:a="http://schemas.openxmlformats.org/drawingml/2006/main" xmlns:r="http://schemas.openxmlformats.org/officeDocument/2006/relationships" xmlns:p="http://schemas.openxmlformats.org/presentationml/2006/main">
  <p:tag name="AS_UNIQUEID" val="9225"/>
</p:tagLst>
</file>

<file path=ppt/tags/tag1075.xml><?xml version="1.0" encoding="utf-8"?>
<p:tagLst xmlns:a="http://schemas.openxmlformats.org/drawingml/2006/main" xmlns:r="http://schemas.openxmlformats.org/officeDocument/2006/relationships" xmlns:p="http://schemas.openxmlformats.org/presentationml/2006/main">
  <p:tag name="AS_UNIQUEID" val="9235"/>
</p:tagLst>
</file>

<file path=ppt/tags/tag1076.xml><?xml version="1.0" encoding="utf-8"?>
<p:tagLst xmlns:a="http://schemas.openxmlformats.org/drawingml/2006/main" xmlns:r="http://schemas.openxmlformats.org/officeDocument/2006/relationships" xmlns:p="http://schemas.openxmlformats.org/presentationml/2006/main">
  <p:tag name="AS_UNIQUEID" val="9236"/>
</p:tagLst>
</file>

<file path=ppt/tags/tag1077.xml><?xml version="1.0" encoding="utf-8"?>
<p:tagLst xmlns:a="http://schemas.openxmlformats.org/drawingml/2006/main" xmlns:r="http://schemas.openxmlformats.org/officeDocument/2006/relationships" xmlns:p="http://schemas.openxmlformats.org/presentationml/2006/main">
  <p:tag name="AS_UNIQUEID" val="9237"/>
</p:tagLst>
</file>

<file path=ppt/tags/tag1078.xml><?xml version="1.0" encoding="utf-8"?>
<p:tagLst xmlns:a="http://schemas.openxmlformats.org/drawingml/2006/main" xmlns:r="http://schemas.openxmlformats.org/officeDocument/2006/relationships" xmlns:p="http://schemas.openxmlformats.org/presentationml/2006/main">
  <p:tag name="AS_UNIQUEID" val="9231"/>
</p:tagLst>
</file>

<file path=ppt/tags/tag1079.xml><?xml version="1.0" encoding="utf-8"?>
<p:tagLst xmlns:a="http://schemas.openxmlformats.org/drawingml/2006/main" xmlns:r="http://schemas.openxmlformats.org/officeDocument/2006/relationships" xmlns:p="http://schemas.openxmlformats.org/presentationml/2006/main">
  <p:tag name="AS_UNIQUEID" val="9232"/>
</p:tagLst>
</file>

<file path=ppt/tags/tag108.xml><?xml version="1.0" encoding="utf-8"?>
<p:tagLst xmlns:a="http://schemas.openxmlformats.org/drawingml/2006/main" xmlns:r="http://schemas.openxmlformats.org/officeDocument/2006/relationships" xmlns:p="http://schemas.openxmlformats.org/presentationml/2006/main">
  <p:tag name="AS_UNIQUEID" val="8178"/>
</p:tagLst>
</file>

<file path=ppt/tags/tag1080.xml><?xml version="1.0" encoding="utf-8"?>
<p:tagLst xmlns:a="http://schemas.openxmlformats.org/drawingml/2006/main" xmlns:r="http://schemas.openxmlformats.org/officeDocument/2006/relationships" xmlns:p="http://schemas.openxmlformats.org/presentationml/2006/main">
  <p:tag name="AS_UNIQUEID" val="9233"/>
</p:tagLst>
</file>

<file path=ppt/tags/tag1081.xml><?xml version="1.0" encoding="utf-8"?>
<p:tagLst xmlns:a="http://schemas.openxmlformats.org/drawingml/2006/main" xmlns:r="http://schemas.openxmlformats.org/officeDocument/2006/relationships" xmlns:p="http://schemas.openxmlformats.org/presentationml/2006/main">
  <p:tag name="AS_UNIQUEID" val="9243"/>
</p:tagLst>
</file>

<file path=ppt/tags/tag1082.xml><?xml version="1.0" encoding="utf-8"?>
<p:tagLst xmlns:a="http://schemas.openxmlformats.org/drawingml/2006/main" xmlns:r="http://schemas.openxmlformats.org/officeDocument/2006/relationships" xmlns:p="http://schemas.openxmlformats.org/presentationml/2006/main">
  <p:tag name="AS_UNIQUEID" val="9244"/>
</p:tagLst>
</file>

<file path=ppt/tags/tag1083.xml><?xml version="1.0" encoding="utf-8"?>
<p:tagLst xmlns:a="http://schemas.openxmlformats.org/drawingml/2006/main" xmlns:r="http://schemas.openxmlformats.org/officeDocument/2006/relationships" xmlns:p="http://schemas.openxmlformats.org/presentationml/2006/main">
  <p:tag name="AS_UNIQUEID" val="9245"/>
</p:tagLst>
</file>

<file path=ppt/tags/tag1084.xml><?xml version="1.0" encoding="utf-8"?>
<p:tagLst xmlns:a="http://schemas.openxmlformats.org/drawingml/2006/main" xmlns:r="http://schemas.openxmlformats.org/officeDocument/2006/relationships" xmlns:p="http://schemas.openxmlformats.org/presentationml/2006/main">
  <p:tag name="AS_UNIQUEID" val="9246"/>
</p:tagLst>
</file>

<file path=ppt/tags/tag1085.xml><?xml version="1.0" encoding="utf-8"?>
<p:tagLst xmlns:a="http://schemas.openxmlformats.org/drawingml/2006/main" xmlns:r="http://schemas.openxmlformats.org/officeDocument/2006/relationships" xmlns:p="http://schemas.openxmlformats.org/presentationml/2006/main">
  <p:tag name="AS_UNIQUEID" val="9239"/>
</p:tagLst>
</file>

<file path=ppt/tags/tag1086.xml><?xml version="1.0" encoding="utf-8"?>
<p:tagLst xmlns:a="http://schemas.openxmlformats.org/drawingml/2006/main" xmlns:r="http://schemas.openxmlformats.org/officeDocument/2006/relationships" xmlns:p="http://schemas.openxmlformats.org/presentationml/2006/main">
  <p:tag name="AS_UNIQUEID" val="9240"/>
</p:tagLst>
</file>

<file path=ppt/tags/tag1087.xml><?xml version="1.0" encoding="utf-8"?>
<p:tagLst xmlns:a="http://schemas.openxmlformats.org/drawingml/2006/main" xmlns:r="http://schemas.openxmlformats.org/officeDocument/2006/relationships" xmlns:p="http://schemas.openxmlformats.org/presentationml/2006/main">
  <p:tag name="AS_UNIQUEID" val="9241"/>
</p:tagLst>
</file>

<file path=ppt/tags/tag1088.xml><?xml version="1.0" encoding="utf-8"?>
<p:tagLst xmlns:a="http://schemas.openxmlformats.org/drawingml/2006/main" xmlns:r="http://schemas.openxmlformats.org/officeDocument/2006/relationships" xmlns:p="http://schemas.openxmlformats.org/presentationml/2006/main">
  <p:tag name="AS_UNIQUEID" val="9251"/>
</p:tagLst>
</file>

<file path=ppt/tags/tag1089.xml><?xml version="1.0" encoding="utf-8"?>
<p:tagLst xmlns:a="http://schemas.openxmlformats.org/drawingml/2006/main" xmlns:r="http://schemas.openxmlformats.org/officeDocument/2006/relationships" xmlns:p="http://schemas.openxmlformats.org/presentationml/2006/main">
  <p:tag name="AS_UNIQUEID" val="9252"/>
</p:tagLst>
</file>

<file path=ppt/tags/tag109.xml><?xml version="1.0" encoding="utf-8"?>
<p:tagLst xmlns:a="http://schemas.openxmlformats.org/drawingml/2006/main" xmlns:r="http://schemas.openxmlformats.org/officeDocument/2006/relationships" xmlns:p="http://schemas.openxmlformats.org/presentationml/2006/main">
  <p:tag name="AS_UNIQUEID" val="8181"/>
</p:tagLst>
</file>

<file path=ppt/tags/tag1090.xml><?xml version="1.0" encoding="utf-8"?>
<p:tagLst xmlns:a="http://schemas.openxmlformats.org/drawingml/2006/main" xmlns:r="http://schemas.openxmlformats.org/officeDocument/2006/relationships" xmlns:p="http://schemas.openxmlformats.org/presentationml/2006/main">
  <p:tag name="AS_UNIQUEID" val="9253"/>
</p:tagLst>
</file>

<file path=ppt/tags/tag1091.xml><?xml version="1.0" encoding="utf-8"?>
<p:tagLst xmlns:a="http://schemas.openxmlformats.org/drawingml/2006/main" xmlns:r="http://schemas.openxmlformats.org/officeDocument/2006/relationships" xmlns:p="http://schemas.openxmlformats.org/presentationml/2006/main">
  <p:tag name="AS_UNIQUEID" val="9254"/>
</p:tagLst>
</file>

<file path=ppt/tags/tag1092.xml><?xml version="1.0" encoding="utf-8"?>
<p:tagLst xmlns:a="http://schemas.openxmlformats.org/drawingml/2006/main" xmlns:r="http://schemas.openxmlformats.org/officeDocument/2006/relationships" xmlns:p="http://schemas.openxmlformats.org/presentationml/2006/main">
  <p:tag name="AS_UNIQUEID" val="9255"/>
</p:tagLst>
</file>

<file path=ppt/tags/tag1093.xml><?xml version="1.0" encoding="utf-8"?>
<p:tagLst xmlns:a="http://schemas.openxmlformats.org/drawingml/2006/main" xmlns:r="http://schemas.openxmlformats.org/officeDocument/2006/relationships" xmlns:p="http://schemas.openxmlformats.org/presentationml/2006/main">
  <p:tag name="AS_UNIQUEID" val="9256"/>
</p:tagLst>
</file>

<file path=ppt/tags/tag1094.xml><?xml version="1.0" encoding="utf-8"?>
<p:tagLst xmlns:a="http://schemas.openxmlformats.org/drawingml/2006/main" xmlns:r="http://schemas.openxmlformats.org/officeDocument/2006/relationships" xmlns:p="http://schemas.openxmlformats.org/presentationml/2006/main">
  <p:tag name="AS_UNIQUEID" val="9257"/>
</p:tagLst>
</file>

<file path=ppt/tags/tag1095.xml><?xml version="1.0" encoding="utf-8"?>
<p:tagLst xmlns:a="http://schemas.openxmlformats.org/drawingml/2006/main" xmlns:r="http://schemas.openxmlformats.org/officeDocument/2006/relationships" xmlns:p="http://schemas.openxmlformats.org/presentationml/2006/main">
  <p:tag name="AS_UNIQUEID" val="9258"/>
</p:tagLst>
</file>

<file path=ppt/tags/tag1096.xml><?xml version="1.0" encoding="utf-8"?>
<p:tagLst xmlns:a="http://schemas.openxmlformats.org/drawingml/2006/main" xmlns:r="http://schemas.openxmlformats.org/officeDocument/2006/relationships" xmlns:p="http://schemas.openxmlformats.org/presentationml/2006/main">
  <p:tag name="AS_UNIQUEID" val="9259"/>
</p:tagLst>
</file>

<file path=ppt/tags/tag1097.xml><?xml version="1.0" encoding="utf-8"?>
<p:tagLst xmlns:a="http://schemas.openxmlformats.org/drawingml/2006/main" xmlns:r="http://schemas.openxmlformats.org/officeDocument/2006/relationships" xmlns:p="http://schemas.openxmlformats.org/presentationml/2006/main">
  <p:tag name="AS_UNIQUEID" val="9260"/>
</p:tagLst>
</file>

<file path=ppt/tags/tag1098.xml><?xml version="1.0" encoding="utf-8"?>
<p:tagLst xmlns:a="http://schemas.openxmlformats.org/drawingml/2006/main" xmlns:r="http://schemas.openxmlformats.org/officeDocument/2006/relationships" xmlns:p="http://schemas.openxmlformats.org/presentationml/2006/main">
  <p:tag name="AS_UNIQUEID" val="9261"/>
</p:tagLst>
</file>

<file path=ppt/tags/tag1099.xml><?xml version="1.0" encoding="utf-8"?>
<p:tagLst xmlns:a="http://schemas.openxmlformats.org/drawingml/2006/main" xmlns:r="http://schemas.openxmlformats.org/officeDocument/2006/relationships" xmlns:p="http://schemas.openxmlformats.org/presentationml/2006/main">
  <p:tag name="AS_UNIQUEID" val="9262"/>
</p:tagLst>
</file>

<file path=ppt/tags/tag11.xml><?xml version="1.0" encoding="utf-8"?>
<p:tagLst xmlns:a="http://schemas.openxmlformats.org/drawingml/2006/main" xmlns:r="http://schemas.openxmlformats.org/officeDocument/2006/relationships" xmlns:p="http://schemas.openxmlformats.org/presentationml/2006/main">
  <p:tag name="AS_UNIQUEID" val="8069"/>
</p:tagLst>
</file>

<file path=ppt/tags/tag110.xml><?xml version="1.0" encoding="utf-8"?>
<p:tagLst xmlns:a="http://schemas.openxmlformats.org/drawingml/2006/main" xmlns:r="http://schemas.openxmlformats.org/officeDocument/2006/relationships" xmlns:p="http://schemas.openxmlformats.org/presentationml/2006/main">
  <p:tag name="AS_UNIQUEID" val="8184"/>
</p:tagLst>
</file>

<file path=ppt/tags/tag1100.xml><?xml version="1.0" encoding="utf-8"?>
<p:tagLst xmlns:a="http://schemas.openxmlformats.org/drawingml/2006/main" xmlns:r="http://schemas.openxmlformats.org/officeDocument/2006/relationships" xmlns:p="http://schemas.openxmlformats.org/presentationml/2006/main">
  <p:tag name="AS_UNIQUEID" val="9263"/>
</p:tagLst>
</file>

<file path=ppt/tags/tag1101.xml><?xml version="1.0" encoding="utf-8"?>
<p:tagLst xmlns:a="http://schemas.openxmlformats.org/drawingml/2006/main" xmlns:r="http://schemas.openxmlformats.org/officeDocument/2006/relationships" xmlns:p="http://schemas.openxmlformats.org/presentationml/2006/main">
  <p:tag name="AS_UNIQUEID" val="9264"/>
</p:tagLst>
</file>

<file path=ppt/tags/tag1102.xml><?xml version="1.0" encoding="utf-8"?>
<p:tagLst xmlns:a="http://schemas.openxmlformats.org/drawingml/2006/main" xmlns:r="http://schemas.openxmlformats.org/officeDocument/2006/relationships" xmlns:p="http://schemas.openxmlformats.org/presentationml/2006/main">
  <p:tag name="AS_UNIQUEID" val="9265"/>
</p:tagLst>
</file>

<file path=ppt/tags/tag1103.xml><?xml version="1.0" encoding="utf-8"?>
<p:tagLst xmlns:a="http://schemas.openxmlformats.org/drawingml/2006/main" xmlns:r="http://schemas.openxmlformats.org/officeDocument/2006/relationships" xmlns:p="http://schemas.openxmlformats.org/presentationml/2006/main">
  <p:tag name="AS_UNIQUEID" val="9266"/>
</p:tagLst>
</file>

<file path=ppt/tags/tag1104.xml><?xml version="1.0" encoding="utf-8"?>
<p:tagLst xmlns:a="http://schemas.openxmlformats.org/drawingml/2006/main" xmlns:r="http://schemas.openxmlformats.org/officeDocument/2006/relationships" xmlns:p="http://schemas.openxmlformats.org/presentationml/2006/main">
  <p:tag name="AS_UNIQUEID" val="9267"/>
</p:tagLst>
</file>

<file path=ppt/tags/tag1105.xml><?xml version="1.0" encoding="utf-8"?>
<p:tagLst xmlns:a="http://schemas.openxmlformats.org/drawingml/2006/main" xmlns:r="http://schemas.openxmlformats.org/officeDocument/2006/relationships" xmlns:p="http://schemas.openxmlformats.org/presentationml/2006/main">
  <p:tag name="AS_UNIQUEID" val="9268"/>
</p:tagLst>
</file>

<file path=ppt/tags/tag1106.xml><?xml version="1.0" encoding="utf-8"?>
<p:tagLst xmlns:a="http://schemas.openxmlformats.org/drawingml/2006/main" xmlns:r="http://schemas.openxmlformats.org/officeDocument/2006/relationships" xmlns:p="http://schemas.openxmlformats.org/presentationml/2006/main">
  <p:tag name="AS_UNIQUEID" val="9269"/>
</p:tagLst>
</file>

<file path=ppt/tags/tag1107.xml><?xml version="1.0" encoding="utf-8"?>
<p:tagLst xmlns:a="http://schemas.openxmlformats.org/drawingml/2006/main" xmlns:r="http://schemas.openxmlformats.org/officeDocument/2006/relationships" xmlns:p="http://schemas.openxmlformats.org/presentationml/2006/main">
  <p:tag name="AS_UNIQUEID" val="9270"/>
</p:tagLst>
</file>

<file path=ppt/tags/tag1108.xml><?xml version="1.0" encoding="utf-8"?>
<p:tagLst xmlns:a="http://schemas.openxmlformats.org/drawingml/2006/main" xmlns:r="http://schemas.openxmlformats.org/officeDocument/2006/relationships" xmlns:p="http://schemas.openxmlformats.org/presentationml/2006/main">
  <p:tag name="AS_UNIQUEID" val="9271"/>
</p:tagLst>
</file>

<file path=ppt/tags/tag1109.xml><?xml version="1.0" encoding="utf-8"?>
<p:tagLst xmlns:a="http://schemas.openxmlformats.org/drawingml/2006/main" xmlns:r="http://schemas.openxmlformats.org/officeDocument/2006/relationships" xmlns:p="http://schemas.openxmlformats.org/presentationml/2006/main">
  <p:tag name="AS_UNIQUEID" val="9272"/>
</p:tagLst>
</file>

<file path=ppt/tags/tag111.xml><?xml version="1.0" encoding="utf-8"?>
<p:tagLst xmlns:a="http://schemas.openxmlformats.org/drawingml/2006/main" xmlns:r="http://schemas.openxmlformats.org/officeDocument/2006/relationships" xmlns:p="http://schemas.openxmlformats.org/presentationml/2006/main">
  <p:tag name="AS_UNIQUEID" val="8185"/>
</p:tagLst>
</file>

<file path=ppt/tags/tag1110.xml><?xml version="1.0" encoding="utf-8"?>
<p:tagLst xmlns:a="http://schemas.openxmlformats.org/drawingml/2006/main" xmlns:r="http://schemas.openxmlformats.org/officeDocument/2006/relationships" xmlns:p="http://schemas.openxmlformats.org/presentationml/2006/main">
  <p:tag name="AS_UNIQUEID" val="9273"/>
</p:tagLst>
</file>

<file path=ppt/tags/tag1111.xml><?xml version="1.0" encoding="utf-8"?>
<p:tagLst xmlns:a="http://schemas.openxmlformats.org/drawingml/2006/main" xmlns:r="http://schemas.openxmlformats.org/officeDocument/2006/relationships" xmlns:p="http://schemas.openxmlformats.org/presentationml/2006/main">
  <p:tag name="AS_UNIQUEID" val="9274"/>
</p:tagLst>
</file>

<file path=ppt/tags/tag1112.xml><?xml version="1.0" encoding="utf-8"?>
<p:tagLst xmlns:a="http://schemas.openxmlformats.org/drawingml/2006/main" xmlns:r="http://schemas.openxmlformats.org/officeDocument/2006/relationships" xmlns:p="http://schemas.openxmlformats.org/presentationml/2006/main">
  <p:tag name="AS_UNIQUEID" val="9275"/>
</p:tagLst>
</file>

<file path=ppt/tags/tag1113.xml><?xml version="1.0" encoding="utf-8"?>
<p:tagLst xmlns:a="http://schemas.openxmlformats.org/drawingml/2006/main" xmlns:r="http://schemas.openxmlformats.org/officeDocument/2006/relationships" xmlns:p="http://schemas.openxmlformats.org/presentationml/2006/main">
  <p:tag name="AS_UNIQUEID" val="9276"/>
</p:tagLst>
</file>

<file path=ppt/tags/tag1114.xml><?xml version="1.0" encoding="utf-8"?>
<p:tagLst xmlns:a="http://schemas.openxmlformats.org/drawingml/2006/main" xmlns:r="http://schemas.openxmlformats.org/officeDocument/2006/relationships" xmlns:p="http://schemas.openxmlformats.org/presentationml/2006/main">
  <p:tag name="AS_UNIQUEID" val="9277"/>
</p:tagLst>
</file>

<file path=ppt/tags/tag1115.xml><?xml version="1.0" encoding="utf-8"?>
<p:tagLst xmlns:a="http://schemas.openxmlformats.org/drawingml/2006/main" xmlns:r="http://schemas.openxmlformats.org/officeDocument/2006/relationships" xmlns:p="http://schemas.openxmlformats.org/presentationml/2006/main">
  <p:tag name="AS_UNIQUEID" val="9278"/>
</p:tagLst>
</file>

<file path=ppt/tags/tag1116.xml><?xml version="1.0" encoding="utf-8"?>
<p:tagLst xmlns:a="http://schemas.openxmlformats.org/drawingml/2006/main" xmlns:r="http://schemas.openxmlformats.org/officeDocument/2006/relationships" xmlns:p="http://schemas.openxmlformats.org/presentationml/2006/main">
  <p:tag name="AS_UNIQUEID" val="9279"/>
</p:tagLst>
</file>

<file path=ppt/tags/tag1117.xml><?xml version="1.0" encoding="utf-8"?>
<p:tagLst xmlns:a="http://schemas.openxmlformats.org/drawingml/2006/main" xmlns:r="http://schemas.openxmlformats.org/officeDocument/2006/relationships" xmlns:p="http://schemas.openxmlformats.org/presentationml/2006/main">
  <p:tag name="AS_UNIQUEID" val="9280"/>
</p:tagLst>
</file>

<file path=ppt/tags/tag1118.xml><?xml version="1.0" encoding="utf-8"?>
<p:tagLst xmlns:a="http://schemas.openxmlformats.org/drawingml/2006/main" xmlns:r="http://schemas.openxmlformats.org/officeDocument/2006/relationships" xmlns:p="http://schemas.openxmlformats.org/presentationml/2006/main">
  <p:tag name="AS_UNIQUEID" val="9281"/>
</p:tagLst>
</file>

<file path=ppt/tags/tag1119.xml><?xml version="1.0" encoding="utf-8"?>
<p:tagLst xmlns:a="http://schemas.openxmlformats.org/drawingml/2006/main" xmlns:r="http://schemas.openxmlformats.org/officeDocument/2006/relationships" xmlns:p="http://schemas.openxmlformats.org/presentationml/2006/main">
  <p:tag name="AS_UNIQUEID" val="9282"/>
</p:tagLst>
</file>

<file path=ppt/tags/tag112.xml><?xml version="1.0" encoding="utf-8"?>
<p:tagLst xmlns:a="http://schemas.openxmlformats.org/drawingml/2006/main" xmlns:r="http://schemas.openxmlformats.org/officeDocument/2006/relationships" xmlns:p="http://schemas.openxmlformats.org/presentationml/2006/main">
  <p:tag name="AS_UNIQUEID" val="8186"/>
</p:tagLst>
</file>

<file path=ppt/tags/tag1120.xml><?xml version="1.0" encoding="utf-8"?>
<p:tagLst xmlns:a="http://schemas.openxmlformats.org/drawingml/2006/main" xmlns:r="http://schemas.openxmlformats.org/officeDocument/2006/relationships" xmlns:p="http://schemas.openxmlformats.org/presentationml/2006/main">
  <p:tag name="AS_UNIQUEID" val="9248"/>
</p:tagLst>
</file>

<file path=ppt/tags/tag1121.xml><?xml version="1.0" encoding="utf-8"?>
<p:tagLst xmlns:a="http://schemas.openxmlformats.org/drawingml/2006/main" xmlns:r="http://schemas.openxmlformats.org/officeDocument/2006/relationships" xmlns:p="http://schemas.openxmlformats.org/presentationml/2006/main">
  <p:tag name="AS_UNIQUEID" val="9249"/>
</p:tagLst>
</file>

<file path=ppt/tags/tag1122.xml><?xml version="1.0" encoding="utf-8"?>
<p:tagLst xmlns:a="http://schemas.openxmlformats.org/drawingml/2006/main" xmlns:r="http://schemas.openxmlformats.org/officeDocument/2006/relationships" xmlns:p="http://schemas.openxmlformats.org/presentationml/2006/main">
  <p:tag name="AS_UNIQUEID" val="9288"/>
</p:tagLst>
</file>

<file path=ppt/tags/tag1123.xml><?xml version="1.0" encoding="utf-8"?>
<p:tagLst xmlns:a="http://schemas.openxmlformats.org/drawingml/2006/main" xmlns:r="http://schemas.openxmlformats.org/officeDocument/2006/relationships" xmlns:p="http://schemas.openxmlformats.org/presentationml/2006/main">
  <p:tag name="AS_UNIQUEID" val="9289"/>
</p:tagLst>
</file>

<file path=ppt/tags/tag1124.xml><?xml version="1.0" encoding="utf-8"?>
<p:tagLst xmlns:a="http://schemas.openxmlformats.org/drawingml/2006/main" xmlns:r="http://schemas.openxmlformats.org/officeDocument/2006/relationships" xmlns:p="http://schemas.openxmlformats.org/presentationml/2006/main">
  <p:tag name="AS_UNIQUEID" val="9290"/>
</p:tagLst>
</file>

<file path=ppt/tags/tag1125.xml><?xml version="1.0" encoding="utf-8"?>
<p:tagLst xmlns:a="http://schemas.openxmlformats.org/drawingml/2006/main" xmlns:r="http://schemas.openxmlformats.org/officeDocument/2006/relationships" xmlns:p="http://schemas.openxmlformats.org/presentationml/2006/main">
  <p:tag name="AS_UNIQUEID" val="9291"/>
</p:tagLst>
</file>

<file path=ppt/tags/tag1126.xml><?xml version="1.0" encoding="utf-8"?>
<p:tagLst xmlns:a="http://schemas.openxmlformats.org/drawingml/2006/main" xmlns:r="http://schemas.openxmlformats.org/officeDocument/2006/relationships" xmlns:p="http://schemas.openxmlformats.org/presentationml/2006/main">
  <p:tag name="AS_UNIQUEID" val="9284"/>
</p:tagLst>
</file>

<file path=ppt/tags/tag1127.xml><?xml version="1.0" encoding="utf-8"?>
<p:tagLst xmlns:a="http://schemas.openxmlformats.org/drawingml/2006/main" xmlns:r="http://schemas.openxmlformats.org/officeDocument/2006/relationships" xmlns:p="http://schemas.openxmlformats.org/presentationml/2006/main">
  <p:tag name="AS_UNIQUEID" val="9285"/>
</p:tagLst>
</file>

<file path=ppt/tags/tag1128.xml><?xml version="1.0" encoding="utf-8"?>
<p:tagLst xmlns:a="http://schemas.openxmlformats.org/drawingml/2006/main" xmlns:r="http://schemas.openxmlformats.org/officeDocument/2006/relationships" xmlns:p="http://schemas.openxmlformats.org/presentationml/2006/main">
  <p:tag name="AS_UNIQUEID" val="9286"/>
</p:tagLst>
</file>

<file path=ppt/tags/tag1129.xml><?xml version="1.0" encoding="utf-8"?>
<p:tagLst xmlns:a="http://schemas.openxmlformats.org/drawingml/2006/main" xmlns:r="http://schemas.openxmlformats.org/officeDocument/2006/relationships" xmlns:p="http://schemas.openxmlformats.org/presentationml/2006/main">
  <p:tag name="AS_UNIQUEID" val="9297"/>
</p:tagLst>
</file>

<file path=ppt/tags/tag113.xml><?xml version="1.0" encoding="utf-8"?>
<p:tagLst xmlns:a="http://schemas.openxmlformats.org/drawingml/2006/main" xmlns:r="http://schemas.openxmlformats.org/officeDocument/2006/relationships" xmlns:p="http://schemas.openxmlformats.org/presentationml/2006/main">
  <p:tag name="AS_UNIQUEID" val="8182"/>
</p:tagLst>
</file>

<file path=ppt/tags/tag1130.xml><?xml version="1.0" encoding="utf-8"?>
<p:tagLst xmlns:a="http://schemas.openxmlformats.org/drawingml/2006/main" xmlns:r="http://schemas.openxmlformats.org/officeDocument/2006/relationships" xmlns:p="http://schemas.openxmlformats.org/presentationml/2006/main">
  <p:tag name="AS_UNIQUEID" val="9298"/>
</p:tagLst>
</file>

<file path=ppt/tags/tag1131.xml><?xml version="1.0" encoding="utf-8"?>
<p:tagLst xmlns:a="http://schemas.openxmlformats.org/drawingml/2006/main" xmlns:r="http://schemas.openxmlformats.org/officeDocument/2006/relationships" xmlns:p="http://schemas.openxmlformats.org/presentationml/2006/main">
  <p:tag name="AS_UNIQUEID" val="9299"/>
</p:tagLst>
</file>

<file path=ppt/tags/tag1132.xml><?xml version="1.0" encoding="utf-8"?>
<p:tagLst xmlns:a="http://schemas.openxmlformats.org/drawingml/2006/main" xmlns:r="http://schemas.openxmlformats.org/officeDocument/2006/relationships" xmlns:p="http://schemas.openxmlformats.org/presentationml/2006/main">
  <p:tag name="AS_UNIQUEID" val="9293"/>
</p:tagLst>
</file>

<file path=ppt/tags/tag1133.xml><?xml version="1.0" encoding="utf-8"?>
<p:tagLst xmlns:a="http://schemas.openxmlformats.org/drawingml/2006/main" xmlns:r="http://schemas.openxmlformats.org/officeDocument/2006/relationships" xmlns:p="http://schemas.openxmlformats.org/presentationml/2006/main">
  <p:tag name="AS_UNIQUEID" val="9294"/>
</p:tagLst>
</file>

<file path=ppt/tags/tag1134.xml><?xml version="1.0" encoding="utf-8"?>
<p:tagLst xmlns:a="http://schemas.openxmlformats.org/drawingml/2006/main" xmlns:r="http://schemas.openxmlformats.org/officeDocument/2006/relationships" xmlns:p="http://schemas.openxmlformats.org/presentationml/2006/main">
  <p:tag name="AS_UNIQUEID" val="9295"/>
</p:tagLst>
</file>

<file path=ppt/tags/tag1135.xml><?xml version="1.0" encoding="utf-8"?>
<p:tagLst xmlns:a="http://schemas.openxmlformats.org/drawingml/2006/main" xmlns:r="http://schemas.openxmlformats.org/officeDocument/2006/relationships" xmlns:p="http://schemas.openxmlformats.org/presentationml/2006/main">
  <p:tag name="AS_UNIQUEID" val="9305"/>
</p:tagLst>
</file>

<file path=ppt/tags/tag1136.xml><?xml version="1.0" encoding="utf-8"?>
<p:tagLst xmlns:a="http://schemas.openxmlformats.org/drawingml/2006/main" xmlns:r="http://schemas.openxmlformats.org/officeDocument/2006/relationships" xmlns:p="http://schemas.openxmlformats.org/presentationml/2006/main">
  <p:tag name="AS_UNIQUEID" val="9306"/>
</p:tagLst>
</file>

<file path=ppt/tags/tag1137.xml><?xml version="1.0" encoding="utf-8"?>
<p:tagLst xmlns:a="http://schemas.openxmlformats.org/drawingml/2006/main" xmlns:r="http://schemas.openxmlformats.org/officeDocument/2006/relationships" xmlns:p="http://schemas.openxmlformats.org/presentationml/2006/main">
  <p:tag name="AS_UNIQUEID" val="9307"/>
</p:tagLst>
</file>

<file path=ppt/tags/tag1138.xml><?xml version="1.0" encoding="utf-8"?>
<p:tagLst xmlns:a="http://schemas.openxmlformats.org/drawingml/2006/main" xmlns:r="http://schemas.openxmlformats.org/officeDocument/2006/relationships" xmlns:p="http://schemas.openxmlformats.org/presentationml/2006/main">
  <p:tag name="AS_UNIQUEID" val="9301"/>
</p:tagLst>
</file>

<file path=ppt/tags/tag1139.xml><?xml version="1.0" encoding="utf-8"?>
<p:tagLst xmlns:a="http://schemas.openxmlformats.org/drawingml/2006/main" xmlns:r="http://schemas.openxmlformats.org/officeDocument/2006/relationships" xmlns:p="http://schemas.openxmlformats.org/presentationml/2006/main">
  <p:tag name="AS_UNIQUEID" val="9302"/>
</p:tagLst>
</file>

<file path=ppt/tags/tag114.xml><?xml version="1.0" encoding="utf-8"?>
<p:tagLst xmlns:a="http://schemas.openxmlformats.org/drawingml/2006/main" xmlns:r="http://schemas.openxmlformats.org/officeDocument/2006/relationships" xmlns:p="http://schemas.openxmlformats.org/presentationml/2006/main">
  <p:tag name="AS_UNIQUEID" val="8183"/>
</p:tagLst>
</file>

<file path=ppt/tags/tag1140.xml><?xml version="1.0" encoding="utf-8"?>
<p:tagLst xmlns:a="http://schemas.openxmlformats.org/drawingml/2006/main" xmlns:r="http://schemas.openxmlformats.org/officeDocument/2006/relationships" xmlns:p="http://schemas.openxmlformats.org/presentationml/2006/main">
  <p:tag name="AS_UNIQUEID" val="9303"/>
</p:tagLst>
</file>

<file path=ppt/tags/tag1141.xml><?xml version="1.0" encoding="utf-8"?>
<p:tagLst xmlns:a="http://schemas.openxmlformats.org/drawingml/2006/main" xmlns:r="http://schemas.openxmlformats.org/officeDocument/2006/relationships" xmlns:p="http://schemas.openxmlformats.org/presentationml/2006/main">
  <p:tag name="AS_UNIQUEID" val="9313"/>
</p:tagLst>
</file>

<file path=ppt/tags/tag1142.xml><?xml version="1.0" encoding="utf-8"?>
<p:tagLst xmlns:a="http://schemas.openxmlformats.org/drawingml/2006/main" xmlns:r="http://schemas.openxmlformats.org/officeDocument/2006/relationships" xmlns:p="http://schemas.openxmlformats.org/presentationml/2006/main">
  <p:tag name="AS_UNIQUEID" val="9314"/>
</p:tagLst>
</file>

<file path=ppt/tags/tag1143.xml><?xml version="1.0" encoding="utf-8"?>
<p:tagLst xmlns:a="http://schemas.openxmlformats.org/drawingml/2006/main" xmlns:r="http://schemas.openxmlformats.org/officeDocument/2006/relationships" xmlns:p="http://schemas.openxmlformats.org/presentationml/2006/main">
  <p:tag name="AS_UNIQUEID" val="9315"/>
</p:tagLst>
</file>

<file path=ppt/tags/tag1144.xml><?xml version="1.0" encoding="utf-8"?>
<p:tagLst xmlns:a="http://schemas.openxmlformats.org/drawingml/2006/main" xmlns:r="http://schemas.openxmlformats.org/officeDocument/2006/relationships" xmlns:p="http://schemas.openxmlformats.org/presentationml/2006/main">
  <p:tag name="AS_UNIQUEID" val="9309"/>
</p:tagLst>
</file>

<file path=ppt/tags/tag1145.xml><?xml version="1.0" encoding="utf-8"?>
<p:tagLst xmlns:a="http://schemas.openxmlformats.org/drawingml/2006/main" xmlns:r="http://schemas.openxmlformats.org/officeDocument/2006/relationships" xmlns:p="http://schemas.openxmlformats.org/presentationml/2006/main">
  <p:tag name="AS_UNIQUEID" val="9310"/>
</p:tagLst>
</file>

<file path=ppt/tags/tag1146.xml><?xml version="1.0" encoding="utf-8"?>
<p:tagLst xmlns:a="http://schemas.openxmlformats.org/drawingml/2006/main" xmlns:r="http://schemas.openxmlformats.org/officeDocument/2006/relationships" xmlns:p="http://schemas.openxmlformats.org/presentationml/2006/main">
  <p:tag name="AS_UNIQUEID" val="9311"/>
</p:tagLst>
</file>

<file path=ppt/tags/tag1147.xml><?xml version="1.0" encoding="utf-8"?>
<p:tagLst xmlns:a="http://schemas.openxmlformats.org/drawingml/2006/main" xmlns:r="http://schemas.openxmlformats.org/officeDocument/2006/relationships" xmlns:p="http://schemas.openxmlformats.org/presentationml/2006/main">
  <p:tag name="AS_UNIQUEID" val="9321"/>
</p:tagLst>
</file>

<file path=ppt/tags/tag1148.xml><?xml version="1.0" encoding="utf-8"?>
<p:tagLst xmlns:a="http://schemas.openxmlformats.org/drawingml/2006/main" xmlns:r="http://schemas.openxmlformats.org/officeDocument/2006/relationships" xmlns:p="http://schemas.openxmlformats.org/presentationml/2006/main">
  <p:tag name="AS_UNIQUEID" val="9322"/>
</p:tagLst>
</file>

<file path=ppt/tags/tag1149.xml><?xml version="1.0" encoding="utf-8"?>
<p:tagLst xmlns:a="http://schemas.openxmlformats.org/drawingml/2006/main" xmlns:r="http://schemas.openxmlformats.org/officeDocument/2006/relationships" xmlns:p="http://schemas.openxmlformats.org/presentationml/2006/main">
  <p:tag name="AS_UNIQUEID" val="9323"/>
</p:tagLst>
</file>

<file path=ppt/tags/tag115.xml><?xml version="1.0" encoding="utf-8"?>
<p:tagLst xmlns:a="http://schemas.openxmlformats.org/drawingml/2006/main" xmlns:r="http://schemas.openxmlformats.org/officeDocument/2006/relationships" xmlns:p="http://schemas.openxmlformats.org/presentationml/2006/main">
  <p:tag name="AS_UNIQUEID" val="8179"/>
</p:tagLst>
</file>

<file path=ppt/tags/tag1150.xml><?xml version="1.0" encoding="utf-8"?>
<p:tagLst xmlns:a="http://schemas.openxmlformats.org/drawingml/2006/main" xmlns:r="http://schemas.openxmlformats.org/officeDocument/2006/relationships" xmlns:p="http://schemas.openxmlformats.org/presentationml/2006/main">
  <p:tag name="AS_UNIQUEID" val="9317"/>
</p:tagLst>
</file>

<file path=ppt/tags/tag1151.xml><?xml version="1.0" encoding="utf-8"?>
<p:tagLst xmlns:a="http://schemas.openxmlformats.org/drawingml/2006/main" xmlns:r="http://schemas.openxmlformats.org/officeDocument/2006/relationships" xmlns:p="http://schemas.openxmlformats.org/presentationml/2006/main">
  <p:tag name="AS_UNIQUEID" val="9318"/>
</p:tagLst>
</file>

<file path=ppt/tags/tag1152.xml><?xml version="1.0" encoding="utf-8"?>
<p:tagLst xmlns:a="http://schemas.openxmlformats.org/drawingml/2006/main" xmlns:r="http://schemas.openxmlformats.org/officeDocument/2006/relationships" xmlns:p="http://schemas.openxmlformats.org/presentationml/2006/main">
  <p:tag name="AS_UNIQUEID" val="9319"/>
</p:tagLst>
</file>

<file path=ppt/tags/tag1153.xml><?xml version="1.0" encoding="utf-8"?>
<p:tagLst xmlns:a="http://schemas.openxmlformats.org/drawingml/2006/main" xmlns:r="http://schemas.openxmlformats.org/officeDocument/2006/relationships" xmlns:p="http://schemas.openxmlformats.org/presentationml/2006/main">
  <p:tag name="AS_UNIQUEID" val="9330"/>
</p:tagLst>
</file>

<file path=ppt/tags/tag1154.xml><?xml version="1.0" encoding="utf-8"?>
<p:tagLst xmlns:a="http://schemas.openxmlformats.org/drawingml/2006/main" xmlns:r="http://schemas.openxmlformats.org/officeDocument/2006/relationships" xmlns:p="http://schemas.openxmlformats.org/presentationml/2006/main">
  <p:tag name="AS_UNIQUEID" val="9331"/>
</p:tagLst>
</file>

<file path=ppt/tags/tag1155.xml><?xml version="1.0" encoding="utf-8"?>
<p:tagLst xmlns:a="http://schemas.openxmlformats.org/drawingml/2006/main" xmlns:r="http://schemas.openxmlformats.org/officeDocument/2006/relationships" xmlns:p="http://schemas.openxmlformats.org/presentationml/2006/main">
  <p:tag name="AS_UNIQUEID" val="9332"/>
</p:tagLst>
</file>

<file path=ppt/tags/tag1156.xml><?xml version="1.0" encoding="utf-8"?>
<p:tagLst xmlns:a="http://schemas.openxmlformats.org/drawingml/2006/main" xmlns:r="http://schemas.openxmlformats.org/officeDocument/2006/relationships" xmlns:p="http://schemas.openxmlformats.org/presentationml/2006/main">
  <p:tag name="AS_UNIQUEID" val="9333"/>
</p:tagLst>
</file>

<file path=ppt/tags/tag1157.xml><?xml version="1.0" encoding="utf-8"?>
<p:tagLst xmlns:a="http://schemas.openxmlformats.org/drawingml/2006/main" xmlns:r="http://schemas.openxmlformats.org/officeDocument/2006/relationships" xmlns:p="http://schemas.openxmlformats.org/presentationml/2006/main">
  <p:tag name="AS_UNIQUEID" val="9334"/>
</p:tagLst>
</file>

<file path=ppt/tags/tag1158.xml><?xml version="1.0" encoding="utf-8"?>
<p:tagLst xmlns:a="http://schemas.openxmlformats.org/drawingml/2006/main" xmlns:r="http://schemas.openxmlformats.org/officeDocument/2006/relationships" xmlns:p="http://schemas.openxmlformats.org/presentationml/2006/main">
  <p:tag name="AS_UNIQUEID" val="9335"/>
</p:tagLst>
</file>

<file path=ppt/tags/tag1159.xml><?xml version="1.0" encoding="utf-8"?>
<p:tagLst xmlns:a="http://schemas.openxmlformats.org/drawingml/2006/main" xmlns:r="http://schemas.openxmlformats.org/officeDocument/2006/relationships" xmlns:p="http://schemas.openxmlformats.org/presentationml/2006/main">
  <p:tag name="AS_UNIQUEID" val="9336"/>
</p:tagLst>
</file>

<file path=ppt/tags/tag116.xml><?xml version="1.0" encoding="utf-8"?>
<p:tagLst xmlns:a="http://schemas.openxmlformats.org/drawingml/2006/main" xmlns:r="http://schemas.openxmlformats.org/officeDocument/2006/relationships" xmlns:p="http://schemas.openxmlformats.org/presentationml/2006/main">
  <p:tag name="AS_UNIQUEID" val="8180"/>
</p:tagLst>
</file>

<file path=ppt/tags/tag1160.xml><?xml version="1.0" encoding="utf-8"?>
<p:tagLst xmlns:a="http://schemas.openxmlformats.org/drawingml/2006/main" xmlns:r="http://schemas.openxmlformats.org/officeDocument/2006/relationships" xmlns:p="http://schemas.openxmlformats.org/presentationml/2006/main">
  <p:tag name="AS_UNIQUEID" val="9337"/>
</p:tagLst>
</file>

<file path=ppt/tags/tag1161.xml><?xml version="1.0" encoding="utf-8"?>
<p:tagLst xmlns:a="http://schemas.openxmlformats.org/drawingml/2006/main" xmlns:r="http://schemas.openxmlformats.org/officeDocument/2006/relationships" xmlns:p="http://schemas.openxmlformats.org/presentationml/2006/main">
  <p:tag name="AS_UNIQUEID" val="9338"/>
</p:tagLst>
</file>

<file path=ppt/tags/tag1162.xml><?xml version="1.0" encoding="utf-8"?>
<p:tagLst xmlns:a="http://schemas.openxmlformats.org/drawingml/2006/main" xmlns:r="http://schemas.openxmlformats.org/officeDocument/2006/relationships" xmlns:p="http://schemas.openxmlformats.org/presentationml/2006/main">
  <p:tag name="AS_UNIQUEID" val="9339"/>
</p:tagLst>
</file>

<file path=ppt/tags/tag1163.xml><?xml version="1.0" encoding="utf-8"?>
<p:tagLst xmlns:a="http://schemas.openxmlformats.org/drawingml/2006/main" xmlns:r="http://schemas.openxmlformats.org/officeDocument/2006/relationships" xmlns:p="http://schemas.openxmlformats.org/presentationml/2006/main">
  <p:tag name="AS_UNIQUEID" val="9340"/>
</p:tagLst>
</file>

<file path=ppt/tags/tag1164.xml><?xml version="1.0" encoding="utf-8"?>
<p:tagLst xmlns:a="http://schemas.openxmlformats.org/drawingml/2006/main" xmlns:r="http://schemas.openxmlformats.org/officeDocument/2006/relationships" xmlns:p="http://schemas.openxmlformats.org/presentationml/2006/main">
  <p:tag name="AS_UNIQUEID" val="9341"/>
</p:tagLst>
</file>

<file path=ppt/tags/tag1165.xml><?xml version="1.0" encoding="utf-8"?>
<p:tagLst xmlns:a="http://schemas.openxmlformats.org/drawingml/2006/main" xmlns:r="http://schemas.openxmlformats.org/officeDocument/2006/relationships" xmlns:p="http://schemas.openxmlformats.org/presentationml/2006/main">
  <p:tag name="AS_UNIQUEID" val="9342"/>
</p:tagLst>
</file>

<file path=ppt/tags/tag1166.xml><?xml version="1.0" encoding="utf-8"?>
<p:tagLst xmlns:a="http://schemas.openxmlformats.org/drawingml/2006/main" xmlns:r="http://schemas.openxmlformats.org/officeDocument/2006/relationships" xmlns:p="http://schemas.openxmlformats.org/presentationml/2006/main">
  <p:tag name="AS_UNIQUEID" val="9325"/>
</p:tagLst>
</file>

<file path=ppt/tags/tag1167.xml><?xml version="1.0" encoding="utf-8"?>
<p:tagLst xmlns:a="http://schemas.openxmlformats.org/drawingml/2006/main" xmlns:r="http://schemas.openxmlformats.org/officeDocument/2006/relationships" xmlns:p="http://schemas.openxmlformats.org/presentationml/2006/main">
  <p:tag name="AS_UNIQUEID" val="9326"/>
</p:tagLst>
</file>

<file path=ppt/tags/tag1168.xml><?xml version="1.0" encoding="utf-8"?>
<p:tagLst xmlns:a="http://schemas.openxmlformats.org/drawingml/2006/main" xmlns:r="http://schemas.openxmlformats.org/officeDocument/2006/relationships" xmlns:p="http://schemas.openxmlformats.org/presentationml/2006/main">
  <p:tag name="AS_UNIQUEID" val="9327"/>
</p:tagLst>
</file>

<file path=ppt/tags/tag1169.xml><?xml version="1.0" encoding="utf-8"?>
<p:tagLst xmlns:a="http://schemas.openxmlformats.org/drawingml/2006/main" xmlns:r="http://schemas.openxmlformats.org/officeDocument/2006/relationships" xmlns:p="http://schemas.openxmlformats.org/presentationml/2006/main">
  <p:tag name="AS_UNIQUEID" val="9328"/>
</p:tagLst>
</file>

<file path=ppt/tags/tag117.xml><?xml version="1.0" encoding="utf-8"?>
<p:tagLst xmlns:a="http://schemas.openxmlformats.org/drawingml/2006/main" xmlns:r="http://schemas.openxmlformats.org/officeDocument/2006/relationships" xmlns:p="http://schemas.openxmlformats.org/presentationml/2006/main">
  <p:tag name="AS_UNIQUEID" val="8172"/>
</p:tagLst>
</file>

<file path=ppt/tags/tag1170.xml><?xml version="1.0" encoding="utf-8"?>
<p:tagLst xmlns:a="http://schemas.openxmlformats.org/drawingml/2006/main" xmlns:r="http://schemas.openxmlformats.org/officeDocument/2006/relationships" xmlns:p="http://schemas.openxmlformats.org/presentationml/2006/main">
  <p:tag name="AS_UNIQUEID" val="9348"/>
</p:tagLst>
</file>

<file path=ppt/tags/tag1171.xml><?xml version="1.0" encoding="utf-8"?>
<p:tagLst xmlns:a="http://schemas.openxmlformats.org/drawingml/2006/main" xmlns:r="http://schemas.openxmlformats.org/officeDocument/2006/relationships" xmlns:p="http://schemas.openxmlformats.org/presentationml/2006/main">
  <p:tag name="AS_UNIQUEID" val="9349"/>
</p:tagLst>
</file>

<file path=ppt/tags/tag1172.xml><?xml version="1.0" encoding="utf-8"?>
<p:tagLst xmlns:a="http://schemas.openxmlformats.org/drawingml/2006/main" xmlns:r="http://schemas.openxmlformats.org/officeDocument/2006/relationships" xmlns:p="http://schemas.openxmlformats.org/presentationml/2006/main">
  <p:tag name="AS_UNIQUEID" val="9350"/>
</p:tagLst>
</file>

<file path=ppt/tags/tag1173.xml><?xml version="1.0" encoding="utf-8"?>
<p:tagLst xmlns:a="http://schemas.openxmlformats.org/drawingml/2006/main" xmlns:r="http://schemas.openxmlformats.org/officeDocument/2006/relationships" xmlns:p="http://schemas.openxmlformats.org/presentationml/2006/main">
  <p:tag name="AS_UNIQUEID" val="9351"/>
</p:tagLst>
</file>

<file path=ppt/tags/tag1174.xml><?xml version="1.0" encoding="utf-8"?>
<p:tagLst xmlns:a="http://schemas.openxmlformats.org/drawingml/2006/main" xmlns:r="http://schemas.openxmlformats.org/officeDocument/2006/relationships" xmlns:p="http://schemas.openxmlformats.org/presentationml/2006/main">
  <p:tag name="AS_UNIQUEID" val="9357"/>
</p:tagLst>
</file>

<file path=ppt/tags/tag1175.xml><?xml version="1.0" encoding="utf-8"?>
<p:tagLst xmlns:a="http://schemas.openxmlformats.org/drawingml/2006/main" xmlns:r="http://schemas.openxmlformats.org/officeDocument/2006/relationships" xmlns:p="http://schemas.openxmlformats.org/presentationml/2006/main">
  <p:tag name="AS_UNIQUEID" val="9358"/>
</p:tagLst>
</file>

<file path=ppt/tags/tag1176.xml><?xml version="1.0" encoding="utf-8"?>
<p:tagLst xmlns:a="http://schemas.openxmlformats.org/drawingml/2006/main" xmlns:r="http://schemas.openxmlformats.org/officeDocument/2006/relationships" xmlns:p="http://schemas.openxmlformats.org/presentationml/2006/main">
  <p:tag name="AS_UNIQUEID" val="9352"/>
</p:tagLst>
</file>

<file path=ppt/tags/tag1177.xml><?xml version="1.0" encoding="utf-8"?>
<p:tagLst xmlns:a="http://schemas.openxmlformats.org/drawingml/2006/main" xmlns:r="http://schemas.openxmlformats.org/officeDocument/2006/relationships" xmlns:p="http://schemas.openxmlformats.org/presentationml/2006/main">
  <p:tag name="AS_UNIQUEID" val="9353"/>
</p:tagLst>
</file>

<file path=ppt/tags/tag1178.xml><?xml version="1.0" encoding="utf-8"?>
<p:tagLst xmlns:a="http://schemas.openxmlformats.org/drawingml/2006/main" xmlns:r="http://schemas.openxmlformats.org/officeDocument/2006/relationships" xmlns:p="http://schemas.openxmlformats.org/presentationml/2006/main">
  <p:tag name="AS_UNIQUEID" val="9354"/>
</p:tagLst>
</file>

<file path=ppt/tags/tag1179.xml><?xml version="1.0" encoding="utf-8"?>
<p:tagLst xmlns:a="http://schemas.openxmlformats.org/drawingml/2006/main" xmlns:r="http://schemas.openxmlformats.org/officeDocument/2006/relationships" xmlns:p="http://schemas.openxmlformats.org/presentationml/2006/main">
  <p:tag name="AS_UNIQUEID" val="9355"/>
</p:tagLst>
</file>

<file path=ppt/tags/tag118.xml><?xml version="1.0" encoding="utf-8"?>
<p:tagLst xmlns:a="http://schemas.openxmlformats.org/drawingml/2006/main" xmlns:r="http://schemas.openxmlformats.org/officeDocument/2006/relationships" xmlns:p="http://schemas.openxmlformats.org/presentationml/2006/main">
  <p:tag name="AS_UNIQUEID" val="8173"/>
</p:tagLst>
</file>

<file path=ppt/tags/tag1180.xml><?xml version="1.0" encoding="utf-8"?>
<p:tagLst xmlns:a="http://schemas.openxmlformats.org/drawingml/2006/main" xmlns:r="http://schemas.openxmlformats.org/officeDocument/2006/relationships" xmlns:p="http://schemas.openxmlformats.org/presentationml/2006/main">
  <p:tag name="AS_UNIQUEID" val="9356"/>
</p:tagLst>
</file>

<file path=ppt/tags/tag1181.xml><?xml version="1.0" encoding="utf-8"?>
<p:tagLst xmlns:a="http://schemas.openxmlformats.org/drawingml/2006/main" xmlns:r="http://schemas.openxmlformats.org/officeDocument/2006/relationships" xmlns:p="http://schemas.openxmlformats.org/presentationml/2006/main">
  <p:tag name="AS_UNIQUEID" val="9344"/>
</p:tagLst>
</file>

<file path=ppt/tags/tag1182.xml><?xml version="1.0" encoding="utf-8"?>
<p:tagLst xmlns:a="http://schemas.openxmlformats.org/drawingml/2006/main" xmlns:r="http://schemas.openxmlformats.org/officeDocument/2006/relationships" xmlns:p="http://schemas.openxmlformats.org/presentationml/2006/main">
  <p:tag name="AS_UNIQUEID" val="9345"/>
</p:tagLst>
</file>

<file path=ppt/tags/tag1183.xml><?xml version="1.0" encoding="utf-8"?>
<p:tagLst xmlns:a="http://schemas.openxmlformats.org/drawingml/2006/main" xmlns:r="http://schemas.openxmlformats.org/officeDocument/2006/relationships" xmlns:p="http://schemas.openxmlformats.org/presentationml/2006/main">
  <p:tag name="AS_UNIQUEID" val="9346"/>
</p:tagLst>
</file>

<file path=ppt/tags/tag1184.xml><?xml version="1.0" encoding="utf-8"?>
<p:tagLst xmlns:a="http://schemas.openxmlformats.org/drawingml/2006/main" xmlns:r="http://schemas.openxmlformats.org/officeDocument/2006/relationships" xmlns:p="http://schemas.openxmlformats.org/presentationml/2006/main">
  <p:tag name="AS_UNIQUEID" val="9364"/>
</p:tagLst>
</file>

<file path=ppt/tags/tag1185.xml><?xml version="1.0" encoding="utf-8"?>
<p:tagLst xmlns:a="http://schemas.openxmlformats.org/drawingml/2006/main" xmlns:r="http://schemas.openxmlformats.org/officeDocument/2006/relationships" xmlns:p="http://schemas.openxmlformats.org/presentationml/2006/main">
  <p:tag name="AS_UNIQUEID" val="9365"/>
</p:tagLst>
</file>

<file path=ppt/tags/tag1186.xml><?xml version="1.0" encoding="utf-8"?>
<p:tagLst xmlns:a="http://schemas.openxmlformats.org/drawingml/2006/main" xmlns:r="http://schemas.openxmlformats.org/officeDocument/2006/relationships" xmlns:p="http://schemas.openxmlformats.org/presentationml/2006/main">
  <p:tag name="AS_UNIQUEID" val="9366"/>
</p:tagLst>
</file>

<file path=ppt/tags/tag1187.xml><?xml version="1.0" encoding="utf-8"?>
<p:tagLst xmlns:a="http://schemas.openxmlformats.org/drawingml/2006/main" xmlns:r="http://schemas.openxmlformats.org/officeDocument/2006/relationships" xmlns:p="http://schemas.openxmlformats.org/presentationml/2006/main">
  <p:tag name="AS_UNIQUEID" val="9367"/>
</p:tagLst>
</file>

<file path=ppt/tags/tag1188.xml><?xml version="1.0" encoding="utf-8"?>
<p:tagLst xmlns:a="http://schemas.openxmlformats.org/drawingml/2006/main" xmlns:r="http://schemas.openxmlformats.org/officeDocument/2006/relationships" xmlns:p="http://schemas.openxmlformats.org/presentationml/2006/main">
  <p:tag name="AS_UNIQUEID" val="9374"/>
</p:tagLst>
</file>

<file path=ppt/tags/tag1189.xml><?xml version="1.0" encoding="utf-8"?>
<p:tagLst xmlns:a="http://schemas.openxmlformats.org/drawingml/2006/main" xmlns:r="http://schemas.openxmlformats.org/officeDocument/2006/relationships" xmlns:p="http://schemas.openxmlformats.org/presentationml/2006/main">
  <p:tag name="AS_UNIQUEID" val="9368"/>
</p:tagLst>
</file>

<file path=ppt/tags/tag119.xml><?xml version="1.0" encoding="utf-8"?>
<p:tagLst xmlns:a="http://schemas.openxmlformats.org/drawingml/2006/main" xmlns:r="http://schemas.openxmlformats.org/officeDocument/2006/relationships" xmlns:p="http://schemas.openxmlformats.org/presentationml/2006/main">
  <p:tag name="AS_UNIQUEID" val="8188"/>
</p:tagLst>
</file>

<file path=ppt/tags/tag1190.xml><?xml version="1.0" encoding="utf-8"?>
<p:tagLst xmlns:a="http://schemas.openxmlformats.org/drawingml/2006/main" xmlns:r="http://schemas.openxmlformats.org/officeDocument/2006/relationships" xmlns:p="http://schemas.openxmlformats.org/presentationml/2006/main">
  <p:tag name="AS_UNIQUEID" val="9369"/>
</p:tagLst>
</file>

<file path=ppt/tags/tag1191.xml><?xml version="1.0" encoding="utf-8"?>
<p:tagLst xmlns:a="http://schemas.openxmlformats.org/drawingml/2006/main" xmlns:r="http://schemas.openxmlformats.org/officeDocument/2006/relationships" xmlns:p="http://schemas.openxmlformats.org/presentationml/2006/main">
  <p:tag name="AS_UNIQUEID" val="9370"/>
</p:tagLst>
</file>

<file path=ppt/tags/tag1192.xml><?xml version="1.0" encoding="utf-8"?>
<p:tagLst xmlns:a="http://schemas.openxmlformats.org/drawingml/2006/main" xmlns:r="http://schemas.openxmlformats.org/officeDocument/2006/relationships" xmlns:p="http://schemas.openxmlformats.org/presentationml/2006/main">
  <p:tag name="AS_UNIQUEID" val="9371"/>
</p:tagLst>
</file>

<file path=ppt/tags/tag1193.xml><?xml version="1.0" encoding="utf-8"?>
<p:tagLst xmlns:a="http://schemas.openxmlformats.org/drawingml/2006/main" xmlns:r="http://schemas.openxmlformats.org/officeDocument/2006/relationships" xmlns:p="http://schemas.openxmlformats.org/presentationml/2006/main">
  <p:tag name="AS_UNIQUEID" val="9372"/>
</p:tagLst>
</file>

<file path=ppt/tags/tag1194.xml><?xml version="1.0" encoding="utf-8"?>
<p:tagLst xmlns:a="http://schemas.openxmlformats.org/drawingml/2006/main" xmlns:r="http://schemas.openxmlformats.org/officeDocument/2006/relationships" xmlns:p="http://schemas.openxmlformats.org/presentationml/2006/main">
  <p:tag name="AS_UNIQUEID" val="9373"/>
</p:tagLst>
</file>

<file path=ppt/tags/tag1195.xml><?xml version="1.0" encoding="utf-8"?>
<p:tagLst xmlns:a="http://schemas.openxmlformats.org/drawingml/2006/main" xmlns:r="http://schemas.openxmlformats.org/officeDocument/2006/relationships" xmlns:p="http://schemas.openxmlformats.org/presentationml/2006/main">
  <p:tag name="AS_UNIQUEID" val="9360"/>
</p:tagLst>
</file>

<file path=ppt/tags/tag1196.xml><?xml version="1.0" encoding="utf-8"?>
<p:tagLst xmlns:a="http://schemas.openxmlformats.org/drawingml/2006/main" xmlns:r="http://schemas.openxmlformats.org/officeDocument/2006/relationships" xmlns:p="http://schemas.openxmlformats.org/presentationml/2006/main">
  <p:tag name="AS_UNIQUEID" val="9361"/>
</p:tagLst>
</file>

<file path=ppt/tags/tag1197.xml><?xml version="1.0" encoding="utf-8"?>
<p:tagLst xmlns:a="http://schemas.openxmlformats.org/drawingml/2006/main" xmlns:r="http://schemas.openxmlformats.org/officeDocument/2006/relationships" xmlns:p="http://schemas.openxmlformats.org/presentationml/2006/main">
  <p:tag name="AS_UNIQUEID" val="9362"/>
</p:tagLst>
</file>

<file path=ppt/tags/tag1198.xml><?xml version="1.0" encoding="utf-8"?>
<p:tagLst xmlns:a="http://schemas.openxmlformats.org/drawingml/2006/main" xmlns:r="http://schemas.openxmlformats.org/officeDocument/2006/relationships" xmlns:p="http://schemas.openxmlformats.org/presentationml/2006/main">
  <p:tag name="AS_UNIQUEID" val="9380"/>
</p:tagLst>
</file>

<file path=ppt/tags/tag1199.xml><?xml version="1.0" encoding="utf-8"?>
<p:tagLst xmlns:a="http://schemas.openxmlformats.org/drawingml/2006/main" xmlns:r="http://schemas.openxmlformats.org/officeDocument/2006/relationships" xmlns:p="http://schemas.openxmlformats.org/presentationml/2006/main">
  <p:tag name="AS_UNIQUEID" val="9381"/>
</p:tagLst>
</file>

<file path=ppt/tags/tag12.xml><?xml version="1.0" encoding="utf-8"?>
<p:tagLst xmlns:a="http://schemas.openxmlformats.org/drawingml/2006/main" xmlns:r="http://schemas.openxmlformats.org/officeDocument/2006/relationships" xmlns:p="http://schemas.openxmlformats.org/presentationml/2006/main">
  <p:tag name="AS_UNIQUEID" val="8070"/>
</p:tagLst>
</file>

<file path=ppt/tags/tag120.xml><?xml version="1.0" encoding="utf-8"?>
<p:tagLst xmlns:a="http://schemas.openxmlformats.org/drawingml/2006/main" xmlns:r="http://schemas.openxmlformats.org/officeDocument/2006/relationships" xmlns:p="http://schemas.openxmlformats.org/presentationml/2006/main">
  <p:tag name="AS_UNIQUEID" val="8189"/>
</p:tagLst>
</file>

<file path=ppt/tags/tag1200.xml><?xml version="1.0" encoding="utf-8"?>
<p:tagLst xmlns:a="http://schemas.openxmlformats.org/drawingml/2006/main" xmlns:r="http://schemas.openxmlformats.org/officeDocument/2006/relationships" xmlns:p="http://schemas.openxmlformats.org/presentationml/2006/main">
  <p:tag name="AS_UNIQUEID" val="9382"/>
</p:tagLst>
</file>

<file path=ppt/tags/tag1201.xml><?xml version="1.0" encoding="utf-8"?>
<p:tagLst xmlns:a="http://schemas.openxmlformats.org/drawingml/2006/main" xmlns:r="http://schemas.openxmlformats.org/officeDocument/2006/relationships" xmlns:p="http://schemas.openxmlformats.org/presentationml/2006/main">
  <p:tag name="AS_UNIQUEID" val="9383"/>
</p:tagLst>
</file>

<file path=ppt/tags/tag1202.xml><?xml version="1.0" encoding="utf-8"?>
<p:tagLst xmlns:a="http://schemas.openxmlformats.org/drawingml/2006/main" xmlns:r="http://schemas.openxmlformats.org/officeDocument/2006/relationships" xmlns:p="http://schemas.openxmlformats.org/presentationml/2006/main">
  <p:tag name="AS_UNIQUEID" val="9390"/>
</p:tagLst>
</file>

<file path=ppt/tags/tag1203.xml><?xml version="1.0" encoding="utf-8"?>
<p:tagLst xmlns:a="http://schemas.openxmlformats.org/drawingml/2006/main" xmlns:r="http://schemas.openxmlformats.org/officeDocument/2006/relationships" xmlns:p="http://schemas.openxmlformats.org/presentationml/2006/main">
  <p:tag name="AS_UNIQUEID" val="9384"/>
</p:tagLst>
</file>

<file path=ppt/tags/tag1204.xml><?xml version="1.0" encoding="utf-8"?>
<p:tagLst xmlns:a="http://schemas.openxmlformats.org/drawingml/2006/main" xmlns:r="http://schemas.openxmlformats.org/officeDocument/2006/relationships" xmlns:p="http://schemas.openxmlformats.org/presentationml/2006/main">
  <p:tag name="AS_UNIQUEID" val="9385"/>
</p:tagLst>
</file>

<file path=ppt/tags/tag1205.xml><?xml version="1.0" encoding="utf-8"?>
<p:tagLst xmlns:a="http://schemas.openxmlformats.org/drawingml/2006/main" xmlns:r="http://schemas.openxmlformats.org/officeDocument/2006/relationships" xmlns:p="http://schemas.openxmlformats.org/presentationml/2006/main">
  <p:tag name="AS_UNIQUEID" val="9386"/>
</p:tagLst>
</file>

<file path=ppt/tags/tag1206.xml><?xml version="1.0" encoding="utf-8"?>
<p:tagLst xmlns:a="http://schemas.openxmlformats.org/drawingml/2006/main" xmlns:r="http://schemas.openxmlformats.org/officeDocument/2006/relationships" xmlns:p="http://schemas.openxmlformats.org/presentationml/2006/main">
  <p:tag name="AS_UNIQUEID" val="9387"/>
</p:tagLst>
</file>

<file path=ppt/tags/tag1207.xml><?xml version="1.0" encoding="utf-8"?>
<p:tagLst xmlns:a="http://schemas.openxmlformats.org/drawingml/2006/main" xmlns:r="http://schemas.openxmlformats.org/officeDocument/2006/relationships" xmlns:p="http://schemas.openxmlformats.org/presentationml/2006/main">
  <p:tag name="AS_UNIQUEID" val="9388"/>
</p:tagLst>
</file>

<file path=ppt/tags/tag1208.xml><?xml version="1.0" encoding="utf-8"?>
<p:tagLst xmlns:a="http://schemas.openxmlformats.org/drawingml/2006/main" xmlns:r="http://schemas.openxmlformats.org/officeDocument/2006/relationships" xmlns:p="http://schemas.openxmlformats.org/presentationml/2006/main">
  <p:tag name="AS_UNIQUEID" val="9389"/>
</p:tagLst>
</file>

<file path=ppt/tags/tag1209.xml><?xml version="1.0" encoding="utf-8"?>
<p:tagLst xmlns:a="http://schemas.openxmlformats.org/drawingml/2006/main" xmlns:r="http://schemas.openxmlformats.org/officeDocument/2006/relationships" xmlns:p="http://schemas.openxmlformats.org/presentationml/2006/main">
  <p:tag name="AS_UNIQUEID" val="9376"/>
</p:tagLst>
</file>

<file path=ppt/tags/tag121.xml><?xml version="1.0" encoding="utf-8"?>
<p:tagLst xmlns:a="http://schemas.openxmlformats.org/drawingml/2006/main" xmlns:r="http://schemas.openxmlformats.org/officeDocument/2006/relationships" xmlns:p="http://schemas.openxmlformats.org/presentationml/2006/main">
  <p:tag name="AS_UNIQUEID" val="8190"/>
</p:tagLst>
</file>

<file path=ppt/tags/tag1210.xml><?xml version="1.0" encoding="utf-8"?>
<p:tagLst xmlns:a="http://schemas.openxmlformats.org/drawingml/2006/main" xmlns:r="http://schemas.openxmlformats.org/officeDocument/2006/relationships" xmlns:p="http://schemas.openxmlformats.org/presentationml/2006/main">
  <p:tag name="AS_UNIQUEID" val="9377"/>
</p:tagLst>
</file>

<file path=ppt/tags/tag1211.xml><?xml version="1.0" encoding="utf-8"?>
<p:tagLst xmlns:a="http://schemas.openxmlformats.org/drawingml/2006/main" xmlns:r="http://schemas.openxmlformats.org/officeDocument/2006/relationships" xmlns:p="http://schemas.openxmlformats.org/presentationml/2006/main">
  <p:tag name="AS_UNIQUEID" val="9378"/>
</p:tagLst>
</file>

<file path=ppt/tags/tag1212.xml><?xml version="1.0" encoding="utf-8"?>
<p:tagLst xmlns:a="http://schemas.openxmlformats.org/drawingml/2006/main" xmlns:r="http://schemas.openxmlformats.org/officeDocument/2006/relationships" xmlns:p="http://schemas.openxmlformats.org/presentationml/2006/main">
  <p:tag name="AS_UNIQUEID" val="9396"/>
</p:tagLst>
</file>

<file path=ppt/tags/tag1213.xml><?xml version="1.0" encoding="utf-8"?>
<p:tagLst xmlns:a="http://schemas.openxmlformats.org/drawingml/2006/main" xmlns:r="http://schemas.openxmlformats.org/officeDocument/2006/relationships" xmlns:p="http://schemas.openxmlformats.org/presentationml/2006/main">
  <p:tag name="AS_UNIQUEID" val="9397"/>
</p:tagLst>
</file>

<file path=ppt/tags/tag1214.xml><?xml version="1.0" encoding="utf-8"?>
<p:tagLst xmlns:a="http://schemas.openxmlformats.org/drawingml/2006/main" xmlns:r="http://schemas.openxmlformats.org/officeDocument/2006/relationships" xmlns:p="http://schemas.openxmlformats.org/presentationml/2006/main">
  <p:tag name="AS_UNIQUEID" val="9398"/>
</p:tagLst>
</file>

<file path=ppt/tags/tag1215.xml><?xml version="1.0" encoding="utf-8"?>
<p:tagLst xmlns:a="http://schemas.openxmlformats.org/drawingml/2006/main" xmlns:r="http://schemas.openxmlformats.org/officeDocument/2006/relationships" xmlns:p="http://schemas.openxmlformats.org/presentationml/2006/main">
  <p:tag name="AS_UNIQUEID" val="9399"/>
</p:tagLst>
</file>

<file path=ppt/tags/tag1216.xml><?xml version="1.0" encoding="utf-8"?>
<p:tagLst xmlns:a="http://schemas.openxmlformats.org/drawingml/2006/main" xmlns:r="http://schemas.openxmlformats.org/officeDocument/2006/relationships" xmlns:p="http://schemas.openxmlformats.org/presentationml/2006/main">
  <p:tag name="AS_UNIQUEID" val="9405"/>
</p:tagLst>
</file>

<file path=ppt/tags/tag1217.xml><?xml version="1.0" encoding="utf-8"?>
<p:tagLst xmlns:a="http://schemas.openxmlformats.org/drawingml/2006/main" xmlns:r="http://schemas.openxmlformats.org/officeDocument/2006/relationships" xmlns:p="http://schemas.openxmlformats.org/presentationml/2006/main">
  <p:tag name="AS_UNIQUEID" val="9406"/>
</p:tagLst>
</file>

<file path=ppt/tags/tag1218.xml><?xml version="1.0" encoding="utf-8"?>
<p:tagLst xmlns:a="http://schemas.openxmlformats.org/drawingml/2006/main" xmlns:r="http://schemas.openxmlformats.org/officeDocument/2006/relationships" xmlns:p="http://schemas.openxmlformats.org/presentationml/2006/main">
  <p:tag name="AS_UNIQUEID" val="9400"/>
</p:tagLst>
</file>

<file path=ppt/tags/tag1219.xml><?xml version="1.0" encoding="utf-8"?>
<p:tagLst xmlns:a="http://schemas.openxmlformats.org/drawingml/2006/main" xmlns:r="http://schemas.openxmlformats.org/officeDocument/2006/relationships" xmlns:p="http://schemas.openxmlformats.org/presentationml/2006/main">
  <p:tag name="AS_UNIQUEID" val="9401"/>
</p:tagLst>
</file>

<file path=ppt/tags/tag122.xml><?xml version="1.0" encoding="utf-8"?>
<p:tagLst xmlns:a="http://schemas.openxmlformats.org/drawingml/2006/main" xmlns:r="http://schemas.openxmlformats.org/officeDocument/2006/relationships" xmlns:p="http://schemas.openxmlformats.org/presentationml/2006/main">
  <p:tag name="AS_UNIQUEID" val="8191"/>
</p:tagLst>
</file>

<file path=ppt/tags/tag1220.xml><?xml version="1.0" encoding="utf-8"?>
<p:tagLst xmlns:a="http://schemas.openxmlformats.org/drawingml/2006/main" xmlns:r="http://schemas.openxmlformats.org/officeDocument/2006/relationships" xmlns:p="http://schemas.openxmlformats.org/presentationml/2006/main">
  <p:tag name="AS_UNIQUEID" val="9402"/>
</p:tagLst>
</file>

<file path=ppt/tags/tag1221.xml><?xml version="1.0" encoding="utf-8"?>
<p:tagLst xmlns:a="http://schemas.openxmlformats.org/drawingml/2006/main" xmlns:r="http://schemas.openxmlformats.org/officeDocument/2006/relationships" xmlns:p="http://schemas.openxmlformats.org/presentationml/2006/main">
  <p:tag name="AS_UNIQUEID" val="9403"/>
</p:tagLst>
</file>

<file path=ppt/tags/tag1222.xml><?xml version="1.0" encoding="utf-8"?>
<p:tagLst xmlns:a="http://schemas.openxmlformats.org/drawingml/2006/main" xmlns:r="http://schemas.openxmlformats.org/officeDocument/2006/relationships" xmlns:p="http://schemas.openxmlformats.org/presentationml/2006/main">
  <p:tag name="AS_UNIQUEID" val="9404"/>
</p:tagLst>
</file>

<file path=ppt/tags/tag1223.xml><?xml version="1.0" encoding="utf-8"?>
<p:tagLst xmlns:a="http://schemas.openxmlformats.org/drawingml/2006/main" xmlns:r="http://schemas.openxmlformats.org/officeDocument/2006/relationships" xmlns:p="http://schemas.openxmlformats.org/presentationml/2006/main">
  <p:tag name="AS_UNIQUEID" val="9392"/>
</p:tagLst>
</file>

<file path=ppt/tags/tag1224.xml><?xml version="1.0" encoding="utf-8"?>
<p:tagLst xmlns:a="http://schemas.openxmlformats.org/drawingml/2006/main" xmlns:r="http://schemas.openxmlformats.org/officeDocument/2006/relationships" xmlns:p="http://schemas.openxmlformats.org/presentationml/2006/main">
  <p:tag name="AS_UNIQUEID" val="9393"/>
</p:tagLst>
</file>

<file path=ppt/tags/tag1225.xml><?xml version="1.0" encoding="utf-8"?>
<p:tagLst xmlns:a="http://schemas.openxmlformats.org/drawingml/2006/main" xmlns:r="http://schemas.openxmlformats.org/officeDocument/2006/relationships" xmlns:p="http://schemas.openxmlformats.org/presentationml/2006/main">
  <p:tag name="AS_UNIQUEID" val="9394"/>
</p:tagLst>
</file>

<file path=ppt/tags/tag1226.xml><?xml version="1.0" encoding="utf-8"?>
<p:tagLst xmlns:a="http://schemas.openxmlformats.org/drawingml/2006/main" xmlns:r="http://schemas.openxmlformats.org/officeDocument/2006/relationships" xmlns:p="http://schemas.openxmlformats.org/presentationml/2006/main">
  <p:tag name="AS_UNIQUEID" val="9412"/>
</p:tagLst>
</file>

<file path=ppt/tags/tag1227.xml><?xml version="1.0" encoding="utf-8"?>
<p:tagLst xmlns:a="http://schemas.openxmlformats.org/drawingml/2006/main" xmlns:r="http://schemas.openxmlformats.org/officeDocument/2006/relationships" xmlns:p="http://schemas.openxmlformats.org/presentationml/2006/main">
  <p:tag name="AS_UNIQUEID" val="9413"/>
</p:tagLst>
</file>

<file path=ppt/tags/tag1228.xml><?xml version="1.0" encoding="utf-8"?>
<p:tagLst xmlns:a="http://schemas.openxmlformats.org/drawingml/2006/main" xmlns:r="http://schemas.openxmlformats.org/officeDocument/2006/relationships" xmlns:p="http://schemas.openxmlformats.org/presentationml/2006/main">
  <p:tag name="AS_UNIQUEID" val="9414"/>
</p:tagLst>
</file>

<file path=ppt/tags/tag1229.xml><?xml version="1.0" encoding="utf-8"?>
<p:tagLst xmlns:a="http://schemas.openxmlformats.org/drawingml/2006/main" xmlns:r="http://schemas.openxmlformats.org/officeDocument/2006/relationships" xmlns:p="http://schemas.openxmlformats.org/presentationml/2006/main">
  <p:tag name="AS_UNIQUEID" val="9415"/>
</p:tagLst>
</file>

<file path=ppt/tags/tag123.xml><?xml version="1.0" encoding="utf-8"?>
<p:tagLst xmlns:a="http://schemas.openxmlformats.org/drawingml/2006/main" xmlns:r="http://schemas.openxmlformats.org/officeDocument/2006/relationships" xmlns:p="http://schemas.openxmlformats.org/presentationml/2006/main">
  <p:tag name="AS_UNIQUEID" val="8192"/>
</p:tagLst>
</file>

<file path=ppt/tags/tag1230.xml><?xml version="1.0" encoding="utf-8"?>
<p:tagLst xmlns:a="http://schemas.openxmlformats.org/drawingml/2006/main" xmlns:r="http://schemas.openxmlformats.org/officeDocument/2006/relationships" xmlns:p="http://schemas.openxmlformats.org/presentationml/2006/main">
  <p:tag name="AS_UNIQUEID" val="9421"/>
</p:tagLst>
</file>

<file path=ppt/tags/tag1231.xml><?xml version="1.0" encoding="utf-8"?>
<p:tagLst xmlns:a="http://schemas.openxmlformats.org/drawingml/2006/main" xmlns:r="http://schemas.openxmlformats.org/officeDocument/2006/relationships" xmlns:p="http://schemas.openxmlformats.org/presentationml/2006/main">
  <p:tag name="AS_UNIQUEID" val="9422"/>
</p:tagLst>
</file>

<file path=ppt/tags/tag1232.xml><?xml version="1.0" encoding="utf-8"?>
<p:tagLst xmlns:a="http://schemas.openxmlformats.org/drawingml/2006/main" xmlns:r="http://schemas.openxmlformats.org/officeDocument/2006/relationships" xmlns:p="http://schemas.openxmlformats.org/presentationml/2006/main">
  <p:tag name="AS_UNIQUEID" val="9416"/>
</p:tagLst>
</file>

<file path=ppt/tags/tag1233.xml><?xml version="1.0" encoding="utf-8"?>
<p:tagLst xmlns:a="http://schemas.openxmlformats.org/drawingml/2006/main" xmlns:r="http://schemas.openxmlformats.org/officeDocument/2006/relationships" xmlns:p="http://schemas.openxmlformats.org/presentationml/2006/main">
  <p:tag name="AS_UNIQUEID" val="9417"/>
</p:tagLst>
</file>

<file path=ppt/tags/tag1234.xml><?xml version="1.0" encoding="utf-8"?>
<p:tagLst xmlns:a="http://schemas.openxmlformats.org/drawingml/2006/main" xmlns:r="http://schemas.openxmlformats.org/officeDocument/2006/relationships" xmlns:p="http://schemas.openxmlformats.org/presentationml/2006/main">
  <p:tag name="AS_UNIQUEID" val="9418"/>
</p:tagLst>
</file>

<file path=ppt/tags/tag1235.xml><?xml version="1.0" encoding="utf-8"?>
<p:tagLst xmlns:a="http://schemas.openxmlformats.org/drawingml/2006/main" xmlns:r="http://schemas.openxmlformats.org/officeDocument/2006/relationships" xmlns:p="http://schemas.openxmlformats.org/presentationml/2006/main">
  <p:tag name="AS_UNIQUEID" val="9419"/>
</p:tagLst>
</file>

<file path=ppt/tags/tag1236.xml><?xml version="1.0" encoding="utf-8"?>
<p:tagLst xmlns:a="http://schemas.openxmlformats.org/drawingml/2006/main" xmlns:r="http://schemas.openxmlformats.org/officeDocument/2006/relationships" xmlns:p="http://schemas.openxmlformats.org/presentationml/2006/main">
  <p:tag name="AS_UNIQUEID" val="9420"/>
</p:tagLst>
</file>

<file path=ppt/tags/tag1237.xml><?xml version="1.0" encoding="utf-8"?>
<p:tagLst xmlns:a="http://schemas.openxmlformats.org/drawingml/2006/main" xmlns:r="http://schemas.openxmlformats.org/officeDocument/2006/relationships" xmlns:p="http://schemas.openxmlformats.org/presentationml/2006/main">
  <p:tag name="AS_UNIQUEID" val="9408"/>
</p:tagLst>
</file>

<file path=ppt/tags/tag1238.xml><?xml version="1.0" encoding="utf-8"?>
<p:tagLst xmlns:a="http://schemas.openxmlformats.org/drawingml/2006/main" xmlns:r="http://schemas.openxmlformats.org/officeDocument/2006/relationships" xmlns:p="http://schemas.openxmlformats.org/presentationml/2006/main">
  <p:tag name="AS_UNIQUEID" val="9409"/>
</p:tagLst>
</file>

<file path=ppt/tags/tag1239.xml><?xml version="1.0" encoding="utf-8"?>
<p:tagLst xmlns:a="http://schemas.openxmlformats.org/drawingml/2006/main" xmlns:r="http://schemas.openxmlformats.org/officeDocument/2006/relationships" xmlns:p="http://schemas.openxmlformats.org/presentationml/2006/main">
  <p:tag name="AS_UNIQUEID" val="9410"/>
</p:tagLst>
</file>

<file path=ppt/tags/tag124.xml><?xml version="1.0" encoding="utf-8"?>
<p:tagLst xmlns:a="http://schemas.openxmlformats.org/drawingml/2006/main" xmlns:r="http://schemas.openxmlformats.org/officeDocument/2006/relationships" xmlns:p="http://schemas.openxmlformats.org/presentationml/2006/main">
  <p:tag name="AS_UNIQUEID" val="8193"/>
</p:tagLst>
</file>

<file path=ppt/tags/tag1240.xml><?xml version="1.0" encoding="utf-8"?>
<p:tagLst xmlns:a="http://schemas.openxmlformats.org/drawingml/2006/main" xmlns:r="http://schemas.openxmlformats.org/officeDocument/2006/relationships" xmlns:p="http://schemas.openxmlformats.org/presentationml/2006/main">
  <p:tag name="AS_UNIQUEID" val="9428"/>
</p:tagLst>
</file>

<file path=ppt/tags/tag1241.xml><?xml version="1.0" encoding="utf-8"?>
<p:tagLst xmlns:a="http://schemas.openxmlformats.org/drawingml/2006/main" xmlns:r="http://schemas.openxmlformats.org/officeDocument/2006/relationships" xmlns:p="http://schemas.openxmlformats.org/presentationml/2006/main">
  <p:tag name="AS_UNIQUEID" val="9429"/>
</p:tagLst>
</file>

<file path=ppt/tags/tag1242.xml><?xml version="1.0" encoding="utf-8"?>
<p:tagLst xmlns:a="http://schemas.openxmlformats.org/drawingml/2006/main" xmlns:r="http://schemas.openxmlformats.org/officeDocument/2006/relationships" xmlns:p="http://schemas.openxmlformats.org/presentationml/2006/main">
  <p:tag name="AS_UNIQUEID" val="9430"/>
</p:tagLst>
</file>

<file path=ppt/tags/tag1243.xml><?xml version="1.0" encoding="utf-8"?>
<p:tagLst xmlns:a="http://schemas.openxmlformats.org/drawingml/2006/main" xmlns:r="http://schemas.openxmlformats.org/officeDocument/2006/relationships" xmlns:p="http://schemas.openxmlformats.org/presentationml/2006/main">
  <p:tag name="AS_UNIQUEID" val="9431"/>
</p:tagLst>
</file>

<file path=ppt/tags/tag1244.xml><?xml version="1.0" encoding="utf-8"?>
<p:tagLst xmlns:a="http://schemas.openxmlformats.org/drawingml/2006/main" xmlns:r="http://schemas.openxmlformats.org/officeDocument/2006/relationships" xmlns:p="http://schemas.openxmlformats.org/presentationml/2006/main">
  <p:tag name="AS_UNIQUEID" val="9437"/>
</p:tagLst>
</file>

<file path=ppt/tags/tag1245.xml><?xml version="1.0" encoding="utf-8"?>
<p:tagLst xmlns:a="http://schemas.openxmlformats.org/drawingml/2006/main" xmlns:r="http://schemas.openxmlformats.org/officeDocument/2006/relationships" xmlns:p="http://schemas.openxmlformats.org/presentationml/2006/main">
  <p:tag name="AS_UNIQUEID" val="9438"/>
</p:tagLst>
</file>

<file path=ppt/tags/tag1246.xml><?xml version="1.0" encoding="utf-8"?>
<p:tagLst xmlns:a="http://schemas.openxmlformats.org/drawingml/2006/main" xmlns:r="http://schemas.openxmlformats.org/officeDocument/2006/relationships" xmlns:p="http://schemas.openxmlformats.org/presentationml/2006/main">
  <p:tag name="AS_UNIQUEID" val="9432"/>
</p:tagLst>
</file>

<file path=ppt/tags/tag1247.xml><?xml version="1.0" encoding="utf-8"?>
<p:tagLst xmlns:a="http://schemas.openxmlformats.org/drawingml/2006/main" xmlns:r="http://schemas.openxmlformats.org/officeDocument/2006/relationships" xmlns:p="http://schemas.openxmlformats.org/presentationml/2006/main">
  <p:tag name="AS_UNIQUEID" val="9433"/>
</p:tagLst>
</file>

<file path=ppt/tags/tag1248.xml><?xml version="1.0" encoding="utf-8"?>
<p:tagLst xmlns:a="http://schemas.openxmlformats.org/drawingml/2006/main" xmlns:r="http://schemas.openxmlformats.org/officeDocument/2006/relationships" xmlns:p="http://schemas.openxmlformats.org/presentationml/2006/main">
  <p:tag name="AS_UNIQUEID" val="9434"/>
</p:tagLst>
</file>

<file path=ppt/tags/tag1249.xml><?xml version="1.0" encoding="utf-8"?>
<p:tagLst xmlns:a="http://schemas.openxmlformats.org/drawingml/2006/main" xmlns:r="http://schemas.openxmlformats.org/officeDocument/2006/relationships" xmlns:p="http://schemas.openxmlformats.org/presentationml/2006/main">
  <p:tag name="AS_UNIQUEID" val="9435"/>
</p:tagLst>
</file>

<file path=ppt/tags/tag125.xml><?xml version="1.0" encoding="utf-8"?>
<p:tagLst xmlns:a="http://schemas.openxmlformats.org/drawingml/2006/main" xmlns:r="http://schemas.openxmlformats.org/officeDocument/2006/relationships" xmlns:p="http://schemas.openxmlformats.org/presentationml/2006/main">
  <p:tag name="AS_UNIQUEID" val="8194"/>
</p:tagLst>
</file>

<file path=ppt/tags/tag1250.xml><?xml version="1.0" encoding="utf-8"?>
<p:tagLst xmlns:a="http://schemas.openxmlformats.org/drawingml/2006/main" xmlns:r="http://schemas.openxmlformats.org/officeDocument/2006/relationships" xmlns:p="http://schemas.openxmlformats.org/presentationml/2006/main">
  <p:tag name="AS_UNIQUEID" val="9436"/>
</p:tagLst>
</file>

<file path=ppt/tags/tag1251.xml><?xml version="1.0" encoding="utf-8"?>
<p:tagLst xmlns:a="http://schemas.openxmlformats.org/drawingml/2006/main" xmlns:r="http://schemas.openxmlformats.org/officeDocument/2006/relationships" xmlns:p="http://schemas.openxmlformats.org/presentationml/2006/main">
  <p:tag name="AS_UNIQUEID" val="9424"/>
</p:tagLst>
</file>

<file path=ppt/tags/tag1252.xml><?xml version="1.0" encoding="utf-8"?>
<p:tagLst xmlns:a="http://schemas.openxmlformats.org/drawingml/2006/main" xmlns:r="http://schemas.openxmlformats.org/officeDocument/2006/relationships" xmlns:p="http://schemas.openxmlformats.org/presentationml/2006/main">
  <p:tag name="AS_UNIQUEID" val="9425"/>
</p:tagLst>
</file>

<file path=ppt/tags/tag1253.xml><?xml version="1.0" encoding="utf-8"?>
<p:tagLst xmlns:a="http://schemas.openxmlformats.org/drawingml/2006/main" xmlns:r="http://schemas.openxmlformats.org/officeDocument/2006/relationships" xmlns:p="http://schemas.openxmlformats.org/presentationml/2006/main">
  <p:tag name="AS_UNIQUEID" val="9426"/>
</p:tagLst>
</file>

<file path=ppt/tags/tag1254.xml><?xml version="1.0" encoding="utf-8"?>
<p:tagLst xmlns:a="http://schemas.openxmlformats.org/drawingml/2006/main" xmlns:r="http://schemas.openxmlformats.org/officeDocument/2006/relationships" xmlns:p="http://schemas.openxmlformats.org/presentationml/2006/main">
  <p:tag name="AS_UNIQUEID" val="9444"/>
</p:tagLst>
</file>

<file path=ppt/tags/tag1255.xml><?xml version="1.0" encoding="utf-8"?>
<p:tagLst xmlns:a="http://schemas.openxmlformats.org/drawingml/2006/main" xmlns:r="http://schemas.openxmlformats.org/officeDocument/2006/relationships" xmlns:p="http://schemas.openxmlformats.org/presentationml/2006/main">
  <p:tag name="AS_UNIQUEID" val="9445"/>
</p:tagLst>
</file>

<file path=ppt/tags/tag1256.xml><?xml version="1.0" encoding="utf-8"?>
<p:tagLst xmlns:a="http://schemas.openxmlformats.org/drawingml/2006/main" xmlns:r="http://schemas.openxmlformats.org/officeDocument/2006/relationships" xmlns:p="http://schemas.openxmlformats.org/presentationml/2006/main">
  <p:tag name="AS_UNIQUEID" val="9446"/>
</p:tagLst>
</file>

<file path=ppt/tags/tag1257.xml><?xml version="1.0" encoding="utf-8"?>
<p:tagLst xmlns:a="http://schemas.openxmlformats.org/drawingml/2006/main" xmlns:r="http://schemas.openxmlformats.org/officeDocument/2006/relationships" xmlns:p="http://schemas.openxmlformats.org/presentationml/2006/main">
  <p:tag name="AS_UNIQUEID" val="4226"/>
</p:tagLst>
</file>

<file path=ppt/tags/tag1258.xml><?xml version="1.0" encoding="utf-8"?>
<p:tagLst xmlns:a="http://schemas.openxmlformats.org/drawingml/2006/main" xmlns:r="http://schemas.openxmlformats.org/officeDocument/2006/relationships" xmlns:p="http://schemas.openxmlformats.org/presentationml/2006/main">
  <p:tag name="AS_UNIQUEID" val="9440"/>
</p:tagLst>
</file>

<file path=ppt/tags/tag1259.xml><?xml version="1.0" encoding="utf-8"?>
<p:tagLst xmlns:a="http://schemas.openxmlformats.org/drawingml/2006/main" xmlns:r="http://schemas.openxmlformats.org/officeDocument/2006/relationships" xmlns:p="http://schemas.openxmlformats.org/presentationml/2006/main">
  <p:tag name="AS_UNIQUEID" val="9441"/>
</p:tagLst>
</file>

<file path=ppt/tags/tag126.xml><?xml version="1.0" encoding="utf-8"?>
<p:tagLst xmlns:a="http://schemas.openxmlformats.org/drawingml/2006/main" xmlns:r="http://schemas.openxmlformats.org/officeDocument/2006/relationships" xmlns:p="http://schemas.openxmlformats.org/presentationml/2006/main">
  <p:tag name="AS_UNIQUEID" val="8196"/>
</p:tagLst>
</file>

<file path=ppt/tags/tag1260.xml><?xml version="1.0" encoding="utf-8"?>
<p:tagLst xmlns:a="http://schemas.openxmlformats.org/drawingml/2006/main" xmlns:r="http://schemas.openxmlformats.org/officeDocument/2006/relationships" xmlns:p="http://schemas.openxmlformats.org/presentationml/2006/main">
  <p:tag name="AS_UNIQUEID" val="9442"/>
</p:tagLst>
</file>

<file path=ppt/tags/tag1261.xml><?xml version="1.0" encoding="utf-8"?>
<p:tagLst xmlns:a="http://schemas.openxmlformats.org/drawingml/2006/main" xmlns:r="http://schemas.openxmlformats.org/officeDocument/2006/relationships" xmlns:p="http://schemas.openxmlformats.org/presentationml/2006/main">
  <p:tag name="AS_UNIQUEID" val="9452"/>
</p:tagLst>
</file>

<file path=ppt/tags/tag1262.xml><?xml version="1.0" encoding="utf-8"?>
<p:tagLst xmlns:a="http://schemas.openxmlformats.org/drawingml/2006/main" xmlns:r="http://schemas.openxmlformats.org/officeDocument/2006/relationships" xmlns:p="http://schemas.openxmlformats.org/presentationml/2006/main">
  <p:tag name="AS_UNIQUEID" val="9453"/>
</p:tagLst>
</file>

<file path=ppt/tags/tag1263.xml><?xml version="1.0" encoding="utf-8"?>
<p:tagLst xmlns:a="http://schemas.openxmlformats.org/drawingml/2006/main" xmlns:r="http://schemas.openxmlformats.org/officeDocument/2006/relationships" xmlns:p="http://schemas.openxmlformats.org/presentationml/2006/main">
  <p:tag name="AS_UNIQUEID" val="9454"/>
</p:tagLst>
</file>

<file path=ppt/tags/tag1264.xml><?xml version="1.0" encoding="utf-8"?>
<p:tagLst xmlns:a="http://schemas.openxmlformats.org/drawingml/2006/main" xmlns:r="http://schemas.openxmlformats.org/officeDocument/2006/relationships" xmlns:p="http://schemas.openxmlformats.org/presentationml/2006/main">
  <p:tag name="AS_UNIQUEID" val="9455"/>
</p:tagLst>
</file>

<file path=ppt/tags/tag1265.xml><?xml version="1.0" encoding="utf-8"?>
<p:tagLst xmlns:a="http://schemas.openxmlformats.org/drawingml/2006/main" xmlns:r="http://schemas.openxmlformats.org/officeDocument/2006/relationships" xmlns:p="http://schemas.openxmlformats.org/presentationml/2006/main">
  <p:tag name="AS_UNIQUEID" val="9448"/>
</p:tagLst>
</file>

<file path=ppt/tags/tag1266.xml><?xml version="1.0" encoding="utf-8"?>
<p:tagLst xmlns:a="http://schemas.openxmlformats.org/drawingml/2006/main" xmlns:r="http://schemas.openxmlformats.org/officeDocument/2006/relationships" xmlns:p="http://schemas.openxmlformats.org/presentationml/2006/main">
  <p:tag name="AS_UNIQUEID" val="9449"/>
</p:tagLst>
</file>

<file path=ppt/tags/tag1267.xml><?xml version="1.0" encoding="utf-8"?>
<p:tagLst xmlns:a="http://schemas.openxmlformats.org/drawingml/2006/main" xmlns:r="http://schemas.openxmlformats.org/officeDocument/2006/relationships" xmlns:p="http://schemas.openxmlformats.org/presentationml/2006/main">
  <p:tag name="AS_UNIQUEID" val="9450"/>
</p:tagLst>
</file>

<file path=ppt/tags/tag1268.xml><?xml version="1.0" encoding="utf-8"?>
<p:tagLst xmlns:a="http://schemas.openxmlformats.org/drawingml/2006/main" xmlns:r="http://schemas.openxmlformats.org/officeDocument/2006/relationships" xmlns:p="http://schemas.openxmlformats.org/presentationml/2006/main">
  <p:tag name="AS_UNIQUEID" val="9461"/>
</p:tagLst>
</file>

<file path=ppt/tags/tag1269.xml><?xml version="1.0" encoding="utf-8"?>
<p:tagLst xmlns:a="http://schemas.openxmlformats.org/drawingml/2006/main" xmlns:r="http://schemas.openxmlformats.org/officeDocument/2006/relationships" xmlns:p="http://schemas.openxmlformats.org/presentationml/2006/main">
  <p:tag name="AS_UNIQUEID" val="9462"/>
</p:tagLst>
</file>

<file path=ppt/tags/tag127.xml><?xml version="1.0" encoding="utf-8"?>
<p:tagLst xmlns:a="http://schemas.openxmlformats.org/drawingml/2006/main" xmlns:r="http://schemas.openxmlformats.org/officeDocument/2006/relationships" xmlns:p="http://schemas.openxmlformats.org/presentationml/2006/main">
  <p:tag name="AS_UNIQUEID" val="8197"/>
</p:tagLst>
</file>

<file path=ppt/tags/tag1270.xml><?xml version="1.0" encoding="utf-8"?>
<p:tagLst xmlns:a="http://schemas.openxmlformats.org/drawingml/2006/main" xmlns:r="http://schemas.openxmlformats.org/officeDocument/2006/relationships" xmlns:p="http://schemas.openxmlformats.org/presentationml/2006/main">
  <p:tag name="AS_UNIQUEID" val="9463"/>
</p:tagLst>
</file>

<file path=ppt/tags/tag1271.xml><?xml version="1.0" encoding="utf-8"?>
<p:tagLst xmlns:a="http://schemas.openxmlformats.org/drawingml/2006/main" xmlns:r="http://schemas.openxmlformats.org/officeDocument/2006/relationships" xmlns:p="http://schemas.openxmlformats.org/presentationml/2006/main">
  <p:tag name="AS_UNIQUEID" val="9457"/>
</p:tagLst>
</file>

<file path=ppt/tags/tag1272.xml><?xml version="1.0" encoding="utf-8"?>
<p:tagLst xmlns:a="http://schemas.openxmlformats.org/drawingml/2006/main" xmlns:r="http://schemas.openxmlformats.org/officeDocument/2006/relationships" xmlns:p="http://schemas.openxmlformats.org/presentationml/2006/main">
  <p:tag name="AS_UNIQUEID" val="9458"/>
</p:tagLst>
</file>

<file path=ppt/tags/tag1273.xml><?xml version="1.0" encoding="utf-8"?>
<p:tagLst xmlns:a="http://schemas.openxmlformats.org/drawingml/2006/main" xmlns:r="http://schemas.openxmlformats.org/officeDocument/2006/relationships" xmlns:p="http://schemas.openxmlformats.org/presentationml/2006/main">
  <p:tag name="AS_UNIQUEID" val="9459"/>
</p:tagLst>
</file>

<file path=ppt/tags/tag1274.xml><?xml version="1.0" encoding="utf-8"?>
<p:tagLst xmlns:a="http://schemas.openxmlformats.org/drawingml/2006/main" xmlns:r="http://schemas.openxmlformats.org/officeDocument/2006/relationships" xmlns:p="http://schemas.openxmlformats.org/presentationml/2006/main">
  <p:tag name="AS_UNIQUEID" val="9469"/>
</p:tagLst>
</file>

<file path=ppt/tags/tag1275.xml><?xml version="1.0" encoding="utf-8"?>
<p:tagLst xmlns:a="http://schemas.openxmlformats.org/drawingml/2006/main" xmlns:r="http://schemas.openxmlformats.org/officeDocument/2006/relationships" xmlns:p="http://schemas.openxmlformats.org/presentationml/2006/main">
  <p:tag name="AS_UNIQUEID" val="9470"/>
</p:tagLst>
</file>

<file path=ppt/tags/tag1276.xml><?xml version="1.0" encoding="utf-8"?>
<p:tagLst xmlns:a="http://schemas.openxmlformats.org/drawingml/2006/main" xmlns:r="http://schemas.openxmlformats.org/officeDocument/2006/relationships" xmlns:p="http://schemas.openxmlformats.org/presentationml/2006/main">
  <p:tag name="AS_UNIQUEID" val="9471"/>
</p:tagLst>
</file>

<file path=ppt/tags/tag1277.xml><?xml version="1.0" encoding="utf-8"?>
<p:tagLst xmlns:a="http://schemas.openxmlformats.org/drawingml/2006/main" xmlns:r="http://schemas.openxmlformats.org/officeDocument/2006/relationships" xmlns:p="http://schemas.openxmlformats.org/presentationml/2006/main">
  <p:tag name="AS_UNIQUEID" val="9465"/>
</p:tagLst>
</file>

<file path=ppt/tags/tag1278.xml><?xml version="1.0" encoding="utf-8"?>
<p:tagLst xmlns:a="http://schemas.openxmlformats.org/drawingml/2006/main" xmlns:r="http://schemas.openxmlformats.org/officeDocument/2006/relationships" xmlns:p="http://schemas.openxmlformats.org/presentationml/2006/main">
  <p:tag name="AS_UNIQUEID" val="9466"/>
</p:tagLst>
</file>

<file path=ppt/tags/tag1279.xml><?xml version="1.0" encoding="utf-8"?>
<p:tagLst xmlns:a="http://schemas.openxmlformats.org/drawingml/2006/main" xmlns:r="http://schemas.openxmlformats.org/officeDocument/2006/relationships" xmlns:p="http://schemas.openxmlformats.org/presentationml/2006/main">
  <p:tag name="AS_UNIQUEID" val="9467"/>
</p:tagLst>
</file>

<file path=ppt/tags/tag128.xml><?xml version="1.0" encoding="utf-8"?>
<p:tagLst xmlns:a="http://schemas.openxmlformats.org/drawingml/2006/main" xmlns:r="http://schemas.openxmlformats.org/officeDocument/2006/relationships" xmlns:p="http://schemas.openxmlformats.org/presentationml/2006/main">
  <p:tag name="AS_UNIQUEID" val="8198"/>
</p:tagLst>
</file>

<file path=ppt/tags/tag1280.xml><?xml version="1.0" encoding="utf-8"?>
<p:tagLst xmlns:a="http://schemas.openxmlformats.org/drawingml/2006/main" xmlns:r="http://schemas.openxmlformats.org/officeDocument/2006/relationships" xmlns:p="http://schemas.openxmlformats.org/presentationml/2006/main">
  <p:tag name="AS_UNIQUEID" val="9477"/>
</p:tagLst>
</file>

<file path=ppt/tags/tag1281.xml><?xml version="1.0" encoding="utf-8"?>
<p:tagLst xmlns:a="http://schemas.openxmlformats.org/drawingml/2006/main" xmlns:r="http://schemas.openxmlformats.org/officeDocument/2006/relationships" xmlns:p="http://schemas.openxmlformats.org/presentationml/2006/main">
  <p:tag name="AS_UNIQUEID" val="9478"/>
</p:tagLst>
</file>

<file path=ppt/tags/tag1282.xml><?xml version="1.0" encoding="utf-8"?>
<p:tagLst xmlns:a="http://schemas.openxmlformats.org/drawingml/2006/main" xmlns:r="http://schemas.openxmlformats.org/officeDocument/2006/relationships" xmlns:p="http://schemas.openxmlformats.org/presentationml/2006/main">
  <p:tag name="AS_UNIQUEID" val="9479"/>
</p:tagLst>
</file>

<file path=ppt/tags/tag1283.xml><?xml version="1.0" encoding="utf-8"?>
<p:tagLst xmlns:a="http://schemas.openxmlformats.org/drawingml/2006/main" xmlns:r="http://schemas.openxmlformats.org/officeDocument/2006/relationships" xmlns:p="http://schemas.openxmlformats.org/presentationml/2006/main">
  <p:tag name="AS_UNIQUEID" val="9473"/>
</p:tagLst>
</file>

<file path=ppt/tags/tag1284.xml><?xml version="1.0" encoding="utf-8"?>
<p:tagLst xmlns:a="http://schemas.openxmlformats.org/drawingml/2006/main" xmlns:r="http://schemas.openxmlformats.org/officeDocument/2006/relationships" xmlns:p="http://schemas.openxmlformats.org/presentationml/2006/main">
  <p:tag name="AS_UNIQUEID" val="9474"/>
</p:tagLst>
</file>

<file path=ppt/tags/tag1285.xml><?xml version="1.0" encoding="utf-8"?>
<p:tagLst xmlns:a="http://schemas.openxmlformats.org/drawingml/2006/main" xmlns:r="http://schemas.openxmlformats.org/officeDocument/2006/relationships" xmlns:p="http://schemas.openxmlformats.org/presentationml/2006/main">
  <p:tag name="AS_UNIQUEID" val="9475"/>
</p:tagLst>
</file>

<file path=ppt/tags/tag1286.xml><?xml version="1.0" encoding="utf-8"?>
<p:tagLst xmlns:a="http://schemas.openxmlformats.org/drawingml/2006/main" xmlns:r="http://schemas.openxmlformats.org/officeDocument/2006/relationships" xmlns:p="http://schemas.openxmlformats.org/presentationml/2006/main">
  <p:tag name="AS_UNIQUEID" val="9485"/>
</p:tagLst>
</file>

<file path=ppt/tags/tag1287.xml><?xml version="1.0" encoding="utf-8"?>
<p:tagLst xmlns:a="http://schemas.openxmlformats.org/drawingml/2006/main" xmlns:r="http://schemas.openxmlformats.org/officeDocument/2006/relationships" xmlns:p="http://schemas.openxmlformats.org/presentationml/2006/main">
  <p:tag name="AS_UNIQUEID" val="9486"/>
</p:tagLst>
</file>

<file path=ppt/tags/tag1288.xml><?xml version="1.0" encoding="utf-8"?>
<p:tagLst xmlns:a="http://schemas.openxmlformats.org/drawingml/2006/main" xmlns:r="http://schemas.openxmlformats.org/officeDocument/2006/relationships" xmlns:p="http://schemas.openxmlformats.org/presentationml/2006/main">
  <p:tag name="AS_UNIQUEID" val="9487"/>
</p:tagLst>
</file>

<file path=ppt/tags/tag1289.xml><?xml version="1.0" encoding="utf-8"?>
<p:tagLst xmlns:a="http://schemas.openxmlformats.org/drawingml/2006/main" xmlns:r="http://schemas.openxmlformats.org/officeDocument/2006/relationships" xmlns:p="http://schemas.openxmlformats.org/presentationml/2006/main">
  <p:tag name="AS_UNIQUEID" val="9488"/>
</p:tagLst>
</file>

<file path=ppt/tags/tag129.xml><?xml version="1.0" encoding="utf-8"?>
<p:tagLst xmlns:a="http://schemas.openxmlformats.org/drawingml/2006/main" xmlns:r="http://schemas.openxmlformats.org/officeDocument/2006/relationships" xmlns:p="http://schemas.openxmlformats.org/presentationml/2006/main">
  <p:tag name="AS_UNIQUEID" val="8199"/>
</p:tagLst>
</file>

<file path=ppt/tags/tag1290.xml><?xml version="1.0" encoding="utf-8"?>
<p:tagLst xmlns:a="http://schemas.openxmlformats.org/drawingml/2006/main" xmlns:r="http://schemas.openxmlformats.org/officeDocument/2006/relationships" xmlns:p="http://schemas.openxmlformats.org/presentationml/2006/main">
  <p:tag name="AS_UNIQUEID" val="9481"/>
</p:tagLst>
</file>

<file path=ppt/tags/tag1291.xml><?xml version="1.0" encoding="utf-8"?>
<p:tagLst xmlns:a="http://schemas.openxmlformats.org/drawingml/2006/main" xmlns:r="http://schemas.openxmlformats.org/officeDocument/2006/relationships" xmlns:p="http://schemas.openxmlformats.org/presentationml/2006/main">
  <p:tag name="AS_UNIQUEID" val="9482"/>
</p:tagLst>
</file>

<file path=ppt/tags/tag1292.xml><?xml version="1.0" encoding="utf-8"?>
<p:tagLst xmlns:a="http://schemas.openxmlformats.org/drawingml/2006/main" xmlns:r="http://schemas.openxmlformats.org/officeDocument/2006/relationships" xmlns:p="http://schemas.openxmlformats.org/presentationml/2006/main">
  <p:tag name="AS_UNIQUEID" val="9483"/>
</p:tagLst>
</file>

<file path=ppt/tags/tag1293.xml><?xml version="1.0" encoding="utf-8"?>
<p:tagLst xmlns:a="http://schemas.openxmlformats.org/drawingml/2006/main" xmlns:r="http://schemas.openxmlformats.org/officeDocument/2006/relationships" xmlns:p="http://schemas.openxmlformats.org/presentationml/2006/main">
  <p:tag name="AS_UNIQUEID" val="9494"/>
</p:tagLst>
</file>

<file path=ppt/tags/tag1294.xml><?xml version="1.0" encoding="utf-8"?>
<p:tagLst xmlns:a="http://schemas.openxmlformats.org/drawingml/2006/main" xmlns:r="http://schemas.openxmlformats.org/officeDocument/2006/relationships" xmlns:p="http://schemas.openxmlformats.org/presentationml/2006/main">
  <p:tag name="AS_UNIQUEID" val="9495"/>
</p:tagLst>
</file>

<file path=ppt/tags/tag1295.xml><?xml version="1.0" encoding="utf-8"?>
<p:tagLst xmlns:a="http://schemas.openxmlformats.org/drawingml/2006/main" xmlns:r="http://schemas.openxmlformats.org/officeDocument/2006/relationships" xmlns:p="http://schemas.openxmlformats.org/presentationml/2006/main">
  <p:tag name="AS_UNIQUEID" val="9496"/>
</p:tagLst>
</file>

<file path=ppt/tags/tag1296.xml><?xml version="1.0" encoding="utf-8"?>
<p:tagLst xmlns:a="http://schemas.openxmlformats.org/drawingml/2006/main" xmlns:r="http://schemas.openxmlformats.org/officeDocument/2006/relationships" xmlns:p="http://schemas.openxmlformats.org/presentationml/2006/main">
  <p:tag name="AS_UNIQUEID" val="9490"/>
</p:tagLst>
</file>

<file path=ppt/tags/tag1297.xml><?xml version="1.0" encoding="utf-8"?>
<p:tagLst xmlns:a="http://schemas.openxmlformats.org/drawingml/2006/main" xmlns:r="http://schemas.openxmlformats.org/officeDocument/2006/relationships" xmlns:p="http://schemas.openxmlformats.org/presentationml/2006/main">
  <p:tag name="AS_UNIQUEID" val="9491"/>
</p:tagLst>
</file>

<file path=ppt/tags/tag1298.xml><?xml version="1.0" encoding="utf-8"?>
<p:tagLst xmlns:a="http://schemas.openxmlformats.org/drawingml/2006/main" xmlns:r="http://schemas.openxmlformats.org/officeDocument/2006/relationships" xmlns:p="http://schemas.openxmlformats.org/presentationml/2006/main">
  <p:tag name="AS_UNIQUEID" val="9492"/>
</p:tagLst>
</file>

<file path=ppt/tags/tag1299.xml><?xml version="1.0" encoding="utf-8"?>
<p:tagLst xmlns:a="http://schemas.openxmlformats.org/drawingml/2006/main" xmlns:r="http://schemas.openxmlformats.org/officeDocument/2006/relationships" xmlns:p="http://schemas.openxmlformats.org/presentationml/2006/main">
  <p:tag name="AS_UNIQUEID" val="9502"/>
</p:tagLst>
</file>

<file path=ppt/tags/tag13.xml><?xml version="1.0" encoding="utf-8"?>
<p:tagLst xmlns:a="http://schemas.openxmlformats.org/drawingml/2006/main" xmlns:r="http://schemas.openxmlformats.org/officeDocument/2006/relationships" xmlns:p="http://schemas.openxmlformats.org/presentationml/2006/main">
  <p:tag name="AS_UNIQUEID" val="8071"/>
</p:tagLst>
</file>

<file path=ppt/tags/tag130.xml><?xml version="1.0" encoding="utf-8"?>
<p:tagLst xmlns:a="http://schemas.openxmlformats.org/drawingml/2006/main" xmlns:r="http://schemas.openxmlformats.org/officeDocument/2006/relationships" xmlns:p="http://schemas.openxmlformats.org/presentationml/2006/main">
  <p:tag name="AS_UNIQUEID" val="8200"/>
</p:tagLst>
</file>

<file path=ppt/tags/tag1300.xml><?xml version="1.0" encoding="utf-8"?>
<p:tagLst xmlns:a="http://schemas.openxmlformats.org/drawingml/2006/main" xmlns:r="http://schemas.openxmlformats.org/officeDocument/2006/relationships" xmlns:p="http://schemas.openxmlformats.org/presentationml/2006/main">
  <p:tag name="AS_UNIQUEID" val="9503"/>
</p:tagLst>
</file>

<file path=ppt/tags/tag1301.xml><?xml version="1.0" encoding="utf-8"?>
<p:tagLst xmlns:a="http://schemas.openxmlformats.org/drawingml/2006/main" xmlns:r="http://schemas.openxmlformats.org/officeDocument/2006/relationships" xmlns:p="http://schemas.openxmlformats.org/presentationml/2006/main">
  <p:tag name="AS_UNIQUEID" val="9504"/>
</p:tagLst>
</file>

<file path=ppt/tags/tag1302.xml><?xml version="1.0" encoding="utf-8"?>
<p:tagLst xmlns:a="http://schemas.openxmlformats.org/drawingml/2006/main" xmlns:r="http://schemas.openxmlformats.org/officeDocument/2006/relationships" xmlns:p="http://schemas.openxmlformats.org/presentationml/2006/main">
  <p:tag name="AS_UNIQUEID" val="9498"/>
</p:tagLst>
</file>

<file path=ppt/tags/tag1303.xml><?xml version="1.0" encoding="utf-8"?>
<p:tagLst xmlns:a="http://schemas.openxmlformats.org/drawingml/2006/main" xmlns:r="http://schemas.openxmlformats.org/officeDocument/2006/relationships" xmlns:p="http://schemas.openxmlformats.org/presentationml/2006/main">
  <p:tag name="AS_UNIQUEID" val="9499"/>
</p:tagLst>
</file>

<file path=ppt/tags/tag1304.xml><?xml version="1.0" encoding="utf-8"?>
<p:tagLst xmlns:a="http://schemas.openxmlformats.org/drawingml/2006/main" xmlns:r="http://schemas.openxmlformats.org/officeDocument/2006/relationships" xmlns:p="http://schemas.openxmlformats.org/presentationml/2006/main">
  <p:tag name="AS_UNIQUEID" val="9500"/>
</p:tagLst>
</file>

<file path=ppt/tags/tag1305.xml><?xml version="1.0" encoding="utf-8"?>
<p:tagLst xmlns:a="http://schemas.openxmlformats.org/drawingml/2006/main" xmlns:r="http://schemas.openxmlformats.org/officeDocument/2006/relationships" xmlns:p="http://schemas.openxmlformats.org/presentationml/2006/main">
  <p:tag name="AS_UNIQUEID" val="9510"/>
</p:tagLst>
</file>

<file path=ppt/tags/tag1306.xml><?xml version="1.0" encoding="utf-8"?>
<p:tagLst xmlns:a="http://schemas.openxmlformats.org/drawingml/2006/main" xmlns:r="http://schemas.openxmlformats.org/officeDocument/2006/relationships" xmlns:p="http://schemas.openxmlformats.org/presentationml/2006/main">
  <p:tag name="AS_UNIQUEID" val="9511"/>
</p:tagLst>
</file>

<file path=ppt/tags/tag1307.xml><?xml version="1.0" encoding="utf-8"?>
<p:tagLst xmlns:a="http://schemas.openxmlformats.org/drawingml/2006/main" xmlns:r="http://schemas.openxmlformats.org/officeDocument/2006/relationships" xmlns:p="http://schemas.openxmlformats.org/presentationml/2006/main">
  <p:tag name="AS_UNIQUEID" val="9512"/>
</p:tagLst>
</file>

<file path=ppt/tags/tag1308.xml><?xml version="1.0" encoding="utf-8"?>
<p:tagLst xmlns:a="http://schemas.openxmlformats.org/drawingml/2006/main" xmlns:r="http://schemas.openxmlformats.org/officeDocument/2006/relationships" xmlns:p="http://schemas.openxmlformats.org/presentationml/2006/main">
  <p:tag name="AS_UNIQUEID" val="9506"/>
</p:tagLst>
</file>

<file path=ppt/tags/tag1309.xml><?xml version="1.0" encoding="utf-8"?>
<p:tagLst xmlns:a="http://schemas.openxmlformats.org/drawingml/2006/main" xmlns:r="http://schemas.openxmlformats.org/officeDocument/2006/relationships" xmlns:p="http://schemas.openxmlformats.org/presentationml/2006/main">
  <p:tag name="AS_UNIQUEID" val="9507"/>
</p:tagLst>
</file>

<file path=ppt/tags/tag131.xml><?xml version="1.0" encoding="utf-8"?>
<p:tagLst xmlns:a="http://schemas.openxmlformats.org/drawingml/2006/main" xmlns:r="http://schemas.openxmlformats.org/officeDocument/2006/relationships" xmlns:p="http://schemas.openxmlformats.org/presentationml/2006/main">
  <p:tag name="AS_UNIQUEID" val="8201"/>
</p:tagLst>
</file>

<file path=ppt/tags/tag1310.xml><?xml version="1.0" encoding="utf-8"?>
<p:tagLst xmlns:a="http://schemas.openxmlformats.org/drawingml/2006/main" xmlns:r="http://schemas.openxmlformats.org/officeDocument/2006/relationships" xmlns:p="http://schemas.openxmlformats.org/presentationml/2006/main">
  <p:tag name="AS_UNIQUEID" val="9508"/>
</p:tagLst>
</file>

<file path=ppt/tags/tag1311.xml><?xml version="1.0" encoding="utf-8"?>
<p:tagLst xmlns:a="http://schemas.openxmlformats.org/drawingml/2006/main" xmlns:r="http://schemas.openxmlformats.org/officeDocument/2006/relationships" xmlns:p="http://schemas.openxmlformats.org/presentationml/2006/main">
  <p:tag name="AS_UNIQUEID" val="9518"/>
</p:tagLst>
</file>

<file path=ppt/tags/tag1312.xml><?xml version="1.0" encoding="utf-8"?>
<p:tagLst xmlns:a="http://schemas.openxmlformats.org/drawingml/2006/main" xmlns:r="http://schemas.openxmlformats.org/officeDocument/2006/relationships" xmlns:p="http://schemas.openxmlformats.org/presentationml/2006/main">
  <p:tag name="AS_UNIQUEID" val="9519"/>
</p:tagLst>
</file>

<file path=ppt/tags/tag1313.xml><?xml version="1.0" encoding="utf-8"?>
<p:tagLst xmlns:a="http://schemas.openxmlformats.org/drawingml/2006/main" xmlns:r="http://schemas.openxmlformats.org/officeDocument/2006/relationships" xmlns:p="http://schemas.openxmlformats.org/presentationml/2006/main">
  <p:tag name="AS_UNIQUEID" val="9520"/>
</p:tagLst>
</file>

<file path=ppt/tags/tag1314.xml><?xml version="1.0" encoding="utf-8"?>
<p:tagLst xmlns:a="http://schemas.openxmlformats.org/drawingml/2006/main" xmlns:r="http://schemas.openxmlformats.org/officeDocument/2006/relationships" xmlns:p="http://schemas.openxmlformats.org/presentationml/2006/main">
  <p:tag name="AS_UNIQUEID" val="9521"/>
</p:tagLst>
</file>

<file path=ppt/tags/tag1315.xml><?xml version="1.0" encoding="utf-8"?>
<p:tagLst xmlns:a="http://schemas.openxmlformats.org/drawingml/2006/main" xmlns:r="http://schemas.openxmlformats.org/officeDocument/2006/relationships" xmlns:p="http://schemas.openxmlformats.org/presentationml/2006/main">
  <p:tag name="AS_UNIQUEID" val="9514"/>
</p:tagLst>
</file>

<file path=ppt/tags/tag1316.xml><?xml version="1.0" encoding="utf-8"?>
<p:tagLst xmlns:a="http://schemas.openxmlformats.org/drawingml/2006/main" xmlns:r="http://schemas.openxmlformats.org/officeDocument/2006/relationships" xmlns:p="http://schemas.openxmlformats.org/presentationml/2006/main">
  <p:tag name="AS_UNIQUEID" val="9515"/>
</p:tagLst>
</file>

<file path=ppt/tags/tag1317.xml><?xml version="1.0" encoding="utf-8"?>
<p:tagLst xmlns:a="http://schemas.openxmlformats.org/drawingml/2006/main" xmlns:r="http://schemas.openxmlformats.org/officeDocument/2006/relationships" xmlns:p="http://schemas.openxmlformats.org/presentationml/2006/main">
  <p:tag name="AS_UNIQUEID" val="9516"/>
</p:tagLst>
</file>

<file path=ppt/tags/tag1318.xml><?xml version="1.0" encoding="utf-8"?>
<p:tagLst xmlns:a="http://schemas.openxmlformats.org/drawingml/2006/main" xmlns:r="http://schemas.openxmlformats.org/officeDocument/2006/relationships" xmlns:p="http://schemas.openxmlformats.org/presentationml/2006/main">
  <p:tag name="AS_UNIQUEID" val="9527"/>
</p:tagLst>
</file>

<file path=ppt/tags/tag1319.xml><?xml version="1.0" encoding="utf-8"?>
<p:tagLst xmlns:a="http://schemas.openxmlformats.org/drawingml/2006/main" xmlns:r="http://schemas.openxmlformats.org/officeDocument/2006/relationships" xmlns:p="http://schemas.openxmlformats.org/presentationml/2006/main">
  <p:tag name="AS_UNIQUEID" val="9528"/>
</p:tagLst>
</file>

<file path=ppt/tags/tag132.xml><?xml version="1.0" encoding="utf-8"?>
<p:tagLst xmlns:a="http://schemas.openxmlformats.org/drawingml/2006/main" xmlns:r="http://schemas.openxmlformats.org/officeDocument/2006/relationships" xmlns:p="http://schemas.openxmlformats.org/presentationml/2006/main">
  <p:tag name="AS_UNIQUEID" val="8279"/>
</p:tagLst>
</file>

<file path=ppt/tags/tag1320.xml><?xml version="1.0" encoding="utf-8"?>
<p:tagLst xmlns:a="http://schemas.openxmlformats.org/drawingml/2006/main" xmlns:r="http://schemas.openxmlformats.org/officeDocument/2006/relationships" xmlns:p="http://schemas.openxmlformats.org/presentationml/2006/main">
  <p:tag name="AS_UNIQUEID" val="9529"/>
</p:tagLst>
</file>

<file path=ppt/tags/tag1321.xml><?xml version="1.0" encoding="utf-8"?>
<p:tagLst xmlns:a="http://schemas.openxmlformats.org/drawingml/2006/main" xmlns:r="http://schemas.openxmlformats.org/officeDocument/2006/relationships" xmlns:p="http://schemas.openxmlformats.org/presentationml/2006/main">
  <p:tag name="AS_UNIQUEID" val="9523"/>
</p:tagLst>
</file>

<file path=ppt/tags/tag1322.xml><?xml version="1.0" encoding="utf-8"?>
<p:tagLst xmlns:a="http://schemas.openxmlformats.org/drawingml/2006/main" xmlns:r="http://schemas.openxmlformats.org/officeDocument/2006/relationships" xmlns:p="http://schemas.openxmlformats.org/presentationml/2006/main">
  <p:tag name="AS_UNIQUEID" val="9524"/>
</p:tagLst>
</file>

<file path=ppt/tags/tag1323.xml><?xml version="1.0" encoding="utf-8"?>
<p:tagLst xmlns:a="http://schemas.openxmlformats.org/drawingml/2006/main" xmlns:r="http://schemas.openxmlformats.org/officeDocument/2006/relationships" xmlns:p="http://schemas.openxmlformats.org/presentationml/2006/main">
  <p:tag name="AS_UNIQUEID" val="9525"/>
</p:tagLst>
</file>

<file path=ppt/tags/tag1324.xml><?xml version="1.0" encoding="utf-8"?>
<p:tagLst xmlns:a="http://schemas.openxmlformats.org/drawingml/2006/main" xmlns:r="http://schemas.openxmlformats.org/officeDocument/2006/relationships" xmlns:p="http://schemas.openxmlformats.org/presentationml/2006/main">
  <p:tag name="AS_UNIQUEID" val="9535"/>
</p:tagLst>
</file>

<file path=ppt/tags/tag1325.xml><?xml version="1.0" encoding="utf-8"?>
<p:tagLst xmlns:a="http://schemas.openxmlformats.org/drawingml/2006/main" xmlns:r="http://schemas.openxmlformats.org/officeDocument/2006/relationships" xmlns:p="http://schemas.openxmlformats.org/presentationml/2006/main">
  <p:tag name="AS_UNIQUEID" val="9536"/>
</p:tagLst>
</file>

<file path=ppt/tags/tag1326.xml><?xml version="1.0" encoding="utf-8"?>
<p:tagLst xmlns:a="http://schemas.openxmlformats.org/drawingml/2006/main" xmlns:r="http://schemas.openxmlformats.org/officeDocument/2006/relationships" xmlns:p="http://schemas.openxmlformats.org/presentationml/2006/main">
  <p:tag name="AS_UNIQUEID" val="9537"/>
</p:tagLst>
</file>

<file path=ppt/tags/tag1327.xml><?xml version="1.0" encoding="utf-8"?>
<p:tagLst xmlns:a="http://schemas.openxmlformats.org/drawingml/2006/main" xmlns:r="http://schemas.openxmlformats.org/officeDocument/2006/relationships" xmlns:p="http://schemas.openxmlformats.org/presentationml/2006/main">
  <p:tag name="AS_UNIQUEID" val="9531"/>
</p:tagLst>
</file>

<file path=ppt/tags/tag1328.xml><?xml version="1.0" encoding="utf-8"?>
<p:tagLst xmlns:a="http://schemas.openxmlformats.org/drawingml/2006/main" xmlns:r="http://schemas.openxmlformats.org/officeDocument/2006/relationships" xmlns:p="http://schemas.openxmlformats.org/presentationml/2006/main">
  <p:tag name="AS_UNIQUEID" val="9532"/>
</p:tagLst>
</file>

<file path=ppt/tags/tag1329.xml><?xml version="1.0" encoding="utf-8"?>
<p:tagLst xmlns:a="http://schemas.openxmlformats.org/drawingml/2006/main" xmlns:r="http://schemas.openxmlformats.org/officeDocument/2006/relationships" xmlns:p="http://schemas.openxmlformats.org/presentationml/2006/main">
  <p:tag name="AS_UNIQUEID" val="9533"/>
</p:tagLst>
</file>

<file path=ppt/tags/tag133.xml><?xml version="1.0" encoding="utf-8"?>
<p:tagLst xmlns:a="http://schemas.openxmlformats.org/drawingml/2006/main" xmlns:r="http://schemas.openxmlformats.org/officeDocument/2006/relationships" xmlns:p="http://schemas.openxmlformats.org/presentationml/2006/main">
  <p:tag name="AS_UNIQUEID" val="8280"/>
</p:tagLst>
</file>

<file path=ppt/tags/tag1330.xml><?xml version="1.0" encoding="utf-8"?>
<p:tagLst xmlns:a="http://schemas.openxmlformats.org/drawingml/2006/main" xmlns:r="http://schemas.openxmlformats.org/officeDocument/2006/relationships" xmlns:p="http://schemas.openxmlformats.org/presentationml/2006/main">
  <p:tag name="AS_UNIQUEID" val="9543"/>
</p:tagLst>
</file>

<file path=ppt/tags/tag1331.xml><?xml version="1.0" encoding="utf-8"?>
<p:tagLst xmlns:a="http://schemas.openxmlformats.org/drawingml/2006/main" xmlns:r="http://schemas.openxmlformats.org/officeDocument/2006/relationships" xmlns:p="http://schemas.openxmlformats.org/presentationml/2006/main">
  <p:tag name="AS_UNIQUEID" val="9544"/>
</p:tagLst>
</file>

<file path=ppt/tags/tag1332.xml><?xml version="1.0" encoding="utf-8"?>
<p:tagLst xmlns:a="http://schemas.openxmlformats.org/drawingml/2006/main" xmlns:r="http://schemas.openxmlformats.org/officeDocument/2006/relationships" xmlns:p="http://schemas.openxmlformats.org/presentationml/2006/main">
  <p:tag name="AS_UNIQUEID" val="9545"/>
</p:tagLst>
</file>

<file path=ppt/tags/tag1333.xml><?xml version="1.0" encoding="utf-8"?>
<p:tagLst xmlns:a="http://schemas.openxmlformats.org/drawingml/2006/main" xmlns:r="http://schemas.openxmlformats.org/officeDocument/2006/relationships" xmlns:p="http://schemas.openxmlformats.org/presentationml/2006/main">
  <p:tag name="AS_UNIQUEID" val="9539"/>
</p:tagLst>
</file>

<file path=ppt/tags/tag1334.xml><?xml version="1.0" encoding="utf-8"?>
<p:tagLst xmlns:a="http://schemas.openxmlformats.org/drawingml/2006/main" xmlns:r="http://schemas.openxmlformats.org/officeDocument/2006/relationships" xmlns:p="http://schemas.openxmlformats.org/presentationml/2006/main">
  <p:tag name="AS_UNIQUEID" val="9540"/>
</p:tagLst>
</file>

<file path=ppt/tags/tag1335.xml><?xml version="1.0" encoding="utf-8"?>
<p:tagLst xmlns:a="http://schemas.openxmlformats.org/drawingml/2006/main" xmlns:r="http://schemas.openxmlformats.org/officeDocument/2006/relationships" xmlns:p="http://schemas.openxmlformats.org/presentationml/2006/main">
  <p:tag name="AS_UNIQUEID" val="9541"/>
</p:tagLst>
</file>

<file path=ppt/tags/tag1336.xml><?xml version="1.0" encoding="utf-8"?>
<p:tagLst xmlns:a="http://schemas.openxmlformats.org/drawingml/2006/main" xmlns:r="http://schemas.openxmlformats.org/officeDocument/2006/relationships" xmlns:p="http://schemas.openxmlformats.org/presentationml/2006/main">
  <p:tag name="AS_UNIQUEID" val="9551"/>
</p:tagLst>
</file>

<file path=ppt/tags/tag1337.xml><?xml version="1.0" encoding="utf-8"?>
<p:tagLst xmlns:a="http://schemas.openxmlformats.org/drawingml/2006/main" xmlns:r="http://schemas.openxmlformats.org/officeDocument/2006/relationships" xmlns:p="http://schemas.openxmlformats.org/presentationml/2006/main">
  <p:tag name="AS_UNIQUEID" val="9552"/>
</p:tagLst>
</file>

<file path=ppt/tags/tag1338.xml><?xml version="1.0" encoding="utf-8"?>
<p:tagLst xmlns:a="http://schemas.openxmlformats.org/drawingml/2006/main" xmlns:r="http://schemas.openxmlformats.org/officeDocument/2006/relationships" xmlns:p="http://schemas.openxmlformats.org/presentationml/2006/main">
  <p:tag name="AS_UNIQUEID" val="9553"/>
</p:tagLst>
</file>

<file path=ppt/tags/tag1339.xml><?xml version="1.0" encoding="utf-8"?>
<p:tagLst xmlns:a="http://schemas.openxmlformats.org/drawingml/2006/main" xmlns:r="http://schemas.openxmlformats.org/officeDocument/2006/relationships" xmlns:p="http://schemas.openxmlformats.org/presentationml/2006/main">
  <p:tag name="AS_UNIQUEID" val="9554"/>
</p:tagLst>
</file>

<file path=ppt/tags/tag134.xml><?xml version="1.0" encoding="utf-8"?>
<p:tagLst xmlns:a="http://schemas.openxmlformats.org/drawingml/2006/main" xmlns:r="http://schemas.openxmlformats.org/officeDocument/2006/relationships" xmlns:p="http://schemas.openxmlformats.org/presentationml/2006/main">
  <p:tag name="AS_UNIQUEID" val="8281"/>
</p:tagLst>
</file>

<file path=ppt/tags/tag1340.xml><?xml version="1.0" encoding="utf-8"?>
<p:tagLst xmlns:a="http://schemas.openxmlformats.org/drawingml/2006/main" xmlns:r="http://schemas.openxmlformats.org/officeDocument/2006/relationships" xmlns:p="http://schemas.openxmlformats.org/presentationml/2006/main">
  <p:tag name="AS_UNIQUEID" val="9547"/>
</p:tagLst>
</file>

<file path=ppt/tags/tag1341.xml><?xml version="1.0" encoding="utf-8"?>
<p:tagLst xmlns:a="http://schemas.openxmlformats.org/drawingml/2006/main" xmlns:r="http://schemas.openxmlformats.org/officeDocument/2006/relationships" xmlns:p="http://schemas.openxmlformats.org/presentationml/2006/main">
  <p:tag name="AS_UNIQUEID" val="9548"/>
</p:tagLst>
</file>

<file path=ppt/tags/tag1342.xml><?xml version="1.0" encoding="utf-8"?>
<p:tagLst xmlns:a="http://schemas.openxmlformats.org/drawingml/2006/main" xmlns:r="http://schemas.openxmlformats.org/officeDocument/2006/relationships" xmlns:p="http://schemas.openxmlformats.org/presentationml/2006/main">
  <p:tag name="AS_UNIQUEID" val="9549"/>
</p:tagLst>
</file>

<file path=ppt/tags/tag1343.xml><?xml version="1.0" encoding="utf-8"?>
<p:tagLst xmlns:a="http://schemas.openxmlformats.org/drawingml/2006/main" xmlns:r="http://schemas.openxmlformats.org/officeDocument/2006/relationships" xmlns:p="http://schemas.openxmlformats.org/presentationml/2006/main">
  <p:tag name="AS_UNIQUEID" val="9560"/>
</p:tagLst>
</file>

<file path=ppt/tags/tag1344.xml><?xml version="1.0" encoding="utf-8"?>
<p:tagLst xmlns:a="http://schemas.openxmlformats.org/drawingml/2006/main" xmlns:r="http://schemas.openxmlformats.org/officeDocument/2006/relationships" xmlns:p="http://schemas.openxmlformats.org/presentationml/2006/main">
  <p:tag name="AS_UNIQUEID" val="9561"/>
</p:tagLst>
</file>

<file path=ppt/tags/tag1345.xml><?xml version="1.0" encoding="utf-8"?>
<p:tagLst xmlns:a="http://schemas.openxmlformats.org/drawingml/2006/main" xmlns:r="http://schemas.openxmlformats.org/officeDocument/2006/relationships" xmlns:p="http://schemas.openxmlformats.org/presentationml/2006/main">
  <p:tag name="AS_UNIQUEID" val="9562"/>
</p:tagLst>
</file>

<file path=ppt/tags/tag1346.xml><?xml version="1.0" encoding="utf-8"?>
<p:tagLst xmlns:a="http://schemas.openxmlformats.org/drawingml/2006/main" xmlns:r="http://schemas.openxmlformats.org/officeDocument/2006/relationships" xmlns:p="http://schemas.openxmlformats.org/presentationml/2006/main">
  <p:tag name="AS_UNIQUEID" val="9556"/>
</p:tagLst>
</file>

<file path=ppt/tags/tag1347.xml><?xml version="1.0" encoding="utf-8"?>
<p:tagLst xmlns:a="http://schemas.openxmlformats.org/drawingml/2006/main" xmlns:r="http://schemas.openxmlformats.org/officeDocument/2006/relationships" xmlns:p="http://schemas.openxmlformats.org/presentationml/2006/main">
  <p:tag name="AS_UNIQUEID" val="9557"/>
</p:tagLst>
</file>

<file path=ppt/tags/tag1348.xml><?xml version="1.0" encoding="utf-8"?>
<p:tagLst xmlns:a="http://schemas.openxmlformats.org/drawingml/2006/main" xmlns:r="http://schemas.openxmlformats.org/officeDocument/2006/relationships" xmlns:p="http://schemas.openxmlformats.org/presentationml/2006/main">
  <p:tag name="AS_UNIQUEID" val="9558"/>
</p:tagLst>
</file>

<file path=ppt/tags/tag1349.xml><?xml version="1.0" encoding="utf-8"?>
<p:tagLst xmlns:a="http://schemas.openxmlformats.org/drawingml/2006/main" xmlns:r="http://schemas.openxmlformats.org/officeDocument/2006/relationships" xmlns:p="http://schemas.openxmlformats.org/presentationml/2006/main">
  <p:tag name="AS_UNIQUEID" val="9568"/>
</p:tagLst>
</file>

<file path=ppt/tags/tag135.xml><?xml version="1.0" encoding="utf-8"?>
<p:tagLst xmlns:a="http://schemas.openxmlformats.org/drawingml/2006/main" xmlns:r="http://schemas.openxmlformats.org/officeDocument/2006/relationships" xmlns:p="http://schemas.openxmlformats.org/presentationml/2006/main">
  <p:tag name="AS_UNIQUEID" val="8282"/>
</p:tagLst>
</file>

<file path=ppt/tags/tag1350.xml><?xml version="1.0" encoding="utf-8"?>
<p:tagLst xmlns:a="http://schemas.openxmlformats.org/drawingml/2006/main" xmlns:r="http://schemas.openxmlformats.org/officeDocument/2006/relationships" xmlns:p="http://schemas.openxmlformats.org/presentationml/2006/main">
  <p:tag name="AS_UNIQUEID" val="9569"/>
</p:tagLst>
</file>

<file path=ppt/tags/tag1351.xml><?xml version="1.0" encoding="utf-8"?>
<p:tagLst xmlns:a="http://schemas.openxmlformats.org/drawingml/2006/main" xmlns:r="http://schemas.openxmlformats.org/officeDocument/2006/relationships" xmlns:p="http://schemas.openxmlformats.org/presentationml/2006/main">
  <p:tag name="AS_UNIQUEID" val="9570"/>
</p:tagLst>
</file>

<file path=ppt/tags/tag1352.xml><?xml version="1.0" encoding="utf-8"?>
<p:tagLst xmlns:a="http://schemas.openxmlformats.org/drawingml/2006/main" xmlns:r="http://schemas.openxmlformats.org/officeDocument/2006/relationships" xmlns:p="http://schemas.openxmlformats.org/presentationml/2006/main">
  <p:tag name="AS_UNIQUEID" val="9564"/>
</p:tagLst>
</file>

<file path=ppt/tags/tag1353.xml><?xml version="1.0" encoding="utf-8"?>
<p:tagLst xmlns:a="http://schemas.openxmlformats.org/drawingml/2006/main" xmlns:r="http://schemas.openxmlformats.org/officeDocument/2006/relationships" xmlns:p="http://schemas.openxmlformats.org/presentationml/2006/main">
  <p:tag name="AS_UNIQUEID" val="9565"/>
</p:tagLst>
</file>

<file path=ppt/tags/tag1354.xml><?xml version="1.0" encoding="utf-8"?>
<p:tagLst xmlns:a="http://schemas.openxmlformats.org/drawingml/2006/main" xmlns:r="http://schemas.openxmlformats.org/officeDocument/2006/relationships" xmlns:p="http://schemas.openxmlformats.org/presentationml/2006/main">
  <p:tag name="AS_UNIQUEID" val="9566"/>
</p:tagLst>
</file>

<file path=ppt/tags/tag1355.xml><?xml version="1.0" encoding="utf-8"?>
<p:tagLst xmlns:a="http://schemas.openxmlformats.org/drawingml/2006/main" xmlns:r="http://schemas.openxmlformats.org/officeDocument/2006/relationships" xmlns:p="http://schemas.openxmlformats.org/presentationml/2006/main">
  <p:tag name="AS_UNIQUEID" val="9576"/>
</p:tagLst>
</file>

<file path=ppt/tags/tag1356.xml><?xml version="1.0" encoding="utf-8"?>
<p:tagLst xmlns:a="http://schemas.openxmlformats.org/drawingml/2006/main" xmlns:r="http://schemas.openxmlformats.org/officeDocument/2006/relationships" xmlns:p="http://schemas.openxmlformats.org/presentationml/2006/main">
  <p:tag name="AS_UNIQUEID" val="9577"/>
</p:tagLst>
</file>

<file path=ppt/tags/tag1357.xml><?xml version="1.0" encoding="utf-8"?>
<p:tagLst xmlns:a="http://schemas.openxmlformats.org/drawingml/2006/main" xmlns:r="http://schemas.openxmlformats.org/officeDocument/2006/relationships" xmlns:p="http://schemas.openxmlformats.org/presentationml/2006/main">
  <p:tag name="AS_UNIQUEID" val="9578"/>
</p:tagLst>
</file>

<file path=ppt/tags/tag1358.xml><?xml version="1.0" encoding="utf-8"?>
<p:tagLst xmlns:a="http://schemas.openxmlformats.org/drawingml/2006/main" xmlns:r="http://schemas.openxmlformats.org/officeDocument/2006/relationships" xmlns:p="http://schemas.openxmlformats.org/presentationml/2006/main">
  <p:tag name="AS_UNIQUEID" val="9572"/>
</p:tagLst>
</file>

<file path=ppt/tags/tag1359.xml><?xml version="1.0" encoding="utf-8"?>
<p:tagLst xmlns:a="http://schemas.openxmlformats.org/drawingml/2006/main" xmlns:r="http://schemas.openxmlformats.org/officeDocument/2006/relationships" xmlns:p="http://schemas.openxmlformats.org/presentationml/2006/main">
  <p:tag name="AS_UNIQUEID" val="9573"/>
</p:tagLst>
</file>

<file path=ppt/tags/tag136.xml><?xml version="1.0" encoding="utf-8"?>
<p:tagLst xmlns:a="http://schemas.openxmlformats.org/drawingml/2006/main" xmlns:r="http://schemas.openxmlformats.org/officeDocument/2006/relationships" xmlns:p="http://schemas.openxmlformats.org/presentationml/2006/main">
  <p:tag name="AS_UNIQUEID" val="8283"/>
</p:tagLst>
</file>

<file path=ppt/tags/tag1360.xml><?xml version="1.0" encoding="utf-8"?>
<p:tagLst xmlns:a="http://schemas.openxmlformats.org/drawingml/2006/main" xmlns:r="http://schemas.openxmlformats.org/officeDocument/2006/relationships" xmlns:p="http://schemas.openxmlformats.org/presentationml/2006/main">
  <p:tag name="AS_UNIQUEID" val="9574"/>
</p:tagLst>
</file>

<file path=ppt/tags/tag1361.xml><?xml version="1.0" encoding="utf-8"?>
<p:tagLst xmlns:a="http://schemas.openxmlformats.org/drawingml/2006/main" xmlns:r="http://schemas.openxmlformats.org/officeDocument/2006/relationships" xmlns:p="http://schemas.openxmlformats.org/presentationml/2006/main">
  <p:tag name="AS_UNIQUEID" val="9584"/>
</p:tagLst>
</file>

<file path=ppt/tags/tag1362.xml><?xml version="1.0" encoding="utf-8"?>
<p:tagLst xmlns:a="http://schemas.openxmlformats.org/drawingml/2006/main" xmlns:r="http://schemas.openxmlformats.org/officeDocument/2006/relationships" xmlns:p="http://schemas.openxmlformats.org/presentationml/2006/main">
  <p:tag name="AS_UNIQUEID" val="9585"/>
</p:tagLst>
</file>

<file path=ppt/tags/tag1363.xml><?xml version="1.0" encoding="utf-8"?>
<p:tagLst xmlns:a="http://schemas.openxmlformats.org/drawingml/2006/main" xmlns:r="http://schemas.openxmlformats.org/officeDocument/2006/relationships" xmlns:p="http://schemas.openxmlformats.org/presentationml/2006/main">
  <p:tag name="AS_UNIQUEID" val="9586"/>
</p:tagLst>
</file>

<file path=ppt/tags/tag1364.xml><?xml version="1.0" encoding="utf-8"?>
<p:tagLst xmlns:a="http://schemas.openxmlformats.org/drawingml/2006/main" xmlns:r="http://schemas.openxmlformats.org/officeDocument/2006/relationships" xmlns:p="http://schemas.openxmlformats.org/presentationml/2006/main">
  <p:tag name="AS_UNIQUEID" val="9587"/>
</p:tagLst>
</file>

<file path=ppt/tags/tag1365.xml><?xml version="1.0" encoding="utf-8"?>
<p:tagLst xmlns:a="http://schemas.openxmlformats.org/drawingml/2006/main" xmlns:r="http://schemas.openxmlformats.org/officeDocument/2006/relationships" xmlns:p="http://schemas.openxmlformats.org/presentationml/2006/main">
  <p:tag name="AS_UNIQUEID" val="9580"/>
</p:tagLst>
</file>

<file path=ppt/tags/tag1366.xml><?xml version="1.0" encoding="utf-8"?>
<p:tagLst xmlns:a="http://schemas.openxmlformats.org/drawingml/2006/main" xmlns:r="http://schemas.openxmlformats.org/officeDocument/2006/relationships" xmlns:p="http://schemas.openxmlformats.org/presentationml/2006/main">
  <p:tag name="AS_UNIQUEID" val="9581"/>
</p:tagLst>
</file>

<file path=ppt/tags/tag1367.xml><?xml version="1.0" encoding="utf-8"?>
<p:tagLst xmlns:a="http://schemas.openxmlformats.org/drawingml/2006/main" xmlns:r="http://schemas.openxmlformats.org/officeDocument/2006/relationships" xmlns:p="http://schemas.openxmlformats.org/presentationml/2006/main">
  <p:tag name="AS_UNIQUEID" val="9582"/>
</p:tagLst>
</file>

<file path=ppt/tags/tag1368.xml><?xml version="1.0" encoding="utf-8"?>
<p:tagLst xmlns:a="http://schemas.openxmlformats.org/drawingml/2006/main" xmlns:r="http://schemas.openxmlformats.org/officeDocument/2006/relationships" xmlns:p="http://schemas.openxmlformats.org/presentationml/2006/main">
  <p:tag name="AS_UNIQUEID" val="9593"/>
</p:tagLst>
</file>

<file path=ppt/tags/tag1369.xml><?xml version="1.0" encoding="utf-8"?>
<p:tagLst xmlns:a="http://schemas.openxmlformats.org/drawingml/2006/main" xmlns:r="http://schemas.openxmlformats.org/officeDocument/2006/relationships" xmlns:p="http://schemas.openxmlformats.org/presentationml/2006/main">
  <p:tag name="AS_UNIQUEID" val="9594"/>
</p:tagLst>
</file>

<file path=ppt/tags/tag137.xml><?xml version="1.0" encoding="utf-8"?>
<p:tagLst xmlns:a="http://schemas.openxmlformats.org/drawingml/2006/main" xmlns:r="http://schemas.openxmlformats.org/officeDocument/2006/relationships" xmlns:p="http://schemas.openxmlformats.org/presentationml/2006/main">
  <p:tag name="AS_UNIQUEID" val="8210"/>
</p:tagLst>
</file>

<file path=ppt/tags/tag1370.xml><?xml version="1.0" encoding="utf-8"?>
<p:tagLst xmlns:a="http://schemas.openxmlformats.org/drawingml/2006/main" xmlns:r="http://schemas.openxmlformats.org/officeDocument/2006/relationships" xmlns:p="http://schemas.openxmlformats.org/presentationml/2006/main">
  <p:tag name="AS_UNIQUEID" val="9595"/>
</p:tagLst>
</file>

<file path=ppt/tags/tag1371.xml><?xml version="1.0" encoding="utf-8"?>
<p:tagLst xmlns:a="http://schemas.openxmlformats.org/drawingml/2006/main" xmlns:r="http://schemas.openxmlformats.org/officeDocument/2006/relationships" xmlns:p="http://schemas.openxmlformats.org/presentationml/2006/main">
  <p:tag name="AS_UNIQUEID" val="9589"/>
</p:tagLst>
</file>

<file path=ppt/tags/tag1372.xml><?xml version="1.0" encoding="utf-8"?>
<p:tagLst xmlns:a="http://schemas.openxmlformats.org/drawingml/2006/main" xmlns:r="http://schemas.openxmlformats.org/officeDocument/2006/relationships" xmlns:p="http://schemas.openxmlformats.org/presentationml/2006/main">
  <p:tag name="AS_UNIQUEID" val="9590"/>
</p:tagLst>
</file>

<file path=ppt/tags/tag1373.xml><?xml version="1.0" encoding="utf-8"?>
<p:tagLst xmlns:a="http://schemas.openxmlformats.org/drawingml/2006/main" xmlns:r="http://schemas.openxmlformats.org/officeDocument/2006/relationships" xmlns:p="http://schemas.openxmlformats.org/presentationml/2006/main">
  <p:tag name="AS_UNIQUEID" val="9591"/>
</p:tagLst>
</file>

<file path=ppt/tags/tag1374.xml><?xml version="1.0" encoding="utf-8"?>
<p:tagLst xmlns:a="http://schemas.openxmlformats.org/drawingml/2006/main" xmlns:r="http://schemas.openxmlformats.org/officeDocument/2006/relationships" xmlns:p="http://schemas.openxmlformats.org/presentationml/2006/main">
  <p:tag name="AS_UNIQUEID" val="9601"/>
</p:tagLst>
</file>

<file path=ppt/tags/tag1375.xml><?xml version="1.0" encoding="utf-8"?>
<p:tagLst xmlns:a="http://schemas.openxmlformats.org/drawingml/2006/main" xmlns:r="http://schemas.openxmlformats.org/officeDocument/2006/relationships" xmlns:p="http://schemas.openxmlformats.org/presentationml/2006/main">
  <p:tag name="AS_UNIQUEID" val="9602"/>
</p:tagLst>
</file>

<file path=ppt/tags/tag1376.xml><?xml version="1.0" encoding="utf-8"?>
<p:tagLst xmlns:a="http://schemas.openxmlformats.org/drawingml/2006/main" xmlns:r="http://schemas.openxmlformats.org/officeDocument/2006/relationships" xmlns:p="http://schemas.openxmlformats.org/presentationml/2006/main">
  <p:tag name="AS_UNIQUEID" val="9603"/>
</p:tagLst>
</file>

<file path=ppt/tags/tag1377.xml><?xml version="1.0" encoding="utf-8"?>
<p:tagLst xmlns:a="http://schemas.openxmlformats.org/drawingml/2006/main" xmlns:r="http://schemas.openxmlformats.org/officeDocument/2006/relationships" xmlns:p="http://schemas.openxmlformats.org/presentationml/2006/main">
  <p:tag name="AS_UNIQUEID" val="9597"/>
</p:tagLst>
</file>

<file path=ppt/tags/tag1378.xml><?xml version="1.0" encoding="utf-8"?>
<p:tagLst xmlns:a="http://schemas.openxmlformats.org/drawingml/2006/main" xmlns:r="http://schemas.openxmlformats.org/officeDocument/2006/relationships" xmlns:p="http://schemas.openxmlformats.org/presentationml/2006/main">
  <p:tag name="AS_UNIQUEID" val="9598"/>
</p:tagLst>
</file>

<file path=ppt/tags/tag1379.xml><?xml version="1.0" encoding="utf-8"?>
<p:tagLst xmlns:a="http://schemas.openxmlformats.org/drawingml/2006/main" xmlns:r="http://schemas.openxmlformats.org/officeDocument/2006/relationships" xmlns:p="http://schemas.openxmlformats.org/presentationml/2006/main">
  <p:tag name="AS_UNIQUEID" val="9599"/>
</p:tagLst>
</file>

<file path=ppt/tags/tag138.xml><?xml version="1.0" encoding="utf-8"?>
<p:tagLst xmlns:a="http://schemas.openxmlformats.org/drawingml/2006/main" xmlns:r="http://schemas.openxmlformats.org/officeDocument/2006/relationships" xmlns:p="http://schemas.openxmlformats.org/presentationml/2006/main">
  <p:tag name="AS_UNIQUEID" val="8211"/>
</p:tagLst>
</file>

<file path=ppt/tags/tag1380.xml><?xml version="1.0" encoding="utf-8"?>
<p:tagLst xmlns:a="http://schemas.openxmlformats.org/drawingml/2006/main" xmlns:r="http://schemas.openxmlformats.org/officeDocument/2006/relationships" xmlns:p="http://schemas.openxmlformats.org/presentationml/2006/main">
  <p:tag name="AS_UNIQUEID" val="9609"/>
</p:tagLst>
</file>

<file path=ppt/tags/tag1381.xml><?xml version="1.0" encoding="utf-8"?>
<p:tagLst xmlns:a="http://schemas.openxmlformats.org/drawingml/2006/main" xmlns:r="http://schemas.openxmlformats.org/officeDocument/2006/relationships" xmlns:p="http://schemas.openxmlformats.org/presentationml/2006/main">
  <p:tag name="AS_UNIQUEID" val="9610"/>
</p:tagLst>
</file>

<file path=ppt/tags/tag1382.xml><?xml version="1.0" encoding="utf-8"?>
<p:tagLst xmlns:a="http://schemas.openxmlformats.org/drawingml/2006/main" xmlns:r="http://schemas.openxmlformats.org/officeDocument/2006/relationships" xmlns:p="http://schemas.openxmlformats.org/presentationml/2006/main">
  <p:tag name="AS_UNIQUEID" val="9611"/>
</p:tagLst>
</file>

<file path=ppt/tags/tag1383.xml><?xml version="1.0" encoding="utf-8"?>
<p:tagLst xmlns:a="http://schemas.openxmlformats.org/drawingml/2006/main" xmlns:r="http://schemas.openxmlformats.org/officeDocument/2006/relationships" xmlns:p="http://schemas.openxmlformats.org/presentationml/2006/main">
  <p:tag name="AS_UNIQUEID" val="9605"/>
</p:tagLst>
</file>

<file path=ppt/tags/tag1384.xml><?xml version="1.0" encoding="utf-8"?>
<p:tagLst xmlns:a="http://schemas.openxmlformats.org/drawingml/2006/main" xmlns:r="http://schemas.openxmlformats.org/officeDocument/2006/relationships" xmlns:p="http://schemas.openxmlformats.org/presentationml/2006/main">
  <p:tag name="AS_UNIQUEID" val="9606"/>
</p:tagLst>
</file>

<file path=ppt/tags/tag1385.xml><?xml version="1.0" encoding="utf-8"?>
<p:tagLst xmlns:a="http://schemas.openxmlformats.org/drawingml/2006/main" xmlns:r="http://schemas.openxmlformats.org/officeDocument/2006/relationships" xmlns:p="http://schemas.openxmlformats.org/presentationml/2006/main">
  <p:tag name="AS_UNIQUEID" val="9607"/>
</p:tagLst>
</file>

<file path=ppt/tags/tag1386.xml><?xml version="1.0" encoding="utf-8"?>
<p:tagLst xmlns:a="http://schemas.openxmlformats.org/drawingml/2006/main" xmlns:r="http://schemas.openxmlformats.org/officeDocument/2006/relationships" xmlns:p="http://schemas.openxmlformats.org/presentationml/2006/main">
  <p:tag name="AS_UNIQUEID" val="8062"/>
</p:tagLst>
</file>

<file path=ppt/tags/tag1387.xml><?xml version="1.0" encoding="utf-8"?>
<p:tagLst xmlns:a="http://schemas.openxmlformats.org/drawingml/2006/main" xmlns:r="http://schemas.openxmlformats.org/officeDocument/2006/relationships" xmlns:p="http://schemas.openxmlformats.org/presentationml/2006/main">
  <p:tag name="AS_UNIQUEID" val="8063"/>
</p:tagLst>
</file>

<file path=ppt/tags/tag1388.xml><?xml version="1.0" encoding="utf-8"?>
<p:tagLst xmlns:a="http://schemas.openxmlformats.org/drawingml/2006/main" xmlns:r="http://schemas.openxmlformats.org/officeDocument/2006/relationships" xmlns:p="http://schemas.openxmlformats.org/presentationml/2006/main">
  <p:tag name="AS_UNIQUEID" val="8064"/>
</p:tagLst>
</file>

<file path=ppt/tags/tag1389.xml><?xml version="1.0" encoding="utf-8"?>
<p:tagLst xmlns:a="http://schemas.openxmlformats.org/drawingml/2006/main" xmlns:r="http://schemas.openxmlformats.org/officeDocument/2006/relationships" xmlns:p="http://schemas.openxmlformats.org/presentationml/2006/main">
  <p:tag name="AS_UNIQUEID" val="8058"/>
</p:tagLst>
</file>

<file path=ppt/tags/tag139.xml><?xml version="1.0" encoding="utf-8"?>
<p:tagLst xmlns:a="http://schemas.openxmlformats.org/drawingml/2006/main" xmlns:r="http://schemas.openxmlformats.org/officeDocument/2006/relationships" xmlns:p="http://schemas.openxmlformats.org/presentationml/2006/main">
  <p:tag name="AS_UNIQUEID" val="8212"/>
</p:tagLst>
</file>

<file path=ppt/tags/tag1390.xml><?xml version="1.0" encoding="utf-8"?>
<p:tagLst xmlns:a="http://schemas.openxmlformats.org/drawingml/2006/main" xmlns:r="http://schemas.openxmlformats.org/officeDocument/2006/relationships" xmlns:p="http://schemas.openxmlformats.org/presentationml/2006/main">
  <p:tag name="AS_UNIQUEID" val="8059"/>
</p:tagLst>
</file>

<file path=ppt/tags/tag1391.xml><?xml version="1.0" encoding="utf-8"?>
<p:tagLst xmlns:a="http://schemas.openxmlformats.org/drawingml/2006/main" xmlns:r="http://schemas.openxmlformats.org/officeDocument/2006/relationships" xmlns:p="http://schemas.openxmlformats.org/presentationml/2006/main">
  <p:tag name="AS_UNIQUEID" val="8060"/>
</p:tagLst>
</file>

<file path=ppt/tags/tag1392.xml><?xml version="1.0" encoding="utf-8"?>
<p:tagLst xmlns:a="http://schemas.openxmlformats.org/drawingml/2006/main" xmlns:r="http://schemas.openxmlformats.org/officeDocument/2006/relationships" xmlns:p="http://schemas.openxmlformats.org/presentationml/2006/main">
  <p:tag name="AS_UNIQUEID" val="8064"/>
</p:tagLst>
</file>

<file path=ppt/tags/tag1393.xml><?xml version="1.0" encoding="utf-8"?>
<p:tagLst xmlns:a="http://schemas.openxmlformats.org/drawingml/2006/main" xmlns:r="http://schemas.openxmlformats.org/officeDocument/2006/relationships" xmlns:p="http://schemas.openxmlformats.org/presentationml/2006/main">
  <p:tag name="AS_UNIQUEID" val="9616"/>
</p:tagLst>
</file>

<file path=ppt/tags/tag1394.xml><?xml version="1.0" encoding="utf-8"?>
<p:tagLst xmlns:a="http://schemas.openxmlformats.org/drawingml/2006/main" xmlns:r="http://schemas.openxmlformats.org/officeDocument/2006/relationships" xmlns:p="http://schemas.openxmlformats.org/presentationml/2006/main">
  <p:tag name="AS_UNIQUEID" val="9619"/>
</p:tagLst>
</file>

<file path=ppt/tags/tag1395.xml><?xml version="1.0" encoding="utf-8"?>
<p:tagLst xmlns:a="http://schemas.openxmlformats.org/drawingml/2006/main" xmlns:r="http://schemas.openxmlformats.org/officeDocument/2006/relationships" xmlns:p="http://schemas.openxmlformats.org/presentationml/2006/main">
  <p:tag name="AS_UNIQUEID" val="9622"/>
</p:tagLst>
</file>

<file path=ppt/tags/tag1396.xml><?xml version="1.0" encoding="utf-8"?>
<p:tagLst xmlns:a="http://schemas.openxmlformats.org/drawingml/2006/main" xmlns:r="http://schemas.openxmlformats.org/officeDocument/2006/relationships" xmlns:p="http://schemas.openxmlformats.org/presentationml/2006/main">
  <p:tag name="AS_UNIQUEID" val="9623"/>
</p:tagLst>
</file>

<file path=ppt/tags/tag1397.xml><?xml version="1.0" encoding="utf-8"?>
<p:tagLst xmlns:a="http://schemas.openxmlformats.org/drawingml/2006/main" xmlns:r="http://schemas.openxmlformats.org/officeDocument/2006/relationships" xmlns:p="http://schemas.openxmlformats.org/presentationml/2006/main">
  <p:tag name="AS_UNIQUEID" val="9626"/>
</p:tagLst>
</file>

<file path=ppt/tags/tag1398.xml><?xml version="1.0" encoding="utf-8"?>
<p:tagLst xmlns:a="http://schemas.openxmlformats.org/drawingml/2006/main" xmlns:r="http://schemas.openxmlformats.org/officeDocument/2006/relationships" xmlns:p="http://schemas.openxmlformats.org/presentationml/2006/main">
  <p:tag name="AS_UNIQUEID" val="9624"/>
</p:tagLst>
</file>

<file path=ppt/tags/tag1399.xml><?xml version="1.0" encoding="utf-8"?>
<p:tagLst xmlns:a="http://schemas.openxmlformats.org/drawingml/2006/main" xmlns:r="http://schemas.openxmlformats.org/officeDocument/2006/relationships" xmlns:p="http://schemas.openxmlformats.org/presentationml/2006/main">
  <p:tag name="AS_UNIQUEID" val="9625"/>
</p:tagLst>
</file>

<file path=ppt/tags/tag14.xml><?xml version="1.0" encoding="utf-8"?>
<p:tagLst xmlns:a="http://schemas.openxmlformats.org/drawingml/2006/main" xmlns:r="http://schemas.openxmlformats.org/officeDocument/2006/relationships" xmlns:p="http://schemas.openxmlformats.org/presentationml/2006/main">
  <p:tag name="AS_UNIQUEID" val="8072"/>
</p:tagLst>
</file>

<file path=ppt/tags/tag140.xml><?xml version="1.0" encoding="utf-8"?>
<p:tagLst xmlns:a="http://schemas.openxmlformats.org/drawingml/2006/main" xmlns:r="http://schemas.openxmlformats.org/officeDocument/2006/relationships" xmlns:p="http://schemas.openxmlformats.org/presentationml/2006/main">
  <p:tag name="AS_UNIQUEID" val="8213"/>
</p:tagLst>
</file>

<file path=ppt/tags/tag1400.xml><?xml version="1.0" encoding="utf-8"?>
<p:tagLst xmlns:a="http://schemas.openxmlformats.org/drawingml/2006/main" xmlns:r="http://schemas.openxmlformats.org/officeDocument/2006/relationships" xmlns:p="http://schemas.openxmlformats.org/presentationml/2006/main">
  <p:tag name="AS_UNIQUEID" val="9620"/>
</p:tagLst>
</file>

<file path=ppt/tags/tag1401.xml><?xml version="1.0" encoding="utf-8"?>
<p:tagLst xmlns:a="http://schemas.openxmlformats.org/drawingml/2006/main" xmlns:r="http://schemas.openxmlformats.org/officeDocument/2006/relationships" xmlns:p="http://schemas.openxmlformats.org/presentationml/2006/main">
  <p:tag name="AS_UNIQUEID" val="9621"/>
</p:tagLst>
</file>

<file path=ppt/tags/tag1402.xml><?xml version="1.0" encoding="utf-8"?>
<p:tagLst xmlns:a="http://schemas.openxmlformats.org/drawingml/2006/main" xmlns:r="http://schemas.openxmlformats.org/officeDocument/2006/relationships" xmlns:p="http://schemas.openxmlformats.org/presentationml/2006/main">
  <p:tag name="AS_UNIQUEID" val="9617"/>
</p:tagLst>
</file>

<file path=ppt/tags/tag1403.xml><?xml version="1.0" encoding="utf-8"?>
<p:tagLst xmlns:a="http://schemas.openxmlformats.org/drawingml/2006/main" xmlns:r="http://schemas.openxmlformats.org/officeDocument/2006/relationships" xmlns:p="http://schemas.openxmlformats.org/presentationml/2006/main">
  <p:tag name="AS_UNIQUEID" val="9618"/>
</p:tagLst>
</file>

<file path=ppt/tags/tag1404.xml><?xml version="1.0" encoding="utf-8"?>
<p:tagLst xmlns:a="http://schemas.openxmlformats.org/drawingml/2006/main" xmlns:r="http://schemas.openxmlformats.org/officeDocument/2006/relationships" xmlns:p="http://schemas.openxmlformats.org/presentationml/2006/main">
  <p:tag name="AS_UNIQUEID" val="8058"/>
</p:tagLst>
</file>

<file path=ppt/tags/tag1405.xml><?xml version="1.0" encoding="utf-8"?>
<p:tagLst xmlns:a="http://schemas.openxmlformats.org/drawingml/2006/main" xmlns:r="http://schemas.openxmlformats.org/officeDocument/2006/relationships" xmlns:p="http://schemas.openxmlformats.org/presentationml/2006/main">
  <p:tag name="AS_UNIQUEID" val="8059"/>
</p:tagLst>
</file>

<file path=ppt/tags/tag1406.xml><?xml version="1.0" encoding="utf-8"?>
<p:tagLst xmlns:a="http://schemas.openxmlformats.org/drawingml/2006/main" xmlns:r="http://schemas.openxmlformats.org/officeDocument/2006/relationships" xmlns:p="http://schemas.openxmlformats.org/presentationml/2006/main">
  <p:tag name="AS_UNIQUEID" val="8060"/>
</p:tagLst>
</file>

<file path=ppt/tags/tag1407.xml><?xml version="1.0" encoding="utf-8"?>
<p:tagLst xmlns:a="http://schemas.openxmlformats.org/drawingml/2006/main" xmlns:r="http://schemas.openxmlformats.org/officeDocument/2006/relationships" xmlns:p="http://schemas.openxmlformats.org/presentationml/2006/main">
  <p:tag name="AS_UNIQUEID" val="8064"/>
</p:tagLst>
</file>

<file path=ppt/tags/tag1408.xml><?xml version="1.0" encoding="utf-8"?>
<p:tagLst xmlns:a="http://schemas.openxmlformats.org/drawingml/2006/main" xmlns:r="http://schemas.openxmlformats.org/officeDocument/2006/relationships" xmlns:p="http://schemas.openxmlformats.org/presentationml/2006/main">
  <p:tag name="AS_UNIQUEID" val="9629"/>
</p:tagLst>
</file>

<file path=ppt/tags/tag1409.xml><?xml version="1.0" encoding="utf-8"?>
<p:tagLst xmlns:a="http://schemas.openxmlformats.org/drawingml/2006/main" xmlns:r="http://schemas.openxmlformats.org/officeDocument/2006/relationships" xmlns:p="http://schemas.openxmlformats.org/presentationml/2006/main">
  <p:tag name="AS_UNIQUEID" val="9632"/>
</p:tagLst>
</file>

<file path=ppt/tags/tag141.xml><?xml version="1.0" encoding="utf-8"?>
<p:tagLst xmlns:a="http://schemas.openxmlformats.org/drawingml/2006/main" xmlns:r="http://schemas.openxmlformats.org/officeDocument/2006/relationships" xmlns:p="http://schemas.openxmlformats.org/presentationml/2006/main">
  <p:tag name="AS_UNIQUEID" val="8214"/>
</p:tagLst>
</file>

<file path=ppt/tags/tag1410.xml><?xml version="1.0" encoding="utf-8"?>
<p:tagLst xmlns:a="http://schemas.openxmlformats.org/drawingml/2006/main" xmlns:r="http://schemas.openxmlformats.org/officeDocument/2006/relationships" xmlns:p="http://schemas.openxmlformats.org/presentationml/2006/main">
  <p:tag name="AS_UNIQUEID" val="9635"/>
</p:tagLst>
</file>

<file path=ppt/tags/tag1411.xml><?xml version="1.0" encoding="utf-8"?>
<p:tagLst xmlns:a="http://schemas.openxmlformats.org/drawingml/2006/main" xmlns:r="http://schemas.openxmlformats.org/officeDocument/2006/relationships" xmlns:p="http://schemas.openxmlformats.org/presentationml/2006/main">
  <p:tag name="AS_UNIQUEID" val="9636"/>
</p:tagLst>
</file>

<file path=ppt/tags/tag1412.xml><?xml version="1.0" encoding="utf-8"?>
<p:tagLst xmlns:a="http://schemas.openxmlformats.org/drawingml/2006/main" xmlns:r="http://schemas.openxmlformats.org/officeDocument/2006/relationships" xmlns:p="http://schemas.openxmlformats.org/presentationml/2006/main">
  <p:tag name="AS_UNIQUEID" val="9637"/>
</p:tagLst>
</file>

<file path=ppt/tags/tag1413.xml><?xml version="1.0" encoding="utf-8"?>
<p:tagLst xmlns:a="http://schemas.openxmlformats.org/drawingml/2006/main" xmlns:r="http://schemas.openxmlformats.org/officeDocument/2006/relationships" xmlns:p="http://schemas.openxmlformats.org/presentationml/2006/main">
  <p:tag name="AS_UNIQUEID" val="9638"/>
</p:tagLst>
</file>

<file path=ppt/tags/tag1414.xml><?xml version="1.0" encoding="utf-8"?>
<p:tagLst xmlns:a="http://schemas.openxmlformats.org/drawingml/2006/main" xmlns:r="http://schemas.openxmlformats.org/officeDocument/2006/relationships" xmlns:p="http://schemas.openxmlformats.org/presentationml/2006/main">
  <p:tag name="AS_UNIQUEID" val="9633"/>
</p:tagLst>
</file>

<file path=ppt/tags/tag1415.xml><?xml version="1.0" encoding="utf-8"?>
<p:tagLst xmlns:a="http://schemas.openxmlformats.org/drawingml/2006/main" xmlns:r="http://schemas.openxmlformats.org/officeDocument/2006/relationships" xmlns:p="http://schemas.openxmlformats.org/presentationml/2006/main">
  <p:tag name="AS_UNIQUEID" val="9634"/>
</p:tagLst>
</file>

<file path=ppt/tags/tag1416.xml><?xml version="1.0" encoding="utf-8"?>
<p:tagLst xmlns:a="http://schemas.openxmlformats.org/drawingml/2006/main" xmlns:r="http://schemas.openxmlformats.org/officeDocument/2006/relationships" xmlns:p="http://schemas.openxmlformats.org/presentationml/2006/main">
  <p:tag name="AS_UNIQUEID" val="9630"/>
</p:tagLst>
</file>

<file path=ppt/tags/tag1417.xml><?xml version="1.0" encoding="utf-8"?>
<p:tagLst xmlns:a="http://schemas.openxmlformats.org/drawingml/2006/main" xmlns:r="http://schemas.openxmlformats.org/officeDocument/2006/relationships" xmlns:p="http://schemas.openxmlformats.org/presentationml/2006/main">
  <p:tag name="AS_UNIQUEID" val="9631"/>
</p:tagLst>
</file>

<file path=ppt/tags/tag1418.xml><?xml version="1.0" encoding="utf-8"?>
<p:tagLst xmlns:a="http://schemas.openxmlformats.org/drawingml/2006/main" xmlns:r="http://schemas.openxmlformats.org/officeDocument/2006/relationships" xmlns:p="http://schemas.openxmlformats.org/presentationml/2006/main">
  <p:tag name="AS_UNIQUEID" val="8058"/>
</p:tagLst>
</file>

<file path=ppt/tags/tag1419.xml><?xml version="1.0" encoding="utf-8"?>
<p:tagLst xmlns:a="http://schemas.openxmlformats.org/drawingml/2006/main" xmlns:r="http://schemas.openxmlformats.org/officeDocument/2006/relationships" xmlns:p="http://schemas.openxmlformats.org/presentationml/2006/main">
  <p:tag name="AS_UNIQUEID" val="8059"/>
</p:tagLst>
</file>

<file path=ppt/tags/tag142.xml><?xml version="1.0" encoding="utf-8"?>
<p:tagLst xmlns:a="http://schemas.openxmlformats.org/drawingml/2006/main" xmlns:r="http://schemas.openxmlformats.org/officeDocument/2006/relationships" xmlns:p="http://schemas.openxmlformats.org/presentationml/2006/main">
  <p:tag name="AS_UNIQUEID" val="8216"/>
</p:tagLst>
</file>

<file path=ppt/tags/tag1420.xml><?xml version="1.0" encoding="utf-8"?>
<p:tagLst xmlns:a="http://schemas.openxmlformats.org/drawingml/2006/main" xmlns:r="http://schemas.openxmlformats.org/officeDocument/2006/relationships" xmlns:p="http://schemas.openxmlformats.org/presentationml/2006/main">
  <p:tag name="AS_UNIQUEID" val="8060"/>
</p:tagLst>
</file>

<file path=ppt/tags/tag1421.xml><?xml version="1.0" encoding="utf-8"?>
<p:tagLst xmlns:a="http://schemas.openxmlformats.org/drawingml/2006/main" xmlns:r="http://schemas.openxmlformats.org/officeDocument/2006/relationships" xmlns:p="http://schemas.openxmlformats.org/presentationml/2006/main">
  <p:tag name="AS_UNIQUEID" val="6275"/>
</p:tagLst>
</file>

<file path=ppt/tags/tag1422.xml><?xml version="1.0" encoding="utf-8"?>
<p:tagLst xmlns:a="http://schemas.openxmlformats.org/drawingml/2006/main" xmlns:r="http://schemas.openxmlformats.org/officeDocument/2006/relationships" xmlns:p="http://schemas.openxmlformats.org/presentationml/2006/main">
  <p:tag name="AS_UNIQUEID" val="6276"/>
</p:tagLst>
</file>

<file path=ppt/tags/tag1423.xml><?xml version="1.0" encoding="utf-8"?>
<p:tagLst xmlns:a="http://schemas.openxmlformats.org/drawingml/2006/main" xmlns:r="http://schemas.openxmlformats.org/officeDocument/2006/relationships" xmlns:p="http://schemas.openxmlformats.org/presentationml/2006/main">
  <p:tag name="AS_UNIQUEID" val="6277"/>
</p:tagLst>
</file>

<file path=ppt/tags/tag1424.xml><?xml version="1.0" encoding="utf-8"?>
<p:tagLst xmlns:a="http://schemas.openxmlformats.org/drawingml/2006/main" xmlns:r="http://schemas.openxmlformats.org/officeDocument/2006/relationships" xmlns:p="http://schemas.openxmlformats.org/presentationml/2006/main">
  <p:tag name="AS_UNIQUEID" val="6271"/>
</p:tagLst>
</file>

<file path=ppt/tags/tag1425.xml><?xml version="1.0" encoding="utf-8"?>
<p:tagLst xmlns:a="http://schemas.openxmlformats.org/drawingml/2006/main" xmlns:r="http://schemas.openxmlformats.org/officeDocument/2006/relationships" xmlns:p="http://schemas.openxmlformats.org/presentationml/2006/main">
  <p:tag name="AS_UNIQUEID" val="6272"/>
</p:tagLst>
</file>

<file path=ppt/tags/tag1426.xml><?xml version="1.0" encoding="utf-8"?>
<p:tagLst xmlns:a="http://schemas.openxmlformats.org/drawingml/2006/main" xmlns:r="http://schemas.openxmlformats.org/officeDocument/2006/relationships" xmlns:p="http://schemas.openxmlformats.org/presentationml/2006/main">
  <p:tag name="AS_UNIQUEID" val="6273"/>
</p:tagLst>
</file>

<file path=ppt/tags/tag1427.xml><?xml version="1.0" encoding="utf-8"?>
<p:tagLst xmlns:a="http://schemas.openxmlformats.org/drawingml/2006/main" xmlns:r="http://schemas.openxmlformats.org/officeDocument/2006/relationships" xmlns:p="http://schemas.openxmlformats.org/presentationml/2006/main">
  <p:tag name="AS_UNIQUEID" val="9646"/>
</p:tagLst>
</file>

<file path=ppt/tags/tag1428.xml><?xml version="1.0" encoding="utf-8"?>
<p:tagLst xmlns:a="http://schemas.openxmlformats.org/drawingml/2006/main" xmlns:r="http://schemas.openxmlformats.org/officeDocument/2006/relationships" xmlns:p="http://schemas.openxmlformats.org/presentationml/2006/main">
  <p:tag name="AS_UNIQUEID" val="9647"/>
</p:tagLst>
</file>

<file path=ppt/tags/tag1429.xml><?xml version="1.0" encoding="utf-8"?>
<p:tagLst xmlns:a="http://schemas.openxmlformats.org/drawingml/2006/main" xmlns:r="http://schemas.openxmlformats.org/officeDocument/2006/relationships" xmlns:p="http://schemas.openxmlformats.org/presentationml/2006/main">
  <p:tag name="AS_UNIQUEID" val="9648"/>
</p:tagLst>
</file>

<file path=ppt/tags/tag143.xml><?xml version="1.0" encoding="utf-8"?>
<p:tagLst xmlns:a="http://schemas.openxmlformats.org/drawingml/2006/main" xmlns:r="http://schemas.openxmlformats.org/officeDocument/2006/relationships" xmlns:p="http://schemas.openxmlformats.org/presentationml/2006/main">
  <p:tag name="AS_UNIQUEID" val="8217"/>
</p:tagLst>
</file>

<file path=ppt/tags/tag1430.xml><?xml version="1.0" encoding="utf-8"?>
<p:tagLst xmlns:a="http://schemas.openxmlformats.org/drawingml/2006/main" xmlns:r="http://schemas.openxmlformats.org/officeDocument/2006/relationships" xmlns:p="http://schemas.openxmlformats.org/presentationml/2006/main">
  <p:tag name="AS_UNIQUEID" val="9649"/>
</p:tagLst>
</file>

<file path=ppt/tags/tag1431.xml><?xml version="1.0" encoding="utf-8"?>
<p:tagLst xmlns:a="http://schemas.openxmlformats.org/drawingml/2006/main" xmlns:r="http://schemas.openxmlformats.org/officeDocument/2006/relationships" xmlns:p="http://schemas.openxmlformats.org/presentationml/2006/main">
  <p:tag name="AS_UNIQUEID" val="9650"/>
</p:tagLst>
</file>

<file path=ppt/tags/tag1432.xml><?xml version="1.0" encoding="utf-8"?>
<p:tagLst xmlns:a="http://schemas.openxmlformats.org/drawingml/2006/main" xmlns:r="http://schemas.openxmlformats.org/officeDocument/2006/relationships" xmlns:p="http://schemas.openxmlformats.org/presentationml/2006/main">
  <p:tag name="AS_UNIQUEID" val="9651"/>
</p:tagLst>
</file>

<file path=ppt/tags/tag1433.xml><?xml version="1.0" encoding="utf-8"?>
<p:tagLst xmlns:a="http://schemas.openxmlformats.org/drawingml/2006/main" xmlns:r="http://schemas.openxmlformats.org/officeDocument/2006/relationships" xmlns:p="http://schemas.openxmlformats.org/presentationml/2006/main">
  <p:tag name="AS_UNIQUEID" val="9652"/>
</p:tagLst>
</file>

<file path=ppt/tags/tag1434.xml><?xml version="1.0" encoding="utf-8"?>
<p:tagLst xmlns:a="http://schemas.openxmlformats.org/drawingml/2006/main" xmlns:r="http://schemas.openxmlformats.org/officeDocument/2006/relationships" xmlns:p="http://schemas.openxmlformats.org/presentationml/2006/main">
  <p:tag name="AS_UNIQUEID" val="9642"/>
</p:tagLst>
</file>

<file path=ppt/tags/tag1435.xml><?xml version="1.0" encoding="utf-8"?>
<p:tagLst xmlns:a="http://schemas.openxmlformats.org/drawingml/2006/main" xmlns:r="http://schemas.openxmlformats.org/officeDocument/2006/relationships" xmlns:p="http://schemas.openxmlformats.org/presentationml/2006/main">
  <p:tag name="AS_UNIQUEID" val="9643"/>
</p:tagLst>
</file>

<file path=ppt/tags/tag1436.xml><?xml version="1.0" encoding="utf-8"?>
<p:tagLst xmlns:a="http://schemas.openxmlformats.org/drawingml/2006/main" xmlns:r="http://schemas.openxmlformats.org/officeDocument/2006/relationships" xmlns:p="http://schemas.openxmlformats.org/presentationml/2006/main">
  <p:tag name="AS_UNIQUEID" val="9644"/>
</p:tagLst>
</file>

<file path=ppt/tags/tag144.xml><?xml version="1.0" encoding="utf-8"?>
<p:tagLst xmlns:a="http://schemas.openxmlformats.org/drawingml/2006/main" xmlns:r="http://schemas.openxmlformats.org/officeDocument/2006/relationships" xmlns:p="http://schemas.openxmlformats.org/presentationml/2006/main">
  <p:tag name="AS_UNIQUEID" val="8218"/>
</p:tagLst>
</file>

<file path=ppt/tags/tag145.xml><?xml version="1.0" encoding="utf-8"?>
<p:tagLst xmlns:a="http://schemas.openxmlformats.org/drawingml/2006/main" xmlns:r="http://schemas.openxmlformats.org/officeDocument/2006/relationships" xmlns:p="http://schemas.openxmlformats.org/presentationml/2006/main">
  <p:tag name="AS_UNIQUEID" val="8219"/>
</p:tagLst>
</file>

<file path=ppt/tags/tag146.xml><?xml version="1.0" encoding="utf-8"?>
<p:tagLst xmlns:a="http://schemas.openxmlformats.org/drawingml/2006/main" xmlns:r="http://schemas.openxmlformats.org/officeDocument/2006/relationships" xmlns:p="http://schemas.openxmlformats.org/presentationml/2006/main">
  <p:tag name="AS_UNIQUEID" val="8220"/>
</p:tagLst>
</file>

<file path=ppt/tags/tag147.xml><?xml version="1.0" encoding="utf-8"?>
<p:tagLst xmlns:a="http://schemas.openxmlformats.org/drawingml/2006/main" xmlns:r="http://schemas.openxmlformats.org/officeDocument/2006/relationships" xmlns:p="http://schemas.openxmlformats.org/presentationml/2006/main">
  <p:tag name="AS_UNIQUEID" val="8222"/>
</p:tagLst>
</file>

<file path=ppt/tags/tag148.xml><?xml version="1.0" encoding="utf-8"?>
<p:tagLst xmlns:a="http://schemas.openxmlformats.org/drawingml/2006/main" xmlns:r="http://schemas.openxmlformats.org/officeDocument/2006/relationships" xmlns:p="http://schemas.openxmlformats.org/presentationml/2006/main">
  <p:tag name="AS_UNIQUEID" val="8223"/>
</p:tagLst>
</file>

<file path=ppt/tags/tag149.xml><?xml version="1.0" encoding="utf-8"?>
<p:tagLst xmlns:a="http://schemas.openxmlformats.org/drawingml/2006/main" xmlns:r="http://schemas.openxmlformats.org/officeDocument/2006/relationships" xmlns:p="http://schemas.openxmlformats.org/presentationml/2006/main">
  <p:tag name="AS_UNIQUEID" val="8224"/>
</p:tagLst>
</file>

<file path=ppt/tags/tag15.xml><?xml version="1.0" encoding="utf-8"?>
<p:tagLst xmlns:a="http://schemas.openxmlformats.org/drawingml/2006/main" xmlns:r="http://schemas.openxmlformats.org/officeDocument/2006/relationships" xmlns:p="http://schemas.openxmlformats.org/presentationml/2006/main">
  <p:tag name="AS_UNIQUEID" val="8073"/>
</p:tagLst>
</file>

<file path=ppt/tags/tag150.xml><?xml version="1.0" encoding="utf-8"?>
<p:tagLst xmlns:a="http://schemas.openxmlformats.org/drawingml/2006/main" xmlns:r="http://schemas.openxmlformats.org/officeDocument/2006/relationships" xmlns:p="http://schemas.openxmlformats.org/presentationml/2006/main">
  <p:tag name="AS_UNIQUEID" val="8225"/>
</p:tagLst>
</file>

<file path=ppt/tags/tag151.xml><?xml version="1.0" encoding="utf-8"?>
<p:tagLst xmlns:a="http://schemas.openxmlformats.org/drawingml/2006/main" xmlns:r="http://schemas.openxmlformats.org/officeDocument/2006/relationships" xmlns:p="http://schemas.openxmlformats.org/presentationml/2006/main">
  <p:tag name="AS_UNIQUEID" val="8226"/>
</p:tagLst>
</file>

<file path=ppt/tags/tag152.xml><?xml version="1.0" encoding="utf-8"?>
<p:tagLst xmlns:a="http://schemas.openxmlformats.org/drawingml/2006/main" xmlns:r="http://schemas.openxmlformats.org/officeDocument/2006/relationships" xmlns:p="http://schemas.openxmlformats.org/presentationml/2006/main">
  <p:tag name="AS_UNIQUEID" val="8228"/>
</p:tagLst>
</file>

<file path=ppt/tags/tag153.xml><?xml version="1.0" encoding="utf-8"?>
<p:tagLst xmlns:a="http://schemas.openxmlformats.org/drawingml/2006/main" xmlns:r="http://schemas.openxmlformats.org/officeDocument/2006/relationships" xmlns:p="http://schemas.openxmlformats.org/presentationml/2006/main">
  <p:tag name="AS_UNIQUEID" val="8229"/>
</p:tagLst>
</file>

<file path=ppt/tags/tag154.xml><?xml version="1.0" encoding="utf-8"?>
<p:tagLst xmlns:a="http://schemas.openxmlformats.org/drawingml/2006/main" xmlns:r="http://schemas.openxmlformats.org/officeDocument/2006/relationships" xmlns:p="http://schemas.openxmlformats.org/presentationml/2006/main">
  <p:tag name="AS_UNIQUEID" val="8230"/>
</p:tagLst>
</file>

<file path=ppt/tags/tag155.xml><?xml version="1.0" encoding="utf-8"?>
<p:tagLst xmlns:a="http://schemas.openxmlformats.org/drawingml/2006/main" xmlns:r="http://schemas.openxmlformats.org/officeDocument/2006/relationships" xmlns:p="http://schemas.openxmlformats.org/presentationml/2006/main">
  <p:tag name="AS_UNIQUEID" val="8231"/>
</p:tagLst>
</file>

<file path=ppt/tags/tag156.xml><?xml version="1.0" encoding="utf-8"?>
<p:tagLst xmlns:a="http://schemas.openxmlformats.org/drawingml/2006/main" xmlns:r="http://schemas.openxmlformats.org/officeDocument/2006/relationships" xmlns:p="http://schemas.openxmlformats.org/presentationml/2006/main">
  <p:tag name="AS_UNIQUEID" val="8232"/>
</p:tagLst>
</file>

<file path=ppt/tags/tag157.xml><?xml version="1.0" encoding="utf-8"?>
<p:tagLst xmlns:a="http://schemas.openxmlformats.org/drawingml/2006/main" xmlns:r="http://schemas.openxmlformats.org/officeDocument/2006/relationships" xmlns:p="http://schemas.openxmlformats.org/presentationml/2006/main">
  <p:tag name="AS_UNIQUEID" val="8233"/>
</p:tagLst>
</file>

<file path=ppt/tags/tag158.xml><?xml version="1.0" encoding="utf-8"?>
<p:tagLst xmlns:a="http://schemas.openxmlformats.org/drawingml/2006/main" xmlns:r="http://schemas.openxmlformats.org/officeDocument/2006/relationships" xmlns:p="http://schemas.openxmlformats.org/presentationml/2006/main">
  <p:tag name="AS_UNIQUEID" val="8235"/>
</p:tagLst>
</file>

<file path=ppt/tags/tag159.xml><?xml version="1.0" encoding="utf-8"?>
<p:tagLst xmlns:a="http://schemas.openxmlformats.org/drawingml/2006/main" xmlns:r="http://schemas.openxmlformats.org/officeDocument/2006/relationships" xmlns:p="http://schemas.openxmlformats.org/presentationml/2006/main">
  <p:tag name="AS_UNIQUEID" val="8236"/>
</p:tagLst>
</file>

<file path=ppt/tags/tag16.xml><?xml version="1.0" encoding="utf-8"?>
<p:tagLst xmlns:a="http://schemas.openxmlformats.org/drawingml/2006/main" xmlns:r="http://schemas.openxmlformats.org/officeDocument/2006/relationships" xmlns:p="http://schemas.openxmlformats.org/presentationml/2006/main">
  <p:tag name="AS_UNIQUEID" val="8074"/>
</p:tagLst>
</file>

<file path=ppt/tags/tag160.xml><?xml version="1.0" encoding="utf-8"?>
<p:tagLst xmlns:a="http://schemas.openxmlformats.org/drawingml/2006/main" xmlns:r="http://schemas.openxmlformats.org/officeDocument/2006/relationships" xmlns:p="http://schemas.openxmlformats.org/presentationml/2006/main">
  <p:tag name="AS_UNIQUEID" val="8237"/>
</p:tagLst>
</file>

<file path=ppt/tags/tag161.xml><?xml version="1.0" encoding="utf-8"?>
<p:tagLst xmlns:a="http://schemas.openxmlformats.org/drawingml/2006/main" xmlns:r="http://schemas.openxmlformats.org/officeDocument/2006/relationships" xmlns:p="http://schemas.openxmlformats.org/presentationml/2006/main">
  <p:tag name="AS_UNIQUEID" val="8238"/>
</p:tagLst>
</file>

<file path=ppt/tags/tag162.xml><?xml version="1.0" encoding="utf-8"?>
<p:tagLst xmlns:a="http://schemas.openxmlformats.org/drawingml/2006/main" xmlns:r="http://schemas.openxmlformats.org/officeDocument/2006/relationships" xmlns:p="http://schemas.openxmlformats.org/presentationml/2006/main">
  <p:tag name="AS_UNIQUEID" val="8239"/>
</p:tagLst>
</file>

<file path=ppt/tags/tag163.xml><?xml version="1.0" encoding="utf-8"?>
<p:tagLst xmlns:a="http://schemas.openxmlformats.org/drawingml/2006/main" xmlns:r="http://schemas.openxmlformats.org/officeDocument/2006/relationships" xmlns:p="http://schemas.openxmlformats.org/presentationml/2006/main">
  <p:tag name="AS_UNIQUEID" val="8240"/>
</p:tagLst>
</file>

<file path=ppt/tags/tag164.xml><?xml version="1.0" encoding="utf-8"?>
<p:tagLst xmlns:a="http://schemas.openxmlformats.org/drawingml/2006/main" xmlns:r="http://schemas.openxmlformats.org/officeDocument/2006/relationships" xmlns:p="http://schemas.openxmlformats.org/presentationml/2006/main">
  <p:tag name="AS_UNIQUEID" val="8241"/>
</p:tagLst>
</file>

<file path=ppt/tags/tag165.xml><?xml version="1.0" encoding="utf-8"?>
<p:tagLst xmlns:a="http://schemas.openxmlformats.org/drawingml/2006/main" xmlns:r="http://schemas.openxmlformats.org/officeDocument/2006/relationships" xmlns:p="http://schemas.openxmlformats.org/presentationml/2006/main">
  <p:tag name="AS_UNIQUEID" val="8242"/>
</p:tagLst>
</file>

<file path=ppt/tags/tag166.xml><?xml version="1.0" encoding="utf-8"?>
<p:tagLst xmlns:a="http://schemas.openxmlformats.org/drawingml/2006/main" xmlns:r="http://schemas.openxmlformats.org/officeDocument/2006/relationships" xmlns:p="http://schemas.openxmlformats.org/presentationml/2006/main">
  <p:tag name="AS_UNIQUEID" val="8244"/>
</p:tagLst>
</file>

<file path=ppt/tags/tag167.xml><?xml version="1.0" encoding="utf-8"?>
<p:tagLst xmlns:a="http://schemas.openxmlformats.org/drawingml/2006/main" xmlns:r="http://schemas.openxmlformats.org/officeDocument/2006/relationships" xmlns:p="http://schemas.openxmlformats.org/presentationml/2006/main">
  <p:tag name="AS_UNIQUEID" val="8245"/>
</p:tagLst>
</file>

<file path=ppt/tags/tag168.xml><?xml version="1.0" encoding="utf-8"?>
<p:tagLst xmlns:a="http://schemas.openxmlformats.org/drawingml/2006/main" xmlns:r="http://schemas.openxmlformats.org/officeDocument/2006/relationships" xmlns:p="http://schemas.openxmlformats.org/presentationml/2006/main">
  <p:tag name="AS_UNIQUEID" val="8246"/>
</p:tagLst>
</file>

<file path=ppt/tags/tag169.xml><?xml version="1.0" encoding="utf-8"?>
<p:tagLst xmlns:a="http://schemas.openxmlformats.org/drawingml/2006/main" xmlns:r="http://schemas.openxmlformats.org/officeDocument/2006/relationships" xmlns:p="http://schemas.openxmlformats.org/presentationml/2006/main">
  <p:tag name="AS_UNIQUEID" val="8247"/>
</p:tagLst>
</file>

<file path=ppt/tags/tag17.xml><?xml version="1.0" encoding="utf-8"?>
<p:tagLst xmlns:a="http://schemas.openxmlformats.org/drawingml/2006/main" xmlns:r="http://schemas.openxmlformats.org/officeDocument/2006/relationships" xmlns:p="http://schemas.openxmlformats.org/presentationml/2006/main">
  <p:tag name="AS_UNIQUEID" val="8075"/>
</p:tagLst>
</file>

<file path=ppt/tags/tag170.xml><?xml version="1.0" encoding="utf-8"?>
<p:tagLst xmlns:a="http://schemas.openxmlformats.org/drawingml/2006/main" xmlns:r="http://schemas.openxmlformats.org/officeDocument/2006/relationships" xmlns:p="http://schemas.openxmlformats.org/presentationml/2006/main">
  <p:tag name="AS_UNIQUEID" val="8249"/>
</p:tagLst>
</file>

<file path=ppt/tags/tag171.xml><?xml version="1.0" encoding="utf-8"?>
<p:tagLst xmlns:a="http://schemas.openxmlformats.org/drawingml/2006/main" xmlns:r="http://schemas.openxmlformats.org/officeDocument/2006/relationships" xmlns:p="http://schemas.openxmlformats.org/presentationml/2006/main">
  <p:tag name="AS_UNIQUEID" val="8250"/>
</p:tagLst>
</file>

<file path=ppt/tags/tag172.xml><?xml version="1.0" encoding="utf-8"?>
<p:tagLst xmlns:a="http://schemas.openxmlformats.org/drawingml/2006/main" xmlns:r="http://schemas.openxmlformats.org/officeDocument/2006/relationships" xmlns:p="http://schemas.openxmlformats.org/presentationml/2006/main">
  <p:tag name="AS_UNIQUEID" val="8251"/>
</p:tagLst>
</file>

<file path=ppt/tags/tag173.xml><?xml version="1.0" encoding="utf-8"?>
<p:tagLst xmlns:a="http://schemas.openxmlformats.org/drawingml/2006/main" xmlns:r="http://schemas.openxmlformats.org/officeDocument/2006/relationships" xmlns:p="http://schemas.openxmlformats.org/presentationml/2006/main">
  <p:tag name="AS_UNIQUEID" val="8253"/>
</p:tagLst>
</file>

<file path=ppt/tags/tag174.xml><?xml version="1.0" encoding="utf-8"?>
<p:tagLst xmlns:a="http://schemas.openxmlformats.org/drawingml/2006/main" xmlns:r="http://schemas.openxmlformats.org/officeDocument/2006/relationships" xmlns:p="http://schemas.openxmlformats.org/presentationml/2006/main">
  <p:tag name="AS_UNIQUEID" val="8254"/>
</p:tagLst>
</file>

<file path=ppt/tags/tag175.xml><?xml version="1.0" encoding="utf-8"?>
<p:tagLst xmlns:a="http://schemas.openxmlformats.org/drawingml/2006/main" xmlns:r="http://schemas.openxmlformats.org/officeDocument/2006/relationships" xmlns:p="http://schemas.openxmlformats.org/presentationml/2006/main">
  <p:tag name="AS_UNIQUEID" val="8255"/>
</p:tagLst>
</file>

<file path=ppt/tags/tag176.xml><?xml version="1.0" encoding="utf-8"?>
<p:tagLst xmlns:a="http://schemas.openxmlformats.org/drawingml/2006/main" xmlns:r="http://schemas.openxmlformats.org/officeDocument/2006/relationships" xmlns:p="http://schemas.openxmlformats.org/presentationml/2006/main">
  <p:tag name="AS_UNIQUEID" val="8256"/>
</p:tagLst>
</file>

<file path=ppt/tags/tag177.xml><?xml version="1.0" encoding="utf-8"?>
<p:tagLst xmlns:a="http://schemas.openxmlformats.org/drawingml/2006/main" xmlns:r="http://schemas.openxmlformats.org/officeDocument/2006/relationships" xmlns:p="http://schemas.openxmlformats.org/presentationml/2006/main">
  <p:tag name="AS_UNIQUEID" val="8257"/>
</p:tagLst>
</file>

<file path=ppt/tags/tag178.xml><?xml version="1.0" encoding="utf-8"?>
<p:tagLst xmlns:a="http://schemas.openxmlformats.org/drawingml/2006/main" xmlns:r="http://schemas.openxmlformats.org/officeDocument/2006/relationships" xmlns:p="http://schemas.openxmlformats.org/presentationml/2006/main">
  <p:tag name="AS_UNIQUEID" val="8258"/>
</p:tagLst>
</file>

<file path=ppt/tags/tag179.xml><?xml version="1.0" encoding="utf-8"?>
<p:tagLst xmlns:a="http://schemas.openxmlformats.org/drawingml/2006/main" xmlns:r="http://schemas.openxmlformats.org/officeDocument/2006/relationships" xmlns:p="http://schemas.openxmlformats.org/presentationml/2006/main">
  <p:tag name="AS_UNIQUEID" val="8260"/>
</p:tagLst>
</file>

<file path=ppt/tags/tag18.xml><?xml version="1.0" encoding="utf-8"?>
<p:tagLst xmlns:a="http://schemas.openxmlformats.org/drawingml/2006/main" xmlns:r="http://schemas.openxmlformats.org/officeDocument/2006/relationships" xmlns:p="http://schemas.openxmlformats.org/presentationml/2006/main">
  <p:tag name="AS_UNIQUEID" val="8076"/>
</p:tagLst>
</file>

<file path=ppt/tags/tag180.xml><?xml version="1.0" encoding="utf-8"?>
<p:tagLst xmlns:a="http://schemas.openxmlformats.org/drawingml/2006/main" xmlns:r="http://schemas.openxmlformats.org/officeDocument/2006/relationships" xmlns:p="http://schemas.openxmlformats.org/presentationml/2006/main">
  <p:tag name="AS_UNIQUEID" val="8261"/>
</p:tagLst>
</file>

<file path=ppt/tags/tag181.xml><?xml version="1.0" encoding="utf-8"?>
<p:tagLst xmlns:a="http://schemas.openxmlformats.org/drawingml/2006/main" xmlns:r="http://schemas.openxmlformats.org/officeDocument/2006/relationships" xmlns:p="http://schemas.openxmlformats.org/presentationml/2006/main">
  <p:tag name="AS_UNIQUEID" val="8262"/>
</p:tagLst>
</file>

<file path=ppt/tags/tag182.xml><?xml version="1.0" encoding="utf-8"?>
<p:tagLst xmlns:a="http://schemas.openxmlformats.org/drawingml/2006/main" xmlns:r="http://schemas.openxmlformats.org/officeDocument/2006/relationships" xmlns:p="http://schemas.openxmlformats.org/presentationml/2006/main">
  <p:tag name="AS_UNIQUEID" val="8263"/>
</p:tagLst>
</file>

<file path=ppt/tags/tag183.xml><?xml version="1.0" encoding="utf-8"?>
<p:tagLst xmlns:a="http://schemas.openxmlformats.org/drawingml/2006/main" xmlns:r="http://schemas.openxmlformats.org/officeDocument/2006/relationships" xmlns:p="http://schemas.openxmlformats.org/presentationml/2006/main">
  <p:tag name="AS_UNIQUEID" val="8264"/>
</p:tagLst>
</file>

<file path=ppt/tags/tag184.xml><?xml version="1.0" encoding="utf-8"?>
<p:tagLst xmlns:a="http://schemas.openxmlformats.org/drawingml/2006/main" xmlns:r="http://schemas.openxmlformats.org/officeDocument/2006/relationships" xmlns:p="http://schemas.openxmlformats.org/presentationml/2006/main">
  <p:tag name="AS_UNIQUEID" val="8265"/>
</p:tagLst>
</file>

<file path=ppt/tags/tag185.xml><?xml version="1.0" encoding="utf-8"?>
<p:tagLst xmlns:a="http://schemas.openxmlformats.org/drawingml/2006/main" xmlns:r="http://schemas.openxmlformats.org/officeDocument/2006/relationships" xmlns:p="http://schemas.openxmlformats.org/presentationml/2006/main">
  <p:tag name="AS_UNIQUEID" val="8267"/>
</p:tagLst>
</file>

<file path=ppt/tags/tag186.xml><?xml version="1.0" encoding="utf-8"?>
<p:tagLst xmlns:a="http://schemas.openxmlformats.org/drawingml/2006/main" xmlns:r="http://schemas.openxmlformats.org/officeDocument/2006/relationships" xmlns:p="http://schemas.openxmlformats.org/presentationml/2006/main">
  <p:tag name="AS_UNIQUEID" val="8268"/>
</p:tagLst>
</file>

<file path=ppt/tags/tag187.xml><?xml version="1.0" encoding="utf-8"?>
<p:tagLst xmlns:a="http://schemas.openxmlformats.org/drawingml/2006/main" xmlns:r="http://schemas.openxmlformats.org/officeDocument/2006/relationships" xmlns:p="http://schemas.openxmlformats.org/presentationml/2006/main">
  <p:tag name="AS_UNIQUEID" val="8269"/>
</p:tagLst>
</file>

<file path=ppt/tags/tag188.xml><?xml version="1.0" encoding="utf-8"?>
<p:tagLst xmlns:a="http://schemas.openxmlformats.org/drawingml/2006/main" xmlns:r="http://schemas.openxmlformats.org/officeDocument/2006/relationships" xmlns:p="http://schemas.openxmlformats.org/presentationml/2006/main">
  <p:tag name="AS_UNIQUEID" val="8270"/>
</p:tagLst>
</file>

<file path=ppt/tags/tag189.xml><?xml version="1.0" encoding="utf-8"?>
<p:tagLst xmlns:a="http://schemas.openxmlformats.org/drawingml/2006/main" xmlns:r="http://schemas.openxmlformats.org/officeDocument/2006/relationships" xmlns:p="http://schemas.openxmlformats.org/presentationml/2006/main">
  <p:tag name="AS_UNIQUEID" val="8271"/>
</p:tagLst>
</file>

<file path=ppt/tags/tag19.xml><?xml version="1.0" encoding="utf-8"?>
<p:tagLst xmlns:a="http://schemas.openxmlformats.org/drawingml/2006/main" xmlns:r="http://schemas.openxmlformats.org/officeDocument/2006/relationships" xmlns:p="http://schemas.openxmlformats.org/presentationml/2006/main">
  <p:tag name="AS_UNIQUEID" val="8077"/>
</p:tagLst>
</file>

<file path=ppt/tags/tag190.xml><?xml version="1.0" encoding="utf-8"?>
<p:tagLst xmlns:a="http://schemas.openxmlformats.org/drawingml/2006/main" xmlns:r="http://schemas.openxmlformats.org/officeDocument/2006/relationships" xmlns:p="http://schemas.openxmlformats.org/presentationml/2006/main">
  <p:tag name="AS_UNIQUEID" val="8273"/>
</p:tagLst>
</file>

<file path=ppt/tags/tag191.xml><?xml version="1.0" encoding="utf-8"?>
<p:tagLst xmlns:a="http://schemas.openxmlformats.org/drawingml/2006/main" xmlns:r="http://schemas.openxmlformats.org/officeDocument/2006/relationships" xmlns:p="http://schemas.openxmlformats.org/presentationml/2006/main">
  <p:tag name="AS_UNIQUEID" val="8274"/>
</p:tagLst>
</file>

<file path=ppt/tags/tag192.xml><?xml version="1.0" encoding="utf-8"?>
<p:tagLst xmlns:a="http://schemas.openxmlformats.org/drawingml/2006/main" xmlns:r="http://schemas.openxmlformats.org/officeDocument/2006/relationships" xmlns:p="http://schemas.openxmlformats.org/presentationml/2006/main">
  <p:tag name="AS_UNIQUEID" val="8275"/>
</p:tagLst>
</file>

<file path=ppt/tags/tag193.xml><?xml version="1.0" encoding="utf-8"?>
<p:tagLst xmlns:a="http://schemas.openxmlformats.org/drawingml/2006/main" xmlns:r="http://schemas.openxmlformats.org/officeDocument/2006/relationships" xmlns:p="http://schemas.openxmlformats.org/presentationml/2006/main">
  <p:tag name="AS_UNIQUEID" val="8276"/>
</p:tagLst>
</file>

<file path=ppt/tags/tag194.xml><?xml version="1.0" encoding="utf-8"?>
<p:tagLst xmlns:a="http://schemas.openxmlformats.org/drawingml/2006/main" xmlns:r="http://schemas.openxmlformats.org/officeDocument/2006/relationships" xmlns:p="http://schemas.openxmlformats.org/presentationml/2006/main">
  <p:tag name="AS_UNIQUEID" val="8277"/>
</p:tagLst>
</file>

<file path=ppt/tags/tag195.xml><?xml version="1.0" encoding="utf-8"?>
<p:tagLst xmlns:a="http://schemas.openxmlformats.org/drawingml/2006/main" xmlns:r="http://schemas.openxmlformats.org/officeDocument/2006/relationships" xmlns:p="http://schemas.openxmlformats.org/presentationml/2006/main">
  <p:tag name="AS_UNIQUEID" val="9005"/>
</p:tagLst>
</file>

<file path=ppt/tags/tag196.xml><?xml version="1.0" encoding="utf-8"?>
<p:tagLst xmlns:a="http://schemas.openxmlformats.org/drawingml/2006/main" xmlns:r="http://schemas.openxmlformats.org/officeDocument/2006/relationships" xmlns:p="http://schemas.openxmlformats.org/presentationml/2006/main">
  <p:tag name="AS_UNIQUEID" val="9006"/>
</p:tagLst>
</file>

<file path=ppt/tags/tag197.xml><?xml version="1.0" encoding="utf-8"?>
<p:tagLst xmlns:a="http://schemas.openxmlformats.org/drawingml/2006/main" xmlns:r="http://schemas.openxmlformats.org/officeDocument/2006/relationships" xmlns:p="http://schemas.openxmlformats.org/presentationml/2006/main">
  <p:tag name="AS_UNIQUEID" val="9007"/>
</p:tagLst>
</file>

<file path=ppt/tags/tag198.xml><?xml version="1.0" encoding="utf-8"?>
<p:tagLst xmlns:a="http://schemas.openxmlformats.org/drawingml/2006/main" xmlns:r="http://schemas.openxmlformats.org/officeDocument/2006/relationships" xmlns:p="http://schemas.openxmlformats.org/presentationml/2006/main">
  <p:tag name="AS_UNIQUEID" val="9008"/>
</p:tagLst>
</file>

<file path=ppt/tags/tag199.xml><?xml version="1.0" encoding="utf-8"?>
<p:tagLst xmlns:a="http://schemas.openxmlformats.org/drawingml/2006/main" xmlns:r="http://schemas.openxmlformats.org/officeDocument/2006/relationships" xmlns:p="http://schemas.openxmlformats.org/presentationml/2006/main">
  <p:tag name="AS_UNIQUEID" val="9009"/>
</p:tagLst>
</file>

<file path=ppt/tags/tag2.xml><?xml version="1.0" encoding="utf-8"?>
<p:tagLst xmlns:a="http://schemas.openxmlformats.org/drawingml/2006/main" xmlns:r="http://schemas.openxmlformats.org/officeDocument/2006/relationships" xmlns:p="http://schemas.openxmlformats.org/presentationml/2006/main">
  <p:tag name="AS_UNIQUEID" val="8203"/>
</p:tagLst>
</file>

<file path=ppt/tags/tag20.xml><?xml version="1.0" encoding="utf-8"?>
<p:tagLst xmlns:a="http://schemas.openxmlformats.org/drawingml/2006/main" xmlns:r="http://schemas.openxmlformats.org/officeDocument/2006/relationships" xmlns:p="http://schemas.openxmlformats.org/presentationml/2006/main">
  <p:tag name="AS_UNIQUEID" val="8078"/>
</p:tagLst>
</file>

<file path=ppt/tags/tag200.xml><?xml version="1.0" encoding="utf-8"?>
<p:tagLst xmlns:a="http://schemas.openxmlformats.org/drawingml/2006/main" xmlns:r="http://schemas.openxmlformats.org/officeDocument/2006/relationships" xmlns:p="http://schemas.openxmlformats.org/presentationml/2006/main">
  <p:tag name="AS_UNIQUEID" val="9010"/>
</p:tagLst>
</file>

<file path=ppt/tags/tag201.xml><?xml version="1.0" encoding="utf-8"?>
<p:tagLst xmlns:a="http://schemas.openxmlformats.org/drawingml/2006/main" xmlns:r="http://schemas.openxmlformats.org/officeDocument/2006/relationships" xmlns:p="http://schemas.openxmlformats.org/presentationml/2006/main">
  <p:tag name="AS_UNIQUEID" val="8285"/>
</p:tagLst>
</file>

<file path=ppt/tags/tag202.xml><?xml version="1.0" encoding="utf-8"?>
<p:tagLst xmlns:a="http://schemas.openxmlformats.org/drawingml/2006/main" xmlns:r="http://schemas.openxmlformats.org/officeDocument/2006/relationships" xmlns:p="http://schemas.openxmlformats.org/presentationml/2006/main">
  <p:tag name="AS_UNIQUEID" val="8286"/>
</p:tagLst>
</file>

<file path=ppt/tags/tag203.xml><?xml version="1.0" encoding="utf-8"?>
<p:tagLst xmlns:a="http://schemas.openxmlformats.org/drawingml/2006/main" xmlns:r="http://schemas.openxmlformats.org/officeDocument/2006/relationships" xmlns:p="http://schemas.openxmlformats.org/presentationml/2006/main">
  <p:tag name="AS_UNIQUEID" val="8287"/>
</p:tagLst>
</file>

<file path=ppt/tags/tag204.xml><?xml version="1.0" encoding="utf-8"?>
<p:tagLst xmlns:a="http://schemas.openxmlformats.org/drawingml/2006/main" xmlns:r="http://schemas.openxmlformats.org/officeDocument/2006/relationships" xmlns:p="http://schemas.openxmlformats.org/presentationml/2006/main">
  <p:tag name="AS_UNIQUEID" val="8288"/>
</p:tagLst>
</file>

<file path=ppt/tags/tag205.xml><?xml version="1.0" encoding="utf-8"?>
<p:tagLst xmlns:a="http://schemas.openxmlformats.org/drawingml/2006/main" xmlns:r="http://schemas.openxmlformats.org/officeDocument/2006/relationships" xmlns:p="http://schemas.openxmlformats.org/presentationml/2006/main">
  <p:tag name="AS_UNIQUEID" val="8289"/>
</p:tagLst>
</file>

<file path=ppt/tags/tag206.xml><?xml version="1.0" encoding="utf-8"?>
<p:tagLst xmlns:a="http://schemas.openxmlformats.org/drawingml/2006/main" xmlns:r="http://schemas.openxmlformats.org/officeDocument/2006/relationships" xmlns:p="http://schemas.openxmlformats.org/presentationml/2006/main">
  <p:tag name="AS_UNIQUEID" val="8290"/>
</p:tagLst>
</file>

<file path=ppt/tags/tag207.xml><?xml version="1.0" encoding="utf-8"?>
<p:tagLst xmlns:a="http://schemas.openxmlformats.org/drawingml/2006/main" xmlns:r="http://schemas.openxmlformats.org/officeDocument/2006/relationships" xmlns:p="http://schemas.openxmlformats.org/presentationml/2006/main">
  <p:tag name="AS_UNIQUEID" val="8291"/>
</p:tagLst>
</file>

<file path=ppt/tags/tag208.xml><?xml version="1.0" encoding="utf-8"?>
<p:tagLst xmlns:a="http://schemas.openxmlformats.org/drawingml/2006/main" xmlns:r="http://schemas.openxmlformats.org/officeDocument/2006/relationships" xmlns:p="http://schemas.openxmlformats.org/presentationml/2006/main">
  <p:tag name="AS_UNIQUEID" val="8292"/>
</p:tagLst>
</file>

<file path=ppt/tags/tag209.xml><?xml version="1.0" encoding="utf-8"?>
<p:tagLst xmlns:a="http://schemas.openxmlformats.org/drawingml/2006/main" xmlns:r="http://schemas.openxmlformats.org/officeDocument/2006/relationships" xmlns:p="http://schemas.openxmlformats.org/presentationml/2006/main">
  <p:tag name="AS_UNIQUEID" val="8293"/>
</p:tagLst>
</file>

<file path=ppt/tags/tag21.xml><?xml version="1.0" encoding="utf-8"?>
<p:tagLst xmlns:a="http://schemas.openxmlformats.org/drawingml/2006/main" xmlns:r="http://schemas.openxmlformats.org/officeDocument/2006/relationships" xmlns:p="http://schemas.openxmlformats.org/presentationml/2006/main">
  <p:tag name="AS_UNIQUEID" val="8079"/>
</p:tagLst>
</file>

<file path=ppt/tags/tag210.xml><?xml version="1.0" encoding="utf-8"?>
<p:tagLst xmlns:a="http://schemas.openxmlformats.org/drawingml/2006/main" xmlns:r="http://schemas.openxmlformats.org/officeDocument/2006/relationships" xmlns:p="http://schemas.openxmlformats.org/presentationml/2006/main">
  <p:tag name="AS_UNIQUEID" val="8294"/>
</p:tagLst>
</file>

<file path=ppt/tags/tag211.xml><?xml version="1.0" encoding="utf-8"?>
<p:tagLst xmlns:a="http://schemas.openxmlformats.org/drawingml/2006/main" xmlns:r="http://schemas.openxmlformats.org/officeDocument/2006/relationships" xmlns:p="http://schemas.openxmlformats.org/presentationml/2006/main">
  <p:tag name="AS_UNIQUEID" val="8295"/>
</p:tagLst>
</file>

<file path=ppt/tags/tag212.xml><?xml version="1.0" encoding="utf-8"?>
<p:tagLst xmlns:a="http://schemas.openxmlformats.org/drawingml/2006/main" xmlns:r="http://schemas.openxmlformats.org/officeDocument/2006/relationships" xmlns:p="http://schemas.openxmlformats.org/presentationml/2006/main">
  <p:tag name="AS_UNIQUEID" val="8296"/>
</p:tagLst>
</file>

<file path=ppt/tags/tag213.xml><?xml version="1.0" encoding="utf-8"?>
<p:tagLst xmlns:a="http://schemas.openxmlformats.org/drawingml/2006/main" xmlns:r="http://schemas.openxmlformats.org/officeDocument/2006/relationships" xmlns:p="http://schemas.openxmlformats.org/presentationml/2006/main">
  <p:tag name="AS_UNIQUEID" val="8297"/>
</p:tagLst>
</file>

<file path=ppt/tags/tag214.xml><?xml version="1.0" encoding="utf-8"?>
<p:tagLst xmlns:a="http://schemas.openxmlformats.org/drawingml/2006/main" xmlns:r="http://schemas.openxmlformats.org/officeDocument/2006/relationships" xmlns:p="http://schemas.openxmlformats.org/presentationml/2006/main">
  <p:tag name="AS_UNIQUEID" val="8298"/>
</p:tagLst>
</file>

<file path=ppt/tags/tag215.xml><?xml version="1.0" encoding="utf-8"?>
<p:tagLst xmlns:a="http://schemas.openxmlformats.org/drawingml/2006/main" xmlns:r="http://schemas.openxmlformats.org/officeDocument/2006/relationships" xmlns:p="http://schemas.openxmlformats.org/presentationml/2006/main">
  <p:tag name="AS_UNIQUEID" val="8299"/>
</p:tagLst>
</file>

<file path=ppt/tags/tag216.xml><?xml version="1.0" encoding="utf-8"?>
<p:tagLst xmlns:a="http://schemas.openxmlformats.org/drawingml/2006/main" xmlns:r="http://schemas.openxmlformats.org/officeDocument/2006/relationships" xmlns:p="http://schemas.openxmlformats.org/presentationml/2006/main">
  <p:tag name="AS_UNIQUEID" val="8301"/>
</p:tagLst>
</file>

<file path=ppt/tags/tag217.xml><?xml version="1.0" encoding="utf-8"?>
<p:tagLst xmlns:a="http://schemas.openxmlformats.org/drawingml/2006/main" xmlns:r="http://schemas.openxmlformats.org/officeDocument/2006/relationships" xmlns:p="http://schemas.openxmlformats.org/presentationml/2006/main">
  <p:tag name="AS_UNIQUEID" val="8302"/>
</p:tagLst>
</file>

<file path=ppt/tags/tag218.xml><?xml version="1.0" encoding="utf-8"?>
<p:tagLst xmlns:a="http://schemas.openxmlformats.org/drawingml/2006/main" xmlns:r="http://schemas.openxmlformats.org/officeDocument/2006/relationships" xmlns:p="http://schemas.openxmlformats.org/presentationml/2006/main">
  <p:tag name="AS_UNIQUEID" val="8303"/>
</p:tagLst>
</file>

<file path=ppt/tags/tag219.xml><?xml version="1.0" encoding="utf-8"?>
<p:tagLst xmlns:a="http://schemas.openxmlformats.org/drawingml/2006/main" xmlns:r="http://schemas.openxmlformats.org/officeDocument/2006/relationships" xmlns:p="http://schemas.openxmlformats.org/presentationml/2006/main">
  <p:tag name="AS_UNIQUEID" val="8304"/>
</p:tagLst>
</file>

<file path=ppt/tags/tag22.xml><?xml version="1.0" encoding="utf-8"?>
<p:tagLst xmlns:a="http://schemas.openxmlformats.org/drawingml/2006/main" xmlns:r="http://schemas.openxmlformats.org/officeDocument/2006/relationships" xmlns:p="http://schemas.openxmlformats.org/presentationml/2006/main">
  <p:tag name="AS_UNIQUEID" val="8080"/>
</p:tagLst>
</file>

<file path=ppt/tags/tag220.xml><?xml version="1.0" encoding="utf-8"?>
<p:tagLst xmlns:a="http://schemas.openxmlformats.org/drawingml/2006/main" xmlns:r="http://schemas.openxmlformats.org/officeDocument/2006/relationships" xmlns:p="http://schemas.openxmlformats.org/presentationml/2006/main">
  <p:tag name="AS_UNIQUEID" val="8305"/>
</p:tagLst>
</file>

<file path=ppt/tags/tag221.xml><?xml version="1.0" encoding="utf-8"?>
<p:tagLst xmlns:a="http://schemas.openxmlformats.org/drawingml/2006/main" xmlns:r="http://schemas.openxmlformats.org/officeDocument/2006/relationships" xmlns:p="http://schemas.openxmlformats.org/presentationml/2006/main">
  <p:tag name="AS_UNIQUEID" val="8306"/>
</p:tagLst>
</file>

<file path=ppt/tags/tag222.xml><?xml version="1.0" encoding="utf-8"?>
<p:tagLst xmlns:a="http://schemas.openxmlformats.org/drawingml/2006/main" xmlns:r="http://schemas.openxmlformats.org/officeDocument/2006/relationships" xmlns:p="http://schemas.openxmlformats.org/presentationml/2006/main">
  <p:tag name="AS_UNIQUEID" val="8307"/>
</p:tagLst>
</file>

<file path=ppt/tags/tag223.xml><?xml version="1.0" encoding="utf-8"?>
<p:tagLst xmlns:a="http://schemas.openxmlformats.org/drawingml/2006/main" xmlns:r="http://schemas.openxmlformats.org/officeDocument/2006/relationships" xmlns:p="http://schemas.openxmlformats.org/presentationml/2006/main">
  <p:tag name="AS_UNIQUEID" val="8309"/>
</p:tagLst>
</file>

<file path=ppt/tags/tag224.xml><?xml version="1.0" encoding="utf-8"?>
<p:tagLst xmlns:a="http://schemas.openxmlformats.org/drawingml/2006/main" xmlns:r="http://schemas.openxmlformats.org/officeDocument/2006/relationships" xmlns:p="http://schemas.openxmlformats.org/presentationml/2006/main">
  <p:tag name="AS_UNIQUEID" val="8310"/>
</p:tagLst>
</file>

<file path=ppt/tags/tag225.xml><?xml version="1.0" encoding="utf-8"?>
<p:tagLst xmlns:a="http://schemas.openxmlformats.org/drawingml/2006/main" xmlns:r="http://schemas.openxmlformats.org/officeDocument/2006/relationships" xmlns:p="http://schemas.openxmlformats.org/presentationml/2006/main">
  <p:tag name="AS_UNIQUEID" val="8311"/>
</p:tagLst>
</file>

<file path=ppt/tags/tag226.xml><?xml version="1.0" encoding="utf-8"?>
<p:tagLst xmlns:a="http://schemas.openxmlformats.org/drawingml/2006/main" xmlns:r="http://schemas.openxmlformats.org/officeDocument/2006/relationships" xmlns:p="http://schemas.openxmlformats.org/presentationml/2006/main">
  <p:tag name="AS_UNIQUEID" val="8312"/>
</p:tagLst>
</file>

<file path=ppt/tags/tag227.xml><?xml version="1.0" encoding="utf-8"?>
<p:tagLst xmlns:a="http://schemas.openxmlformats.org/drawingml/2006/main" xmlns:r="http://schemas.openxmlformats.org/officeDocument/2006/relationships" xmlns:p="http://schemas.openxmlformats.org/presentationml/2006/main">
  <p:tag name="AS_UNIQUEID" val="8313"/>
</p:tagLst>
</file>

<file path=ppt/tags/tag228.xml><?xml version="1.0" encoding="utf-8"?>
<p:tagLst xmlns:a="http://schemas.openxmlformats.org/drawingml/2006/main" xmlns:r="http://schemas.openxmlformats.org/officeDocument/2006/relationships" xmlns:p="http://schemas.openxmlformats.org/presentationml/2006/main">
  <p:tag name="AS_UNIQUEID" val="8314"/>
</p:tagLst>
</file>

<file path=ppt/tags/tag229.xml><?xml version="1.0" encoding="utf-8"?>
<p:tagLst xmlns:a="http://schemas.openxmlformats.org/drawingml/2006/main" xmlns:r="http://schemas.openxmlformats.org/officeDocument/2006/relationships" xmlns:p="http://schemas.openxmlformats.org/presentationml/2006/main">
  <p:tag name="AS_UNIQUEID" val="8315"/>
</p:tagLst>
</file>

<file path=ppt/tags/tag23.xml><?xml version="1.0" encoding="utf-8"?>
<p:tagLst xmlns:a="http://schemas.openxmlformats.org/drawingml/2006/main" xmlns:r="http://schemas.openxmlformats.org/officeDocument/2006/relationships" xmlns:p="http://schemas.openxmlformats.org/presentationml/2006/main">
  <p:tag name="AS_UNIQUEID" val="8081"/>
</p:tagLst>
</file>

<file path=ppt/tags/tag230.xml><?xml version="1.0" encoding="utf-8"?>
<p:tagLst xmlns:a="http://schemas.openxmlformats.org/drawingml/2006/main" xmlns:r="http://schemas.openxmlformats.org/officeDocument/2006/relationships" xmlns:p="http://schemas.openxmlformats.org/presentationml/2006/main">
  <p:tag name="AS_UNIQUEID" val="8316"/>
</p:tagLst>
</file>

<file path=ppt/tags/tag231.xml><?xml version="1.0" encoding="utf-8"?>
<p:tagLst xmlns:a="http://schemas.openxmlformats.org/drawingml/2006/main" xmlns:r="http://schemas.openxmlformats.org/officeDocument/2006/relationships" xmlns:p="http://schemas.openxmlformats.org/presentationml/2006/main">
  <p:tag name="AS_UNIQUEID" val="8318"/>
</p:tagLst>
</file>

<file path=ppt/tags/tag232.xml><?xml version="1.0" encoding="utf-8"?>
<p:tagLst xmlns:a="http://schemas.openxmlformats.org/drawingml/2006/main" xmlns:r="http://schemas.openxmlformats.org/officeDocument/2006/relationships" xmlns:p="http://schemas.openxmlformats.org/presentationml/2006/main">
  <p:tag name="AS_UNIQUEID" val="8319"/>
</p:tagLst>
</file>

<file path=ppt/tags/tag233.xml><?xml version="1.0" encoding="utf-8"?>
<p:tagLst xmlns:a="http://schemas.openxmlformats.org/drawingml/2006/main" xmlns:r="http://schemas.openxmlformats.org/officeDocument/2006/relationships" xmlns:p="http://schemas.openxmlformats.org/presentationml/2006/main">
  <p:tag name="AS_UNIQUEID" val="8320"/>
</p:tagLst>
</file>

<file path=ppt/tags/tag234.xml><?xml version="1.0" encoding="utf-8"?>
<p:tagLst xmlns:a="http://schemas.openxmlformats.org/drawingml/2006/main" xmlns:r="http://schemas.openxmlformats.org/officeDocument/2006/relationships" xmlns:p="http://schemas.openxmlformats.org/presentationml/2006/main">
  <p:tag name="AS_UNIQUEID" val="8321"/>
</p:tagLst>
</file>

<file path=ppt/tags/tag235.xml><?xml version="1.0" encoding="utf-8"?>
<p:tagLst xmlns:a="http://schemas.openxmlformats.org/drawingml/2006/main" xmlns:r="http://schemas.openxmlformats.org/officeDocument/2006/relationships" xmlns:p="http://schemas.openxmlformats.org/presentationml/2006/main">
  <p:tag name="AS_UNIQUEID" val="8322"/>
</p:tagLst>
</file>

<file path=ppt/tags/tag236.xml><?xml version="1.0" encoding="utf-8"?>
<p:tagLst xmlns:a="http://schemas.openxmlformats.org/drawingml/2006/main" xmlns:r="http://schemas.openxmlformats.org/officeDocument/2006/relationships" xmlns:p="http://schemas.openxmlformats.org/presentationml/2006/main">
  <p:tag name="AS_UNIQUEID" val="8323"/>
</p:tagLst>
</file>

<file path=ppt/tags/tag237.xml><?xml version="1.0" encoding="utf-8"?>
<p:tagLst xmlns:a="http://schemas.openxmlformats.org/drawingml/2006/main" xmlns:r="http://schemas.openxmlformats.org/officeDocument/2006/relationships" xmlns:p="http://schemas.openxmlformats.org/presentationml/2006/main">
  <p:tag name="AS_UNIQUEID" val="8324"/>
</p:tagLst>
</file>

<file path=ppt/tags/tag238.xml><?xml version="1.0" encoding="utf-8"?>
<p:tagLst xmlns:a="http://schemas.openxmlformats.org/drawingml/2006/main" xmlns:r="http://schemas.openxmlformats.org/officeDocument/2006/relationships" xmlns:p="http://schemas.openxmlformats.org/presentationml/2006/main">
  <p:tag name="AS_UNIQUEID" val="8335"/>
</p:tagLst>
</file>

<file path=ppt/tags/tag239.xml><?xml version="1.0" encoding="utf-8"?>
<p:tagLst xmlns:a="http://schemas.openxmlformats.org/drawingml/2006/main" xmlns:r="http://schemas.openxmlformats.org/officeDocument/2006/relationships" xmlns:p="http://schemas.openxmlformats.org/presentationml/2006/main">
  <p:tag name="AS_UNIQUEID" val="8325"/>
</p:tagLst>
</file>

<file path=ppt/tags/tag24.xml><?xml version="1.0" encoding="utf-8"?>
<p:tagLst xmlns:a="http://schemas.openxmlformats.org/drawingml/2006/main" xmlns:r="http://schemas.openxmlformats.org/officeDocument/2006/relationships" xmlns:p="http://schemas.openxmlformats.org/presentationml/2006/main">
  <p:tag name="AS_UNIQUEID" val="8082"/>
</p:tagLst>
</file>

<file path=ppt/tags/tag240.xml><?xml version="1.0" encoding="utf-8"?>
<p:tagLst xmlns:a="http://schemas.openxmlformats.org/drawingml/2006/main" xmlns:r="http://schemas.openxmlformats.org/officeDocument/2006/relationships" xmlns:p="http://schemas.openxmlformats.org/presentationml/2006/main">
  <p:tag name="AS_UNIQUEID" val="8326"/>
</p:tagLst>
</file>

<file path=ppt/tags/tag241.xml><?xml version="1.0" encoding="utf-8"?>
<p:tagLst xmlns:a="http://schemas.openxmlformats.org/drawingml/2006/main" xmlns:r="http://schemas.openxmlformats.org/officeDocument/2006/relationships" xmlns:p="http://schemas.openxmlformats.org/presentationml/2006/main">
  <p:tag name="AS_UNIQUEID" val="8327"/>
</p:tagLst>
</file>

<file path=ppt/tags/tag242.xml><?xml version="1.0" encoding="utf-8"?>
<p:tagLst xmlns:a="http://schemas.openxmlformats.org/drawingml/2006/main" xmlns:r="http://schemas.openxmlformats.org/officeDocument/2006/relationships" xmlns:p="http://schemas.openxmlformats.org/presentationml/2006/main">
  <p:tag name="AS_UNIQUEID" val="8328"/>
</p:tagLst>
</file>

<file path=ppt/tags/tag243.xml><?xml version="1.0" encoding="utf-8"?>
<p:tagLst xmlns:a="http://schemas.openxmlformats.org/drawingml/2006/main" xmlns:r="http://schemas.openxmlformats.org/officeDocument/2006/relationships" xmlns:p="http://schemas.openxmlformats.org/presentationml/2006/main">
  <p:tag name="AS_UNIQUEID" val="8329"/>
</p:tagLst>
</file>

<file path=ppt/tags/tag244.xml><?xml version="1.0" encoding="utf-8"?>
<p:tagLst xmlns:a="http://schemas.openxmlformats.org/drawingml/2006/main" xmlns:r="http://schemas.openxmlformats.org/officeDocument/2006/relationships" xmlns:p="http://schemas.openxmlformats.org/presentationml/2006/main">
  <p:tag name="AS_UNIQUEID" val="8330"/>
</p:tagLst>
</file>

<file path=ppt/tags/tag245.xml><?xml version="1.0" encoding="utf-8"?>
<p:tagLst xmlns:a="http://schemas.openxmlformats.org/drawingml/2006/main" xmlns:r="http://schemas.openxmlformats.org/officeDocument/2006/relationships" xmlns:p="http://schemas.openxmlformats.org/presentationml/2006/main">
  <p:tag name="AS_UNIQUEID" val="8331"/>
</p:tagLst>
</file>

<file path=ppt/tags/tag246.xml><?xml version="1.0" encoding="utf-8"?>
<p:tagLst xmlns:a="http://schemas.openxmlformats.org/drawingml/2006/main" xmlns:r="http://schemas.openxmlformats.org/officeDocument/2006/relationships" xmlns:p="http://schemas.openxmlformats.org/presentationml/2006/main">
  <p:tag name="AS_UNIQUEID" val="8332"/>
</p:tagLst>
</file>

<file path=ppt/tags/tag247.xml><?xml version="1.0" encoding="utf-8"?>
<p:tagLst xmlns:a="http://schemas.openxmlformats.org/drawingml/2006/main" xmlns:r="http://schemas.openxmlformats.org/officeDocument/2006/relationships" xmlns:p="http://schemas.openxmlformats.org/presentationml/2006/main">
  <p:tag name="AS_UNIQUEID" val="8333"/>
</p:tagLst>
</file>

<file path=ppt/tags/tag248.xml><?xml version="1.0" encoding="utf-8"?>
<p:tagLst xmlns:a="http://schemas.openxmlformats.org/drawingml/2006/main" xmlns:r="http://schemas.openxmlformats.org/officeDocument/2006/relationships" xmlns:p="http://schemas.openxmlformats.org/presentationml/2006/main">
  <p:tag name="AS_UNIQUEID" val="8334"/>
</p:tagLst>
</file>

<file path=ppt/tags/tag249.xml><?xml version="1.0" encoding="utf-8"?>
<p:tagLst xmlns:a="http://schemas.openxmlformats.org/drawingml/2006/main" xmlns:r="http://schemas.openxmlformats.org/officeDocument/2006/relationships" xmlns:p="http://schemas.openxmlformats.org/presentationml/2006/main">
  <p:tag name="AS_UNIQUEID" val="8337"/>
</p:tagLst>
</file>

<file path=ppt/tags/tag25.xml><?xml version="1.0" encoding="utf-8"?>
<p:tagLst xmlns:a="http://schemas.openxmlformats.org/drawingml/2006/main" xmlns:r="http://schemas.openxmlformats.org/officeDocument/2006/relationships" xmlns:p="http://schemas.openxmlformats.org/presentationml/2006/main">
  <p:tag name="AS_UNIQUEID" val="8083"/>
</p:tagLst>
</file>

<file path=ppt/tags/tag250.xml><?xml version="1.0" encoding="utf-8"?>
<p:tagLst xmlns:a="http://schemas.openxmlformats.org/drawingml/2006/main" xmlns:r="http://schemas.openxmlformats.org/officeDocument/2006/relationships" xmlns:p="http://schemas.openxmlformats.org/presentationml/2006/main">
  <p:tag name="AS_UNIQUEID" val="8338"/>
</p:tagLst>
</file>

<file path=ppt/tags/tag251.xml><?xml version="1.0" encoding="utf-8"?>
<p:tagLst xmlns:a="http://schemas.openxmlformats.org/drawingml/2006/main" xmlns:r="http://schemas.openxmlformats.org/officeDocument/2006/relationships" xmlns:p="http://schemas.openxmlformats.org/presentationml/2006/main">
  <p:tag name="AS_UNIQUEID" val="8339"/>
</p:tagLst>
</file>

<file path=ppt/tags/tag252.xml><?xml version="1.0" encoding="utf-8"?>
<p:tagLst xmlns:a="http://schemas.openxmlformats.org/drawingml/2006/main" xmlns:r="http://schemas.openxmlformats.org/officeDocument/2006/relationships" xmlns:p="http://schemas.openxmlformats.org/presentationml/2006/main">
  <p:tag name="AS_UNIQUEID" val="8340"/>
</p:tagLst>
</file>

<file path=ppt/tags/tag253.xml><?xml version="1.0" encoding="utf-8"?>
<p:tagLst xmlns:a="http://schemas.openxmlformats.org/drawingml/2006/main" xmlns:r="http://schemas.openxmlformats.org/officeDocument/2006/relationships" xmlns:p="http://schemas.openxmlformats.org/presentationml/2006/main">
  <p:tag name="AS_UNIQUEID" val="8341"/>
</p:tagLst>
</file>

<file path=ppt/tags/tag254.xml><?xml version="1.0" encoding="utf-8"?>
<p:tagLst xmlns:a="http://schemas.openxmlformats.org/drawingml/2006/main" xmlns:r="http://schemas.openxmlformats.org/officeDocument/2006/relationships" xmlns:p="http://schemas.openxmlformats.org/presentationml/2006/main">
  <p:tag name="AS_UNIQUEID" val="8342"/>
</p:tagLst>
</file>

<file path=ppt/tags/tag255.xml><?xml version="1.0" encoding="utf-8"?>
<p:tagLst xmlns:a="http://schemas.openxmlformats.org/drawingml/2006/main" xmlns:r="http://schemas.openxmlformats.org/officeDocument/2006/relationships" xmlns:p="http://schemas.openxmlformats.org/presentationml/2006/main">
  <p:tag name="AS_UNIQUEID" val="8343"/>
</p:tagLst>
</file>

<file path=ppt/tags/tag256.xml><?xml version="1.0" encoding="utf-8"?>
<p:tagLst xmlns:a="http://schemas.openxmlformats.org/drawingml/2006/main" xmlns:r="http://schemas.openxmlformats.org/officeDocument/2006/relationships" xmlns:p="http://schemas.openxmlformats.org/presentationml/2006/main">
  <p:tag name="AS_UNIQUEID" val="8344"/>
</p:tagLst>
</file>

<file path=ppt/tags/tag257.xml><?xml version="1.0" encoding="utf-8"?>
<p:tagLst xmlns:a="http://schemas.openxmlformats.org/drawingml/2006/main" xmlns:r="http://schemas.openxmlformats.org/officeDocument/2006/relationships" xmlns:p="http://schemas.openxmlformats.org/presentationml/2006/main">
  <p:tag name="AS_UNIQUEID" val="8346"/>
</p:tagLst>
</file>

<file path=ppt/tags/tag258.xml><?xml version="1.0" encoding="utf-8"?>
<p:tagLst xmlns:a="http://schemas.openxmlformats.org/drawingml/2006/main" xmlns:r="http://schemas.openxmlformats.org/officeDocument/2006/relationships" xmlns:p="http://schemas.openxmlformats.org/presentationml/2006/main">
  <p:tag name="AS_UNIQUEID" val="8347"/>
</p:tagLst>
</file>

<file path=ppt/tags/tag259.xml><?xml version="1.0" encoding="utf-8"?>
<p:tagLst xmlns:a="http://schemas.openxmlformats.org/drawingml/2006/main" xmlns:r="http://schemas.openxmlformats.org/officeDocument/2006/relationships" xmlns:p="http://schemas.openxmlformats.org/presentationml/2006/main">
  <p:tag name="AS_UNIQUEID" val="8348"/>
</p:tagLst>
</file>

<file path=ppt/tags/tag26.xml><?xml version="1.0" encoding="utf-8"?>
<p:tagLst xmlns:a="http://schemas.openxmlformats.org/drawingml/2006/main" xmlns:r="http://schemas.openxmlformats.org/officeDocument/2006/relationships" xmlns:p="http://schemas.openxmlformats.org/presentationml/2006/main">
  <p:tag name="AS_UNIQUEID" val="8085"/>
</p:tagLst>
</file>

<file path=ppt/tags/tag260.xml><?xml version="1.0" encoding="utf-8"?>
<p:tagLst xmlns:a="http://schemas.openxmlformats.org/drawingml/2006/main" xmlns:r="http://schemas.openxmlformats.org/officeDocument/2006/relationships" xmlns:p="http://schemas.openxmlformats.org/presentationml/2006/main">
  <p:tag name="AS_UNIQUEID" val="8349"/>
</p:tagLst>
</file>

<file path=ppt/tags/tag261.xml><?xml version="1.0" encoding="utf-8"?>
<p:tagLst xmlns:a="http://schemas.openxmlformats.org/drawingml/2006/main" xmlns:r="http://schemas.openxmlformats.org/officeDocument/2006/relationships" xmlns:p="http://schemas.openxmlformats.org/presentationml/2006/main">
  <p:tag name="AS_UNIQUEID" val="8350"/>
</p:tagLst>
</file>

<file path=ppt/tags/tag262.xml><?xml version="1.0" encoding="utf-8"?>
<p:tagLst xmlns:a="http://schemas.openxmlformats.org/drawingml/2006/main" xmlns:r="http://schemas.openxmlformats.org/officeDocument/2006/relationships" xmlns:p="http://schemas.openxmlformats.org/presentationml/2006/main">
  <p:tag name="AS_UNIQUEID" val="8351"/>
</p:tagLst>
</file>

<file path=ppt/tags/tag263.xml><?xml version="1.0" encoding="utf-8"?>
<p:tagLst xmlns:a="http://schemas.openxmlformats.org/drawingml/2006/main" xmlns:r="http://schemas.openxmlformats.org/officeDocument/2006/relationships" xmlns:p="http://schemas.openxmlformats.org/presentationml/2006/main">
  <p:tag name="AS_UNIQUEID" val="8352"/>
</p:tagLst>
</file>

<file path=ppt/tags/tag264.xml><?xml version="1.0" encoding="utf-8"?>
<p:tagLst xmlns:a="http://schemas.openxmlformats.org/drawingml/2006/main" xmlns:r="http://schemas.openxmlformats.org/officeDocument/2006/relationships" xmlns:p="http://schemas.openxmlformats.org/presentationml/2006/main">
  <p:tag name="AS_UNIQUEID" val="8353"/>
</p:tagLst>
</file>

<file path=ppt/tags/tag265.xml><?xml version="1.0" encoding="utf-8"?>
<p:tagLst xmlns:a="http://schemas.openxmlformats.org/drawingml/2006/main" xmlns:r="http://schemas.openxmlformats.org/officeDocument/2006/relationships" xmlns:p="http://schemas.openxmlformats.org/presentationml/2006/main">
  <p:tag name="AS_UNIQUEID" val="8355"/>
</p:tagLst>
</file>

<file path=ppt/tags/tag266.xml><?xml version="1.0" encoding="utf-8"?>
<p:tagLst xmlns:a="http://schemas.openxmlformats.org/drawingml/2006/main" xmlns:r="http://schemas.openxmlformats.org/officeDocument/2006/relationships" xmlns:p="http://schemas.openxmlformats.org/presentationml/2006/main">
  <p:tag name="AS_UNIQUEID" val="8356"/>
</p:tagLst>
</file>

<file path=ppt/tags/tag267.xml><?xml version="1.0" encoding="utf-8"?>
<p:tagLst xmlns:a="http://schemas.openxmlformats.org/drawingml/2006/main" xmlns:r="http://schemas.openxmlformats.org/officeDocument/2006/relationships" xmlns:p="http://schemas.openxmlformats.org/presentationml/2006/main">
  <p:tag name="AS_UNIQUEID" val="8357"/>
</p:tagLst>
</file>

<file path=ppt/tags/tag268.xml><?xml version="1.0" encoding="utf-8"?>
<p:tagLst xmlns:a="http://schemas.openxmlformats.org/drawingml/2006/main" xmlns:r="http://schemas.openxmlformats.org/officeDocument/2006/relationships" xmlns:p="http://schemas.openxmlformats.org/presentationml/2006/main">
  <p:tag name="AS_UNIQUEID" val="8358"/>
</p:tagLst>
</file>

<file path=ppt/tags/tag269.xml><?xml version="1.0" encoding="utf-8"?>
<p:tagLst xmlns:a="http://schemas.openxmlformats.org/drawingml/2006/main" xmlns:r="http://schemas.openxmlformats.org/officeDocument/2006/relationships" xmlns:p="http://schemas.openxmlformats.org/presentationml/2006/main">
  <p:tag name="AS_UNIQUEID" val="8359"/>
</p:tagLst>
</file>

<file path=ppt/tags/tag27.xml><?xml version="1.0" encoding="utf-8"?>
<p:tagLst xmlns:a="http://schemas.openxmlformats.org/drawingml/2006/main" xmlns:r="http://schemas.openxmlformats.org/officeDocument/2006/relationships" xmlns:p="http://schemas.openxmlformats.org/presentationml/2006/main">
  <p:tag name="AS_UNIQUEID" val="8086"/>
</p:tagLst>
</file>

<file path=ppt/tags/tag270.xml><?xml version="1.0" encoding="utf-8"?>
<p:tagLst xmlns:a="http://schemas.openxmlformats.org/drawingml/2006/main" xmlns:r="http://schemas.openxmlformats.org/officeDocument/2006/relationships" xmlns:p="http://schemas.openxmlformats.org/presentationml/2006/main">
  <p:tag name="AS_UNIQUEID" val="8360"/>
</p:tagLst>
</file>

<file path=ppt/tags/tag271.xml><?xml version="1.0" encoding="utf-8"?>
<p:tagLst xmlns:a="http://schemas.openxmlformats.org/drawingml/2006/main" xmlns:r="http://schemas.openxmlformats.org/officeDocument/2006/relationships" xmlns:p="http://schemas.openxmlformats.org/presentationml/2006/main">
  <p:tag name="AS_UNIQUEID" val="8362"/>
</p:tagLst>
</file>

<file path=ppt/tags/tag272.xml><?xml version="1.0" encoding="utf-8"?>
<p:tagLst xmlns:a="http://schemas.openxmlformats.org/drawingml/2006/main" xmlns:r="http://schemas.openxmlformats.org/officeDocument/2006/relationships" xmlns:p="http://schemas.openxmlformats.org/presentationml/2006/main">
  <p:tag name="AS_UNIQUEID" val="8363"/>
</p:tagLst>
</file>

<file path=ppt/tags/tag273.xml><?xml version="1.0" encoding="utf-8"?>
<p:tagLst xmlns:a="http://schemas.openxmlformats.org/drawingml/2006/main" xmlns:r="http://schemas.openxmlformats.org/officeDocument/2006/relationships" xmlns:p="http://schemas.openxmlformats.org/presentationml/2006/main">
  <p:tag name="AS_UNIQUEID" val="8364"/>
</p:tagLst>
</file>

<file path=ppt/tags/tag274.xml><?xml version="1.0" encoding="utf-8"?>
<p:tagLst xmlns:a="http://schemas.openxmlformats.org/drawingml/2006/main" xmlns:r="http://schemas.openxmlformats.org/officeDocument/2006/relationships" xmlns:p="http://schemas.openxmlformats.org/presentationml/2006/main">
  <p:tag name="AS_UNIQUEID" val="8365"/>
</p:tagLst>
</file>

<file path=ppt/tags/tag275.xml><?xml version="1.0" encoding="utf-8"?>
<p:tagLst xmlns:a="http://schemas.openxmlformats.org/drawingml/2006/main" xmlns:r="http://schemas.openxmlformats.org/officeDocument/2006/relationships" xmlns:p="http://schemas.openxmlformats.org/presentationml/2006/main">
  <p:tag name="AS_UNIQUEID" val="8366"/>
</p:tagLst>
</file>

<file path=ppt/tags/tag276.xml><?xml version="1.0" encoding="utf-8"?>
<p:tagLst xmlns:a="http://schemas.openxmlformats.org/drawingml/2006/main" xmlns:r="http://schemas.openxmlformats.org/officeDocument/2006/relationships" xmlns:p="http://schemas.openxmlformats.org/presentationml/2006/main">
  <p:tag name="AS_UNIQUEID" val="8367"/>
</p:tagLst>
</file>

<file path=ppt/tags/tag277.xml><?xml version="1.0" encoding="utf-8"?>
<p:tagLst xmlns:a="http://schemas.openxmlformats.org/drawingml/2006/main" xmlns:r="http://schemas.openxmlformats.org/officeDocument/2006/relationships" xmlns:p="http://schemas.openxmlformats.org/presentationml/2006/main">
  <p:tag name="AS_UNIQUEID" val="8369"/>
</p:tagLst>
</file>

<file path=ppt/tags/tag278.xml><?xml version="1.0" encoding="utf-8"?>
<p:tagLst xmlns:a="http://schemas.openxmlformats.org/drawingml/2006/main" xmlns:r="http://schemas.openxmlformats.org/officeDocument/2006/relationships" xmlns:p="http://schemas.openxmlformats.org/presentationml/2006/main">
  <p:tag name="AS_UNIQUEID" val="8370"/>
</p:tagLst>
</file>

<file path=ppt/tags/tag279.xml><?xml version="1.0" encoding="utf-8"?>
<p:tagLst xmlns:a="http://schemas.openxmlformats.org/drawingml/2006/main" xmlns:r="http://schemas.openxmlformats.org/officeDocument/2006/relationships" xmlns:p="http://schemas.openxmlformats.org/presentationml/2006/main">
  <p:tag name="AS_UNIQUEID" val="8371"/>
</p:tagLst>
</file>

<file path=ppt/tags/tag28.xml><?xml version="1.0" encoding="utf-8"?>
<p:tagLst xmlns:a="http://schemas.openxmlformats.org/drawingml/2006/main" xmlns:r="http://schemas.openxmlformats.org/officeDocument/2006/relationships" xmlns:p="http://schemas.openxmlformats.org/presentationml/2006/main">
  <p:tag name="AS_UNIQUEID" val="8087"/>
</p:tagLst>
</file>

<file path=ppt/tags/tag280.xml><?xml version="1.0" encoding="utf-8"?>
<p:tagLst xmlns:a="http://schemas.openxmlformats.org/drawingml/2006/main" xmlns:r="http://schemas.openxmlformats.org/officeDocument/2006/relationships" xmlns:p="http://schemas.openxmlformats.org/presentationml/2006/main">
  <p:tag name="AS_UNIQUEID" val="8372"/>
</p:tagLst>
</file>

<file path=ppt/tags/tag281.xml><?xml version="1.0" encoding="utf-8"?>
<p:tagLst xmlns:a="http://schemas.openxmlformats.org/drawingml/2006/main" xmlns:r="http://schemas.openxmlformats.org/officeDocument/2006/relationships" xmlns:p="http://schemas.openxmlformats.org/presentationml/2006/main">
  <p:tag name="AS_UNIQUEID" val="8373"/>
</p:tagLst>
</file>

<file path=ppt/tags/tag282.xml><?xml version="1.0" encoding="utf-8"?>
<p:tagLst xmlns:a="http://schemas.openxmlformats.org/drawingml/2006/main" xmlns:r="http://schemas.openxmlformats.org/officeDocument/2006/relationships" xmlns:p="http://schemas.openxmlformats.org/presentationml/2006/main">
  <p:tag name="AS_UNIQUEID" val="8374"/>
</p:tagLst>
</file>

<file path=ppt/tags/tag283.xml><?xml version="1.0" encoding="utf-8"?>
<p:tagLst xmlns:a="http://schemas.openxmlformats.org/drawingml/2006/main" xmlns:r="http://schemas.openxmlformats.org/officeDocument/2006/relationships" xmlns:p="http://schemas.openxmlformats.org/presentationml/2006/main">
  <p:tag name="AS_UNIQUEID" val="8376"/>
</p:tagLst>
</file>

<file path=ppt/tags/tag284.xml><?xml version="1.0" encoding="utf-8"?>
<p:tagLst xmlns:a="http://schemas.openxmlformats.org/drawingml/2006/main" xmlns:r="http://schemas.openxmlformats.org/officeDocument/2006/relationships" xmlns:p="http://schemas.openxmlformats.org/presentationml/2006/main">
  <p:tag name="AS_UNIQUEID" val="8377"/>
</p:tagLst>
</file>

<file path=ppt/tags/tag285.xml><?xml version="1.0" encoding="utf-8"?>
<p:tagLst xmlns:a="http://schemas.openxmlformats.org/drawingml/2006/main" xmlns:r="http://schemas.openxmlformats.org/officeDocument/2006/relationships" xmlns:p="http://schemas.openxmlformats.org/presentationml/2006/main">
  <p:tag name="AS_UNIQUEID" val="8378"/>
</p:tagLst>
</file>

<file path=ppt/tags/tag286.xml><?xml version="1.0" encoding="utf-8"?>
<p:tagLst xmlns:a="http://schemas.openxmlformats.org/drawingml/2006/main" xmlns:r="http://schemas.openxmlformats.org/officeDocument/2006/relationships" xmlns:p="http://schemas.openxmlformats.org/presentationml/2006/main">
  <p:tag name="AS_UNIQUEID" val="8379"/>
</p:tagLst>
</file>

<file path=ppt/tags/tag287.xml><?xml version="1.0" encoding="utf-8"?>
<p:tagLst xmlns:a="http://schemas.openxmlformats.org/drawingml/2006/main" xmlns:r="http://schemas.openxmlformats.org/officeDocument/2006/relationships" xmlns:p="http://schemas.openxmlformats.org/presentationml/2006/main">
  <p:tag name="AS_UNIQUEID" val="8380"/>
</p:tagLst>
</file>

<file path=ppt/tags/tag288.xml><?xml version="1.0" encoding="utf-8"?>
<p:tagLst xmlns:a="http://schemas.openxmlformats.org/drawingml/2006/main" xmlns:r="http://schemas.openxmlformats.org/officeDocument/2006/relationships" xmlns:p="http://schemas.openxmlformats.org/presentationml/2006/main">
  <p:tag name="AS_UNIQUEID" val="8381"/>
</p:tagLst>
</file>

<file path=ppt/tags/tag289.xml><?xml version="1.0" encoding="utf-8"?>
<p:tagLst xmlns:a="http://schemas.openxmlformats.org/drawingml/2006/main" xmlns:r="http://schemas.openxmlformats.org/officeDocument/2006/relationships" xmlns:p="http://schemas.openxmlformats.org/presentationml/2006/main">
  <p:tag name="AS_UNIQUEID" val="8383"/>
</p:tagLst>
</file>

<file path=ppt/tags/tag29.xml><?xml version="1.0" encoding="utf-8"?>
<p:tagLst xmlns:a="http://schemas.openxmlformats.org/drawingml/2006/main" xmlns:r="http://schemas.openxmlformats.org/officeDocument/2006/relationships" xmlns:p="http://schemas.openxmlformats.org/presentationml/2006/main">
  <p:tag name="AS_UNIQUEID" val="8088"/>
</p:tagLst>
</file>

<file path=ppt/tags/tag290.xml><?xml version="1.0" encoding="utf-8"?>
<p:tagLst xmlns:a="http://schemas.openxmlformats.org/drawingml/2006/main" xmlns:r="http://schemas.openxmlformats.org/officeDocument/2006/relationships" xmlns:p="http://schemas.openxmlformats.org/presentationml/2006/main">
  <p:tag name="AS_UNIQUEID" val="8384"/>
</p:tagLst>
</file>

<file path=ppt/tags/tag291.xml><?xml version="1.0" encoding="utf-8"?>
<p:tagLst xmlns:a="http://schemas.openxmlformats.org/drawingml/2006/main" xmlns:r="http://schemas.openxmlformats.org/officeDocument/2006/relationships" xmlns:p="http://schemas.openxmlformats.org/presentationml/2006/main">
  <p:tag name="AS_UNIQUEID" val="8385"/>
</p:tagLst>
</file>

<file path=ppt/tags/tag292.xml><?xml version="1.0" encoding="utf-8"?>
<p:tagLst xmlns:a="http://schemas.openxmlformats.org/drawingml/2006/main" xmlns:r="http://schemas.openxmlformats.org/officeDocument/2006/relationships" xmlns:p="http://schemas.openxmlformats.org/presentationml/2006/main">
  <p:tag name="AS_UNIQUEID" val="8386"/>
</p:tagLst>
</file>

<file path=ppt/tags/tag293.xml><?xml version="1.0" encoding="utf-8"?>
<p:tagLst xmlns:a="http://schemas.openxmlformats.org/drawingml/2006/main" xmlns:r="http://schemas.openxmlformats.org/officeDocument/2006/relationships" xmlns:p="http://schemas.openxmlformats.org/presentationml/2006/main">
  <p:tag name="AS_UNIQUEID" val="8387"/>
</p:tagLst>
</file>

<file path=ppt/tags/tag294.xml><?xml version="1.0" encoding="utf-8"?>
<p:tagLst xmlns:a="http://schemas.openxmlformats.org/drawingml/2006/main" xmlns:r="http://schemas.openxmlformats.org/officeDocument/2006/relationships" xmlns:p="http://schemas.openxmlformats.org/presentationml/2006/main">
  <p:tag name="AS_UNIQUEID" val="8388"/>
</p:tagLst>
</file>

<file path=ppt/tags/tag295.xml><?xml version="1.0" encoding="utf-8"?>
<p:tagLst xmlns:a="http://schemas.openxmlformats.org/drawingml/2006/main" xmlns:r="http://schemas.openxmlformats.org/officeDocument/2006/relationships" xmlns:p="http://schemas.openxmlformats.org/presentationml/2006/main">
  <p:tag name="AS_UNIQUEID" val="8390"/>
</p:tagLst>
</file>

<file path=ppt/tags/tag296.xml><?xml version="1.0" encoding="utf-8"?>
<p:tagLst xmlns:a="http://schemas.openxmlformats.org/drawingml/2006/main" xmlns:r="http://schemas.openxmlformats.org/officeDocument/2006/relationships" xmlns:p="http://schemas.openxmlformats.org/presentationml/2006/main">
  <p:tag name="AS_UNIQUEID" val="8391"/>
</p:tagLst>
</file>

<file path=ppt/tags/tag297.xml><?xml version="1.0" encoding="utf-8"?>
<p:tagLst xmlns:a="http://schemas.openxmlformats.org/drawingml/2006/main" xmlns:r="http://schemas.openxmlformats.org/officeDocument/2006/relationships" xmlns:p="http://schemas.openxmlformats.org/presentationml/2006/main">
  <p:tag name="AS_UNIQUEID" val="8392"/>
</p:tagLst>
</file>

<file path=ppt/tags/tag298.xml><?xml version="1.0" encoding="utf-8"?>
<p:tagLst xmlns:a="http://schemas.openxmlformats.org/drawingml/2006/main" xmlns:r="http://schemas.openxmlformats.org/officeDocument/2006/relationships" xmlns:p="http://schemas.openxmlformats.org/presentationml/2006/main">
  <p:tag name="AS_UNIQUEID" val="8393"/>
</p:tagLst>
</file>

<file path=ppt/tags/tag299.xml><?xml version="1.0" encoding="utf-8"?>
<p:tagLst xmlns:a="http://schemas.openxmlformats.org/drawingml/2006/main" xmlns:r="http://schemas.openxmlformats.org/officeDocument/2006/relationships" xmlns:p="http://schemas.openxmlformats.org/presentationml/2006/main">
  <p:tag name="AS_UNIQUEID" val="8394"/>
</p:tagLst>
</file>

<file path=ppt/tags/tag3.xml><?xml version="1.0" encoding="utf-8"?>
<p:tagLst xmlns:a="http://schemas.openxmlformats.org/drawingml/2006/main" xmlns:r="http://schemas.openxmlformats.org/officeDocument/2006/relationships" xmlns:p="http://schemas.openxmlformats.org/presentationml/2006/main">
  <p:tag name="AS_UNIQUEID" val="8204"/>
</p:tagLst>
</file>

<file path=ppt/tags/tag30.xml><?xml version="1.0" encoding="utf-8"?>
<p:tagLst xmlns:a="http://schemas.openxmlformats.org/drawingml/2006/main" xmlns:r="http://schemas.openxmlformats.org/officeDocument/2006/relationships" xmlns:p="http://schemas.openxmlformats.org/presentationml/2006/main">
  <p:tag name="AS_UNIQUEID" val="8089"/>
</p:tagLst>
</file>

<file path=ppt/tags/tag300.xml><?xml version="1.0" encoding="utf-8"?>
<p:tagLst xmlns:a="http://schemas.openxmlformats.org/drawingml/2006/main" xmlns:r="http://schemas.openxmlformats.org/officeDocument/2006/relationships" xmlns:p="http://schemas.openxmlformats.org/presentationml/2006/main">
  <p:tag name="AS_UNIQUEID" val="8395"/>
</p:tagLst>
</file>

<file path=ppt/tags/tag301.xml><?xml version="1.0" encoding="utf-8"?>
<p:tagLst xmlns:a="http://schemas.openxmlformats.org/drawingml/2006/main" xmlns:r="http://schemas.openxmlformats.org/officeDocument/2006/relationships" xmlns:p="http://schemas.openxmlformats.org/presentationml/2006/main">
  <p:tag name="AS_UNIQUEID" val="8397"/>
</p:tagLst>
</file>

<file path=ppt/tags/tag302.xml><?xml version="1.0" encoding="utf-8"?>
<p:tagLst xmlns:a="http://schemas.openxmlformats.org/drawingml/2006/main" xmlns:r="http://schemas.openxmlformats.org/officeDocument/2006/relationships" xmlns:p="http://schemas.openxmlformats.org/presentationml/2006/main">
  <p:tag name="AS_UNIQUEID" val="8398"/>
</p:tagLst>
</file>

<file path=ppt/tags/tag303.xml><?xml version="1.0" encoding="utf-8"?>
<p:tagLst xmlns:a="http://schemas.openxmlformats.org/drawingml/2006/main" xmlns:r="http://schemas.openxmlformats.org/officeDocument/2006/relationships" xmlns:p="http://schemas.openxmlformats.org/presentationml/2006/main">
  <p:tag name="AS_UNIQUEID" val="8399"/>
</p:tagLst>
</file>

<file path=ppt/tags/tag304.xml><?xml version="1.0" encoding="utf-8"?>
<p:tagLst xmlns:a="http://schemas.openxmlformats.org/drawingml/2006/main" xmlns:r="http://schemas.openxmlformats.org/officeDocument/2006/relationships" xmlns:p="http://schemas.openxmlformats.org/presentationml/2006/main">
  <p:tag name="AS_UNIQUEID" val="8400"/>
</p:tagLst>
</file>

<file path=ppt/tags/tag305.xml><?xml version="1.0" encoding="utf-8"?>
<p:tagLst xmlns:a="http://schemas.openxmlformats.org/drawingml/2006/main" xmlns:r="http://schemas.openxmlformats.org/officeDocument/2006/relationships" xmlns:p="http://schemas.openxmlformats.org/presentationml/2006/main">
  <p:tag name="AS_UNIQUEID" val="8401"/>
</p:tagLst>
</file>

<file path=ppt/tags/tag306.xml><?xml version="1.0" encoding="utf-8"?>
<p:tagLst xmlns:a="http://schemas.openxmlformats.org/drawingml/2006/main" xmlns:r="http://schemas.openxmlformats.org/officeDocument/2006/relationships" xmlns:p="http://schemas.openxmlformats.org/presentationml/2006/main">
  <p:tag name="AS_UNIQUEID" val="8403"/>
</p:tagLst>
</file>

<file path=ppt/tags/tag307.xml><?xml version="1.0" encoding="utf-8"?>
<p:tagLst xmlns:a="http://schemas.openxmlformats.org/drawingml/2006/main" xmlns:r="http://schemas.openxmlformats.org/officeDocument/2006/relationships" xmlns:p="http://schemas.openxmlformats.org/presentationml/2006/main">
  <p:tag name="AS_UNIQUEID" val="8404"/>
</p:tagLst>
</file>

<file path=ppt/tags/tag308.xml><?xml version="1.0" encoding="utf-8"?>
<p:tagLst xmlns:a="http://schemas.openxmlformats.org/drawingml/2006/main" xmlns:r="http://schemas.openxmlformats.org/officeDocument/2006/relationships" xmlns:p="http://schemas.openxmlformats.org/presentationml/2006/main">
  <p:tag name="AS_UNIQUEID" val="8405"/>
</p:tagLst>
</file>

<file path=ppt/tags/tag309.xml><?xml version="1.0" encoding="utf-8"?>
<p:tagLst xmlns:a="http://schemas.openxmlformats.org/drawingml/2006/main" xmlns:r="http://schemas.openxmlformats.org/officeDocument/2006/relationships" xmlns:p="http://schemas.openxmlformats.org/presentationml/2006/main">
  <p:tag name="AS_UNIQUEID" val="8406"/>
</p:tagLst>
</file>

<file path=ppt/tags/tag31.xml><?xml version="1.0" encoding="utf-8"?>
<p:tagLst xmlns:a="http://schemas.openxmlformats.org/drawingml/2006/main" xmlns:r="http://schemas.openxmlformats.org/officeDocument/2006/relationships" xmlns:p="http://schemas.openxmlformats.org/presentationml/2006/main">
  <p:tag name="AS_UNIQUEID" val="8091"/>
</p:tagLst>
</file>

<file path=ppt/tags/tag310.xml><?xml version="1.0" encoding="utf-8"?>
<p:tagLst xmlns:a="http://schemas.openxmlformats.org/drawingml/2006/main" xmlns:r="http://schemas.openxmlformats.org/officeDocument/2006/relationships" xmlns:p="http://schemas.openxmlformats.org/presentationml/2006/main">
  <p:tag name="AS_UNIQUEID" val="8407"/>
</p:tagLst>
</file>

<file path=ppt/tags/tag311.xml><?xml version="1.0" encoding="utf-8"?>
<p:tagLst xmlns:a="http://schemas.openxmlformats.org/drawingml/2006/main" xmlns:r="http://schemas.openxmlformats.org/officeDocument/2006/relationships" xmlns:p="http://schemas.openxmlformats.org/presentationml/2006/main">
  <p:tag name="AS_UNIQUEID" val="8408"/>
</p:tagLst>
</file>

<file path=ppt/tags/tag312.xml><?xml version="1.0" encoding="utf-8"?>
<p:tagLst xmlns:a="http://schemas.openxmlformats.org/drawingml/2006/main" xmlns:r="http://schemas.openxmlformats.org/officeDocument/2006/relationships" xmlns:p="http://schemas.openxmlformats.org/presentationml/2006/main">
  <p:tag name="AS_UNIQUEID" val="8410"/>
</p:tagLst>
</file>

<file path=ppt/tags/tag313.xml><?xml version="1.0" encoding="utf-8"?>
<p:tagLst xmlns:a="http://schemas.openxmlformats.org/drawingml/2006/main" xmlns:r="http://schemas.openxmlformats.org/officeDocument/2006/relationships" xmlns:p="http://schemas.openxmlformats.org/presentationml/2006/main">
  <p:tag name="AS_UNIQUEID" val="8411"/>
</p:tagLst>
</file>

<file path=ppt/tags/tag314.xml><?xml version="1.0" encoding="utf-8"?>
<p:tagLst xmlns:a="http://schemas.openxmlformats.org/drawingml/2006/main" xmlns:r="http://schemas.openxmlformats.org/officeDocument/2006/relationships" xmlns:p="http://schemas.openxmlformats.org/presentationml/2006/main">
  <p:tag name="AS_UNIQUEID" val="8412"/>
</p:tagLst>
</file>

<file path=ppt/tags/tag315.xml><?xml version="1.0" encoding="utf-8"?>
<p:tagLst xmlns:a="http://schemas.openxmlformats.org/drawingml/2006/main" xmlns:r="http://schemas.openxmlformats.org/officeDocument/2006/relationships" xmlns:p="http://schemas.openxmlformats.org/presentationml/2006/main">
  <p:tag name="AS_UNIQUEID" val="8413"/>
</p:tagLst>
</file>

<file path=ppt/tags/tag316.xml><?xml version="1.0" encoding="utf-8"?>
<p:tagLst xmlns:a="http://schemas.openxmlformats.org/drawingml/2006/main" xmlns:r="http://schemas.openxmlformats.org/officeDocument/2006/relationships" xmlns:p="http://schemas.openxmlformats.org/presentationml/2006/main">
  <p:tag name="AS_UNIQUEID" val="8414"/>
</p:tagLst>
</file>

<file path=ppt/tags/tag317.xml><?xml version="1.0" encoding="utf-8"?>
<p:tagLst xmlns:a="http://schemas.openxmlformats.org/drawingml/2006/main" xmlns:r="http://schemas.openxmlformats.org/officeDocument/2006/relationships" xmlns:p="http://schemas.openxmlformats.org/presentationml/2006/main">
  <p:tag name="AS_UNIQUEID" val="8415"/>
</p:tagLst>
</file>

<file path=ppt/tags/tag318.xml><?xml version="1.0" encoding="utf-8"?>
<p:tagLst xmlns:a="http://schemas.openxmlformats.org/drawingml/2006/main" xmlns:r="http://schemas.openxmlformats.org/officeDocument/2006/relationships" xmlns:p="http://schemas.openxmlformats.org/presentationml/2006/main">
  <p:tag name="AS_UNIQUEID" val="8417"/>
</p:tagLst>
</file>

<file path=ppt/tags/tag319.xml><?xml version="1.0" encoding="utf-8"?>
<p:tagLst xmlns:a="http://schemas.openxmlformats.org/drawingml/2006/main" xmlns:r="http://schemas.openxmlformats.org/officeDocument/2006/relationships" xmlns:p="http://schemas.openxmlformats.org/presentationml/2006/main">
  <p:tag name="AS_UNIQUEID" val="8418"/>
</p:tagLst>
</file>

<file path=ppt/tags/tag32.xml><?xml version="1.0" encoding="utf-8"?>
<p:tagLst xmlns:a="http://schemas.openxmlformats.org/drawingml/2006/main" xmlns:r="http://schemas.openxmlformats.org/officeDocument/2006/relationships" xmlns:p="http://schemas.openxmlformats.org/presentationml/2006/main">
  <p:tag name="AS_UNIQUEID" val="8092"/>
</p:tagLst>
</file>

<file path=ppt/tags/tag320.xml><?xml version="1.0" encoding="utf-8"?>
<p:tagLst xmlns:a="http://schemas.openxmlformats.org/drawingml/2006/main" xmlns:r="http://schemas.openxmlformats.org/officeDocument/2006/relationships" xmlns:p="http://schemas.openxmlformats.org/presentationml/2006/main">
  <p:tag name="AS_UNIQUEID" val="8419"/>
</p:tagLst>
</file>

<file path=ppt/tags/tag321.xml><?xml version="1.0" encoding="utf-8"?>
<p:tagLst xmlns:a="http://schemas.openxmlformats.org/drawingml/2006/main" xmlns:r="http://schemas.openxmlformats.org/officeDocument/2006/relationships" xmlns:p="http://schemas.openxmlformats.org/presentationml/2006/main">
  <p:tag name="AS_UNIQUEID" val="8420"/>
</p:tagLst>
</file>

<file path=ppt/tags/tag322.xml><?xml version="1.0" encoding="utf-8"?>
<p:tagLst xmlns:a="http://schemas.openxmlformats.org/drawingml/2006/main" xmlns:r="http://schemas.openxmlformats.org/officeDocument/2006/relationships" xmlns:p="http://schemas.openxmlformats.org/presentationml/2006/main">
  <p:tag name="AS_UNIQUEID" val="8421"/>
</p:tagLst>
</file>

<file path=ppt/tags/tag323.xml><?xml version="1.0" encoding="utf-8"?>
<p:tagLst xmlns:a="http://schemas.openxmlformats.org/drawingml/2006/main" xmlns:r="http://schemas.openxmlformats.org/officeDocument/2006/relationships" xmlns:p="http://schemas.openxmlformats.org/presentationml/2006/main">
  <p:tag name="AS_UNIQUEID" val="8422"/>
</p:tagLst>
</file>

<file path=ppt/tags/tag324.xml><?xml version="1.0" encoding="utf-8"?>
<p:tagLst xmlns:a="http://schemas.openxmlformats.org/drawingml/2006/main" xmlns:r="http://schemas.openxmlformats.org/officeDocument/2006/relationships" xmlns:p="http://schemas.openxmlformats.org/presentationml/2006/main">
  <p:tag name="AS_UNIQUEID" val="8423"/>
</p:tagLst>
</file>

<file path=ppt/tags/tag325.xml><?xml version="1.0" encoding="utf-8"?>
<p:tagLst xmlns:a="http://schemas.openxmlformats.org/drawingml/2006/main" xmlns:r="http://schemas.openxmlformats.org/officeDocument/2006/relationships" xmlns:p="http://schemas.openxmlformats.org/presentationml/2006/main">
  <p:tag name="AS_UNIQUEID" val="8424"/>
</p:tagLst>
</file>

<file path=ppt/tags/tag326.xml><?xml version="1.0" encoding="utf-8"?>
<p:tagLst xmlns:a="http://schemas.openxmlformats.org/drawingml/2006/main" xmlns:r="http://schemas.openxmlformats.org/officeDocument/2006/relationships" xmlns:p="http://schemas.openxmlformats.org/presentationml/2006/main">
  <p:tag name="AS_UNIQUEID" val="8425"/>
</p:tagLst>
</file>

<file path=ppt/tags/tag327.xml><?xml version="1.0" encoding="utf-8"?>
<p:tagLst xmlns:a="http://schemas.openxmlformats.org/drawingml/2006/main" xmlns:r="http://schemas.openxmlformats.org/officeDocument/2006/relationships" xmlns:p="http://schemas.openxmlformats.org/presentationml/2006/main">
  <p:tag name="AS_UNIQUEID" val="8426"/>
</p:tagLst>
</file>

<file path=ppt/tags/tag328.xml><?xml version="1.0" encoding="utf-8"?>
<p:tagLst xmlns:a="http://schemas.openxmlformats.org/drawingml/2006/main" xmlns:r="http://schemas.openxmlformats.org/officeDocument/2006/relationships" xmlns:p="http://schemas.openxmlformats.org/presentationml/2006/main">
  <p:tag name="AS_UNIQUEID" val="8427"/>
</p:tagLst>
</file>

<file path=ppt/tags/tag329.xml><?xml version="1.0" encoding="utf-8"?>
<p:tagLst xmlns:a="http://schemas.openxmlformats.org/drawingml/2006/main" xmlns:r="http://schemas.openxmlformats.org/officeDocument/2006/relationships" xmlns:p="http://schemas.openxmlformats.org/presentationml/2006/main">
  <p:tag name="AS_UNIQUEID" val="8428"/>
</p:tagLst>
</file>

<file path=ppt/tags/tag33.xml><?xml version="1.0" encoding="utf-8"?>
<p:tagLst xmlns:a="http://schemas.openxmlformats.org/drawingml/2006/main" xmlns:r="http://schemas.openxmlformats.org/officeDocument/2006/relationships" xmlns:p="http://schemas.openxmlformats.org/presentationml/2006/main">
  <p:tag name="AS_UNIQUEID" val="8093"/>
</p:tagLst>
</file>

<file path=ppt/tags/tag330.xml><?xml version="1.0" encoding="utf-8"?>
<p:tagLst xmlns:a="http://schemas.openxmlformats.org/drawingml/2006/main" xmlns:r="http://schemas.openxmlformats.org/officeDocument/2006/relationships" xmlns:p="http://schemas.openxmlformats.org/presentationml/2006/main">
  <p:tag name="AS_UNIQUEID" val="8429"/>
</p:tagLst>
</file>

<file path=ppt/tags/tag331.xml><?xml version="1.0" encoding="utf-8"?>
<p:tagLst xmlns:a="http://schemas.openxmlformats.org/drawingml/2006/main" xmlns:r="http://schemas.openxmlformats.org/officeDocument/2006/relationships" xmlns:p="http://schemas.openxmlformats.org/presentationml/2006/main">
  <p:tag name="AS_UNIQUEID" val="8430"/>
</p:tagLst>
</file>

<file path=ppt/tags/tag332.xml><?xml version="1.0" encoding="utf-8"?>
<p:tagLst xmlns:a="http://schemas.openxmlformats.org/drawingml/2006/main" xmlns:r="http://schemas.openxmlformats.org/officeDocument/2006/relationships" xmlns:p="http://schemas.openxmlformats.org/presentationml/2006/main">
  <p:tag name="AS_UNIQUEID" val="8431"/>
</p:tagLst>
</file>

<file path=ppt/tags/tag333.xml><?xml version="1.0" encoding="utf-8"?>
<p:tagLst xmlns:a="http://schemas.openxmlformats.org/drawingml/2006/main" xmlns:r="http://schemas.openxmlformats.org/officeDocument/2006/relationships" xmlns:p="http://schemas.openxmlformats.org/presentationml/2006/main">
  <p:tag name="AS_UNIQUEID" val="8432"/>
</p:tagLst>
</file>

<file path=ppt/tags/tag334.xml><?xml version="1.0" encoding="utf-8"?>
<p:tagLst xmlns:a="http://schemas.openxmlformats.org/drawingml/2006/main" xmlns:r="http://schemas.openxmlformats.org/officeDocument/2006/relationships" xmlns:p="http://schemas.openxmlformats.org/presentationml/2006/main">
  <p:tag name="AS_UNIQUEID" val="8433"/>
</p:tagLst>
</file>

<file path=ppt/tags/tag335.xml><?xml version="1.0" encoding="utf-8"?>
<p:tagLst xmlns:a="http://schemas.openxmlformats.org/drawingml/2006/main" xmlns:r="http://schemas.openxmlformats.org/officeDocument/2006/relationships" xmlns:p="http://schemas.openxmlformats.org/presentationml/2006/main">
  <p:tag name="AS_UNIQUEID" val="8435"/>
</p:tagLst>
</file>

<file path=ppt/tags/tag336.xml><?xml version="1.0" encoding="utf-8"?>
<p:tagLst xmlns:a="http://schemas.openxmlformats.org/drawingml/2006/main" xmlns:r="http://schemas.openxmlformats.org/officeDocument/2006/relationships" xmlns:p="http://schemas.openxmlformats.org/presentationml/2006/main">
  <p:tag name="AS_UNIQUEID" val="8436"/>
</p:tagLst>
</file>

<file path=ppt/tags/tag337.xml><?xml version="1.0" encoding="utf-8"?>
<p:tagLst xmlns:a="http://schemas.openxmlformats.org/drawingml/2006/main" xmlns:r="http://schemas.openxmlformats.org/officeDocument/2006/relationships" xmlns:p="http://schemas.openxmlformats.org/presentationml/2006/main">
  <p:tag name="AS_UNIQUEID" val="8437"/>
</p:tagLst>
</file>

<file path=ppt/tags/tag338.xml><?xml version="1.0" encoding="utf-8"?>
<p:tagLst xmlns:a="http://schemas.openxmlformats.org/drawingml/2006/main" xmlns:r="http://schemas.openxmlformats.org/officeDocument/2006/relationships" xmlns:p="http://schemas.openxmlformats.org/presentationml/2006/main">
  <p:tag name="AS_UNIQUEID" val="8438"/>
</p:tagLst>
</file>

<file path=ppt/tags/tag339.xml><?xml version="1.0" encoding="utf-8"?>
<p:tagLst xmlns:a="http://schemas.openxmlformats.org/drawingml/2006/main" xmlns:r="http://schemas.openxmlformats.org/officeDocument/2006/relationships" xmlns:p="http://schemas.openxmlformats.org/presentationml/2006/main">
  <p:tag name="AS_UNIQUEID" val="8439"/>
</p:tagLst>
</file>

<file path=ppt/tags/tag34.xml><?xml version="1.0" encoding="utf-8"?>
<p:tagLst xmlns:a="http://schemas.openxmlformats.org/drawingml/2006/main" xmlns:r="http://schemas.openxmlformats.org/officeDocument/2006/relationships" xmlns:p="http://schemas.openxmlformats.org/presentationml/2006/main">
  <p:tag name="AS_UNIQUEID" val="8094"/>
</p:tagLst>
</file>

<file path=ppt/tags/tag340.xml><?xml version="1.0" encoding="utf-8"?>
<p:tagLst xmlns:a="http://schemas.openxmlformats.org/drawingml/2006/main" xmlns:r="http://schemas.openxmlformats.org/officeDocument/2006/relationships" xmlns:p="http://schemas.openxmlformats.org/presentationml/2006/main">
  <p:tag name="AS_UNIQUEID" val="8440"/>
</p:tagLst>
</file>

<file path=ppt/tags/tag341.xml><?xml version="1.0" encoding="utf-8"?>
<p:tagLst xmlns:a="http://schemas.openxmlformats.org/drawingml/2006/main" xmlns:r="http://schemas.openxmlformats.org/officeDocument/2006/relationships" xmlns:p="http://schemas.openxmlformats.org/presentationml/2006/main">
  <p:tag name="AS_UNIQUEID" val="8441"/>
</p:tagLst>
</file>

<file path=ppt/tags/tag342.xml><?xml version="1.0" encoding="utf-8"?>
<p:tagLst xmlns:a="http://schemas.openxmlformats.org/drawingml/2006/main" xmlns:r="http://schemas.openxmlformats.org/officeDocument/2006/relationships" xmlns:p="http://schemas.openxmlformats.org/presentationml/2006/main">
  <p:tag name="AS_UNIQUEID" val="8442"/>
</p:tagLst>
</file>

<file path=ppt/tags/tag343.xml><?xml version="1.0" encoding="utf-8"?>
<p:tagLst xmlns:a="http://schemas.openxmlformats.org/drawingml/2006/main" xmlns:r="http://schemas.openxmlformats.org/officeDocument/2006/relationships" xmlns:p="http://schemas.openxmlformats.org/presentationml/2006/main">
  <p:tag name="AS_UNIQUEID" val="8443"/>
</p:tagLst>
</file>

<file path=ppt/tags/tag344.xml><?xml version="1.0" encoding="utf-8"?>
<p:tagLst xmlns:a="http://schemas.openxmlformats.org/drawingml/2006/main" xmlns:r="http://schemas.openxmlformats.org/officeDocument/2006/relationships" xmlns:p="http://schemas.openxmlformats.org/presentationml/2006/main">
  <p:tag name="AS_UNIQUEID" val="8444"/>
</p:tagLst>
</file>

<file path=ppt/tags/tag345.xml><?xml version="1.0" encoding="utf-8"?>
<p:tagLst xmlns:a="http://schemas.openxmlformats.org/drawingml/2006/main" xmlns:r="http://schemas.openxmlformats.org/officeDocument/2006/relationships" xmlns:p="http://schemas.openxmlformats.org/presentationml/2006/main">
  <p:tag name="AS_UNIQUEID" val="8446"/>
</p:tagLst>
</file>

<file path=ppt/tags/tag346.xml><?xml version="1.0" encoding="utf-8"?>
<p:tagLst xmlns:a="http://schemas.openxmlformats.org/drawingml/2006/main" xmlns:r="http://schemas.openxmlformats.org/officeDocument/2006/relationships" xmlns:p="http://schemas.openxmlformats.org/presentationml/2006/main">
  <p:tag name="AS_UNIQUEID" val="8447"/>
</p:tagLst>
</file>

<file path=ppt/tags/tag347.xml><?xml version="1.0" encoding="utf-8"?>
<p:tagLst xmlns:a="http://schemas.openxmlformats.org/drawingml/2006/main" xmlns:r="http://schemas.openxmlformats.org/officeDocument/2006/relationships" xmlns:p="http://schemas.openxmlformats.org/presentationml/2006/main">
  <p:tag name="AS_UNIQUEID" val="8448"/>
</p:tagLst>
</file>

<file path=ppt/tags/tag348.xml><?xml version="1.0" encoding="utf-8"?>
<p:tagLst xmlns:a="http://schemas.openxmlformats.org/drawingml/2006/main" xmlns:r="http://schemas.openxmlformats.org/officeDocument/2006/relationships" xmlns:p="http://schemas.openxmlformats.org/presentationml/2006/main">
  <p:tag name="AS_UNIQUEID" val="8449"/>
</p:tagLst>
</file>

<file path=ppt/tags/tag349.xml><?xml version="1.0" encoding="utf-8"?>
<p:tagLst xmlns:a="http://schemas.openxmlformats.org/drawingml/2006/main" xmlns:r="http://schemas.openxmlformats.org/officeDocument/2006/relationships" xmlns:p="http://schemas.openxmlformats.org/presentationml/2006/main">
  <p:tag name="AS_UNIQUEID" val="8450"/>
</p:tagLst>
</file>

<file path=ppt/tags/tag35.xml><?xml version="1.0" encoding="utf-8"?>
<p:tagLst xmlns:a="http://schemas.openxmlformats.org/drawingml/2006/main" xmlns:r="http://schemas.openxmlformats.org/officeDocument/2006/relationships" xmlns:p="http://schemas.openxmlformats.org/presentationml/2006/main">
  <p:tag name="AS_UNIQUEID" val="8095"/>
</p:tagLst>
</file>

<file path=ppt/tags/tag350.xml><?xml version="1.0" encoding="utf-8"?>
<p:tagLst xmlns:a="http://schemas.openxmlformats.org/drawingml/2006/main" xmlns:r="http://schemas.openxmlformats.org/officeDocument/2006/relationships" xmlns:p="http://schemas.openxmlformats.org/presentationml/2006/main">
  <p:tag name="AS_UNIQUEID" val="8451"/>
</p:tagLst>
</file>

<file path=ppt/tags/tag351.xml><?xml version="1.0" encoding="utf-8"?>
<p:tagLst xmlns:a="http://schemas.openxmlformats.org/drawingml/2006/main" xmlns:r="http://schemas.openxmlformats.org/officeDocument/2006/relationships" xmlns:p="http://schemas.openxmlformats.org/presentationml/2006/main">
  <p:tag name="AS_UNIQUEID" val="8452"/>
</p:tagLst>
</file>

<file path=ppt/tags/tag352.xml><?xml version="1.0" encoding="utf-8"?>
<p:tagLst xmlns:a="http://schemas.openxmlformats.org/drawingml/2006/main" xmlns:r="http://schemas.openxmlformats.org/officeDocument/2006/relationships" xmlns:p="http://schemas.openxmlformats.org/presentationml/2006/main">
  <p:tag name="AS_UNIQUEID" val="8453"/>
</p:tagLst>
</file>

<file path=ppt/tags/tag353.xml><?xml version="1.0" encoding="utf-8"?>
<p:tagLst xmlns:a="http://schemas.openxmlformats.org/drawingml/2006/main" xmlns:r="http://schemas.openxmlformats.org/officeDocument/2006/relationships" xmlns:p="http://schemas.openxmlformats.org/presentationml/2006/main">
  <p:tag name="AS_UNIQUEID" val="8454"/>
</p:tagLst>
</file>

<file path=ppt/tags/tag354.xml><?xml version="1.0" encoding="utf-8"?>
<p:tagLst xmlns:a="http://schemas.openxmlformats.org/drawingml/2006/main" xmlns:r="http://schemas.openxmlformats.org/officeDocument/2006/relationships" xmlns:p="http://schemas.openxmlformats.org/presentationml/2006/main">
  <p:tag name="AS_UNIQUEID" val="8455"/>
</p:tagLst>
</file>

<file path=ppt/tags/tag355.xml><?xml version="1.0" encoding="utf-8"?>
<p:tagLst xmlns:a="http://schemas.openxmlformats.org/drawingml/2006/main" xmlns:r="http://schemas.openxmlformats.org/officeDocument/2006/relationships" xmlns:p="http://schemas.openxmlformats.org/presentationml/2006/main">
  <p:tag name="AS_UNIQUEID" val="8456"/>
</p:tagLst>
</file>

<file path=ppt/tags/tag356.xml><?xml version="1.0" encoding="utf-8"?>
<p:tagLst xmlns:a="http://schemas.openxmlformats.org/drawingml/2006/main" xmlns:r="http://schemas.openxmlformats.org/officeDocument/2006/relationships" xmlns:p="http://schemas.openxmlformats.org/presentationml/2006/main">
  <p:tag name="AS_UNIQUEID" val="8457"/>
</p:tagLst>
</file>

<file path=ppt/tags/tag357.xml><?xml version="1.0" encoding="utf-8"?>
<p:tagLst xmlns:a="http://schemas.openxmlformats.org/drawingml/2006/main" xmlns:r="http://schemas.openxmlformats.org/officeDocument/2006/relationships" xmlns:p="http://schemas.openxmlformats.org/presentationml/2006/main">
  <p:tag name="AS_UNIQUEID" val="8458"/>
</p:tagLst>
</file>

<file path=ppt/tags/tag358.xml><?xml version="1.0" encoding="utf-8"?>
<p:tagLst xmlns:a="http://schemas.openxmlformats.org/drawingml/2006/main" xmlns:r="http://schemas.openxmlformats.org/officeDocument/2006/relationships" xmlns:p="http://schemas.openxmlformats.org/presentationml/2006/main">
  <p:tag name="AS_UNIQUEID" val="8459"/>
</p:tagLst>
</file>

<file path=ppt/tags/tag359.xml><?xml version="1.0" encoding="utf-8"?>
<p:tagLst xmlns:a="http://schemas.openxmlformats.org/drawingml/2006/main" xmlns:r="http://schemas.openxmlformats.org/officeDocument/2006/relationships" xmlns:p="http://schemas.openxmlformats.org/presentationml/2006/main">
  <p:tag name="AS_UNIQUEID" val="8460"/>
</p:tagLst>
</file>

<file path=ppt/tags/tag36.xml><?xml version="1.0" encoding="utf-8"?>
<p:tagLst xmlns:a="http://schemas.openxmlformats.org/drawingml/2006/main" xmlns:r="http://schemas.openxmlformats.org/officeDocument/2006/relationships" xmlns:p="http://schemas.openxmlformats.org/presentationml/2006/main">
  <p:tag name="AS_UNIQUEID" val="8096"/>
</p:tagLst>
</file>

<file path=ppt/tags/tag360.xml><?xml version="1.0" encoding="utf-8"?>
<p:tagLst xmlns:a="http://schemas.openxmlformats.org/drawingml/2006/main" xmlns:r="http://schemas.openxmlformats.org/officeDocument/2006/relationships" xmlns:p="http://schemas.openxmlformats.org/presentationml/2006/main">
  <p:tag name="AS_UNIQUEID" val="8461"/>
</p:tagLst>
</file>

<file path=ppt/tags/tag361.xml><?xml version="1.0" encoding="utf-8"?>
<p:tagLst xmlns:a="http://schemas.openxmlformats.org/drawingml/2006/main" xmlns:r="http://schemas.openxmlformats.org/officeDocument/2006/relationships" xmlns:p="http://schemas.openxmlformats.org/presentationml/2006/main">
  <p:tag name="AS_UNIQUEID" val="8463"/>
</p:tagLst>
</file>

<file path=ppt/tags/tag362.xml><?xml version="1.0" encoding="utf-8"?>
<p:tagLst xmlns:a="http://schemas.openxmlformats.org/drawingml/2006/main" xmlns:r="http://schemas.openxmlformats.org/officeDocument/2006/relationships" xmlns:p="http://schemas.openxmlformats.org/presentationml/2006/main">
  <p:tag name="AS_UNIQUEID" val="8464"/>
</p:tagLst>
</file>

<file path=ppt/tags/tag363.xml><?xml version="1.0" encoding="utf-8"?>
<p:tagLst xmlns:a="http://schemas.openxmlformats.org/drawingml/2006/main" xmlns:r="http://schemas.openxmlformats.org/officeDocument/2006/relationships" xmlns:p="http://schemas.openxmlformats.org/presentationml/2006/main">
  <p:tag name="AS_UNIQUEID" val="8465"/>
</p:tagLst>
</file>

<file path=ppt/tags/tag364.xml><?xml version="1.0" encoding="utf-8"?>
<p:tagLst xmlns:a="http://schemas.openxmlformats.org/drawingml/2006/main" xmlns:r="http://schemas.openxmlformats.org/officeDocument/2006/relationships" xmlns:p="http://schemas.openxmlformats.org/presentationml/2006/main">
  <p:tag name="AS_UNIQUEID" val="8466"/>
</p:tagLst>
</file>

<file path=ppt/tags/tag365.xml><?xml version="1.0" encoding="utf-8"?>
<p:tagLst xmlns:a="http://schemas.openxmlformats.org/drawingml/2006/main" xmlns:r="http://schemas.openxmlformats.org/officeDocument/2006/relationships" xmlns:p="http://schemas.openxmlformats.org/presentationml/2006/main">
  <p:tag name="AS_UNIQUEID" val="8468"/>
</p:tagLst>
</file>

<file path=ppt/tags/tag366.xml><?xml version="1.0" encoding="utf-8"?>
<p:tagLst xmlns:a="http://schemas.openxmlformats.org/drawingml/2006/main" xmlns:r="http://schemas.openxmlformats.org/officeDocument/2006/relationships" xmlns:p="http://schemas.openxmlformats.org/presentationml/2006/main">
  <p:tag name="AS_UNIQUEID" val="8469"/>
</p:tagLst>
</file>

<file path=ppt/tags/tag367.xml><?xml version="1.0" encoding="utf-8"?>
<p:tagLst xmlns:a="http://schemas.openxmlformats.org/drawingml/2006/main" xmlns:r="http://schemas.openxmlformats.org/officeDocument/2006/relationships" xmlns:p="http://schemas.openxmlformats.org/presentationml/2006/main">
  <p:tag name="AS_UNIQUEID" val="8470"/>
</p:tagLst>
</file>

<file path=ppt/tags/tag368.xml><?xml version="1.0" encoding="utf-8"?>
<p:tagLst xmlns:a="http://schemas.openxmlformats.org/drawingml/2006/main" xmlns:r="http://schemas.openxmlformats.org/officeDocument/2006/relationships" xmlns:p="http://schemas.openxmlformats.org/presentationml/2006/main">
  <p:tag name="AS_UNIQUEID" val="8471"/>
</p:tagLst>
</file>

<file path=ppt/tags/tag369.xml><?xml version="1.0" encoding="utf-8"?>
<p:tagLst xmlns:a="http://schemas.openxmlformats.org/drawingml/2006/main" xmlns:r="http://schemas.openxmlformats.org/officeDocument/2006/relationships" xmlns:p="http://schemas.openxmlformats.org/presentationml/2006/main">
  <p:tag name="AS_UNIQUEID" val="8472"/>
</p:tagLst>
</file>

<file path=ppt/tags/tag37.xml><?xml version="1.0" encoding="utf-8"?>
<p:tagLst xmlns:a="http://schemas.openxmlformats.org/drawingml/2006/main" xmlns:r="http://schemas.openxmlformats.org/officeDocument/2006/relationships" xmlns:p="http://schemas.openxmlformats.org/presentationml/2006/main">
  <p:tag name="AS_UNIQUEID" val="8098"/>
</p:tagLst>
</file>

<file path=ppt/tags/tag370.xml><?xml version="1.0" encoding="utf-8"?>
<p:tagLst xmlns:a="http://schemas.openxmlformats.org/drawingml/2006/main" xmlns:r="http://schemas.openxmlformats.org/officeDocument/2006/relationships" xmlns:p="http://schemas.openxmlformats.org/presentationml/2006/main">
  <p:tag name="AS_UNIQUEID" val="8474"/>
</p:tagLst>
</file>

<file path=ppt/tags/tag371.xml><?xml version="1.0" encoding="utf-8"?>
<p:tagLst xmlns:a="http://schemas.openxmlformats.org/drawingml/2006/main" xmlns:r="http://schemas.openxmlformats.org/officeDocument/2006/relationships" xmlns:p="http://schemas.openxmlformats.org/presentationml/2006/main">
  <p:tag name="AS_UNIQUEID" val="8475"/>
</p:tagLst>
</file>

<file path=ppt/tags/tag372.xml><?xml version="1.0" encoding="utf-8"?>
<p:tagLst xmlns:a="http://schemas.openxmlformats.org/drawingml/2006/main" xmlns:r="http://schemas.openxmlformats.org/officeDocument/2006/relationships" xmlns:p="http://schemas.openxmlformats.org/presentationml/2006/main">
  <p:tag name="AS_UNIQUEID" val="8476"/>
</p:tagLst>
</file>

<file path=ppt/tags/tag373.xml><?xml version="1.0" encoding="utf-8"?>
<p:tagLst xmlns:a="http://schemas.openxmlformats.org/drawingml/2006/main" xmlns:r="http://schemas.openxmlformats.org/officeDocument/2006/relationships" xmlns:p="http://schemas.openxmlformats.org/presentationml/2006/main">
  <p:tag name="AS_UNIQUEID" val="8478"/>
</p:tagLst>
</file>

<file path=ppt/tags/tag374.xml><?xml version="1.0" encoding="utf-8"?>
<p:tagLst xmlns:a="http://schemas.openxmlformats.org/drawingml/2006/main" xmlns:r="http://schemas.openxmlformats.org/officeDocument/2006/relationships" xmlns:p="http://schemas.openxmlformats.org/presentationml/2006/main">
  <p:tag name="AS_UNIQUEID" val="8479"/>
</p:tagLst>
</file>

<file path=ppt/tags/tag375.xml><?xml version="1.0" encoding="utf-8"?>
<p:tagLst xmlns:a="http://schemas.openxmlformats.org/drawingml/2006/main" xmlns:r="http://schemas.openxmlformats.org/officeDocument/2006/relationships" xmlns:p="http://schemas.openxmlformats.org/presentationml/2006/main">
  <p:tag name="AS_UNIQUEID" val="8480"/>
</p:tagLst>
</file>

<file path=ppt/tags/tag376.xml><?xml version="1.0" encoding="utf-8"?>
<p:tagLst xmlns:a="http://schemas.openxmlformats.org/drawingml/2006/main" xmlns:r="http://schemas.openxmlformats.org/officeDocument/2006/relationships" xmlns:p="http://schemas.openxmlformats.org/presentationml/2006/main">
  <p:tag name="AS_UNIQUEID" val="8481"/>
</p:tagLst>
</file>

<file path=ppt/tags/tag377.xml><?xml version="1.0" encoding="utf-8"?>
<p:tagLst xmlns:a="http://schemas.openxmlformats.org/drawingml/2006/main" xmlns:r="http://schemas.openxmlformats.org/officeDocument/2006/relationships" xmlns:p="http://schemas.openxmlformats.org/presentationml/2006/main">
  <p:tag name="AS_UNIQUEID" val="8482"/>
</p:tagLst>
</file>

<file path=ppt/tags/tag378.xml><?xml version="1.0" encoding="utf-8"?>
<p:tagLst xmlns:a="http://schemas.openxmlformats.org/drawingml/2006/main" xmlns:r="http://schemas.openxmlformats.org/officeDocument/2006/relationships" xmlns:p="http://schemas.openxmlformats.org/presentationml/2006/main">
  <p:tag name="AS_UNIQUEID" val="8483"/>
</p:tagLst>
</file>

<file path=ppt/tags/tag379.xml><?xml version="1.0" encoding="utf-8"?>
<p:tagLst xmlns:a="http://schemas.openxmlformats.org/drawingml/2006/main" xmlns:r="http://schemas.openxmlformats.org/officeDocument/2006/relationships" xmlns:p="http://schemas.openxmlformats.org/presentationml/2006/main">
  <p:tag name="AS_UNIQUEID" val="8484"/>
</p:tagLst>
</file>

<file path=ppt/tags/tag38.xml><?xml version="1.0" encoding="utf-8"?>
<p:tagLst xmlns:a="http://schemas.openxmlformats.org/drawingml/2006/main" xmlns:r="http://schemas.openxmlformats.org/officeDocument/2006/relationships" xmlns:p="http://schemas.openxmlformats.org/presentationml/2006/main">
  <p:tag name="AS_UNIQUEID" val="8099"/>
</p:tagLst>
</file>

<file path=ppt/tags/tag380.xml><?xml version="1.0" encoding="utf-8"?>
<p:tagLst xmlns:a="http://schemas.openxmlformats.org/drawingml/2006/main" xmlns:r="http://schemas.openxmlformats.org/officeDocument/2006/relationships" xmlns:p="http://schemas.openxmlformats.org/presentationml/2006/main">
  <p:tag name="AS_UNIQUEID" val="8485"/>
</p:tagLst>
</file>

<file path=ppt/tags/tag381.xml><?xml version="1.0" encoding="utf-8"?>
<p:tagLst xmlns:a="http://schemas.openxmlformats.org/drawingml/2006/main" xmlns:r="http://schemas.openxmlformats.org/officeDocument/2006/relationships" xmlns:p="http://schemas.openxmlformats.org/presentationml/2006/main">
  <p:tag name="AS_UNIQUEID" val="8486"/>
</p:tagLst>
</file>

<file path=ppt/tags/tag382.xml><?xml version="1.0" encoding="utf-8"?>
<p:tagLst xmlns:a="http://schemas.openxmlformats.org/drawingml/2006/main" xmlns:r="http://schemas.openxmlformats.org/officeDocument/2006/relationships" xmlns:p="http://schemas.openxmlformats.org/presentationml/2006/main">
  <p:tag name="AS_UNIQUEID" val="8487"/>
</p:tagLst>
</file>

<file path=ppt/tags/tag383.xml><?xml version="1.0" encoding="utf-8"?>
<p:tagLst xmlns:a="http://schemas.openxmlformats.org/drawingml/2006/main" xmlns:r="http://schemas.openxmlformats.org/officeDocument/2006/relationships" xmlns:p="http://schemas.openxmlformats.org/presentationml/2006/main">
  <p:tag name="AS_UNIQUEID" val="8488"/>
</p:tagLst>
</file>

<file path=ppt/tags/tag384.xml><?xml version="1.0" encoding="utf-8"?>
<p:tagLst xmlns:a="http://schemas.openxmlformats.org/drawingml/2006/main" xmlns:r="http://schemas.openxmlformats.org/officeDocument/2006/relationships" xmlns:p="http://schemas.openxmlformats.org/presentationml/2006/main">
  <p:tag name="AS_UNIQUEID" val="8489"/>
</p:tagLst>
</file>

<file path=ppt/tags/tag385.xml><?xml version="1.0" encoding="utf-8"?>
<p:tagLst xmlns:a="http://schemas.openxmlformats.org/drawingml/2006/main" xmlns:r="http://schemas.openxmlformats.org/officeDocument/2006/relationships" xmlns:p="http://schemas.openxmlformats.org/presentationml/2006/main">
  <p:tag name="AS_UNIQUEID" val="8490"/>
</p:tagLst>
</file>

<file path=ppt/tags/tag386.xml><?xml version="1.0" encoding="utf-8"?>
<p:tagLst xmlns:a="http://schemas.openxmlformats.org/drawingml/2006/main" xmlns:r="http://schemas.openxmlformats.org/officeDocument/2006/relationships" xmlns:p="http://schemas.openxmlformats.org/presentationml/2006/main">
  <p:tag name="AS_UNIQUEID" val="8491"/>
</p:tagLst>
</file>

<file path=ppt/tags/tag387.xml><?xml version="1.0" encoding="utf-8"?>
<p:tagLst xmlns:a="http://schemas.openxmlformats.org/drawingml/2006/main" xmlns:r="http://schemas.openxmlformats.org/officeDocument/2006/relationships" xmlns:p="http://schemas.openxmlformats.org/presentationml/2006/main">
  <p:tag name="AS_UNIQUEID" val="8492"/>
</p:tagLst>
</file>

<file path=ppt/tags/tag388.xml><?xml version="1.0" encoding="utf-8"?>
<p:tagLst xmlns:a="http://schemas.openxmlformats.org/drawingml/2006/main" xmlns:r="http://schemas.openxmlformats.org/officeDocument/2006/relationships" xmlns:p="http://schemas.openxmlformats.org/presentationml/2006/main">
  <p:tag name="AS_UNIQUEID" val="8493"/>
</p:tagLst>
</file>

<file path=ppt/tags/tag389.xml><?xml version="1.0" encoding="utf-8"?>
<p:tagLst xmlns:a="http://schemas.openxmlformats.org/drawingml/2006/main" xmlns:r="http://schemas.openxmlformats.org/officeDocument/2006/relationships" xmlns:p="http://schemas.openxmlformats.org/presentationml/2006/main">
  <p:tag name="AS_UNIQUEID" val="8494"/>
</p:tagLst>
</file>

<file path=ppt/tags/tag39.xml><?xml version="1.0" encoding="utf-8"?>
<p:tagLst xmlns:a="http://schemas.openxmlformats.org/drawingml/2006/main" xmlns:r="http://schemas.openxmlformats.org/officeDocument/2006/relationships" xmlns:p="http://schemas.openxmlformats.org/presentationml/2006/main">
  <p:tag name="AS_UNIQUEID" val="8100"/>
</p:tagLst>
</file>

<file path=ppt/tags/tag390.xml><?xml version="1.0" encoding="utf-8"?>
<p:tagLst xmlns:a="http://schemas.openxmlformats.org/drawingml/2006/main" xmlns:r="http://schemas.openxmlformats.org/officeDocument/2006/relationships" xmlns:p="http://schemas.openxmlformats.org/presentationml/2006/main">
  <p:tag name="AS_UNIQUEID" val="8495"/>
</p:tagLst>
</file>

<file path=ppt/tags/tag391.xml><?xml version="1.0" encoding="utf-8"?>
<p:tagLst xmlns:a="http://schemas.openxmlformats.org/drawingml/2006/main" xmlns:r="http://schemas.openxmlformats.org/officeDocument/2006/relationships" xmlns:p="http://schemas.openxmlformats.org/presentationml/2006/main">
  <p:tag name="AS_UNIQUEID" val="8496"/>
</p:tagLst>
</file>

<file path=ppt/tags/tag392.xml><?xml version="1.0" encoding="utf-8"?>
<p:tagLst xmlns:a="http://schemas.openxmlformats.org/drawingml/2006/main" xmlns:r="http://schemas.openxmlformats.org/officeDocument/2006/relationships" xmlns:p="http://schemas.openxmlformats.org/presentationml/2006/main">
  <p:tag name="AS_UNIQUEID" val="8497"/>
</p:tagLst>
</file>

<file path=ppt/tags/tag393.xml><?xml version="1.0" encoding="utf-8"?>
<p:tagLst xmlns:a="http://schemas.openxmlformats.org/drawingml/2006/main" xmlns:r="http://schemas.openxmlformats.org/officeDocument/2006/relationships" xmlns:p="http://schemas.openxmlformats.org/presentationml/2006/main">
  <p:tag name="AS_UNIQUEID" val="8498"/>
</p:tagLst>
</file>

<file path=ppt/tags/tag394.xml><?xml version="1.0" encoding="utf-8"?>
<p:tagLst xmlns:a="http://schemas.openxmlformats.org/drawingml/2006/main" xmlns:r="http://schemas.openxmlformats.org/officeDocument/2006/relationships" xmlns:p="http://schemas.openxmlformats.org/presentationml/2006/main">
  <p:tag name="AS_UNIQUEID" val="8499"/>
</p:tagLst>
</file>

<file path=ppt/tags/tag395.xml><?xml version="1.0" encoding="utf-8"?>
<p:tagLst xmlns:a="http://schemas.openxmlformats.org/drawingml/2006/main" xmlns:r="http://schemas.openxmlformats.org/officeDocument/2006/relationships" xmlns:p="http://schemas.openxmlformats.org/presentationml/2006/main">
  <p:tag name="AS_UNIQUEID" val="8500"/>
</p:tagLst>
</file>

<file path=ppt/tags/tag396.xml><?xml version="1.0" encoding="utf-8"?>
<p:tagLst xmlns:a="http://schemas.openxmlformats.org/drawingml/2006/main" xmlns:r="http://schemas.openxmlformats.org/officeDocument/2006/relationships" xmlns:p="http://schemas.openxmlformats.org/presentationml/2006/main">
  <p:tag name="AS_UNIQUEID" val="8501"/>
</p:tagLst>
</file>

<file path=ppt/tags/tag397.xml><?xml version="1.0" encoding="utf-8"?>
<p:tagLst xmlns:a="http://schemas.openxmlformats.org/drawingml/2006/main" xmlns:r="http://schemas.openxmlformats.org/officeDocument/2006/relationships" xmlns:p="http://schemas.openxmlformats.org/presentationml/2006/main">
  <p:tag name="AS_UNIQUEID" val="8502"/>
</p:tagLst>
</file>

<file path=ppt/tags/tag398.xml><?xml version="1.0" encoding="utf-8"?>
<p:tagLst xmlns:a="http://schemas.openxmlformats.org/drawingml/2006/main" xmlns:r="http://schemas.openxmlformats.org/officeDocument/2006/relationships" xmlns:p="http://schemas.openxmlformats.org/presentationml/2006/main">
  <p:tag name="AS_UNIQUEID" val="8503"/>
</p:tagLst>
</file>

<file path=ppt/tags/tag399.xml><?xml version="1.0" encoding="utf-8"?>
<p:tagLst xmlns:a="http://schemas.openxmlformats.org/drawingml/2006/main" xmlns:r="http://schemas.openxmlformats.org/officeDocument/2006/relationships" xmlns:p="http://schemas.openxmlformats.org/presentationml/2006/main">
  <p:tag name="AS_UNIQUEID" val="8504"/>
</p:tagLst>
</file>

<file path=ppt/tags/tag4.xml><?xml version="1.0" encoding="utf-8"?>
<p:tagLst xmlns:a="http://schemas.openxmlformats.org/drawingml/2006/main" xmlns:r="http://schemas.openxmlformats.org/officeDocument/2006/relationships" xmlns:p="http://schemas.openxmlformats.org/presentationml/2006/main">
  <p:tag name="AS_UNIQUEID" val="8205"/>
</p:tagLst>
</file>

<file path=ppt/tags/tag40.xml><?xml version="1.0" encoding="utf-8"?>
<p:tagLst xmlns:a="http://schemas.openxmlformats.org/drawingml/2006/main" xmlns:r="http://schemas.openxmlformats.org/officeDocument/2006/relationships" xmlns:p="http://schemas.openxmlformats.org/presentationml/2006/main">
  <p:tag name="AS_UNIQUEID" val="8101"/>
</p:tagLst>
</file>

<file path=ppt/tags/tag400.xml><?xml version="1.0" encoding="utf-8"?>
<p:tagLst xmlns:a="http://schemas.openxmlformats.org/drawingml/2006/main" xmlns:r="http://schemas.openxmlformats.org/officeDocument/2006/relationships" xmlns:p="http://schemas.openxmlformats.org/presentationml/2006/main">
  <p:tag name="AS_UNIQUEID" val="8505"/>
</p:tagLst>
</file>

<file path=ppt/tags/tag401.xml><?xml version="1.0" encoding="utf-8"?>
<p:tagLst xmlns:a="http://schemas.openxmlformats.org/drawingml/2006/main" xmlns:r="http://schemas.openxmlformats.org/officeDocument/2006/relationships" xmlns:p="http://schemas.openxmlformats.org/presentationml/2006/main">
  <p:tag name="AS_UNIQUEID" val="8506"/>
</p:tagLst>
</file>

<file path=ppt/tags/tag402.xml><?xml version="1.0" encoding="utf-8"?>
<p:tagLst xmlns:a="http://schemas.openxmlformats.org/drawingml/2006/main" xmlns:r="http://schemas.openxmlformats.org/officeDocument/2006/relationships" xmlns:p="http://schemas.openxmlformats.org/presentationml/2006/main">
  <p:tag name="AS_UNIQUEID" val="8507"/>
</p:tagLst>
</file>

<file path=ppt/tags/tag403.xml><?xml version="1.0" encoding="utf-8"?>
<p:tagLst xmlns:a="http://schemas.openxmlformats.org/drawingml/2006/main" xmlns:r="http://schemas.openxmlformats.org/officeDocument/2006/relationships" xmlns:p="http://schemas.openxmlformats.org/presentationml/2006/main">
  <p:tag name="AS_UNIQUEID" val="8508"/>
</p:tagLst>
</file>

<file path=ppt/tags/tag404.xml><?xml version="1.0" encoding="utf-8"?>
<p:tagLst xmlns:a="http://schemas.openxmlformats.org/drawingml/2006/main" xmlns:r="http://schemas.openxmlformats.org/officeDocument/2006/relationships" xmlns:p="http://schemas.openxmlformats.org/presentationml/2006/main">
  <p:tag name="AS_UNIQUEID" val="8509"/>
</p:tagLst>
</file>

<file path=ppt/tags/tag405.xml><?xml version="1.0" encoding="utf-8"?>
<p:tagLst xmlns:a="http://schemas.openxmlformats.org/drawingml/2006/main" xmlns:r="http://schemas.openxmlformats.org/officeDocument/2006/relationships" xmlns:p="http://schemas.openxmlformats.org/presentationml/2006/main">
  <p:tag name="AS_UNIQUEID" val="8510"/>
</p:tagLst>
</file>

<file path=ppt/tags/tag406.xml><?xml version="1.0" encoding="utf-8"?>
<p:tagLst xmlns:a="http://schemas.openxmlformats.org/drawingml/2006/main" xmlns:r="http://schemas.openxmlformats.org/officeDocument/2006/relationships" xmlns:p="http://schemas.openxmlformats.org/presentationml/2006/main">
  <p:tag name="AS_UNIQUEID" val="8511"/>
</p:tagLst>
</file>

<file path=ppt/tags/tag407.xml><?xml version="1.0" encoding="utf-8"?>
<p:tagLst xmlns:a="http://schemas.openxmlformats.org/drawingml/2006/main" xmlns:r="http://schemas.openxmlformats.org/officeDocument/2006/relationships" xmlns:p="http://schemas.openxmlformats.org/presentationml/2006/main">
  <p:tag name="AS_UNIQUEID" val="8512"/>
</p:tagLst>
</file>

<file path=ppt/tags/tag408.xml><?xml version="1.0" encoding="utf-8"?>
<p:tagLst xmlns:a="http://schemas.openxmlformats.org/drawingml/2006/main" xmlns:r="http://schemas.openxmlformats.org/officeDocument/2006/relationships" xmlns:p="http://schemas.openxmlformats.org/presentationml/2006/main">
  <p:tag name="AS_UNIQUEID" val="8513"/>
</p:tagLst>
</file>

<file path=ppt/tags/tag409.xml><?xml version="1.0" encoding="utf-8"?>
<p:tagLst xmlns:a="http://schemas.openxmlformats.org/drawingml/2006/main" xmlns:r="http://schemas.openxmlformats.org/officeDocument/2006/relationships" xmlns:p="http://schemas.openxmlformats.org/presentationml/2006/main">
  <p:tag name="AS_UNIQUEID" val="8514"/>
</p:tagLst>
</file>

<file path=ppt/tags/tag41.xml><?xml version="1.0" encoding="utf-8"?>
<p:tagLst xmlns:a="http://schemas.openxmlformats.org/drawingml/2006/main" xmlns:r="http://schemas.openxmlformats.org/officeDocument/2006/relationships" xmlns:p="http://schemas.openxmlformats.org/presentationml/2006/main">
  <p:tag name="AS_UNIQUEID" val="8102"/>
</p:tagLst>
</file>

<file path=ppt/tags/tag410.xml><?xml version="1.0" encoding="utf-8"?>
<p:tagLst xmlns:a="http://schemas.openxmlformats.org/drawingml/2006/main" xmlns:r="http://schemas.openxmlformats.org/officeDocument/2006/relationships" xmlns:p="http://schemas.openxmlformats.org/presentationml/2006/main">
  <p:tag name="AS_UNIQUEID" val="8515"/>
</p:tagLst>
</file>

<file path=ppt/tags/tag411.xml><?xml version="1.0" encoding="utf-8"?>
<p:tagLst xmlns:a="http://schemas.openxmlformats.org/drawingml/2006/main" xmlns:r="http://schemas.openxmlformats.org/officeDocument/2006/relationships" xmlns:p="http://schemas.openxmlformats.org/presentationml/2006/main">
  <p:tag name="AS_UNIQUEID" val="8516"/>
</p:tagLst>
</file>

<file path=ppt/tags/tag412.xml><?xml version="1.0" encoding="utf-8"?>
<p:tagLst xmlns:a="http://schemas.openxmlformats.org/drawingml/2006/main" xmlns:r="http://schemas.openxmlformats.org/officeDocument/2006/relationships" xmlns:p="http://schemas.openxmlformats.org/presentationml/2006/main">
  <p:tag name="AS_UNIQUEID" val="8517"/>
</p:tagLst>
</file>

<file path=ppt/tags/tag413.xml><?xml version="1.0" encoding="utf-8"?>
<p:tagLst xmlns:a="http://schemas.openxmlformats.org/drawingml/2006/main" xmlns:r="http://schemas.openxmlformats.org/officeDocument/2006/relationships" xmlns:p="http://schemas.openxmlformats.org/presentationml/2006/main">
  <p:tag name="AS_UNIQUEID" val="8518"/>
</p:tagLst>
</file>

<file path=ppt/tags/tag414.xml><?xml version="1.0" encoding="utf-8"?>
<p:tagLst xmlns:a="http://schemas.openxmlformats.org/drawingml/2006/main" xmlns:r="http://schemas.openxmlformats.org/officeDocument/2006/relationships" xmlns:p="http://schemas.openxmlformats.org/presentationml/2006/main">
  <p:tag name="AS_UNIQUEID" val="8519"/>
</p:tagLst>
</file>

<file path=ppt/tags/tag415.xml><?xml version="1.0" encoding="utf-8"?>
<p:tagLst xmlns:a="http://schemas.openxmlformats.org/drawingml/2006/main" xmlns:r="http://schemas.openxmlformats.org/officeDocument/2006/relationships" xmlns:p="http://schemas.openxmlformats.org/presentationml/2006/main">
  <p:tag name="AS_UNIQUEID" val="8520"/>
</p:tagLst>
</file>

<file path=ppt/tags/tag416.xml><?xml version="1.0" encoding="utf-8"?>
<p:tagLst xmlns:a="http://schemas.openxmlformats.org/drawingml/2006/main" xmlns:r="http://schemas.openxmlformats.org/officeDocument/2006/relationships" xmlns:p="http://schemas.openxmlformats.org/presentationml/2006/main">
  <p:tag name="AS_UNIQUEID" val="8521"/>
</p:tagLst>
</file>

<file path=ppt/tags/tag417.xml><?xml version="1.0" encoding="utf-8"?>
<p:tagLst xmlns:a="http://schemas.openxmlformats.org/drawingml/2006/main" xmlns:r="http://schemas.openxmlformats.org/officeDocument/2006/relationships" xmlns:p="http://schemas.openxmlformats.org/presentationml/2006/main">
  <p:tag name="AS_UNIQUEID" val="8528"/>
</p:tagLst>
</file>

<file path=ppt/tags/tag418.xml><?xml version="1.0" encoding="utf-8"?>
<p:tagLst xmlns:a="http://schemas.openxmlformats.org/drawingml/2006/main" xmlns:r="http://schemas.openxmlformats.org/officeDocument/2006/relationships" xmlns:p="http://schemas.openxmlformats.org/presentationml/2006/main">
  <p:tag name="AS_UNIQUEID" val="8529"/>
</p:tagLst>
</file>

<file path=ppt/tags/tag419.xml><?xml version="1.0" encoding="utf-8"?>
<p:tagLst xmlns:a="http://schemas.openxmlformats.org/drawingml/2006/main" xmlns:r="http://schemas.openxmlformats.org/officeDocument/2006/relationships" xmlns:p="http://schemas.openxmlformats.org/presentationml/2006/main">
  <p:tag name="AS_UNIQUEID" val="8532"/>
</p:tagLst>
</file>

<file path=ppt/tags/tag42.xml><?xml version="1.0" encoding="utf-8"?>
<p:tagLst xmlns:a="http://schemas.openxmlformats.org/drawingml/2006/main" xmlns:r="http://schemas.openxmlformats.org/officeDocument/2006/relationships" xmlns:p="http://schemas.openxmlformats.org/presentationml/2006/main">
  <p:tag name="AS_UNIQUEID" val="8103"/>
</p:tagLst>
</file>

<file path=ppt/tags/tag420.xml><?xml version="1.0" encoding="utf-8"?>
<p:tagLst xmlns:a="http://schemas.openxmlformats.org/drawingml/2006/main" xmlns:r="http://schemas.openxmlformats.org/officeDocument/2006/relationships" xmlns:p="http://schemas.openxmlformats.org/presentationml/2006/main">
  <p:tag name="AS_UNIQUEID" val="8530"/>
</p:tagLst>
</file>

<file path=ppt/tags/tag421.xml><?xml version="1.0" encoding="utf-8"?>
<p:tagLst xmlns:a="http://schemas.openxmlformats.org/drawingml/2006/main" xmlns:r="http://schemas.openxmlformats.org/officeDocument/2006/relationships" xmlns:p="http://schemas.openxmlformats.org/presentationml/2006/main">
  <p:tag name="AS_UNIQUEID" val="8531"/>
</p:tagLst>
</file>

<file path=ppt/tags/tag422.xml><?xml version="1.0" encoding="utf-8"?>
<p:tagLst xmlns:a="http://schemas.openxmlformats.org/drawingml/2006/main" xmlns:r="http://schemas.openxmlformats.org/officeDocument/2006/relationships" xmlns:p="http://schemas.openxmlformats.org/presentationml/2006/main">
  <p:tag name="AS_UNIQUEID" val="8522"/>
</p:tagLst>
</file>

<file path=ppt/tags/tag423.xml><?xml version="1.0" encoding="utf-8"?>
<p:tagLst xmlns:a="http://schemas.openxmlformats.org/drawingml/2006/main" xmlns:r="http://schemas.openxmlformats.org/officeDocument/2006/relationships" xmlns:p="http://schemas.openxmlformats.org/presentationml/2006/main">
  <p:tag name="AS_UNIQUEID" val="8525"/>
</p:tagLst>
</file>

<file path=ppt/tags/tag424.xml><?xml version="1.0" encoding="utf-8"?>
<p:tagLst xmlns:a="http://schemas.openxmlformats.org/drawingml/2006/main" xmlns:r="http://schemas.openxmlformats.org/officeDocument/2006/relationships" xmlns:p="http://schemas.openxmlformats.org/presentationml/2006/main">
  <p:tag name="AS_UNIQUEID" val="8526"/>
</p:tagLst>
</file>

<file path=ppt/tags/tag425.xml><?xml version="1.0" encoding="utf-8"?>
<p:tagLst xmlns:a="http://schemas.openxmlformats.org/drawingml/2006/main" xmlns:r="http://schemas.openxmlformats.org/officeDocument/2006/relationships" xmlns:p="http://schemas.openxmlformats.org/presentationml/2006/main">
  <p:tag name="AS_UNIQUEID" val="8527"/>
</p:tagLst>
</file>

<file path=ppt/tags/tag426.xml><?xml version="1.0" encoding="utf-8"?>
<p:tagLst xmlns:a="http://schemas.openxmlformats.org/drawingml/2006/main" xmlns:r="http://schemas.openxmlformats.org/officeDocument/2006/relationships" xmlns:p="http://schemas.openxmlformats.org/presentationml/2006/main">
  <p:tag name="AS_UNIQUEID" val="8523"/>
</p:tagLst>
</file>

<file path=ppt/tags/tag427.xml><?xml version="1.0" encoding="utf-8"?>
<p:tagLst xmlns:a="http://schemas.openxmlformats.org/drawingml/2006/main" xmlns:r="http://schemas.openxmlformats.org/officeDocument/2006/relationships" xmlns:p="http://schemas.openxmlformats.org/presentationml/2006/main">
  <p:tag name="AS_UNIQUEID" val="8524"/>
</p:tagLst>
</file>

<file path=ppt/tags/tag428.xml><?xml version="1.0" encoding="utf-8"?>
<p:tagLst xmlns:a="http://schemas.openxmlformats.org/drawingml/2006/main" xmlns:r="http://schemas.openxmlformats.org/officeDocument/2006/relationships" xmlns:p="http://schemas.openxmlformats.org/presentationml/2006/main">
  <p:tag name="AS_UNIQUEID" val="8534"/>
</p:tagLst>
</file>

<file path=ppt/tags/tag429.xml><?xml version="1.0" encoding="utf-8"?>
<p:tagLst xmlns:a="http://schemas.openxmlformats.org/drawingml/2006/main" xmlns:r="http://schemas.openxmlformats.org/officeDocument/2006/relationships" xmlns:p="http://schemas.openxmlformats.org/presentationml/2006/main">
  <p:tag name="AS_UNIQUEID" val="8540"/>
</p:tagLst>
</file>

<file path=ppt/tags/tag43.xml><?xml version="1.0" encoding="utf-8"?>
<p:tagLst xmlns:a="http://schemas.openxmlformats.org/drawingml/2006/main" xmlns:r="http://schemas.openxmlformats.org/officeDocument/2006/relationships" xmlns:p="http://schemas.openxmlformats.org/presentationml/2006/main">
  <p:tag name="AS_UNIQUEID" val="8105"/>
</p:tagLst>
</file>

<file path=ppt/tags/tag430.xml><?xml version="1.0" encoding="utf-8"?>
<p:tagLst xmlns:a="http://schemas.openxmlformats.org/drawingml/2006/main" xmlns:r="http://schemas.openxmlformats.org/officeDocument/2006/relationships" xmlns:p="http://schemas.openxmlformats.org/presentationml/2006/main">
  <p:tag name="AS_UNIQUEID" val="8541"/>
</p:tagLst>
</file>

<file path=ppt/tags/tag431.xml><?xml version="1.0" encoding="utf-8"?>
<p:tagLst xmlns:a="http://schemas.openxmlformats.org/drawingml/2006/main" xmlns:r="http://schemas.openxmlformats.org/officeDocument/2006/relationships" xmlns:p="http://schemas.openxmlformats.org/presentationml/2006/main">
  <p:tag name="AS_UNIQUEID" val="8542"/>
</p:tagLst>
</file>

<file path=ppt/tags/tag432.xml><?xml version="1.0" encoding="utf-8"?>
<p:tagLst xmlns:a="http://schemas.openxmlformats.org/drawingml/2006/main" xmlns:r="http://schemas.openxmlformats.org/officeDocument/2006/relationships" xmlns:p="http://schemas.openxmlformats.org/presentationml/2006/main">
  <p:tag name="AS_UNIQUEID" val="8543"/>
</p:tagLst>
</file>

<file path=ppt/tags/tag433.xml><?xml version="1.0" encoding="utf-8"?>
<p:tagLst xmlns:a="http://schemas.openxmlformats.org/drawingml/2006/main" xmlns:r="http://schemas.openxmlformats.org/officeDocument/2006/relationships" xmlns:p="http://schemas.openxmlformats.org/presentationml/2006/main">
  <p:tag name="AS_UNIQUEID" val="8544"/>
</p:tagLst>
</file>

<file path=ppt/tags/tag434.xml><?xml version="1.0" encoding="utf-8"?>
<p:tagLst xmlns:a="http://schemas.openxmlformats.org/drawingml/2006/main" xmlns:r="http://schemas.openxmlformats.org/officeDocument/2006/relationships" xmlns:p="http://schemas.openxmlformats.org/presentationml/2006/main">
  <p:tag name="AS_UNIQUEID" val="8545"/>
</p:tagLst>
</file>

<file path=ppt/tags/tag435.xml><?xml version="1.0" encoding="utf-8"?>
<p:tagLst xmlns:a="http://schemas.openxmlformats.org/drawingml/2006/main" xmlns:r="http://schemas.openxmlformats.org/officeDocument/2006/relationships" xmlns:p="http://schemas.openxmlformats.org/presentationml/2006/main">
  <p:tag name="AS_UNIQUEID" val="8546"/>
</p:tagLst>
</file>

<file path=ppt/tags/tag436.xml><?xml version="1.0" encoding="utf-8"?>
<p:tagLst xmlns:a="http://schemas.openxmlformats.org/drawingml/2006/main" xmlns:r="http://schemas.openxmlformats.org/officeDocument/2006/relationships" xmlns:p="http://schemas.openxmlformats.org/presentationml/2006/main">
  <p:tag name="AS_UNIQUEID" val="8535"/>
</p:tagLst>
</file>

<file path=ppt/tags/tag437.xml><?xml version="1.0" encoding="utf-8"?>
<p:tagLst xmlns:a="http://schemas.openxmlformats.org/drawingml/2006/main" xmlns:r="http://schemas.openxmlformats.org/officeDocument/2006/relationships" xmlns:p="http://schemas.openxmlformats.org/presentationml/2006/main">
  <p:tag name="AS_UNIQUEID" val="8536"/>
</p:tagLst>
</file>

<file path=ppt/tags/tag438.xml><?xml version="1.0" encoding="utf-8"?>
<p:tagLst xmlns:a="http://schemas.openxmlformats.org/drawingml/2006/main" xmlns:r="http://schemas.openxmlformats.org/officeDocument/2006/relationships" xmlns:p="http://schemas.openxmlformats.org/presentationml/2006/main">
  <p:tag name="AS_UNIQUEID" val="8537"/>
</p:tagLst>
</file>

<file path=ppt/tags/tag439.xml><?xml version="1.0" encoding="utf-8"?>
<p:tagLst xmlns:a="http://schemas.openxmlformats.org/drawingml/2006/main" xmlns:r="http://schemas.openxmlformats.org/officeDocument/2006/relationships" xmlns:p="http://schemas.openxmlformats.org/presentationml/2006/main">
  <p:tag name="AS_UNIQUEID" val="8538"/>
</p:tagLst>
</file>

<file path=ppt/tags/tag44.xml><?xml version="1.0" encoding="utf-8"?>
<p:tagLst xmlns:a="http://schemas.openxmlformats.org/drawingml/2006/main" xmlns:r="http://schemas.openxmlformats.org/officeDocument/2006/relationships" xmlns:p="http://schemas.openxmlformats.org/presentationml/2006/main">
  <p:tag name="AS_UNIQUEID" val="8106"/>
</p:tagLst>
</file>

<file path=ppt/tags/tag440.xml><?xml version="1.0" encoding="utf-8"?>
<p:tagLst xmlns:a="http://schemas.openxmlformats.org/drawingml/2006/main" xmlns:r="http://schemas.openxmlformats.org/officeDocument/2006/relationships" xmlns:p="http://schemas.openxmlformats.org/presentationml/2006/main">
  <p:tag name="AS_UNIQUEID" val="8539"/>
</p:tagLst>
</file>

<file path=ppt/tags/tag441.xml><?xml version="1.0" encoding="utf-8"?>
<p:tagLst xmlns:a="http://schemas.openxmlformats.org/drawingml/2006/main" xmlns:r="http://schemas.openxmlformats.org/officeDocument/2006/relationships" xmlns:p="http://schemas.openxmlformats.org/presentationml/2006/main">
  <p:tag name="AS_UNIQUEID" val="8548"/>
</p:tagLst>
</file>

<file path=ppt/tags/tag442.xml><?xml version="1.0" encoding="utf-8"?>
<p:tagLst xmlns:a="http://schemas.openxmlformats.org/drawingml/2006/main" xmlns:r="http://schemas.openxmlformats.org/officeDocument/2006/relationships" xmlns:p="http://schemas.openxmlformats.org/presentationml/2006/main">
  <p:tag name="AS_UNIQUEID" val="8552"/>
</p:tagLst>
</file>

<file path=ppt/tags/tag443.xml><?xml version="1.0" encoding="utf-8"?>
<p:tagLst xmlns:a="http://schemas.openxmlformats.org/drawingml/2006/main" xmlns:r="http://schemas.openxmlformats.org/officeDocument/2006/relationships" xmlns:p="http://schemas.openxmlformats.org/presentationml/2006/main">
  <p:tag name="AS_UNIQUEID" val="8553"/>
</p:tagLst>
</file>

<file path=ppt/tags/tag444.xml><?xml version="1.0" encoding="utf-8"?>
<p:tagLst xmlns:a="http://schemas.openxmlformats.org/drawingml/2006/main" xmlns:r="http://schemas.openxmlformats.org/officeDocument/2006/relationships" xmlns:p="http://schemas.openxmlformats.org/presentationml/2006/main">
  <p:tag name="AS_UNIQUEID" val="8554"/>
</p:tagLst>
</file>

<file path=ppt/tags/tag445.xml><?xml version="1.0" encoding="utf-8"?>
<p:tagLst xmlns:a="http://schemas.openxmlformats.org/drawingml/2006/main" xmlns:r="http://schemas.openxmlformats.org/officeDocument/2006/relationships" xmlns:p="http://schemas.openxmlformats.org/presentationml/2006/main">
  <p:tag name="AS_UNIQUEID" val="8555"/>
</p:tagLst>
</file>

<file path=ppt/tags/tag446.xml><?xml version="1.0" encoding="utf-8"?>
<p:tagLst xmlns:a="http://schemas.openxmlformats.org/drawingml/2006/main" xmlns:r="http://schemas.openxmlformats.org/officeDocument/2006/relationships" xmlns:p="http://schemas.openxmlformats.org/presentationml/2006/main">
  <p:tag name="AS_UNIQUEID" val="8556"/>
</p:tagLst>
</file>

<file path=ppt/tags/tag447.xml><?xml version="1.0" encoding="utf-8"?>
<p:tagLst xmlns:a="http://schemas.openxmlformats.org/drawingml/2006/main" xmlns:r="http://schemas.openxmlformats.org/officeDocument/2006/relationships" xmlns:p="http://schemas.openxmlformats.org/presentationml/2006/main">
  <p:tag name="AS_UNIQUEID" val="8557"/>
</p:tagLst>
</file>

<file path=ppt/tags/tag448.xml><?xml version="1.0" encoding="utf-8"?>
<p:tagLst xmlns:a="http://schemas.openxmlformats.org/drawingml/2006/main" xmlns:r="http://schemas.openxmlformats.org/officeDocument/2006/relationships" xmlns:p="http://schemas.openxmlformats.org/presentationml/2006/main">
  <p:tag name="AS_UNIQUEID" val="8558"/>
</p:tagLst>
</file>

<file path=ppt/tags/tag449.xml><?xml version="1.0" encoding="utf-8"?>
<p:tagLst xmlns:a="http://schemas.openxmlformats.org/drawingml/2006/main" xmlns:r="http://schemas.openxmlformats.org/officeDocument/2006/relationships" xmlns:p="http://schemas.openxmlformats.org/presentationml/2006/main">
  <p:tag name="AS_UNIQUEID" val="8549"/>
</p:tagLst>
</file>

<file path=ppt/tags/tag45.xml><?xml version="1.0" encoding="utf-8"?>
<p:tagLst xmlns:a="http://schemas.openxmlformats.org/drawingml/2006/main" xmlns:r="http://schemas.openxmlformats.org/officeDocument/2006/relationships" xmlns:p="http://schemas.openxmlformats.org/presentationml/2006/main">
  <p:tag name="AS_UNIQUEID" val="8107"/>
</p:tagLst>
</file>

<file path=ppt/tags/tag450.xml><?xml version="1.0" encoding="utf-8"?>
<p:tagLst xmlns:a="http://schemas.openxmlformats.org/drawingml/2006/main" xmlns:r="http://schemas.openxmlformats.org/officeDocument/2006/relationships" xmlns:p="http://schemas.openxmlformats.org/presentationml/2006/main">
  <p:tag name="AS_UNIQUEID" val="8550"/>
</p:tagLst>
</file>

<file path=ppt/tags/tag451.xml><?xml version="1.0" encoding="utf-8"?>
<p:tagLst xmlns:a="http://schemas.openxmlformats.org/drawingml/2006/main" xmlns:r="http://schemas.openxmlformats.org/officeDocument/2006/relationships" xmlns:p="http://schemas.openxmlformats.org/presentationml/2006/main">
  <p:tag name="AS_UNIQUEID" val="8551"/>
</p:tagLst>
</file>

<file path=ppt/tags/tag452.xml><?xml version="1.0" encoding="utf-8"?>
<p:tagLst xmlns:a="http://schemas.openxmlformats.org/drawingml/2006/main" xmlns:r="http://schemas.openxmlformats.org/officeDocument/2006/relationships" xmlns:p="http://schemas.openxmlformats.org/presentationml/2006/main">
  <p:tag name="AS_UNIQUEID" val="8560"/>
</p:tagLst>
</file>

<file path=ppt/tags/tag453.xml><?xml version="1.0" encoding="utf-8"?>
<p:tagLst xmlns:a="http://schemas.openxmlformats.org/drawingml/2006/main" xmlns:r="http://schemas.openxmlformats.org/officeDocument/2006/relationships" xmlns:p="http://schemas.openxmlformats.org/presentationml/2006/main">
  <p:tag name="AS_UNIQUEID" val="8561"/>
</p:tagLst>
</file>

<file path=ppt/tags/tag454.xml><?xml version="1.0" encoding="utf-8"?>
<p:tagLst xmlns:a="http://schemas.openxmlformats.org/drawingml/2006/main" xmlns:r="http://schemas.openxmlformats.org/officeDocument/2006/relationships" xmlns:p="http://schemas.openxmlformats.org/presentationml/2006/main">
  <p:tag name="AS_UNIQUEID" val="8562"/>
</p:tagLst>
</file>

<file path=ppt/tags/tag455.xml><?xml version="1.0" encoding="utf-8"?>
<p:tagLst xmlns:a="http://schemas.openxmlformats.org/drawingml/2006/main" xmlns:r="http://schemas.openxmlformats.org/officeDocument/2006/relationships" xmlns:p="http://schemas.openxmlformats.org/presentationml/2006/main">
  <p:tag name="AS_UNIQUEID" val="8563"/>
</p:tagLst>
</file>

<file path=ppt/tags/tag456.xml><?xml version="1.0" encoding="utf-8"?>
<p:tagLst xmlns:a="http://schemas.openxmlformats.org/drawingml/2006/main" xmlns:r="http://schemas.openxmlformats.org/officeDocument/2006/relationships" xmlns:p="http://schemas.openxmlformats.org/presentationml/2006/main">
  <p:tag name="AS_UNIQUEID" val="8564"/>
</p:tagLst>
</file>

<file path=ppt/tags/tag457.xml><?xml version="1.0" encoding="utf-8"?>
<p:tagLst xmlns:a="http://schemas.openxmlformats.org/drawingml/2006/main" xmlns:r="http://schemas.openxmlformats.org/officeDocument/2006/relationships" xmlns:p="http://schemas.openxmlformats.org/presentationml/2006/main">
  <p:tag name="AS_UNIQUEID" val="8565"/>
</p:tagLst>
</file>

<file path=ppt/tags/tag458.xml><?xml version="1.0" encoding="utf-8"?>
<p:tagLst xmlns:a="http://schemas.openxmlformats.org/drawingml/2006/main" xmlns:r="http://schemas.openxmlformats.org/officeDocument/2006/relationships" xmlns:p="http://schemas.openxmlformats.org/presentationml/2006/main">
  <p:tag name="AS_UNIQUEID" val="8566"/>
</p:tagLst>
</file>

<file path=ppt/tags/tag459.xml><?xml version="1.0" encoding="utf-8"?>
<p:tagLst xmlns:a="http://schemas.openxmlformats.org/drawingml/2006/main" xmlns:r="http://schemas.openxmlformats.org/officeDocument/2006/relationships" xmlns:p="http://schemas.openxmlformats.org/presentationml/2006/main">
  <p:tag name="AS_UNIQUEID" val="8567"/>
</p:tagLst>
</file>

<file path=ppt/tags/tag46.xml><?xml version="1.0" encoding="utf-8"?>
<p:tagLst xmlns:a="http://schemas.openxmlformats.org/drawingml/2006/main" xmlns:r="http://schemas.openxmlformats.org/officeDocument/2006/relationships" xmlns:p="http://schemas.openxmlformats.org/presentationml/2006/main">
  <p:tag name="AS_UNIQUEID" val="8108"/>
</p:tagLst>
</file>

<file path=ppt/tags/tag460.xml><?xml version="1.0" encoding="utf-8"?>
<p:tagLst xmlns:a="http://schemas.openxmlformats.org/drawingml/2006/main" xmlns:r="http://schemas.openxmlformats.org/officeDocument/2006/relationships" xmlns:p="http://schemas.openxmlformats.org/presentationml/2006/main">
  <p:tag name="AS_UNIQUEID" val="8569"/>
</p:tagLst>
</file>

<file path=ppt/tags/tag461.xml><?xml version="1.0" encoding="utf-8"?>
<p:tagLst xmlns:a="http://schemas.openxmlformats.org/drawingml/2006/main" xmlns:r="http://schemas.openxmlformats.org/officeDocument/2006/relationships" xmlns:p="http://schemas.openxmlformats.org/presentationml/2006/main">
  <p:tag name="AS_UNIQUEID" val="8573"/>
</p:tagLst>
</file>

<file path=ppt/tags/tag462.xml><?xml version="1.0" encoding="utf-8"?>
<p:tagLst xmlns:a="http://schemas.openxmlformats.org/drawingml/2006/main" xmlns:r="http://schemas.openxmlformats.org/officeDocument/2006/relationships" xmlns:p="http://schemas.openxmlformats.org/presentationml/2006/main">
  <p:tag name="AS_UNIQUEID" val="8616"/>
</p:tagLst>
</file>

<file path=ppt/tags/tag463.xml><?xml version="1.0" encoding="utf-8"?>
<p:tagLst xmlns:a="http://schemas.openxmlformats.org/drawingml/2006/main" xmlns:r="http://schemas.openxmlformats.org/officeDocument/2006/relationships" xmlns:p="http://schemas.openxmlformats.org/presentationml/2006/main">
  <p:tag name="AS_UNIQUEID" val="8617"/>
</p:tagLst>
</file>

<file path=ppt/tags/tag464.xml><?xml version="1.0" encoding="utf-8"?>
<p:tagLst xmlns:a="http://schemas.openxmlformats.org/drawingml/2006/main" xmlns:r="http://schemas.openxmlformats.org/officeDocument/2006/relationships" xmlns:p="http://schemas.openxmlformats.org/presentationml/2006/main">
  <p:tag name="AS_UNIQUEID" val="8618"/>
</p:tagLst>
</file>

<file path=ppt/tags/tag465.xml><?xml version="1.0" encoding="utf-8"?>
<p:tagLst xmlns:a="http://schemas.openxmlformats.org/drawingml/2006/main" xmlns:r="http://schemas.openxmlformats.org/officeDocument/2006/relationships" xmlns:p="http://schemas.openxmlformats.org/presentationml/2006/main">
  <p:tag name="AS_UNIQUEID" val="8619"/>
</p:tagLst>
</file>

<file path=ppt/tags/tag466.xml><?xml version="1.0" encoding="utf-8"?>
<p:tagLst xmlns:a="http://schemas.openxmlformats.org/drawingml/2006/main" xmlns:r="http://schemas.openxmlformats.org/officeDocument/2006/relationships" xmlns:p="http://schemas.openxmlformats.org/presentationml/2006/main">
  <p:tag name="AS_UNIQUEID" val="8620"/>
</p:tagLst>
</file>

<file path=ppt/tags/tag467.xml><?xml version="1.0" encoding="utf-8"?>
<p:tagLst xmlns:a="http://schemas.openxmlformats.org/drawingml/2006/main" xmlns:r="http://schemas.openxmlformats.org/officeDocument/2006/relationships" xmlns:p="http://schemas.openxmlformats.org/presentationml/2006/main">
  <p:tag name="AS_UNIQUEID" val="8621"/>
</p:tagLst>
</file>

<file path=ppt/tags/tag468.xml><?xml version="1.0" encoding="utf-8"?>
<p:tagLst xmlns:a="http://schemas.openxmlformats.org/drawingml/2006/main" xmlns:r="http://schemas.openxmlformats.org/officeDocument/2006/relationships" xmlns:p="http://schemas.openxmlformats.org/presentationml/2006/main">
  <p:tag name="AS_UNIQUEID" val="8622"/>
</p:tagLst>
</file>

<file path=ppt/tags/tag469.xml><?xml version="1.0" encoding="utf-8"?>
<p:tagLst xmlns:a="http://schemas.openxmlformats.org/drawingml/2006/main" xmlns:r="http://schemas.openxmlformats.org/officeDocument/2006/relationships" xmlns:p="http://schemas.openxmlformats.org/presentationml/2006/main">
  <p:tag name="AS_UNIQUEID" val="8625"/>
</p:tagLst>
</file>

<file path=ppt/tags/tag47.xml><?xml version="1.0" encoding="utf-8"?>
<p:tagLst xmlns:a="http://schemas.openxmlformats.org/drawingml/2006/main" xmlns:r="http://schemas.openxmlformats.org/officeDocument/2006/relationships" xmlns:p="http://schemas.openxmlformats.org/presentationml/2006/main">
  <p:tag name="AS_UNIQUEID" val="8109"/>
</p:tagLst>
</file>

<file path=ppt/tags/tag470.xml><?xml version="1.0" encoding="utf-8"?>
<p:tagLst xmlns:a="http://schemas.openxmlformats.org/drawingml/2006/main" xmlns:r="http://schemas.openxmlformats.org/officeDocument/2006/relationships" xmlns:p="http://schemas.openxmlformats.org/presentationml/2006/main">
  <p:tag name="AS_UNIQUEID" val="8644"/>
</p:tagLst>
</file>

<file path=ppt/tags/tag471.xml><?xml version="1.0" encoding="utf-8"?>
<p:tagLst xmlns:a="http://schemas.openxmlformats.org/drawingml/2006/main" xmlns:r="http://schemas.openxmlformats.org/officeDocument/2006/relationships" xmlns:p="http://schemas.openxmlformats.org/presentationml/2006/main">
  <p:tag name="AS_UNIQUEID" val="8626"/>
</p:tagLst>
</file>

<file path=ppt/tags/tag472.xml><?xml version="1.0" encoding="utf-8"?>
<p:tagLst xmlns:a="http://schemas.openxmlformats.org/drawingml/2006/main" xmlns:r="http://schemas.openxmlformats.org/officeDocument/2006/relationships" xmlns:p="http://schemas.openxmlformats.org/presentationml/2006/main">
  <p:tag name="AS_UNIQUEID" val="8627"/>
</p:tagLst>
</file>

<file path=ppt/tags/tag473.xml><?xml version="1.0" encoding="utf-8"?>
<p:tagLst xmlns:a="http://schemas.openxmlformats.org/drawingml/2006/main" xmlns:r="http://schemas.openxmlformats.org/officeDocument/2006/relationships" xmlns:p="http://schemas.openxmlformats.org/presentationml/2006/main">
  <p:tag name="AS_UNIQUEID" val="8628"/>
</p:tagLst>
</file>

<file path=ppt/tags/tag474.xml><?xml version="1.0" encoding="utf-8"?>
<p:tagLst xmlns:a="http://schemas.openxmlformats.org/drawingml/2006/main" xmlns:r="http://schemas.openxmlformats.org/officeDocument/2006/relationships" xmlns:p="http://schemas.openxmlformats.org/presentationml/2006/main">
  <p:tag name="AS_UNIQUEID" val="8629"/>
</p:tagLst>
</file>

<file path=ppt/tags/tag475.xml><?xml version="1.0" encoding="utf-8"?>
<p:tagLst xmlns:a="http://schemas.openxmlformats.org/drawingml/2006/main" xmlns:r="http://schemas.openxmlformats.org/officeDocument/2006/relationships" xmlns:p="http://schemas.openxmlformats.org/presentationml/2006/main">
  <p:tag name="AS_UNIQUEID" val="8630"/>
</p:tagLst>
</file>

<file path=ppt/tags/tag476.xml><?xml version="1.0" encoding="utf-8"?>
<p:tagLst xmlns:a="http://schemas.openxmlformats.org/drawingml/2006/main" xmlns:r="http://schemas.openxmlformats.org/officeDocument/2006/relationships" xmlns:p="http://schemas.openxmlformats.org/presentationml/2006/main">
  <p:tag name="AS_UNIQUEID" val="8631"/>
</p:tagLst>
</file>

<file path=ppt/tags/tag477.xml><?xml version="1.0" encoding="utf-8"?>
<p:tagLst xmlns:a="http://schemas.openxmlformats.org/drawingml/2006/main" xmlns:r="http://schemas.openxmlformats.org/officeDocument/2006/relationships" xmlns:p="http://schemas.openxmlformats.org/presentationml/2006/main">
  <p:tag name="AS_UNIQUEID" val="8632"/>
</p:tagLst>
</file>

<file path=ppt/tags/tag478.xml><?xml version="1.0" encoding="utf-8"?>
<p:tagLst xmlns:a="http://schemas.openxmlformats.org/drawingml/2006/main" xmlns:r="http://schemas.openxmlformats.org/officeDocument/2006/relationships" xmlns:p="http://schemas.openxmlformats.org/presentationml/2006/main">
  <p:tag name="AS_UNIQUEID" val="8633"/>
</p:tagLst>
</file>

<file path=ppt/tags/tag479.xml><?xml version="1.0" encoding="utf-8"?>
<p:tagLst xmlns:a="http://schemas.openxmlformats.org/drawingml/2006/main" xmlns:r="http://schemas.openxmlformats.org/officeDocument/2006/relationships" xmlns:p="http://schemas.openxmlformats.org/presentationml/2006/main">
  <p:tag name="AS_UNIQUEID" val="8634"/>
</p:tagLst>
</file>

<file path=ppt/tags/tag48.xml><?xml version="1.0" encoding="utf-8"?>
<p:tagLst xmlns:a="http://schemas.openxmlformats.org/drawingml/2006/main" xmlns:r="http://schemas.openxmlformats.org/officeDocument/2006/relationships" xmlns:p="http://schemas.openxmlformats.org/presentationml/2006/main">
  <p:tag name="AS_UNIQUEID" val="8110"/>
</p:tagLst>
</file>

<file path=ppt/tags/tag480.xml><?xml version="1.0" encoding="utf-8"?>
<p:tagLst xmlns:a="http://schemas.openxmlformats.org/drawingml/2006/main" xmlns:r="http://schemas.openxmlformats.org/officeDocument/2006/relationships" xmlns:p="http://schemas.openxmlformats.org/presentationml/2006/main">
  <p:tag name="AS_UNIQUEID" val="8635"/>
</p:tagLst>
</file>

<file path=ppt/tags/tag481.xml><?xml version="1.0" encoding="utf-8"?>
<p:tagLst xmlns:a="http://schemas.openxmlformats.org/drawingml/2006/main" xmlns:r="http://schemas.openxmlformats.org/officeDocument/2006/relationships" xmlns:p="http://schemas.openxmlformats.org/presentationml/2006/main">
  <p:tag name="AS_UNIQUEID" val="8636"/>
</p:tagLst>
</file>

<file path=ppt/tags/tag482.xml><?xml version="1.0" encoding="utf-8"?>
<p:tagLst xmlns:a="http://schemas.openxmlformats.org/drawingml/2006/main" xmlns:r="http://schemas.openxmlformats.org/officeDocument/2006/relationships" xmlns:p="http://schemas.openxmlformats.org/presentationml/2006/main">
  <p:tag name="AS_UNIQUEID" val="8637"/>
</p:tagLst>
</file>

<file path=ppt/tags/tag483.xml><?xml version="1.0" encoding="utf-8"?>
<p:tagLst xmlns:a="http://schemas.openxmlformats.org/drawingml/2006/main" xmlns:r="http://schemas.openxmlformats.org/officeDocument/2006/relationships" xmlns:p="http://schemas.openxmlformats.org/presentationml/2006/main">
  <p:tag name="AS_UNIQUEID" val="8638"/>
</p:tagLst>
</file>

<file path=ppt/tags/tag484.xml><?xml version="1.0" encoding="utf-8"?>
<p:tagLst xmlns:a="http://schemas.openxmlformats.org/drawingml/2006/main" xmlns:r="http://schemas.openxmlformats.org/officeDocument/2006/relationships" xmlns:p="http://schemas.openxmlformats.org/presentationml/2006/main">
  <p:tag name="AS_UNIQUEID" val="8639"/>
</p:tagLst>
</file>

<file path=ppt/tags/tag485.xml><?xml version="1.0" encoding="utf-8"?>
<p:tagLst xmlns:a="http://schemas.openxmlformats.org/drawingml/2006/main" xmlns:r="http://schemas.openxmlformats.org/officeDocument/2006/relationships" xmlns:p="http://schemas.openxmlformats.org/presentationml/2006/main">
  <p:tag name="AS_UNIQUEID" val="8640"/>
</p:tagLst>
</file>

<file path=ppt/tags/tag486.xml><?xml version="1.0" encoding="utf-8"?>
<p:tagLst xmlns:a="http://schemas.openxmlformats.org/drawingml/2006/main" xmlns:r="http://schemas.openxmlformats.org/officeDocument/2006/relationships" xmlns:p="http://schemas.openxmlformats.org/presentationml/2006/main">
  <p:tag name="AS_UNIQUEID" val="8641"/>
</p:tagLst>
</file>

<file path=ppt/tags/tag487.xml><?xml version="1.0" encoding="utf-8"?>
<p:tagLst xmlns:a="http://schemas.openxmlformats.org/drawingml/2006/main" xmlns:r="http://schemas.openxmlformats.org/officeDocument/2006/relationships" xmlns:p="http://schemas.openxmlformats.org/presentationml/2006/main">
  <p:tag name="AS_UNIQUEID" val="8642"/>
</p:tagLst>
</file>

<file path=ppt/tags/tag488.xml><?xml version="1.0" encoding="utf-8"?>
<p:tagLst xmlns:a="http://schemas.openxmlformats.org/drawingml/2006/main" xmlns:r="http://schemas.openxmlformats.org/officeDocument/2006/relationships" xmlns:p="http://schemas.openxmlformats.org/presentationml/2006/main">
  <p:tag name="AS_UNIQUEID" val="8643"/>
</p:tagLst>
</file>

<file path=ppt/tags/tag489.xml><?xml version="1.0" encoding="utf-8"?>
<p:tagLst xmlns:a="http://schemas.openxmlformats.org/drawingml/2006/main" xmlns:r="http://schemas.openxmlformats.org/officeDocument/2006/relationships" xmlns:p="http://schemas.openxmlformats.org/presentationml/2006/main">
  <p:tag name="AS_UNIQUEID" val="8623"/>
</p:tagLst>
</file>

<file path=ppt/tags/tag49.xml><?xml version="1.0" encoding="utf-8"?>
<p:tagLst xmlns:a="http://schemas.openxmlformats.org/drawingml/2006/main" xmlns:r="http://schemas.openxmlformats.org/officeDocument/2006/relationships" xmlns:p="http://schemas.openxmlformats.org/presentationml/2006/main">
  <p:tag name="AS_UNIQUEID" val="8112"/>
</p:tagLst>
</file>

<file path=ppt/tags/tag490.xml><?xml version="1.0" encoding="utf-8"?>
<p:tagLst xmlns:a="http://schemas.openxmlformats.org/drawingml/2006/main" xmlns:r="http://schemas.openxmlformats.org/officeDocument/2006/relationships" xmlns:p="http://schemas.openxmlformats.org/presentationml/2006/main">
  <p:tag name="AS_UNIQUEID" val="8624"/>
</p:tagLst>
</file>

<file path=ppt/tags/tag491.xml><?xml version="1.0" encoding="utf-8"?>
<p:tagLst xmlns:a="http://schemas.openxmlformats.org/drawingml/2006/main" xmlns:r="http://schemas.openxmlformats.org/officeDocument/2006/relationships" xmlns:p="http://schemas.openxmlformats.org/presentationml/2006/main">
  <p:tag name="AS_UNIQUEID" val="8574"/>
</p:tagLst>
</file>

<file path=ppt/tags/tag492.xml><?xml version="1.0" encoding="utf-8"?>
<p:tagLst xmlns:a="http://schemas.openxmlformats.org/drawingml/2006/main" xmlns:r="http://schemas.openxmlformats.org/officeDocument/2006/relationships" xmlns:p="http://schemas.openxmlformats.org/presentationml/2006/main">
  <p:tag name="AS_UNIQUEID" val="8575"/>
</p:tagLst>
</file>

<file path=ppt/tags/tag493.xml><?xml version="1.0" encoding="utf-8"?>
<p:tagLst xmlns:a="http://schemas.openxmlformats.org/drawingml/2006/main" xmlns:r="http://schemas.openxmlformats.org/officeDocument/2006/relationships" xmlns:p="http://schemas.openxmlformats.org/presentationml/2006/main">
  <p:tag name="AS_UNIQUEID" val="8576"/>
</p:tagLst>
</file>

<file path=ppt/tags/tag494.xml><?xml version="1.0" encoding="utf-8"?>
<p:tagLst xmlns:a="http://schemas.openxmlformats.org/drawingml/2006/main" xmlns:r="http://schemas.openxmlformats.org/officeDocument/2006/relationships" xmlns:p="http://schemas.openxmlformats.org/presentationml/2006/main">
  <p:tag name="AS_UNIQUEID" val="8577"/>
</p:tagLst>
</file>

<file path=ppt/tags/tag495.xml><?xml version="1.0" encoding="utf-8"?>
<p:tagLst xmlns:a="http://schemas.openxmlformats.org/drawingml/2006/main" xmlns:r="http://schemas.openxmlformats.org/officeDocument/2006/relationships" xmlns:p="http://schemas.openxmlformats.org/presentationml/2006/main">
  <p:tag name="AS_UNIQUEID" val="8578"/>
</p:tagLst>
</file>

<file path=ppt/tags/tag496.xml><?xml version="1.0" encoding="utf-8"?>
<p:tagLst xmlns:a="http://schemas.openxmlformats.org/drawingml/2006/main" xmlns:r="http://schemas.openxmlformats.org/officeDocument/2006/relationships" xmlns:p="http://schemas.openxmlformats.org/presentationml/2006/main">
  <p:tag name="AS_UNIQUEID" val="8579"/>
</p:tagLst>
</file>

<file path=ppt/tags/tag497.xml><?xml version="1.0" encoding="utf-8"?>
<p:tagLst xmlns:a="http://schemas.openxmlformats.org/drawingml/2006/main" xmlns:r="http://schemas.openxmlformats.org/officeDocument/2006/relationships" xmlns:p="http://schemas.openxmlformats.org/presentationml/2006/main">
  <p:tag name="AS_UNIQUEID" val="8580"/>
</p:tagLst>
</file>

<file path=ppt/tags/tag498.xml><?xml version="1.0" encoding="utf-8"?>
<p:tagLst xmlns:a="http://schemas.openxmlformats.org/drawingml/2006/main" xmlns:r="http://schemas.openxmlformats.org/officeDocument/2006/relationships" xmlns:p="http://schemas.openxmlformats.org/presentationml/2006/main">
  <p:tag name="AS_UNIQUEID" val="8581"/>
</p:tagLst>
</file>

<file path=ppt/tags/tag499.xml><?xml version="1.0" encoding="utf-8"?>
<p:tagLst xmlns:a="http://schemas.openxmlformats.org/drawingml/2006/main" xmlns:r="http://schemas.openxmlformats.org/officeDocument/2006/relationships" xmlns:p="http://schemas.openxmlformats.org/presentationml/2006/main">
  <p:tag name="AS_UNIQUEID" val="8582"/>
</p:tagLst>
</file>

<file path=ppt/tags/tag5.xml><?xml version="1.0" encoding="utf-8"?>
<p:tagLst xmlns:a="http://schemas.openxmlformats.org/drawingml/2006/main" xmlns:r="http://schemas.openxmlformats.org/officeDocument/2006/relationships" xmlns:p="http://schemas.openxmlformats.org/presentationml/2006/main">
  <p:tag name="AS_UNIQUEID" val="8206"/>
</p:tagLst>
</file>

<file path=ppt/tags/tag50.xml><?xml version="1.0" encoding="utf-8"?>
<p:tagLst xmlns:a="http://schemas.openxmlformats.org/drawingml/2006/main" xmlns:r="http://schemas.openxmlformats.org/officeDocument/2006/relationships" xmlns:p="http://schemas.openxmlformats.org/presentationml/2006/main">
  <p:tag name="AS_UNIQUEID" val="8113"/>
</p:tagLst>
</file>

<file path=ppt/tags/tag500.xml><?xml version="1.0" encoding="utf-8"?>
<p:tagLst xmlns:a="http://schemas.openxmlformats.org/drawingml/2006/main" xmlns:r="http://schemas.openxmlformats.org/officeDocument/2006/relationships" xmlns:p="http://schemas.openxmlformats.org/presentationml/2006/main">
  <p:tag name="AS_UNIQUEID" val="8583"/>
</p:tagLst>
</file>

<file path=ppt/tags/tag501.xml><?xml version="1.0" encoding="utf-8"?>
<p:tagLst xmlns:a="http://schemas.openxmlformats.org/drawingml/2006/main" xmlns:r="http://schemas.openxmlformats.org/officeDocument/2006/relationships" xmlns:p="http://schemas.openxmlformats.org/presentationml/2006/main">
  <p:tag name="AS_UNIQUEID" val="8584"/>
</p:tagLst>
</file>

<file path=ppt/tags/tag502.xml><?xml version="1.0" encoding="utf-8"?>
<p:tagLst xmlns:a="http://schemas.openxmlformats.org/drawingml/2006/main" xmlns:r="http://schemas.openxmlformats.org/officeDocument/2006/relationships" xmlns:p="http://schemas.openxmlformats.org/presentationml/2006/main">
  <p:tag name="AS_UNIQUEID" val="8585"/>
</p:tagLst>
</file>

<file path=ppt/tags/tag503.xml><?xml version="1.0" encoding="utf-8"?>
<p:tagLst xmlns:a="http://schemas.openxmlformats.org/drawingml/2006/main" xmlns:r="http://schemas.openxmlformats.org/officeDocument/2006/relationships" xmlns:p="http://schemas.openxmlformats.org/presentationml/2006/main">
  <p:tag name="AS_UNIQUEID" val="8586"/>
</p:tagLst>
</file>

<file path=ppt/tags/tag504.xml><?xml version="1.0" encoding="utf-8"?>
<p:tagLst xmlns:a="http://schemas.openxmlformats.org/drawingml/2006/main" xmlns:r="http://schemas.openxmlformats.org/officeDocument/2006/relationships" xmlns:p="http://schemas.openxmlformats.org/presentationml/2006/main">
  <p:tag name="AS_UNIQUEID" val="8587"/>
</p:tagLst>
</file>

<file path=ppt/tags/tag505.xml><?xml version="1.0" encoding="utf-8"?>
<p:tagLst xmlns:a="http://schemas.openxmlformats.org/drawingml/2006/main" xmlns:r="http://schemas.openxmlformats.org/officeDocument/2006/relationships" xmlns:p="http://schemas.openxmlformats.org/presentationml/2006/main">
  <p:tag name="AS_UNIQUEID" val="8588"/>
</p:tagLst>
</file>

<file path=ppt/tags/tag506.xml><?xml version="1.0" encoding="utf-8"?>
<p:tagLst xmlns:a="http://schemas.openxmlformats.org/drawingml/2006/main" xmlns:r="http://schemas.openxmlformats.org/officeDocument/2006/relationships" xmlns:p="http://schemas.openxmlformats.org/presentationml/2006/main">
  <p:tag name="AS_UNIQUEID" val="8589"/>
</p:tagLst>
</file>

<file path=ppt/tags/tag507.xml><?xml version="1.0" encoding="utf-8"?>
<p:tagLst xmlns:a="http://schemas.openxmlformats.org/drawingml/2006/main" xmlns:r="http://schemas.openxmlformats.org/officeDocument/2006/relationships" xmlns:p="http://schemas.openxmlformats.org/presentationml/2006/main">
  <p:tag name="AS_UNIQUEID" val="8590"/>
</p:tagLst>
</file>

<file path=ppt/tags/tag508.xml><?xml version="1.0" encoding="utf-8"?>
<p:tagLst xmlns:a="http://schemas.openxmlformats.org/drawingml/2006/main" xmlns:r="http://schemas.openxmlformats.org/officeDocument/2006/relationships" xmlns:p="http://schemas.openxmlformats.org/presentationml/2006/main">
  <p:tag name="AS_UNIQUEID" val="8591"/>
</p:tagLst>
</file>

<file path=ppt/tags/tag509.xml><?xml version="1.0" encoding="utf-8"?>
<p:tagLst xmlns:a="http://schemas.openxmlformats.org/drawingml/2006/main" xmlns:r="http://schemas.openxmlformats.org/officeDocument/2006/relationships" xmlns:p="http://schemas.openxmlformats.org/presentationml/2006/main">
  <p:tag name="AS_UNIQUEID" val="8592"/>
</p:tagLst>
</file>

<file path=ppt/tags/tag51.xml><?xml version="1.0" encoding="utf-8"?>
<p:tagLst xmlns:a="http://schemas.openxmlformats.org/drawingml/2006/main" xmlns:r="http://schemas.openxmlformats.org/officeDocument/2006/relationships" xmlns:p="http://schemas.openxmlformats.org/presentationml/2006/main">
  <p:tag name="AS_UNIQUEID" val="8114"/>
</p:tagLst>
</file>

<file path=ppt/tags/tag510.xml><?xml version="1.0" encoding="utf-8"?>
<p:tagLst xmlns:a="http://schemas.openxmlformats.org/drawingml/2006/main" xmlns:r="http://schemas.openxmlformats.org/officeDocument/2006/relationships" xmlns:p="http://schemas.openxmlformats.org/presentationml/2006/main">
  <p:tag name="AS_UNIQUEID" val="8593"/>
</p:tagLst>
</file>

<file path=ppt/tags/tag511.xml><?xml version="1.0" encoding="utf-8"?>
<p:tagLst xmlns:a="http://schemas.openxmlformats.org/drawingml/2006/main" xmlns:r="http://schemas.openxmlformats.org/officeDocument/2006/relationships" xmlns:p="http://schemas.openxmlformats.org/presentationml/2006/main">
  <p:tag name="AS_UNIQUEID" val="8594"/>
</p:tagLst>
</file>

<file path=ppt/tags/tag512.xml><?xml version="1.0" encoding="utf-8"?>
<p:tagLst xmlns:a="http://schemas.openxmlformats.org/drawingml/2006/main" xmlns:r="http://schemas.openxmlformats.org/officeDocument/2006/relationships" xmlns:p="http://schemas.openxmlformats.org/presentationml/2006/main">
  <p:tag name="AS_UNIQUEID" val="8595"/>
</p:tagLst>
</file>

<file path=ppt/tags/tag513.xml><?xml version="1.0" encoding="utf-8"?>
<p:tagLst xmlns:a="http://schemas.openxmlformats.org/drawingml/2006/main" xmlns:r="http://schemas.openxmlformats.org/officeDocument/2006/relationships" xmlns:p="http://schemas.openxmlformats.org/presentationml/2006/main">
  <p:tag name="AS_UNIQUEID" val="8596"/>
</p:tagLst>
</file>

<file path=ppt/tags/tag514.xml><?xml version="1.0" encoding="utf-8"?>
<p:tagLst xmlns:a="http://schemas.openxmlformats.org/drawingml/2006/main" xmlns:r="http://schemas.openxmlformats.org/officeDocument/2006/relationships" xmlns:p="http://schemas.openxmlformats.org/presentationml/2006/main">
  <p:tag name="AS_UNIQUEID" val="8597"/>
</p:tagLst>
</file>

<file path=ppt/tags/tag515.xml><?xml version="1.0" encoding="utf-8"?>
<p:tagLst xmlns:a="http://schemas.openxmlformats.org/drawingml/2006/main" xmlns:r="http://schemas.openxmlformats.org/officeDocument/2006/relationships" xmlns:p="http://schemas.openxmlformats.org/presentationml/2006/main">
  <p:tag name="AS_UNIQUEID" val="8598"/>
</p:tagLst>
</file>

<file path=ppt/tags/tag516.xml><?xml version="1.0" encoding="utf-8"?>
<p:tagLst xmlns:a="http://schemas.openxmlformats.org/drawingml/2006/main" xmlns:r="http://schemas.openxmlformats.org/officeDocument/2006/relationships" xmlns:p="http://schemas.openxmlformats.org/presentationml/2006/main">
  <p:tag name="AS_UNIQUEID" val="8599"/>
</p:tagLst>
</file>

<file path=ppt/tags/tag517.xml><?xml version="1.0" encoding="utf-8"?>
<p:tagLst xmlns:a="http://schemas.openxmlformats.org/drawingml/2006/main" xmlns:r="http://schemas.openxmlformats.org/officeDocument/2006/relationships" xmlns:p="http://schemas.openxmlformats.org/presentationml/2006/main">
  <p:tag name="AS_UNIQUEID" val="8600"/>
</p:tagLst>
</file>

<file path=ppt/tags/tag518.xml><?xml version="1.0" encoding="utf-8"?>
<p:tagLst xmlns:a="http://schemas.openxmlformats.org/drawingml/2006/main" xmlns:r="http://schemas.openxmlformats.org/officeDocument/2006/relationships" xmlns:p="http://schemas.openxmlformats.org/presentationml/2006/main">
  <p:tag name="AS_UNIQUEID" val="8601"/>
</p:tagLst>
</file>

<file path=ppt/tags/tag519.xml><?xml version="1.0" encoding="utf-8"?>
<p:tagLst xmlns:a="http://schemas.openxmlformats.org/drawingml/2006/main" xmlns:r="http://schemas.openxmlformats.org/officeDocument/2006/relationships" xmlns:p="http://schemas.openxmlformats.org/presentationml/2006/main">
  <p:tag name="AS_UNIQUEID" val="8602"/>
</p:tagLst>
</file>

<file path=ppt/tags/tag52.xml><?xml version="1.0" encoding="utf-8"?>
<p:tagLst xmlns:a="http://schemas.openxmlformats.org/drawingml/2006/main" xmlns:r="http://schemas.openxmlformats.org/officeDocument/2006/relationships" xmlns:p="http://schemas.openxmlformats.org/presentationml/2006/main">
  <p:tag name="AS_UNIQUEID" val="8115"/>
</p:tagLst>
</file>

<file path=ppt/tags/tag520.xml><?xml version="1.0" encoding="utf-8"?>
<p:tagLst xmlns:a="http://schemas.openxmlformats.org/drawingml/2006/main" xmlns:r="http://schemas.openxmlformats.org/officeDocument/2006/relationships" xmlns:p="http://schemas.openxmlformats.org/presentationml/2006/main">
  <p:tag name="AS_UNIQUEID" val="8603"/>
</p:tagLst>
</file>

<file path=ppt/tags/tag521.xml><?xml version="1.0" encoding="utf-8"?>
<p:tagLst xmlns:a="http://schemas.openxmlformats.org/drawingml/2006/main" xmlns:r="http://schemas.openxmlformats.org/officeDocument/2006/relationships" xmlns:p="http://schemas.openxmlformats.org/presentationml/2006/main">
  <p:tag name="AS_UNIQUEID" val="8604"/>
</p:tagLst>
</file>

<file path=ppt/tags/tag522.xml><?xml version="1.0" encoding="utf-8"?>
<p:tagLst xmlns:a="http://schemas.openxmlformats.org/drawingml/2006/main" xmlns:r="http://schemas.openxmlformats.org/officeDocument/2006/relationships" xmlns:p="http://schemas.openxmlformats.org/presentationml/2006/main">
  <p:tag name="AS_UNIQUEID" val="8605"/>
</p:tagLst>
</file>

<file path=ppt/tags/tag523.xml><?xml version="1.0" encoding="utf-8"?>
<p:tagLst xmlns:a="http://schemas.openxmlformats.org/drawingml/2006/main" xmlns:r="http://schemas.openxmlformats.org/officeDocument/2006/relationships" xmlns:p="http://schemas.openxmlformats.org/presentationml/2006/main">
  <p:tag name="AS_UNIQUEID" val="8606"/>
</p:tagLst>
</file>

<file path=ppt/tags/tag524.xml><?xml version="1.0" encoding="utf-8"?>
<p:tagLst xmlns:a="http://schemas.openxmlformats.org/drawingml/2006/main" xmlns:r="http://schemas.openxmlformats.org/officeDocument/2006/relationships" xmlns:p="http://schemas.openxmlformats.org/presentationml/2006/main">
  <p:tag name="AS_UNIQUEID" val="8607"/>
</p:tagLst>
</file>

<file path=ppt/tags/tag525.xml><?xml version="1.0" encoding="utf-8"?>
<p:tagLst xmlns:a="http://schemas.openxmlformats.org/drawingml/2006/main" xmlns:r="http://schemas.openxmlformats.org/officeDocument/2006/relationships" xmlns:p="http://schemas.openxmlformats.org/presentationml/2006/main">
  <p:tag name="AS_UNIQUEID" val="8608"/>
</p:tagLst>
</file>

<file path=ppt/tags/tag526.xml><?xml version="1.0" encoding="utf-8"?>
<p:tagLst xmlns:a="http://schemas.openxmlformats.org/drawingml/2006/main" xmlns:r="http://schemas.openxmlformats.org/officeDocument/2006/relationships" xmlns:p="http://schemas.openxmlformats.org/presentationml/2006/main">
  <p:tag name="AS_UNIQUEID" val="8609"/>
</p:tagLst>
</file>

<file path=ppt/tags/tag527.xml><?xml version="1.0" encoding="utf-8"?>
<p:tagLst xmlns:a="http://schemas.openxmlformats.org/drawingml/2006/main" xmlns:r="http://schemas.openxmlformats.org/officeDocument/2006/relationships" xmlns:p="http://schemas.openxmlformats.org/presentationml/2006/main">
  <p:tag name="AS_UNIQUEID" val="8610"/>
</p:tagLst>
</file>

<file path=ppt/tags/tag528.xml><?xml version="1.0" encoding="utf-8"?>
<p:tagLst xmlns:a="http://schemas.openxmlformats.org/drawingml/2006/main" xmlns:r="http://schemas.openxmlformats.org/officeDocument/2006/relationships" xmlns:p="http://schemas.openxmlformats.org/presentationml/2006/main">
  <p:tag name="AS_UNIQUEID" val="8611"/>
</p:tagLst>
</file>

<file path=ppt/tags/tag529.xml><?xml version="1.0" encoding="utf-8"?>
<p:tagLst xmlns:a="http://schemas.openxmlformats.org/drawingml/2006/main" xmlns:r="http://schemas.openxmlformats.org/officeDocument/2006/relationships" xmlns:p="http://schemas.openxmlformats.org/presentationml/2006/main">
  <p:tag name="AS_UNIQUEID" val="8612"/>
</p:tagLst>
</file>

<file path=ppt/tags/tag53.xml><?xml version="1.0" encoding="utf-8"?>
<p:tagLst xmlns:a="http://schemas.openxmlformats.org/drawingml/2006/main" xmlns:r="http://schemas.openxmlformats.org/officeDocument/2006/relationships" xmlns:p="http://schemas.openxmlformats.org/presentationml/2006/main">
  <p:tag name="AS_UNIQUEID" val="8116"/>
</p:tagLst>
</file>

<file path=ppt/tags/tag530.xml><?xml version="1.0" encoding="utf-8"?>
<p:tagLst xmlns:a="http://schemas.openxmlformats.org/drawingml/2006/main" xmlns:r="http://schemas.openxmlformats.org/officeDocument/2006/relationships" xmlns:p="http://schemas.openxmlformats.org/presentationml/2006/main">
  <p:tag name="AS_UNIQUEID" val="8613"/>
</p:tagLst>
</file>

<file path=ppt/tags/tag531.xml><?xml version="1.0" encoding="utf-8"?>
<p:tagLst xmlns:a="http://schemas.openxmlformats.org/drawingml/2006/main" xmlns:r="http://schemas.openxmlformats.org/officeDocument/2006/relationships" xmlns:p="http://schemas.openxmlformats.org/presentationml/2006/main">
  <p:tag name="AS_UNIQUEID" val="8614"/>
</p:tagLst>
</file>

<file path=ppt/tags/tag532.xml><?xml version="1.0" encoding="utf-8"?>
<p:tagLst xmlns:a="http://schemas.openxmlformats.org/drawingml/2006/main" xmlns:r="http://schemas.openxmlformats.org/officeDocument/2006/relationships" xmlns:p="http://schemas.openxmlformats.org/presentationml/2006/main">
  <p:tag name="AS_UNIQUEID" val="8615"/>
</p:tagLst>
</file>

<file path=ppt/tags/tag533.xml><?xml version="1.0" encoding="utf-8"?>
<p:tagLst xmlns:a="http://schemas.openxmlformats.org/drawingml/2006/main" xmlns:r="http://schemas.openxmlformats.org/officeDocument/2006/relationships" xmlns:p="http://schemas.openxmlformats.org/presentationml/2006/main">
  <p:tag name="AS_UNIQUEID" val="8570"/>
</p:tagLst>
</file>

<file path=ppt/tags/tag534.xml><?xml version="1.0" encoding="utf-8"?>
<p:tagLst xmlns:a="http://schemas.openxmlformats.org/drawingml/2006/main" xmlns:r="http://schemas.openxmlformats.org/officeDocument/2006/relationships" xmlns:p="http://schemas.openxmlformats.org/presentationml/2006/main">
  <p:tag name="AS_UNIQUEID" val="8571"/>
</p:tagLst>
</file>

<file path=ppt/tags/tag535.xml><?xml version="1.0" encoding="utf-8"?>
<p:tagLst xmlns:a="http://schemas.openxmlformats.org/drawingml/2006/main" xmlns:r="http://schemas.openxmlformats.org/officeDocument/2006/relationships" xmlns:p="http://schemas.openxmlformats.org/presentationml/2006/main">
  <p:tag name="AS_UNIQUEID" val="8572"/>
</p:tagLst>
</file>

<file path=ppt/tags/tag536.xml><?xml version="1.0" encoding="utf-8"?>
<p:tagLst xmlns:a="http://schemas.openxmlformats.org/drawingml/2006/main" xmlns:r="http://schemas.openxmlformats.org/officeDocument/2006/relationships" xmlns:p="http://schemas.openxmlformats.org/presentationml/2006/main">
  <p:tag name="AS_UNIQUEID" val="8646"/>
</p:tagLst>
</file>

<file path=ppt/tags/tag537.xml><?xml version="1.0" encoding="utf-8"?>
<p:tagLst xmlns:a="http://schemas.openxmlformats.org/drawingml/2006/main" xmlns:r="http://schemas.openxmlformats.org/officeDocument/2006/relationships" xmlns:p="http://schemas.openxmlformats.org/presentationml/2006/main">
  <p:tag name="AS_UNIQUEID" val="8655"/>
</p:tagLst>
</file>

<file path=ppt/tags/tag538.xml><?xml version="1.0" encoding="utf-8"?>
<p:tagLst xmlns:a="http://schemas.openxmlformats.org/drawingml/2006/main" xmlns:r="http://schemas.openxmlformats.org/officeDocument/2006/relationships" xmlns:p="http://schemas.openxmlformats.org/presentationml/2006/main">
  <p:tag name="AS_UNIQUEID" val="8658"/>
</p:tagLst>
</file>

<file path=ppt/tags/tag539.xml><?xml version="1.0" encoding="utf-8"?>
<p:tagLst xmlns:a="http://schemas.openxmlformats.org/drawingml/2006/main" xmlns:r="http://schemas.openxmlformats.org/officeDocument/2006/relationships" xmlns:p="http://schemas.openxmlformats.org/presentationml/2006/main">
  <p:tag name="AS_UNIQUEID" val="8662"/>
</p:tagLst>
</file>

<file path=ppt/tags/tag54.xml><?xml version="1.0" encoding="utf-8"?>
<p:tagLst xmlns:a="http://schemas.openxmlformats.org/drawingml/2006/main" xmlns:r="http://schemas.openxmlformats.org/officeDocument/2006/relationships" xmlns:p="http://schemas.openxmlformats.org/presentationml/2006/main">
  <p:tag name="AS_UNIQUEID" val="8117"/>
</p:tagLst>
</file>

<file path=ppt/tags/tag540.xml><?xml version="1.0" encoding="utf-8"?>
<p:tagLst xmlns:a="http://schemas.openxmlformats.org/drawingml/2006/main" xmlns:r="http://schemas.openxmlformats.org/officeDocument/2006/relationships" xmlns:p="http://schemas.openxmlformats.org/presentationml/2006/main">
  <p:tag name="AS_UNIQUEID" val="8705"/>
</p:tagLst>
</file>

<file path=ppt/tags/tag541.xml><?xml version="1.0" encoding="utf-8"?>
<p:tagLst xmlns:a="http://schemas.openxmlformats.org/drawingml/2006/main" xmlns:r="http://schemas.openxmlformats.org/officeDocument/2006/relationships" xmlns:p="http://schemas.openxmlformats.org/presentationml/2006/main">
  <p:tag name="AS_UNIQUEID" val="8706"/>
</p:tagLst>
</file>

<file path=ppt/tags/tag542.xml><?xml version="1.0" encoding="utf-8"?>
<p:tagLst xmlns:a="http://schemas.openxmlformats.org/drawingml/2006/main" xmlns:r="http://schemas.openxmlformats.org/officeDocument/2006/relationships" xmlns:p="http://schemas.openxmlformats.org/presentationml/2006/main">
  <p:tag name="AS_UNIQUEID" val="8707"/>
</p:tagLst>
</file>

<file path=ppt/tags/tag543.xml><?xml version="1.0" encoding="utf-8"?>
<p:tagLst xmlns:a="http://schemas.openxmlformats.org/drawingml/2006/main" xmlns:r="http://schemas.openxmlformats.org/officeDocument/2006/relationships" xmlns:p="http://schemas.openxmlformats.org/presentationml/2006/main">
  <p:tag name="AS_UNIQUEID" val="8708"/>
</p:tagLst>
</file>

<file path=ppt/tags/tag544.xml><?xml version="1.0" encoding="utf-8"?>
<p:tagLst xmlns:a="http://schemas.openxmlformats.org/drawingml/2006/main" xmlns:r="http://schemas.openxmlformats.org/officeDocument/2006/relationships" xmlns:p="http://schemas.openxmlformats.org/presentationml/2006/main">
  <p:tag name="AS_UNIQUEID" val="8709"/>
</p:tagLst>
</file>

<file path=ppt/tags/tag545.xml><?xml version="1.0" encoding="utf-8"?>
<p:tagLst xmlns:a="http://schemas.openxmlformats.org/drawingml/2006/main" xmlns:r="http://schemas.openxmlformats.org/officeDocument/2006/relationships" xmlns:p="http://schemas.openxmlformats.org/presentationml/2006/main">
  <p:tag name="AS_UNIQUEID" val="8710"/>
</p:tagLst>
</file>

<file path=ppt/tags/tag546.xml><?xml version="1.0" encoding="utf-8"?>
<p:tagLst xmlns:a="http://schemas.openxmlformats.org/drawingml/2006/main" xmlns:r="http://schemas.openxmlformats.org/officeDocument/2006/relationships" xmlns:p="http://schemas.openxmlformats.org/presentationml/2006/main">
  <p:tag name="AS_UNIQUEID" val="8711"/>
</p:tagLst>
</file>

<file path=ppt/tags/tag547.xml><?xml version="1.0" encoding="utf-8"?>
<p:tagLst xmlns:a="http://schemas.openxmlformats.org/drawingml/2006/main" xmlns:r="http://schemas.openxmlformats.org/officeDocument/2006/relationships" xmlns:p="http://schemas.openxmlformats.org/presentationml/2006/main">
  <p:tag name="AS_UNIQUEID" val="8663"/>
</p:tagLst>
</file>

<file path=ppt/tags/tag548.xml><?xml version="1.0" encoding="utf-8"?>
<p:tagLst xmlns:a="http://schemas.openxmlformats.org/drawingml/2006/main" xmlns:r="http://schemas.openxmlformats.org/officeDocument/2006/relationships" xmlns:p="http://schemas.openxmlformats.org/presentationml/2006/main">
  <p:tag name="AS_UNIQUEID" val="8664"/>
</p:tagLst>
</file>

<file path=ppt/tags/tag549.xml><?xml version="1.0" encoding="utf-8"?>
<p:tagLst xmlns:a="http://schemas.openxmlformats.org/drawingml/2006/main" xmlns:r="http://schemas.openxmlformats.org/officeDocument/2006/relationships" xmlns:p="http://schemas.openxmlformats.org/presentationml/2006/main">
  <p:tag name="AS_UNIQUEID" val="8665"/>
</p:tagLst>
</file>

<file path=ppt/tags/tag55.xml><?xml version="1.0" encoding="utf-8"?>
<p:tagLst xmlns:a="http://schemas.openxmlformats.org/drawingml/2006/main" xmlns:r="http://schemas.openxmlformats.org/officeDocument/2006/relationships" xmlns:p="http://schemas.openxmlformats.org/presentationml/2006/main">
  <p:tag name="AS_UNIQUEID" val="8118"/>
</p:tagLst>
</file>

<file path=ppt/tags/tag550.xml><?xml version="1.0" encoding="utf-8"?>
<p:tagLst xmlns:a="http://schemas.openxmlformats.org/drawingml/2006/main" xmlns:r="http://schemas.openxmlformats.org/officeDocument/2006/relationships" xmlns:p="http://schemas.openxmlformats.org/presentationml/2006/main">
  <p:tag name="AS_UNIQUEID" val="8666"/>
</p:tagLst>
</file>

<file path=ppt/tags/tag551.xml><?xml version="1.0" encoding="utf-8"?>
<p:tagLst xmlns:a="http://schemas.openxmlformats.org/drawingml/2006/main" xmlns:r="http://schemas.openxmlformats.org/officeDocument/2006/relationships" xmlns:p="http://schemas.openxmlformats.org/presentationml/2006/main">
  <p:tag name="AS_UNIQUEID" val="8667"/>
</p:tagLst>
</file>

<file path=ppt/tags/tag552.xml><?xml version="1.0" encoding="utf-8"?>
<p:tagLst xmlns:a="http://schemas.openxmlformats.org/drawingml/2006/main" xmlns:r="http://schemas.openxmlformats.org/officeDocument/2006/relationships" xmlns:p="http://schemas.openxmlformats.org/presentationml/2006/main">
  <p:tag name="AS_UNIQUEID" val="8668"/>
</p:tagLst>
</file>

<file path=ppt/tags/tag553.xml><?xml version="1.0" encoding="utf-8"?>
<p:tagLst xmlns:a="http://schemas.openxmlformats.org/drawingml/2006/main" xmlns:r="http://schemas.openxmlformats.org/officeDocument/2006/relationships" xmlns:p="http://schemas.openxmlformats.org/presentationml/2006/main">
  <p:tag name="AS_UNIQUEID" val="8669"/>
</p:tagLst>
</file>

<file path=ppt/tags/tag554.xml><?xml version="1.0" encoding="utf-8"?>
<p:tagLst xmlns:a="http://schemas.openxmlformats.org/drawingml/2006/main" xmlns:r="http://schemas.openxmlformats.org/officeDocument/2006/relationships" xmlns:p="http://schemas.openxmlformats.org/presentationml/2006/main">
  <p:tag name="AS_UNIQUEID" val="8670"/>
</p:tagLst>
</file>

<file path=ppt/tags/tag555.xml><?xml version="1.0" encoding="utf-8"?>
<p:tagLst xmlns:a="http://schemas.openxmlformats.org/drawingml/2006/main" xmlns:r="http://schemas.openxmlformats.org/officeDocument/2006/relationships" xmlns:p="http://schemas.openxmlformats.org/presentationml/2006/main">
  <p:tag name="AS_UNIQUEID" val="8671"/>
</p:tagLst>
</file>

<file path=ppt/tags/tag556.xml><?xml version="1.0" encoding="utf-8"?>
<p:tagLst xmlns:a="http://schemas.openxmlformats.org/drawingml/2006/main" xmlns:r="http://schemas.openxmlformats.org/officeDocument/2006/relationships" xmlns:p="http://schemas.openxmlformats.org/presentationml/2006/main">
  <p:tag name="AS_UNIQUEID" val="8672"/>
</p:tagLst>
</file>

<file path=ppt/tags/tag557.xml><?xml version="1.0" encoding="utf-8"?>
<p:tagLst xmlns:a="http://schemas.openxmlformats.org/drawingml/2006/main" xmlns:r="http://schemas.openxmlformats.org/officeDocument/2006/relationships" xmlns:p="http://schemas.openxmlformats.org/presentationml/2006/main">
  <p:tag name="AS_UNIQUEID" val="8673"/>
</p:tagLst>
</file>

<file path=ppt/tags/tag558.xml><?xml version="1.0" encoding="utf-8"?>
<p:tagLst xmlns:a="http://schemas.openxmlformats.org/drawingml/2006/main" xmlns:r="http://schemas.openxmlformats.org/officeDocument/2006/relationships" xmlns:p="http://schemas.openxmlformats.org/presentationml/2006/main">
  <p:tag name="AS_UNIQUEID" val="8674"/>
</p:tagLst>
</file>

<file path=ppt/tags/tag559.xml><?xml version="1.0" encoding="utf-8"?>
<p:tagLst xmlns:a="http://schemas.openxmlformats.org/drawingml/2006/main" xmlns:r="http://schemas.openxmlformats.org/officeDocument/2006/relationships" xmlns:p="http://schemas.openxmlformats.org/presentationml/2006/main">
  <p:tag name="AS_UNIQUEID" val="8675"/>
</p:tagLst>
</file>

<file path=ppt/tags/tag56.xml><?xml version="1.0" encoding="utf-8"?>
<p:tagLst xmlns:a="http://schemas.openxmlformats.org/drawingml/2006/main" xmlns:r="http://schemas.openxmlformats.org/officeDocument/2006/relationships" xmlns:p="http://schemas.openxmlformats.org/presentationml/2006/main">
  <p:tag name="AS_UNIQUEID" val="8119"/>
</p:tagLst>
</file>

<file path=ppt/tags/tag560.xml><?xml version="1.0" encoding="utf-8"?>
<p:tagLst xmlns:a="http://schemas.openxmlformats.org/drawingml/2006/main" xmlns:r="http://schemas.openxmlformats.org/officeDocument/2006/relationships" xmlns:p="http://schemas.openxmlformats.org/presentationml/2006/main">
  <p:tag name="AS_UNIQUEID" val="8676"/>
</p:tagLst>
</file>

<file path=ppt/tags/tag561.xml><?xml version="1.0" encoding="utf-8"?>
<p:tagLst xmlns:a="http://schemas.openxmlformats.org/drawingml/2006/main" xmlns:r="http://schemas.openxmlformats.org/officeDocument/2006/relationships" xmlns:p="http://schemas.openxmlformats.org/presentationml/2006/main">
  <p:tag name="AS_UNIQUEID" val="8677"/>
</p:tagLst>
</file>

<file path=ppt/tags/tag562.xml><?xml version="1.0" encoding="utf-8"?>
<p:tagLst xmlns:a="http://schemas.openxmlformats.org/drawingml/2006/main" xmlns:r="http://schemas.openxmlformats.org/officeDocument/2006/relationships" xmlns:p="http://schemas.openxmlformats.org/presentationml/2006/main">
  <p:tag name="AS_UNIQUEID" val="8678"/>
</p:tagLst>
</file>

<file path=ppt/tags/tag563.xml><?xml version="1.0" encoding="utf-8"?>
<p:tagLst xmlns:a="http://schemas.openxmlformats.org/drawingml/2006/main" xmlns:r="http://schemas.openxmlformats.org/officeDocument/2006/relationships" xmlns:p="http://schemas.openxmlformats.org/presentationml/2006/main">
  <p:tag name="AS_UNIQUEID" val="8679"/>
</p:tagLst>
</file>

<file path=ppt/tags/tag564.xml><?xml version="1.0" encoding="utf-8"?>
<p:tagLst xmlns:a="http://schemas.openxmlformats.org/drawingml/2006/main" xmlns:r="http://schemas.openxmlformats.org/officeDocument/2006/relationships" xmlns:p="http://schemas.openxmlformats.org/presentationml/2006/main">
  <p:tag name="AS_UNIQUEID" val="8680"/>
</p:tagLst>
</file>

<file path=ppt/tags/tag565.xml><?xml version="1.0" encoding="utf-8"?>
<p:tagLst xmlns:a="http://schemas.openxmlformats.org/drawingml/2006/main" xmlns:r="http://schemas.openxmlformats.org/officeDocument/2006/relationships" xmlns:p="http://schemas.openxmlformats.org/presentationml/2006/main">
  <p:tag name="AS_UNIQUEID" val="8681"/>
</p:tagLst>
</file>

<file path=ppt/tags/tag566.xml><?xml version="1.0" encoding="utf-8"?>
<p:tagLst xmlns:a="http://schemas.openxmlformats.org/drawingml/2006/main" xmlns:r="http://schemas.openxmlformats.org/officeDocument/2006/relationships" xmlns:p="http://schemas.openxmlformats.org/presentationml/2006/main">
  <p:tag name="AS_UNIQUEID" val="8682"/>
</p:tagLst>
</file>

<file path=ppt/tags/tag567.xml><?xml version="1.0" encoding="utf-8"?>
<p:tagLst xmlns:a="http://schemas.openxmlformats.org/drawingml/2006/main" xmlns:r="http://schemas.openxmlformats.org/officeDocument/2006/relationships" xmlns:p="http://schemas.openxmlformats.org/presentationml/2006/main">
  <p:tag name="AS_UNIQUEID" val="8683"/>
</p:tagLst>
</file>

<file path=ppt/tags/tag568.xml><?xml version="1.0" encoding="utf-8"?>
<p:tagLst xmlns:a="http://schemas.openxmlformats.org/drawingml/2006/main" xmlns:r="http://schemas.openxmlformats.org/officeDocument/2006/relationships" xmlns:p="http://schemas.openxmlformats.org/presentationml/2006/main">
  <p:tag name="AS_UNIQUEID" val="8684"/>
</p:tagLst>
</file>

<file path=ppt/tags/tag569.xml><?xml version="1.0" encoding="utf-8"?>
<p:tagLst xmlns:a="http://schemas.openxmlformats.org/drawingml/2006/main" xmlns:r="http://schemas.openxmlformats.org/officeDocument/2006/relationships" xmlns:p="http://schemas.openxmlformats.org/presentationml/2006/main">
  <p:tag name="AS_UNIQUEID" val="8685"/>
</p:tagLst>
</file>

<file path=ppt/tags/tag57.xml><?xml version="1.0" encoding="utf-8"?>
<p:tagLst xmlns:a="http://schemas.openxmlformats.org/drawingml/2006/main" xmlns:r="http://schemas.openxmlformats.org/officeDocument/2006/relationships" xmlns:p="http://schemas.openxmlformats.org/presentationml/2006/main">
  <p:tag name="AS_UNIQUEID" val="8120"/>
</p:tagLst>
</file>

<file path=ppt/tags/tag570.xml><?xml version="1.0" encoding="utf-8"?>
<p:tagLst xmlns:a="http://schemas.openxmlformats.org/drawingml/2006/main" xmlns:r="http://schemas.openxmlformats.org/officeDocument/2006/relationships" xmlns:p="http://schemas.openxmlformats.org/presentationml/2006/main">
  <p:tag name="AS_UNIQUEID" val="8686"/>
</p:tagLst>
</file>

<file path=ppt/tags/tag571.xml><?xml version="1.0" encoding="utf-8"?>
<p:tagLst xmlns:a="http://schemas.openxmlformats.org/drawingml/2006/main" xmlns:r="http://schemas.openxmlformats.org/officeDocument/2006/relationships" xmlns:p="http://schemas.openxmlformats.org/presentationml/2006/main">
  <p:tag name="AS_UNIQUEID" val="8687"/>
</p:tagLst>
</file>

<file path=ppt/tags/tag572.xml><?xml version="1.0" encoding="utf-8"?>
<p:tagLst xmlns:a="http://schemas.openxmlformats.org/drawingml/2006/main" xmlns:r="http://schemas.openxmlformats.org/officeDocument/2006/relationships" xmlns:p="http://schemas.openxmlformats.org/presentationml/2006/main">
  <p:tag name="AS_UNIQUEID" val="8688"/>
</p:tagLst>
</file>

<file path=ppt/tags/tag573.xml><?xml version="1.0" encoding="utf-8"?>
<p:tagLst xmlns:a="http://schemas.openxmlformats.org/drawingml/2006/main" xmlns:r="http://schemas.openxmlformats.org/officeDocument/2006/relationships" xmlns:p="http://schemas.openxmlformats.org/presentationml/2006/main">
  <p:tag name="AS_UNIQUEID" val="8689"/>
</p:tagLst>
</file>

<file path=ppt/tags/tag574.xml><?xml version="1.0" encoding="utf-8"?>
<p:tagLst xmlns:a="http://schemas.openxmlformats.org/drawingml/2006/main" xmlns:r="http://schemas.openxmlformats.org/officeDocument/2006/relationships" xmlns:p="http://schemas.openxmlformats.org/presentationml/2006/main">
  <p:tag name="AS_UNIQUEID" val="8690"/>
</p:tagLst>
</file>

<file path=ppt/tags/tag575.xml><?xml version="1.0" encoding="utf-8"?>
<p:tagLst xmlns:a="http://schemas.openxmlformats.org/drawingml/2006/main" xmlns:r="http://schemas.openxmlformats.org/officeDocument/2006/relationships" xmlns:p="http://schemas.openxmlformats.org/presentationml/2006/main">
  <p:tag name="AS_UNIQUEID" val="8691"/>
</p:tagLst>
</file>

<file path=ppt/tags/tag576.xml><?xml version="1.0" encoding="utf-8"?>
<p:tagLst xmlns:a="http://schemas.openxmlformats.org/drawingml/2006/main" xmlns:r="http://schemas.openxmlformats.org/officeDocument/2006/relationships" xmlns:p="http://schemas.openxmlformats.org/presentationml/2006/main">
  <p:tag name="AS_UNIQUEID" val="8692"/>
</p:tagLst>
</file>

<file path=ppt/tags/tag577.xml><?xml version="1.0" encoding="utf-8"?>
<p:tagLst xmlns:a="http://schemas.openxmlformats.org/drawingml/2006/main" xmlns:r="http://schemas.openxmlformats.org/officeDocument/2006/relationships" xmlns:p="http://schemas.openxmlformats.org/presentationml/2006/main">
  <p:tag name="AS_UNIQUEID" val="8693"/>
</p:tagLst>
</file>

<file path=ppt/tags/tag578.xml><?xml version="1.0" encoding="utf-8"?>
<p:tagLst xmlns:a="http://schemas.openxmlformats.org/drawingml/2006/main" xmlns:r="http://schemas.openxmlformats.org/officeDocument/2006/relationships" xmlns:p="http://schemas.openxmlformats.org/presentationml/2006/main">
  <p:tag name="AS_UNIQUEID" val="8694"/>
</p:tagLst>
</file>

<file path=ppt/tags/tag579.xml><?xml version="1.0" encoding="utf-8"?>
<p:tagLst xmlns:a="http://schemas.openxmlformats.org/drawingml/2006/main" xmlns:r="http://schemas.openxmlformats.org/officeDocument/2006/relationships" xmlns:p="http://schemas.openxmlformats.org/presentationml/2006/main">
  <p:tag name="AS_UNIQUEID" val="8695"/>
</p:tagLst>
</file>

<file path=ppt/tags/tag58.xml><?xml version="1.0" encoding="utf-8"?>
<p:tagLst xmlns:a="http://schemas.openxmlformats.org/drawingml/2006/main" xmlns:r="http://schemas.openxmlformats.org/officeDocument/2006/relationships" xmlns:p="http://schemas.openxmlformats.org/presentationml/2006/main">
  <p:tag name="AS_UNIQUEID" val="8121"/>
</p:tagLst>
</file>

<file path=ppt/tags/tag580.xml><?xml version="1.0" encoding="utf-8"?>
<p:tagLst xmlns:a="http://schemas.openxmlformats.org/drawingml/2006/main" xmlns:r="http://schemas.openxmlformats.org/officeDocument/2006/relationships" xmlns:p="http://schemas.openxmlformats.org/presentationml/2006/main">
  <p:tag name="AS_UNIQUEID" val="8696"/>
</p:tagLst>
</file>

<file path=ppt/tags/tag581.xml><?xml version="1.0" encoding="utf-8"?>
<p:tagLst xmlns:a="http://schemas.openxmlformats.org/drawingml/2006/main" xmlns:r="http://schemas.openxmlformats.org/officeDocument/2006/relationships" xmlns:p="http://schemas.openxmlformats.org/presentationml/2006/main">
  <p:tag name="AS_UNIQUEID" val="8697"/>
</p:tagLst>
</file>

<file path=ppt/tags/tag582.xml><?xml version="1.0" encoding="utf-8"?>
<p:tagLst xmlns:a="http://schemas.openxmlformats.org/drawingml/2006/main" xmlns:r="http://schemas.openxmlformats.org/officeDocument/2006/relationships" xmlns:p="http://schemas.openxmlformats.org/presentationml/2006/main">
  <p:tag name="AS_UNIQUEID" val="8698"/>
</p:tagLst>
</file>

<file path=ppt/tags/tag583.xml><?xml version="1.0" encoding="utf-8"?>
<p:tagLst xmlns:a="http://schemas.openxmlformats.org/drawingml/2006/main" xmlns:r="http://schemas.openxmlformats.org/officeDocument/2006/relationships" xmlns:p="http://schemas.openxmlformats.org/presentationml/2006/main">
  <p:tag name="AS_UNIQUEID" val="8699"/>
</p:tagLst>
</file>

<file path=ppt/tags/tag584.xml><?xml version="1.0" encoding="utf-8"?>
<p:tagLst xmlns:a="http://schemas.openxmlformats.org/drawingml/2006/main" xmlns:r="http://schemas.openxmlformats.org/officeDocument/2006/relationships" xmlns:p="http://schemas.openxmlformats.org/presentationml/2006/main">
  <p:tag name="AS_UNIQUEID" val="8700"/>
</p:tagLst>
</file>

<file path=ppt/tags/tag585.xml><?xml version="1.0" encoding="utf-8"?>
<p:tagLst xmlns:a="http://schemas.openxmlformats.org/drawingml/2006/main" xmlns:r="http://schemas.openxmlformats.org/officeDocument/2006/relationships" xmlns:p="http://schemas.openxmlformats.org/presentationml/2006/main">
  <p:tag name="AS_UNIQUEID" val="8701"/>
</p:tagLst>
</file>

<file path=ppt/tags/tag586.xml><?xml version="1.0" encoding="utf-8"?>
<p:tagLst xmlns:a="http://schemas.openxmlformats.org/drawingml/2006/main" xmlns:r="http://schemas.openxmlformats.org/officeDocument/2006/relationships" xmlns:p="http://schemas.openxmlformats.org/presentationml/2006/main">
  <p:tag name="AS_UNIQUEID" val="8702"/>
</p:tagLst>
</file>

<file path=ppt/tags/tag587.xml><?xml version="1.0" encoding="utf-8"?>
<p:tagLst xmlns:a="http://schemas.openxmlformats.org/drawingml/2006/main" xmlns:r="http://schemas.openxmlformats.org/officeDocument/2006/relationships" xmlns:p="http://schemas.openxmlformats.org/presentationml/2006/main">
  <p:tag name="AS_UNIQUEID" val="8703"/>
</p:tagLst>
</file>

<file path=ppt/tags/tag588.xml><?xml version="1.0" encoding="utf-8"?>
<p:tagLst xmlns:a="http://schemas.openxmlformats.org/drawingml/2006/main" xmlns:r="http://schemas.openxmlformats.org/officeDocument/2006/relationships" xmlns:p="http://schemas.openxmlformats.org/presentationml/2006/main">
  <p:tag name="AS_UNIQUEID" val="8704"/>
</p:tagLst>
</file>

<file path=ppt/tags/tag589.xml><?xml version="1.0" encoding="utf-8"?>
<p:tagLst xmlns:a="http://schemas.openxmlformats.org/drawingml/2006/main" xmlns:r="http://schemas.openxmlformats.org/officeDocument/2006/relationships" xmlns:p="http://schemas.openxmlformats.org/presentationml/2006/main">
  <p:tag name="AS_UNIQUEID" val="8659"/>
</p:tagLst>
</file>

<file path=ppt/tags/tag59.xml><?xml version="1.0" encoding="utf-8"?>
<p:tagLst xmlns:a="http://schemas.openxmlformats.org/drawingml/2006/main" xmlns:r="http://schemas.openxmlformats.org/officeDocument/2006/relationships" xmlns:p="http://schemas.openxmlformats.org/presentationml/2006/main">
  <p:tag name="AS_UNIQUEID" val="8122"/>
</p:tagLst>
</file>

<file path=ppt/tags/tag590.xml><?xml version="1.0" encoding="utf-8"?>
<p:tagLst xmlns:a="http://schemas.openxmlformats.org/drawingml/2006/main" xmlns:r="http://schemas.openxmlformats.org/officeDocument/2006/relationships" xmlns:p="http://schemas.openxmlformats.org/presentationml/2006/main">
  <p:tag name="AS_UNIQUEID" val="8660"/>
</p:tagLst>
</file>

<file path=ppt/tags/tag591.xml><?xml version="1.0" encoding="utf-8"?>
<p:tagLst xmlns:a="http://schemas.openxmlformats.org/drawingml/2006/main" xmlns:r="http://schemas.openxmlformats.org/officeDocument/2006/relationships" xmlns:p="http://schemas.openxmlformats.org/presentationml/2006/main">
  <p:tag name="AS_UNIQUEID" val="8661"/>
</p:tagLst>
</file>

<file path=ppt/tags/tag592.xml><?xml version="1.0" encoding="utf-8"?>
<p:tagLst xmlns:a="http://schemas.openxmlformats.org/drawingml/2006/main" xmlns:r="http://schemas.openxmlformats.org/officeDocument/2006/relationships" xmlns:p="http://schemas.openxmlformats.org/presentationml/2006/main">
  <p:tag name="AS_UNIQUEID" val="8656"/>
</p:tagLst>
</file>

<file path=ppt/tags/tag593.xml><?xml version="1.0" encoding="utf-8"?>
<p:tagLst xmlns:a="http://schemas.openxmlformats.org/drawingml/2006/main" xmlns:r="http://schemas.openxmlformats.org/officeDocument/2006/relationships" xmlns:p="http://schemas.openxmlformats.org/presentationml/2006/main">
  <p:tag name="AS_UNIQUEID" val="8657"/>
</p:tagLst>
</file>

<file path=ppt/tags/tag594.xml><?xml version="1.0" encoding="utf-8"?>
<p:tagLst xmlns:a="http://schemas.openxmlformats.org/drawingml/2006/main" xmlns:r="http://schemas.openxmlformats.org/officeDocument/2006/relationships" xmlns:p="http://schemas.openxmlformats.org/presentationml/2006/main">
  <p:tag name="AS_UNIQUEID" val="8647"/>
</p:tagLst>
</file>

<file path=ppt/tags/tag595.xml><?xml version="1.0" encoding="utf-8"?>
<p:tagLst xmlns:a="http://schemas.openxmlformats.org/drawingml/2006/main" xmlns:r="http://schemas.openxmlformats.org/officeDocument/2006/relationships" xmlns:p="http://schemas.openxmlformats.org/presentationml/2006/main">
  <p:tag name="AS_UNIQUEID" val="8648"/>
</p:tagLst>
</file>

<file path=ppt/tags/tag596.xml><?xml version="1.0" encoding="utf-8"?>
<p:tagLst xmlns:a="http://schemas.openxmlformats.org/drawingml/2006/main" xmlns:r="http://schemas.openxmlformats.org/officeDocument/2006/relationships" xmlns:p="http://schemas.openxmlformats.org/presentationml/2006/main">
  <p:tag name="AS_UNIQUEID" val="8649"/>
</p:tagLst>
</file>

<file path=ppt/tags/tag597.xml><?xml version="1.0" encoding="utf-8"?>
<p:tagLst xmlns:a="http://schemas.openxmlformats.org/drawingml/2006/main" xmlns:r="http://schemas.openxmlformats.org/officeDocument/2006/relationships" xmlns:p="http://schemas.openxmlformats.org/presentationml/2006/main">
  <p:tag name="AS_UNIQUEID" val="8650"/>
</p:tagLst>
</file>

<file path=ppt/tags/tag598.xml><?xml version="1.0" encoding="utf-8"?>
<p:tagLst xmlns:a="http://schemas.openxmlformats.org/drawingml/2006/main" xmlns:r="http://schemas.openxmlformats.org/officeDocument/2006/relationships" xmlns:p="http://schemas.openxmlformats.org/presentationml/2006/main">
  <p:tag name="AS_UNIQUEID" val="8651"/>
</p:tagLst>
</file>

<file path=ppt/tags/tag599.xml><?xml version="1.0" encoding="utf-8"?>
<p:tagLst xmlns:a="http://schemas.openxmlformats.org/drawingml/2006/main" xmlns:r="http://schemas.openxmlformats.org/officeDocument/2006/relationships" xmlns:p="http://schemas.openxmlformats.org/presentationml/2006/main">
  <p:tag name="AS_UNIQUEID" val="8652"/>
</p:tagLst>
</file>

<file path=ppt/tags/tag6.xml><?xml version="1.0" encoding="utf-8"?>
<p:tagLst xmlns:a="http://schemas.openxmlformats.org/drawingml/2006/main" xmlns:r="http://schemas.openxmlformats.org/officeDocument/2006/relationships" xmlns:p="http://schemas.openxmlformats.org/presentationml/2006/main">
  <p:tag name="AS_UNIQUEID" val="8207"/>
</p:tagLst>
</file>

<file path=ppt/tags/tag60.xml><?xml version="1.0" encoding="utf-8"?>
<p:tagLst xmlns:a="http://schemas.openxmlformats.org/drawingml/2006/main" xmlns:r="http://schemas.openxmlformats.org/officeDocument/2006/relationships" xmlns:p="http://schemas.openxmlformats.org/presentationml/2006/main">
  <p:tag name="AS_UNIQUEID" val="8123"/>
</p:tagLst>
</file>

<file path=ppt/tags/tag600.xml><?xml version="1.0" encoding="utf-8"?>
<p:tagLst xmlns:a="http://schemas.openxmlformats.org/drawingml/2006/main" xmlns:r="http://schemas.openxmlformats.org/officeDocument/2006/relationships" xmlns:p="http://schemas.openxmlformats.org/presentationml/2006/main">
  <p:tag name="AS_UNIQUEID" val="8653"/>
</p:tagLst>
</file>

<file path=ppt/tags/tag601.xml><?xml version="1.0" encoding="utf-8"?>
<p:tagLst xmlns:a="http://schemas.openxmlformats.org/drawingml/2006/main" xmlns:r="http://schemas.openxmlformats.org/officeDocument/2006/relationships" xmlns:p="http://schemas.openxmlformats.org/presentationml/2006/main">
  <p:tag name="AS_UNIQUEID" val="8654"/>
</p:tagLst>
</file>

<file path=ppt/tags/tag602.xml><?xml version="1.0" encoding="utf-8"?>
<p:tagLst xmlns:a="http://schemas.openxmlformats.org/drawingml/2006/main" xmlns:r="http://schemas.openxmlformats.org/officeDocument/2006/relationships" xmlns:p="http://schemas.openxmlformats.org/presentationml/2006/main">
  <p:tag name="AS_UNIQUEID" val="8713"/>
</p:tagLst>
</file>

<file path=ppt/tags/tag603.xml><?xml version="1.0" encoding="utf-8"?>
<p:tagLst xmlns:a="http://schemas.openxmlformats.org/drawingml/2006/main" xmlns:r="http://schemas.openxmlformats.org/officeDocument/2006/relationships" xmlns:p="http://schemas.openxmlformats.org/presentationml/2006/main">
  <p:tag name="AS_UNIQUEID" val="8717"/>
</p:tagLst>
</file>

<file path=ppt/tags/tag604.xml><?xml version="1.0" encoding="utf-8"?>
<p:tagLst xmlns:a="http://schemas.openxmlformats.org/drawingml/2006/main" xmlns:r="http://schemas.openxmlformats.org/officeDocument/2006/relationships" xmlns:p="http://schemas.openxmlformats.org/presentationml/2006/main">
  <p:tag name="AS_UNIQUEID" val="8718"/>
</p:tagLst>
</file>

<file path=ppt/tags/tag605.xml><?xml version="1.0" encoding="utf-8"?>
<p:tagLst xmlns:a="http://schemas.openxmlformats.org/drawingml/2006/main" xmlns:r="http://schemas.openxmlformats.org/officeDocument/2006/relationships" xmlns:p="http://schemas.openxmlformats.org/presentationml/2006/main">
  <p:tag name="AS_UNIQUEID" val="8722"/>
</p:tagLst>
</file>

<file path=ppt/tags/tag606.xml><?xml version="1.0" encoding="utf-8"?>
<p:tagLst xmlns:a="http://schemas.openxmlformats.org/drawingml/2006/main" xmlns:r="http://schemas.openxmlformats.org/officeDocument/2006/relationships" xmlns:p="http://schemas.openxmlformats.org/presentationml/2006/main">
  <p:tag name="AS_UNIQUEID" val="8765"/>
</p:tagLst>
</file>

<file path=ppt/tags/tag607.xml><?xml version="1.0" encoding="utf-8"?>
<p:tagLst xmlns:a="http://schemas.openxmlformats.org/drawingml/2006/main" xmlns:r="http://schemas.openxmlformats.org/officeDocument/2006/relationships" xmlns:p="http://schemas.openxmlformats.org/presentationml/2006/main">
  <p:tag name="AS_UNIQUEID" val="8766"/>
</p:tagLst>
</file>

<file path=ppt/tags/tag608.xml><?xml version="1.0" encoding="utf-8"?>
<p:tagLst xmlns:a="http://schemas.openxmlformats.org/drawingml/2006/main" xmlns:r="http://schemas.openxmlformats.org/officeDocument/2006/relationships" xmlns:p="http://schemas.openxmlformats.org/presentationml/2006/main">
  <p:tag name="AS_UNIQUEID" val="8767"/>
</p:tagLst>
</file>

<file path=ppt/tags/tag609.xml><?xml version="1.0" encoding="utf-8"?>
<p:tagLst xmlns:a="http://schemas.openxmlformats.org/drawingml/2006/main" xmlns:r="http://schemas.openxmlformats.org/officeDocument/2006/relationships" xmlns:p="http://schemas.openxmlformats.org/presentationml/2006/main">
  <p:tag name="AS_UNIQUEID" val="8768"/>
</p:tagLst>
</file>

<file path=ppt/tags/tag61.xml><?xml version="1.0" encoding="utf-8"?>
<p:tagLst xmlns:a="http://schemas.openxmlformats.org/drawingml/2006/main" xmlns:r="http://schemas.openxmlformats.org/officeDocument/2006/relationships" xmlns:p="http://schemas.openxmlformats.org/presentationml/2006/main">
  <p:tag name="AS_UNIQUEID" val="8124"/>
</p:tagLst>
</file>

<file path=ppt/tags/tag610.xml><?xml version="1.0" encoding="utf-8"?>
<p:tagLst xmlns:a="http://schemas.openxmlformats.org/drawingml/2006/main" xmlns:r="http://schemas.openxmlformats.org/officeDocument/2006/relationships" xmlns:p="http://schemas.openxmlformats.org/presentationml/2006/main">
  <p:tag name="AS_UNIQUEID" val="8769"/>
</p:tagLst>
</file>

<file path=ppt/tags/tag611.xml><?xml version="1.0" encoding="utf-8"?>
<p:tagLst xmlns:a="http://schemas.openxmlformats.org/drawingml/2006/main" xmlns:r="http://schemas.openxmlformats.org/officeDocument/2006/relationships" xmlns:p="http://schemas.openxmlformats.org/presentationml/2006/main">
  <p:tag name="AS_UNIQUEID" val="8770"/>
</p:tagLst>
</file>

<file path=ppt/tags/tag612.xml><?xml version="1.0" encoding="utf-8"?>
<p:tagLst xmlns:a="http://schemas.openxmlformats.org/drawingml/2006/main" xmlns:r="http://schemas.openxmlformats.org/officeDocument/2006/relationships" xmlns:p="http://schemas.openxmlformats.org/presentationml/2006/main">
  <p:tag name="AS_UNIQUEID" val="8771"/>
</p:tagLst>
</file>

<file path=ppt/tags/tag613.xml><?xml version="1.0" encoding="utf-8"?>
<p:tagLst xmlns:a="http://schemas.openxmlformats.org/drawingml/2006/main" xmlns:r="http://schemas.openxmlformats.org/officeDocument/2006/relationships" xmlns:p="http://schemas.openxmlformats.org/presentationml/2006/main">
  <p:tag name="AS_UNIQUEID" val="8772"/>
</p:tagLst>
</file>

<file path=ppt/tags/tag614.xml><?xml version="1.0" encoding="utf-8"?>
<p:tagLst xmlns:a="http://schemas.openxmlformats.org/drawingml/2006/main" xmlns:r="http://schemas.openxmlformats.org/officeDocument/2006/relationships" xmlns:p="http://schemas.openxmlformats.org/presentationml/2006/main">
  <p:tag name="AS_UNIQUEID" val="8773"/>
</p:tagLst>
</file>

<file path=ppt/tags/tag615.xml><?xml version="1.0" encoding="utf-8"?>
<p:tagLst xmlns:a="http://schemas.openxmlformats.org/drawingml/2006/main" xmlns:r="http://schemas.openxmlformats.org/officeDocument/2006/relationships" xmlns:p="http://schemas.openxmlformats.org/presentationml/2006/main">
  <p:tag name="AS_UNIQUEID" val="8723"/>
</p:tagLst>
</file>

<file path=ppt/tags/tag616.xml><?xml version="1.0" encoding="utf-8"?>
<p:tagLst xmlns:a="http://schemas.openxmlformats.org/drawingml/2006/main" xmlns:r="http://schemas.openxmlformats.org/officeDocument/2006/relationships" xmlns:p="http://schemas.openxmlformats.org/presentationml/2006/main">
  <p:tag name="AS_UNIQUEID" val="8724"/>
</p:tagLst>
</file>

<file path=ppt/tags/tag617.xml><?xml version="1.0" encoding="utf-8"?>
<p:tagLst xmlns:a="http://schemas.openxmlformats.org/drawingml/2006/main" xmlns:r="http://schemas.openxmlformats.org/officeDocument/2006/relationships" xmlns:p="http://schemas.openxmlformats.org/presentationml/2006/main">
  <p:tag name="AS_UNIQUEID" val="8725"/>
</p:tagLst>
</file>

<file path=ppt/tags/tag618.xml><?xml version="1.0" encoding="utf-8"?>
<p:tagLst xmlns:a="http://schemas.openxmlformats.org/drawingml/2006/main" xmlns:r="http://schemas.openxmlformats.org/officeDocument/2006/relationships" xmlns:p="http://schemas.openxmlformats.org/presentationml/2006/main">
  <p:tag name="AS_UNIQUEID" val="8726"/>
</p:tagLst>
</file>

<file path=ppt/tags/tag619.xml><?xml version="1.0" encoding="utf-8"?>
<p:tagLst xmlns:a="http://schemas.openxmlformats.org/drawingml/2006/main" xmlns:r="http://schemas.openxmlformats.org/officeDocument/2006/relationships" xmlns:p="http://schemas.openxmlformats.org/presentationml/2006/main">
  <p:tag name="AS_UNIQUEID" val="8727"/>
</p:tagLst>
</file>

<file path=ppt/tags/tag62.xml><?xml version="1.0" encoding="utf-8"?>
<p:tagLst xmlns:a="http://schemas.openxmlformats.org/drawingml/2006/main" xmlns:r="http://schemas.openxmlformats.org/officeDocument/2006/relationships" xmlns:p="http://schemas.openxmlformats.org/presentationml/2006/main">
  <p:tag name="AS_UNIQUEID" val="8125"/>
</p:tagLst>
</file>

<file path=ppt/tags/tag620.xml><?xml version="1.0" encoding="utf-8"?>
<p:tagLst xmlns:a="http://schemas.openxmlformats.org/drawingml/2006/main" xmlns:r="http://schemas.openxmlformats.org/officeDocument/2006/relationships" xmlns:p="http://schemas.openxmlformats.org/presentationml/2006/main">
  <p:tag name="AS_UNIQUEID" val="8728"/>
</p:tagLst>
</file>

<file path=ppt/tags/tag621.xml><?xml version="1.0" encoding="utf-8"?>
<p:tagLst xmlns:a="http://schemas.openxmlformats.org/drawingml/2006/main" xmlns:r="http://schemas.openxmlformats.org/officeDocument/2006/relationships" xmlns:p="http://schemas.openxmlformats.org/presentationml/2006/main">
  <p:tag name="AS_UNIQUEID" val="8729"/>
</p:tagLst>
</file>

<file path=ppt/tags/tag622.xml><?xml version="1.0" encoding="utf-8"?>
<p:tagLst xmlns:a="http://schemas.openxmlformats.org/drawingml/2006/main" xmlns:r="http://schemas.openxmlformats.org/officeDocument/2006/relationships" xmlns:p="http://schemas.openxmlformats.org/presentationml/2006/main">
  <p:tag name="AS_UNIQUEID" val="8730"/>
</p:tagLst>
</file>

<file path=ppt/tags/tag623.xml><?xml version="1.0" encoding="utf-8"?>
<p:tagLst xmlns:a="http://schemas.openxmlformats.org/drawingml/2006/main" xmlns:r="http://schemas.openxmlformats.org/officeDocument/2006/relationships" xmlns:p="http://schemas.openxmlformats.org/presentationml/2006/main">
  <p:tag name="AS_UNIQUEID" val="8731"/>
</p:tagLst>
</file>

<file path=ppt/tags/tag624.xml><?xml version="1.0" encoding="utf-8"?>
<p:tagLst xmlns:a="http://schemas.openxmlformats.org/drawingml/2006/main" xmlns:r="http://schemas.openxmlformats.org/officeDocument/2006/relationships" xmlns:p="http://schemas.openxmlformats.org/presentationml/2006/main">
  <p:tag name="AS_UNIQUEID" val="8732"/>
</p:tagLst>
</file>

<file path=ppt/tags/tag625.xml><?xml version="1.0" encoding="utf-8"?>
<p:tagLst xmlns:a="http://schemas.openxmlformats.org/drawingml/2006/main" xmlns:r="http://schemas.openxmlformats.org/officeDocument/2006/relationships" xmlns:p="http://schemas.openxmlformats.org/presentationml/2006/main">
  <p:tag name="AS_UNIQUEID" val="8733"/>
</p:tagLst>
</file>

<file path=ppt/tags/tag626.xml><?xml version="1.0" encoding="utf-8"?>
<p:tagLst xmlns:a="http://schemas.openxmlformats.org/drawingml/2006/main" xmlns:r="http://schemas.openxmlformats.org/officeDocument/2006/relationships" xmlns:p="http://schemas.openxmlformats.org/presentationml/2006/main">
  <p:tag name="AS_UNIQUEID" val="8734"/>
</p:tagLst>
</file>

<file path=ppt/tags/tag627.xml><?xml version="1.0" encoding="utf-8"?>
<p:tagLst xmlns:a="http://schemas.openxmlformats.org/drawingml/2006/main" xmlns:r="http://schemas.openxmlformats.org/officeDocument/2006/relationships" xmlns:p="http://schemas.openxmlformats.org/presentationml/2006/main">
  <p:tag name="AS_UNIQUEID" val="8735"/>
</p:tagLst>
</file>

<file path=ppt/tags/tag628.xml><?xml version="1.0" encoding="utf-8"?>
<p:tagLst xmlns:a="http://schemas.openxmlformats.org/drawingml/2006/main" xmlns:r="http://schemas.openxmlformats.org/officeDocument/2006/relationships" xmlns:p="http://schemas.openxmlformats.org/presentationml/2006/main">
  <p:tag name="AS_UNIQUEID" val="8736"/>
</p:tagLst>
</file>

<file path=ppt/tags/tag629.xml><?xml version="1.0" encoding="utf-8"?>
<p:tagLst xmlns:a="http://schemas.openxmlformats.org/drawingml/2006/main" xmlns:r="http://schemas.openxmlformats.org/officeDocument/2006/relationships" xmlns:p="http://schemas.openxmlformats.org/presentationml/2006/main">
  <p:tag name="AS_UNIQUEID" val="8737"/>
</p:tagLst>
</file>

<file path=ppt/tags/tag63.xml><?xml version="1.0" encoding="utf-8"?>
<p:tagLst xmlns:a="http://schemas.openxmlformats.org/drawingml/2006/main" xmlns:r="http://schemas.openxmlformats.org/officeDocument/2006/relationships" xmlns:p="http://schemas.openxmlformats.org/presentationml/2006/main">
  <p:tag name="AS_UNIQUEID" val="8126"/>
</p:tagLst>
</file>

<file path=ppt/tags/tag630.xml><?xml version="1.0" encoding="utf-8"?>
<p:tagLst xmlns:a="http://schemas.openxmlformats.org/drawingml/2006/main" xmlns:r="http://schemas.openxmlformats.org/officeDocument/2006/relationships" xmlns:p="http://schemas.openxmlformats.org/presentationml/2006/main">
  <p:tag name="AS_UNIQUEID" val="8738"/>
</p:tagLst>
</file>

<file path=ppt/tags/tag631.xml><?xml version="1.0" encoding="utf-8"?>
<p:tagLst xmlns:a="http://schemas.openxmlformats.org/drawingml/2006/main" xmlns:r="http://schemas.openxmlformats.org/officeDocument/2006/relationships" xmlns:p="http://schemas.openxmlformats.org/presentationml/2006/main">
  <p:tag name="AS_UNIQUEID" val="8739"/>
</p:tagLst>
</file>

<file path=ppt/tags/tag632.xml><?xml version="1.0" encoding="utf-8"?>
<p:tagLst xmlns:a="http://schemas.openxmlformats.org/drawingml/2006/main" xmlns:r="http://schemas.openxmlformats.org/officeDocument/2006/relationships" xmlns:p="http://schemas.openxmlformats.org/presentationml/2006/main">
  <p:tag name="AS_UNIQUEID" val="8740"/>
</p:tagLst>
</file>

<file path=ppt/tags/tag633.xml><?xml version="1.0" encoding="utf-8"?>
<p:tagLst xmlns:a="http://schemas.openxmlformats.org/drawingml/2006/main" xmlns:r="http://schemas.openxmlformats.org/officeDocument/2006/relationships" xmlns:p="http://schemas.openxmlformats.org/presentationml/2006/main">
  <p:tag name="AS_UNIQUEID" val="8741"/>
</p:tagLst>
</file>

<file path=ppt/tags/tag634.xml><?xml version="1.0" encoding="utf-8"?>
<p:tagLst xmlns:a="http://schemas.openxmlformats.org/drawingml/2006/main" xmlns:r="http://schemas.openxmlformats.org/officeDocument/2006/relationships" xmlns:p="http://schemas.openxmlformats.org/presentationml/2006/main">
  <p:tag name="AS_UNIQUEID" val="8742"/>
</p:tagLst>
</file>

<file path=ppt/tags/tag635.xml><?xml version="1.0" encoding="utf-8"?>
<p:tagLst xmlns:a="http://schemas.openxmlformats.org/drawingml/2006/main" xmlns:r="http://schemas.openxmlformats.org/officeDocument/2006/relationships" xmlns:p="http://schemas.openxmlformats.org/presentationml/2006/main">
  <p:tag name="AS_UNIQUEID" val="8743"/>
</p:tagLst>
</file>

<file path=ppt/tags/tag636.xml><?xml version="1.0" encoding="utf-8"?>
<p:tagLst xmlns:a="http://schemas.openxmlformats.org/drawingml/2006/main" xmlns:r="http://schemas.openxmlformats.org/officeDocument/2006/relationships" xmlns:p="http://schemas.openxmlformats.org/presentationml/2006/main">
  <p:tag name="AS_UNIQUEID" val="8744"/>
</p:tagLst>
</file>

<file path=ppt/tags/tag637.xml><?xml version="1.0" encoding="utf-8"?>
<p:tagLst xmlns:a="http://schemas.openxmlformats.org/drawingml/2006/main" xmlns:r="http://schemas.openxmlformats.org/officeDocument/2006/relationships" xmlns:p="http://schemas.openxmlformats.org/presentationml/2006/main">
  <p:tag name="AS_UNIQUEID" val="8745"/>
</p:tagLst>
</file>

<file path=ppt/tags/tag638.xml><?xml version="1.0" encoding="utf-8"?>
<p:tagLst xmlns:a="http://schemas.openxmlformats.org/drawingml/2006/main" xmlns:r="http://schemas.openxmlformats.org/officeDocument/2006/relationships" xmlns:p="http://schemas.openxmlformats.org/presentationml/2006/main">
  <p:tag name="AS_UNIQUEID" val="8746"/>
</p:tagLst>
</file>

<file path=ppt/tags/tag639.xml><?xml version="1.0" encoding="utf-8"?>
<p:tagLst xmlns:a="http://schemas.openxmlformats.org/drawingml/2006/main" xmlns:r="http://schemas.openxmlformats.org/officeDocument/2006/relationships" xmlns:p="http://schemas.openxmlformats.org/presentationml/2006/main">
  <p:tag name="AS_UNIQUEID" val="8747"/>
</p:tagLst>
</file>

<file path=ppt/tags/tag64.xml><?xml version="1.0" encoding="utf-8"?>
<p:tagLst xmlns:a="http://schemas.openxmlformats.org/drawingml/2006/main" xmlns:r="http://schemas.openxmlformats.org/officeDocument/2006/relationships" xmlns:p="http://schemas.openxmlformats.org/presentationml/2006/main">
  <p:tag name="AS_UNIQUEID" val="8127"/>
</p:tagLst>
</file>

<file path=ppt/tags/tag640.xml><?xml version="1.0" encoding="utf-8"?>
<p:tagLst xmlns:a="http://schemas.openxmlformats.org/drawingml/2006/main" xmlns:r="http://schemas.openxmlformats.org/officeDocument/2006/relationships" xmlns:p="http://schemas.openxmlformats.org/presentationml/2006/main">
  <p:tag name="AS_UNIQUEID" val="8748"/>
</p:tagLst>
</file>

<file path=ppt/tags/tag641.xml><?xml version="1.0" encoding="utf-8"?>
<p:tagLst xmlns:a="http://schemas.openxmlformats.org/drawingml/2006/main" xmlns:r="http://schemas.openxmlformats.org/officeDocument/2006/relationships" xmlns:p="http://schemas.openxmlformats.org/presentationml/2006/main">
  <p:tag name="AS_UNIQUEID" val="8749"/>
</p:tagLst>
</file>

<file path=ppt/tags/tag642.xml><?xml version="1.0" encoding="utf-8"?>
<p:tagLst xmlns:a="http://schemas.openxmlformats.org/drawingml/2006/main" xmlns:r="http://schemas.openxmlformats.org/officeDocument/2006/relationships" xmlns:p="http://schemas.openxmlformats.org/presentationml/2006/main">
  <p:tag name="AS_UNIQUEID" val="8750"/>
</p:tagLst>
</file>

<file path=ppt/tags/tag643.xml><?xml version="1.0" encoding="utf-8"?>
<p:tagLst xmlns:a="http://schemas.openxmlformats.org/drawingml/2006/main" xmlns:r="http://schemas.openxmlformats.org/officeDocument/2006/relationships" xmlns:p="http://schemas.openxmlformats.org/presentationml/2006/main">
  <p:tag name="AS_UNIQUEID" val="8751"/>
</p:tagLst>
</file>

<file path=ppt/tags/tag644.xml><?xml version="1.0" encoding="utf-8"?>
<p:tagLst xmlns:a="http://schemas.openxmlformats.org/drawingml/2006/main" xmlns:r="http://schemas.openxmlformats.org/officeDocument/2006/relationships" xmlns:p="http://schemas.openxmlformats.org/presentationml/2006/main">
  <p:tag name="AS_UNIQUEID" val="8752"/>
</p:tagLst>
</file>

<file path=ppt/tags/tag645.xml><?xml version="1.0" encoding="utf-8"?>
<p:tagLst xmlns:a="http://schemas.openxmlformats.org/drawingml/2006/main" xmlns:r="http://schemas.openxmlformats.org/officeDocument/2006/relationships" xmlns:p="http://schemas.openxmlformats.org/presentationml/2006/main">
  <p:tag name="AS_UNIQUEID" val="8753"/>
</p:tagLst>
</file>

<file path=ppt/tags/tag646.xml><?xml version="1.0" encoding="utf-8"?>
<p:tagLst xmlns:a="http://schemas.openxmlformats.org/drawingml/2006/main" xmlns:r="http://schemas.openxmlformats.org/officeDocument/2006/relationships" xmlns:p="http://schemas.openxmlformats.org/presentationml/2006/main">
  <p:tag name="AS_UNIQUEID" val="8754"/>
</p:tagLst>
</file>

<file path=ppt/tags/tag647.xml><?xml version="1.0" encoding="utf-8"?>
<p:tagLst xmlns:a="http://schemas.openxmlformats.org/drawingml/2006/main" xmlns:r="http://schemas.openxmlformats.org/officeDocument/2006/relationships" xmlns:p="http://schemas.openxmlformats.org/presentationml/2006/main">
  <p:tag name="AS_UNIQUEID" val="8755"/>
</p:tagLst>
</file>

<file path=ppt/tags/tag648.xml><?xml version="1.0" encoding="utf-8"?>
<p:tagLst xmlns:a="http://schemas.openxmlformats.org/drawingml/2006/main" xmlns:r="http://schemas.openxmlformats.org/officeDocument/2006/relationships" xmlns:p="http://schemas.openxmlformats.org/presentationml/2006/main">
  <p:tag name="AS_UNIQUEID" val="8756"/>
</p:tagLst>
</file>

<file path=ppt/tags/tag649.xml><?xml version="1.0" encoding="utf-8"?>
<p:tagLst xmlns:a="http://schemas.openxmlformats.org/drawingml/2006/main" xmlns:r="http://schemas.openxmlformats.org/officeDocument/2006/relationships" xmlns:p="http://schemas.openxmlformats.org/presentationml/2006/main">
  <p:tag name="AS_UNIQUEID" val="8757"/>
</p:tagLst>
</file>

<file path=ppt/tags/tag65.xml><?xml version="1.0" encoding="utf-8"?>
<p:tagLst xmlns:a="http://schemas.openxmlformats.org/drawingml/2006/main" xmlns:r="http://schemas.openxmlformats.org/officeDocument/2006/relationships" xmlns:p="http://schemas.openxmlformats.org/presentationml/2006/main">
  <p:tag name="AS_UNIQUEID" val="8128"/>
</p:tagLst>
</file>

<file path=ppt/tags/tag650.xml><?xml version="1.0" encoding="utf-8"?>
<p:tagLst xmlns:a="http://schemas.openxmlformats.org/drawingml/2006/main" xmlns:r="http://schemas.openxmlformats.org/officeDocument/2006/relationships" xmlns:p="http://schemas.openxmlformats.org/presentationml/2006/main">
  <p:tag name="AS_UNIQUEID" val="8758"/>
</p:tagLst>
</file>

<file path=ppt/tags/tag651.xml><?xml version="1.0" encoding="utf-8"?>
<p:tagLst xmlns:a="http://schemas.openxmlformats.org/drawingml/2006/main" xmlns:r="http://schemas.openxmlformats.org/officeDocument/2006/relationships" xmlns:p="http://schemas.openxmlformats.org/presentationml/2006/main">
  <p:tag name="AS_UNIQUEID" val="8759"/>
</p:tagLst>
</file>

<file path=ppt/tags/tag652.xml><?xml version="1.0" encoding="utf-8"?>
<p:tagLst xmlns:a="http://schemas.openxmlformats.org/drawingml/2006/main" xmlns:r="http://schemas.openxmlformats.org/officeDocument/2006/relationships" xmlns:p="http://schemas.openxmlformats.org/presentationml/2006/main">
  <p:tag name="AS_UNIQUEID" val="8760"/>
</p:tagLst>
</file>

<file path=ppt/tags/tag653.xml><?xml version="1.0" encoding="utf-8"?>
<p:tagLst xmlns:a="http://schemas.openxmlformats.org/drawingml/2006/main" xmlns:r="http://schemas.openxmlformats.org/officeDocument/2006/relationships" xmlns:p="http://schemas.openxmlformats.org/presentationml/2006/main">
  <p:tag name="AS_UNIQUEID" val="8761"/>
</p:tagLst>
</file>

<file path=ppt/tags/tag654.xml><?xml version="1.0" encoding="utf-8"?>
<p:tagLst xmlns:a="http://schemas.openxmlformats.org/drawingml/2006/main" xmlns:r="http://schemas.openxmlformats.org/officeDocument/2006/relationships" xmlns:p="http://schemas.openxmlformats.org/presentationml/2006/main">
  <p:tag name="AS_UNIQUEID" val="8762"/>
</p:tagLst>
</file>

<file path=ppt/tags/tag655.xml><?xml version="1.0" encoding="utf-8"?>
<p:tagLst xmlns:a="http://schemas.openxmlformats.org/drawingml/2006/main" xmlns:r="http://schemas.openxmlformats.org/officeDocument/2006/relationships" xmlns:p="http://schemas.openxmlformats.org/presentationml/2006/main">
  <p:tag name="AS_UNIQUEID" val="8763"/>
</p:tagLst>
</file>

<file path=ppt/tags/tag656.xml><?xml version="1.0" encoding="utf-8"?>
<p:tagLst xmlns:a="http://schemas.openxmlformats.org/drawingml/2006/main" xmlns:r="http://schemas.openxmlformats.org/officeDocument/2006/relationships" xmlns:p="http://schemas.openxmlformats.org/presentationml/2006/main">
  <p:tag name="AS_UNIQUEID" val="8764"/>
</p:tagLst>
</file>

<file path=ppt/tags/tag657.xml><?xml version="1.0" encoding="utf-8"?>
<p:tagLst xmlns:a="http://schemas.openxmlformats.org/drawingml/2006/main" xmlns:r="http://schemas.openxmlformats.org/officeDocument/2006/relationships" xmlns:p="http://schemas.openxmlformats.org/presentationml/2006/main">
  <p:tag name="AS_UNIQUEID" val="8719"/>
</p:tagLst>
</file>

<file path=ppt/tags/tag658.xml><?xml version="1.0" encoding="utf-8"?>
<p:tagLst xmlns:a="http://schemas.openxmlformats.org/drawingml/2006/main" xmlns:r="http://schemas.openxmlformats.org/officeDocument/2006/relationships" xmlns:p="http://schemas.openxmlformats.org/presentationml/2006/main">
  <p:tag name="AS_UNIQUEID" val="8720"/>
</p:tagLst>
</file>

<file path=ppt/tags/tag659.xml><?xml version="1.0" encoding="utf-8"?>
<p:tagLst xmlns:a="http://schemas.openxmlformats.org/drawingml/2006/main" xmlns:r="http://schemas.openxmlformats.org/officeDocument/2006/relationships" xmlns:p="http://schemas.openxmlformats.org/presentationml/2006/main">
  <p:tag name="AS_UNIQUEID" val="8721"/>
</p:tagLst>
</file>

<file path=ppt/tags/tag66.xml><?xml version="1.0" encoding="utf-8"?>
<p:tagLst xmlns:a="http://schemas.openxmlformats.org/drawingml/2006/main" xmlns:r="http://schemas.openxmlformats.org/officeDocument/2006/relationships" xmlns:p="http://schemas.openxmlformats.org/presentationml/2006/main">
  <p:tag name="AS_UNIQUEID" val="8130"/>
</p:tagLst>
</file>

<file path=ppt/tags/tag660.xml><?xml version="1.0" encoding="utf-8"?>
<p:tagLst xmlns:a="http://schemas.openxmlformats.org/drawingml/2006/main" xmlns:r="http://schemas.openxmlformats.org/officeDocument/2006/relationships" xmlns:p="http://schemas.openxmlformats.org/presentationml/2006/main">
  <p:tag name="AS_UNIQUEID" val="8714"/>
</p:tagLst>
</file>

<file path=ppt/tags/tag661.xml><?xml version="1.0" encoding="utf-8"?>
<p:tagLst xmlns:a="http://schemas.openxmlformats.org/drawingml/2006/main" xmlns:r="http://schemas.openxmlformats.org/officeDocument/2006/relationships" xmlns:p="http://schemas.openxmlformats.org/presentationml/2006/main">
  <p:tag name="AS_UNIQUEID" val="8715"/>
</p:tagLst>
</file>

<file path=ppt/tags/tag662.xml><?xml version="1.0" encoding="utf-8"?>
<p:tagLst xmlns:a="http://schemas.openxmlformats.org/drawingml/2006/main" xmlns:r="http://schemas.openxmlformats.org/officeDocument/2006/relationships" xmlns:p="http://schemas.openxmlformats.org/presentationml/2006/main">
  <p:tag name="AS_UNIQUEID" val="8716"/>
</p:tagLst>
</file>

<file path=ppt/tags/tag663.xml><?xml version="1.0" encoding="utf-8"?>
<p:tagLst xmlns:a="http://schemas.openxmlformats.org/drawingml/2006/main" xmlns:r="http://schemas.openxmlformats.org/officeDocument/2006/relationships" xmlns:p="http://schemas.openxmlformats.org/presentationml/2006/main">
  <p:tag name="AS_UNIQUEID" val="8775"/>
</p:tagLst>
</file>

<file path=ppt/tags/tag664.xml><?xml version="1.0" encoding="utf-8"?>
<p:tagLst xmlns:a="http://schemas.openxmlformats.org/drawingml/2006/main" xmlns:r="http://schemas.openxmlformats.org/officeDocument/2006/relationships" xmlns:p="http://schemas.openxmlformats.org/presentationml/2006/main">
  <p:tag name="AS_UNIQUEID" val="8778"/>
</p:tagLst>
</file>

<file path=ppt/tags/tag665.xml><?xml version="1.0" encoding="utf-8"?>
<p:tagLst xmlns:a="http://schemas.openxmlformats.org/drawingml/2006/main" xmlns:r="http://schemas.openxmlformats.org/officeDocument/2006/relationships" xmlns:p="http://schemas.openxmlformats.org/presentationml/2006/main">
  <p:tag name="AS_UNIQUEID" val="8784"/>
</p:tagLst>
</file>

<file path=ppt/tags/tag666.xml><?xml version="1.0" encoding="utf-8"?>
<p:tagLst xmlns:a="http://schemas.openxmlformats.org/drawingml/2006/main" xmlns:r="http://schemas.openxmlformats.org/officeDocument/2006/relationships" xmlns:p="http://schemas.openxmlformats.org/presentationml/2006/main">
  <p:tag name="AS_UNIQUEID" val="8788"/>
</p:tagLst>
</file>

<file path=ppt/tags/tag667.xml><?xml version="1.0" encoding="utf-8"?>
<p:tagLst xmlns:a="http://schemas.openxmlformats.org/drawingml/2006/main" xmlns:r="http://schemas.openxmlformats.org/officeDocument/2006/relationships" xmlns:p="http://schemas.openxmlformats.org/presentationml/2006/main">
  <p:tag name="AS_UNIQUEID" val="8831"/>
</p:tagLst>
</file>

<file path=ppt/tags/tag668.xml><?xml version="1.0" encoding="utf-8"?>
<p:tagLst xmlns:a="http://schemas.openxmlformats.org/drawingml/2006/main" xmlns:r="http://schemas.openxmlformats.org/officeDocument/2006/relationships" xmlns:p="http://schemas.openxmlformats.org/presentationml/2006/main">
  <p:tag name="AS_UNIQUEID" val="8832"/>
</p:tagLst>
</file>

<file path=ppt/tags/tag669.xml><?xml version="1.0" encoding="utf-8"?>
<p:tagLst xmlns:a="http://schemas.openxmlformats.org/drawingml/2006/main" xmlns:r="http://schemas.openxmlformats.org/officeDocument/2006/relationships" xmlns:p="http://schemas.openxmlformats.org/presentationml/2006/main">
  <p:tag name="AS_UNIQUEID" val="8833"/>
</p:tagLst>
</file>

<file path=ppt/tags/tag67.xml><?xml version="1.0" encoding="utf-8"?>
<p:tagLst xmlns:a="http://schemas.openxmlformats.org/drawingml/2006/main" xmlns:r="http://schemas.openxmlformats.org/officeDocument/2006/relationships" xmlns:p="http://schemas.openxmlformats.org/presentationml/2006/main">
  <p:tag name="AS_UNIQUEID" val="8131"/>
</p:tagLst>
</file>

<file path=ppt/tags/tag670.xml><?xml version="1.0" encoding="utf-8"?>
<p:tagLst xmlns:a="http://schemas.openxmlformats.org/drawingml/2006/main" xmlns:r="http://schemas.openxmlformats.org/officeDocument/2006/relationships" xmlns:p="http://schemas.openxmlformats.org/presentationml/2006/main">
  <p:tag name="AS_UNIQUEID" val="8834"/>
</p:tagLst>
</file>

<file path=ppt/tags/tag671.xml><?xml version="1.0" encoding="utf-8"?>
<p:tagLst xmlns:a="http://schemas.openxmlformats.org/drawingml/2006/main" xmlns:r="http://schemas.openxmlformats.org/officeDocument/2006/relationships" xmlns:p="http://schemas.openxmlformats.org/presentationml/2006/main">
  <p:tag name="AS_UNIQUEID" val="8835"/>
</p:tagLst>
</file>

<file path=ppt/tags/tag672.xml><?xml version="1.0" encoding="utf-8"?>
<p:tagLst xmlns:a="http://schemas.openxmlformats.org/drawingml/2006/main" xmlns:r="http://schemas.openxmlformats.org/officeDocument/2006/relationships" xmlns:p="http://schemas.openxmlformats.org/presentationml/2006/main">
  <p:tag name="AS_UNIQUEID" val="8836"/>
</p:tagLst>
</file>

<file path=ppt/tags/tag673.xml><?xml version="1.0" encoding="utf-8"?>
<p:tagLst xmlns:a="http://schemas.openxmlformats.org/drawingml/2006/main" xmlns:r="http://schemas.openxmlformats.org/officeDocument/2006/relationships" xmlns:p="http://schemas.openxmlformats.org/presentationml/2006/main">
  <p:tag name="AS_UNIQUEID" val="8837"/>
</p:tagLst>
</file>

<file path=ppt/tags/tag674.xml><?xml version="1.0" encoding="utf-8"?>
<p:tagLst xmlns:a="http://schemas.openxmlformats.org/drawingml/2006/main" xmlns:r="http://schemas.openxmlformats.org/officeDocument/2006/relationships" xmlns:p="http://schemas.openxmlformats.org/presentationml/2006/main">
  <p:tag name="AS_UNIQUEID" val="8789"/>
</p:tagLst>
</file>

<file path=ppt/tags/tag675.xml><?xml version="1.0" encoding="utf-8"?>
<p:tagLst xmlns:a="http://schemas.openxmlformats.org/drawingml/2006/main" xmlns:r="http://schemas.openxmlformats.org/officeDocument/2006/relationships" xmlns:p="http://schemas.openxmlformats.org/presentationml/2006/main">
  <p:tag name="AS_UNIQUEID" val="8790"/>
</p:tagLst>
</file>

<file path=ppt/tags/tag676.xml><?xml version="1.0" encoding="utf-8"?>
<p:tagLst xmlns:a="http://schemas.openxmlformats.org/drawingml/2006/main" xmlns:r="http://schemas.openxmlformats.org/officeDocument/2006/relationships" xmlns:p="http://schemas.openxmlformats.org/presentationml/2006/main">
  <p:tag name="AS_UNIQUEID" val="8791"/>
</p:tagLst>
</file>

<file path=ppt/tags/tag677.xml><?xml version="1.0" encoding="utf-8"?>
<p:tagLst xmlns:a="http://schemas.openxmlformats.org/drawingml/2006/main" xmlns:r="http://schemas.openxmlformats.org/officeDocument/2006/relationships" xmlns:p="http://schemas.openxmlformats.org/presentationml/2006/main">
  <p:tag name="AS_UNIQUEID" val="8792"/>
</p:tagLst>
</file>

<file path=ppt/tags/tag678.xml><?xml version="1.0" encoding="utf-8"?>
<p:tagLst xmlns:a="http://schemas.openxmlformats.org/drawingml/2006/main" xmlns:r="http://schemas.openxmlformats.org/officeDocument/2006/relationships" xmlns:p="http://schemas.openxmlformats.org/presentationml/2006/main">
  <p:tag name="AS_UNIQUEID" val="8793"/>
</p:tagLst>
</file>

<file path=ppt/tags/tag679.xml><?xml version="1.0" encoding="utf-8"?>
<p:tagLst xmlns:a="http://schemas.openxmlformats.org/drawingml/2006/main" xmlns:r="http://schemas.openxmlformats.org/officeDocument/2006/relationships" xmlns:p="http://schemas.openxmlformats.org/presentationml/2006/main">
  <p:tag name="AS_UNIQUEID" val="8794"/>
</p:tagLst>
</file>

<file path=ppt/tags/tag68.xml><?xml version="1.0" encoding="utf-8"?>
<p:tagLst xmlns:a="http://schemas.openxmlformats.org/drawingml/2006/main" xmlns:r="http://schemas.openxmlformats.org/officeDocument/2006/relationships" xmlns:p="http://schemas.openxmlformats.org/presentationml/2006/main">
  <p:tag name="AS_UNIQUEID" val="8132"/>
</p:tagLst>
</file>

<file path=ppt/tags/tag680.xml><?xml version="1.0" encoding="utf-8"?>
<p:tagLst xmlns:a="http://schemas.openxmlformats.org/drawingml/2006/main" xmlns:r="http://schemas.openxmlformats.org/officeDocument/2006/relationships" xmlns:p="http://schemas.openxmlformats.org/presentationml/2006/main">
  <p:tag name="AS_UNIQUEID" val="8795"/>
</p:tagLst>
</file>

<file path=ppt/tags/tag681.xml><?xml version="1.0" encoding="utf-8"?>
<p:tagLst xmlns:a="http://schemas.openxmlformats.org/drawingml/2006/main" xmlns:r="http://schemas.openxmlformats.org/officeDocument/2006/relationships" xmlns:p="http://schemas.openxmlformats.org/presentationml/2006/main">
  <p:tag name="AS_UNIQUEID" val="8796"/>
</p:tagLst>
</file>

<file path=ppt/tags/tag682.xml><?xml version="1.0" encoding="utf-8"?>
<p:tagLst xmlns:a="http://schemas.openxmlformats.org/drawingml/2006/main" xmlns:r="http://schemas.openxmlformats.org/officeDocument/2006/relationships" xmlns:p="http://schemas.openxmlformats.org/presentationml/2006/main">
  <p:tag name="AS_UNIQUEID" val="8797"/>
</p:tagLst>
</file>

<file path=ppt/tags/tag683.xml><?xml version="1.0" encoding="utf-8"?>
<p:tagLst xmlns:a="http://schemas.openxmlformats.org/drawingml/2006/main" xmlns:r="http://schemas.openxmlformats.org/officeDocument/2006/relationships" xmlns:p="http://schemas.openxmlformats.org/presentationml/2006/main">
  <p:tag name="AS_UNIQUEID" val="8798"/>
</p:tagLst>
</file>

<file path=ppt/tags/tag684.xml><?xml version="1.0" encoding="utf-8"?>
<p:tagLst xmlns:a="http://schemas.openxmlformats.org/drawingml/2006/main" xmlns:r="http://schemas.openxmlformats.org/officeDocument/2006/relationships" xmlns:p="http://schemas.openxmlformats.org/presentationml/2006/main">
  <p:tag name="AS_UNIQUEID" val="8799"/>
</p:tagLst>
</file>

<file path=ppt/tags/tag685.xml><?xml version="1.0" encoding="utf-8"?>
<p:tagLst xmlns:a="http://schemas.openxmlformats.org/drawingml/2006/main" xmlns:r="http://schemas.openxmlformats.org/officeDocument/2006/relationships" xmlns:p="http://schemas.openxmlformats.org/presentationml/2006/main">
  <p:tag name="AS_UNIQUEID" val="8800"/>
</p:tagLst>
</file>

<file path=ppt/tags/tag686.xml><?xml version="1.0" encoding="utf-8"?>
<p:tagLst xmlns:a="http://schemas.openxmlformats.org/drawingml/2006/main" xmlns:r="http://schemas.openxmlformats.org/officeDocument/2006/relationships" xmlns:p="http://schemas.openxmlformats.org/presentationml/2006/main">
  <p:tag name="AS_UNIQUEID" val="8801"/>
</p:tagLst>
</file>

<file path=ppt/tags/tag687.xml><?xml version="1.0" encoding="utf-8"?>
<p:tagLst xmlns:a="http://schemas.openxmlformats.org/drawingml/2006/main" xmlns:r="http://schemas.openxmlformats.org/officeDocument/2006/relationships" xmlns:p="http://schemas.openxmlformats.org/presentationml/2006/main">
  <p:tag name="AS_UNIQUEID" val="8802"/>
</p:tagLst>
</file>

<file path=ppt/tags/tag688.xml><?xml version="1.0" encoding="utf-8"?>
<p:tagLst xmlns:a="http://schemas.openxmlformats.org/drawingml/2006/main" xmlns:r="http://schemas.openxmlformats.org/officeDocument/2006/relationships" xmlns:p="http://schemas.openxmlformats.org/presentationml/2006/main">
  <p:tag name="AS_UNIQUEID" val="8803"/>
</p:tagLst>
</file>

<file path=ppt/tags/tag689.xml><?xml version="1.0" encoding="utf-8"?>
<p:tagLst xmlns:a="http://schemas.openxmlformats.org/drawingml/2006/main" xmlns:r="http://schemas.openxmlformats.org/officeDocument/2006/relationships" xmlns:p="http://schemas.openxmlformats.org/presentationml/2006/main">
  <p:tag name="AS_UNIQUEID" val="8804"/>
</p:tagLst>
</file>

<file path=ppt/tags/tag69.xml><?xml version="1.0" encoding="utf-8"?>
<p:tagLst xmlns:a="http://schemas.openxmlformats.org/drawingml/2006/main" xmlns:r="http://schemas.openxmlformats.org/officeDocument/2006/relationships" xmlns:p="http://schemas.openxmlformats.org/presentationml/2006/main">
  <p:tag name="AS_UNIQUEID" val="8133"/>
</p:tagLst>
</file>

<file path=ppt/tags/tag690.xml><?xml version="1.0" encoding="utf-8"?>
<p:tagLst xmlns:a="http://schemas.openxmlformats.org/drawingml/2006/main" xmlns:r="http://schemas.openxmlformats.org/officeDocument/2006/relationships" xmlns:p="http://schemas.openxmlformats.org/presentationml/2006/main">
  <p:tag name="AS_UNIQUEID" val="8805"/>
</p:tagLst>
</file>

<file path=ppt/tags/tag691.xml><?xml version="1.0" encoding="utf-8"?>
<p:tagLst xmlns:a="http://schemas.openxmlformats.org/drawingml/2006/main" xmlns:r="http://schemas.openxmlformats.org/officeDocument/2006/relationships" xmlns:p="http://schemas.openxmlformats.org/presentationml/2006/main">
  <p:tag name="AS_UNIQUEID" val="8806"/>
</p:tagLst>
</file>

<file path=ppt/tags/tag692.xml><?xml version="1.0" encoding="utf-8"?>
<p:tagLst xmlns:a="http://schemas.openxmlformats.org/drawingml/2006/main" xmlns:r="http://schemas.openxmlformats.org/officeDocument/2006/relationships" xmlns:p="http://schemas.openxmlformats.org/presentationml/2006/main">
  <p:tag name="AS_UNIQUEID" val="8807"/>
</p:tagLst>
</file>

<file path=ppt/tags/tag693.xml><?xml version="1.0" encoding="utf-8"?>
<p:tagLst xmlns:a="http://schemas.openxmlformats.org/drawingml/2006/main" xmlns:r="http://schemas.openxmlformats.org/officeDocument/2006/relationships" xmlns:p="http://schemas.openxmlformats.org/presentationml/2006/main">
  <p:tag name="AS_UNIQUEID" val="8808"/>
</p:tagLst>
</file>

<file path=ppt/tags/tag694.xml><?xml version="1.0" encoding="utf-8"?>
<p:tagLst xmlns:a="http://schemas.openxmlformats.org/drawingml/2006/main" xmlns:r="http://schemas.openxmlformats.org/officeDocument/2006/relationships" xmlns:p="http://schemas.openxmlformats.org/presentationml/2006/main">
  <p:tag name="AS_UNIQUEID" val="8809"/>
</p:tagLst>
</file>

<file path=ppt/tags/tag695.xml><?xml version="1.0" encoding="utf-8"?>
<p:tagLst xmlns:a="http://schemas.openxmlformats.org/drawingml/2006/main" xmlns:r="http://schemas.openxmlformats.org/officeDocument/2006/relationships" xmlns:p="http://schemas.openxmlformats.org/presentationml/2006/main">
  <p:tag name="AS_UNIQUEID" val="8810"/>
</p:tagLst>
</file>

<file path=ppt/tags/tag696.xml><?xml version="1.0" encoding="utf-8"?>
<p:tagLst xmlns:a="http://schemas.openxmlformats.org/drawingml/2006/main" xmlns:r="http://schemas.openxmlformats.org/officeDocument/2006/relationships" xmlns:p="http://schemas.openxmlformats.org/presentationml/2006/main">
  <p:tag name="AS_UNIQUEID" val="8811"/>
</p:tagLst>
</file>

<file path=ppt/tags/tag697.xml><?xml version="1.0" encoding="utf-8"?>
<p:tagLst xmlns:a="http://schemas.openxmlformats.org/drawingml/2006/main" xmlns:r="http://schemas.openxmlformats.org/officeDocument/2006/relationships" xmlns:p="http://schemas.openxmlformats.org/presentationml/2006/main">
  <p:tag name="AS_UNIQUEID" val="8812"/>
</p:tagLst>
</file>

<file path=ppt/tags/tag698.xml><?xml version="1.0" encoding="utf-8"?>
<p:tagLst xmlns:a="http://schemas.openxmlformats.org/drawingml/2006/main" xmlns:r="http://schemas.openxmlformats.org/officeDocument/2006/relationships" xmlns:p="http://schemas.openxmlformats.org/presentationml/2006/main">
  <p:tag name="AS_UNIQUEID" val="8813"/>
</p:tagLst>
</file>

<file path=ppt/tags/tag699.xml><?xml version="1.0" encoding="utf-8"?>
<p:tagLst xmlns:a="http://schemas.openxmlformats.org/drawingml/2006/main" xmlns:r="http://schemas.openxmlformats.org/officeDocument/2006/relationships" xmlns:p="http://schemas.openxmlformats.org/presentationml/2006/main">
  <p:tag name="AS_UNIQUEID" val="8814"/>
</p:tagLst>
</file>

<file path=ppt/tags/tag7.xml><?xml version="1.0" encoding="utf-8"?>
<p:tagLst xmlns:a="http://schemas.openxmlformats.org/drawingml/2006/main" xmlns:r="http://schemas.openxmlformats.org/officeDocument/2006/relationships" xmlns:p="http://schemas.openxmlformats.org/presentationml/2006/main">
  <p:tag name="AS_UNIQUEID" val="8208"/>
</p:tagLst>
</file>

<file path=ppt/tags/tag70.xml><?xml version="1.0" encoding="utf-8"?>
<p:tagLst xmlns:a="http://schemas.openxmlformats.org/drawingml/2006/main" xmlns:r="http://schemas.openxmlformats.org/officeDocument/2006/relationships" xmlns:p="http://schemas.openxmlformats.org/presentationml/2006/main">
  <p:tag name="AS_UNIQUEID" val="8134"/>
</p:tagLst>
</file>

<file path=ppt/tags/tag700.xml><?xml version="1.0" encoding="utf-8"?>
<p:tagLst xmlns:a="http://schemas.openxmlformats.org/drawingml/2006/main" xmlns:r="http://schemas.openxmlformats.org/officeDocument/2006/relationships" xmlns:p="http://schemas.openxmlformats.org/presentationml/2006/main">
  <p:tag name="AS_UNIQUEID" val="8815"/>
</p:tagLst>
</file>

<file path=ppt/tags/tag701.xml><?xml version="1.0" encoding="utf-8"?>
<p:tagLst xmlns:a="http://schemas.openxmlformats.org/drawingml/2006/main" xmlns:r="http://schemas.openxmlformats.org/officeDocument/2006/relationships" xmlns:p="http://schemas.openxmlformats.org/presentationml/2006/main">
  <p:tag name="AS_UNIQUEID" val="8816"/>
</p:tagLst>
</file>

<file path=ppt/tags/tag702.xml><?xml version="1.0" encoding="utf-8"?>
<p:tagLst xmlns:a="http://schemas.openxmlformats.org/drawingml/2006/main" xmlns:r="http://schemas.openxmlformats.org/officeDocument/2006/relationships" xmlns:p="http://schemas.openxmlformats.org/presentationml/2006/main">
  <p:tag name="AS_UNIQUEID" val="8817"/>
</p:tagLst>
</file>

<file path=ppt/tags/tag703.xml><?xml version="1.0" encoding="utf-8"?>
<p:tagLst xmlns:a="http://schemas.openxmlformats.org/drawingml/2006/main" xmlns:r="http://schemas.openxmlformats.org/officeDocument/2006/relationships" xmlns:p="http://schemas.openxmlformats.org/presentationml/2006/main">
  <p:tag name="AS_UNIQUEID" val="8818"/>
</p:tagLst>
</file>

<file path=ppt/tags/tag704.xml><?xml version="1.0" encoding="utf-8"?>
<p:tagLst xmlns:a="http://schemas.openxmlformats.org/drawingml/2006/main" xmlns:r="http://schemas.openxmlformats.org/officeDocument/2006/relationships" xmlns:p="http://schemas.openxmlformats.org/presentationml/2006/main">
  <p:tag name="AS_UNIQUEID" val="8819"/>
</p:tagLst>
</file>

<file path=ppt/tags/tag705.xml><?xml version="1.0" encoding="utf-8"?>
<p:tagLst xmlns:a="http://schemas.openxmlformats.org/drawingml/2006/main" xmlns:r="http://schemas.openxmlformats.org/officeDocument/2006/relationships" xmlns:p="http://schemas.openxmlformats.org/presentationml/2006/main">
  <p:tag name="AS_UNIQUEID" val="8820"/>
</p:tagLst>
</file>

<file path=ppt/tags/tag706.xml><?xml version="1.0" encoding="utf-8"?>
<p:tagLst xmlns:a="http://schemas.openxmlformats.org/drawingml/2006/main" xmlns:r="http://schemas.openxmlformats.org/officeDocument/2006/relationships" xmlns:p="http://schemas.openxmlformats.org/presentationml/2006/main">
  <p:tag name="AS_UNIQUEID" val="8821"/>
</p:tagLst>
</file>

<file path=ppt/tags/tag707.xml><?xml version="1.0" encoding="utf-8"?>
<p:tagLst xmlns:a="http://schemas.openxmlformats.org/drawingml/2006/main" xmlns:r="http://schemas.openxmlformats.org/officeDocument/2006/relationships" xmlns:p="http://schemas.openxmlformats.org/presentationml/2006/main">
  <p:tag name="AS_UNIQUEID" val="8822"/>
</p:tagLst>
</file>

<file path=ppt/tags/tag708.xml><?xml version="1.0" encoding="utf-8"?>
<p:tagLst xmlns:a="http://schemas.openxmlformats.org/drawingml/2006/main" xmlns:r="http://schemas.openxmlformats.org/officeDocument/2006/relationships" xmlns:p="http://schemas.openxmlformats.org/presentationml/2006/main">
  <p:tag name="AS_UNIQUEID" val="8823"/>
</p:tagLst>
</file>

<file path=ppt/tags/tag709.xml><?xml version="1.0" encoding="utf-8"?>
<p:tagLst xmlns:a="http://schemas.openxmlformats.org/drawingml/2006/main" xmlns:r="http://schemas.openxmlformats.org/officeDocument/2006/relationships" xmlns:p="http://schemas.openxmlformats.org/presentationml/2006/main">
  <p:tag name="AS_UNIQUEID" val="8824"/>
</p:tagLst>
</file>

<file path=ppt/tags/tag71.xml><?xml version="1.0" encoding="utf-8"?>
<p:tagLst xmlns:a="http://schemas.openxmlformats.org/drawingml/2006/main" xmlns:r="http://schemas.openxmlformats.org/officeDocument/2006/relationships" xmlns:p="http://schemas.openxmlformats.org/presentationml/2006/main">
  <p:tag name="AS_UNIQUEID" val="8135"/>
</p:tagLst>
</file>

<file path=ppt/tags/tag710.xml><?xml version="1.0" encoding="utf-8"?>
<p:tagLst xmlns:a="http://schemas.openxmlformats.org/drawingml/2006/main" xmlns:r="http://schemas.openxmlformats.org/officeDocument/2006/relationships" xmlns:p="http://schemas.openxmlformats.org/presentationml/2006/main">
  <p:tag name="AS_UNIQUEID" val="8825"/>
</p:tagLst>
</file>

<file path=ppt/tags/tag711.xml><?xml version="1.0" encoding="utf-8"?>
<p:tagLst xmlns:a="http://schemas.openxmlformats.org/drawingml/2006/main" xmlns:r="http://schemas.openxmlformats.org/officeDocument/2006/relationships" xmlns:p="http://schemas.openxmlformats.org/presentationml/2006/main">
  <p:tag name="AS_UNIQUEID" val="8826"/>
</p:tagLst>
</file>

<file path=ppt/tags/tag712.xml><?xml version="1.0" encoding="utf-8"?>
<p:tagLst xmlns:a="http://schemas.openxmlformats.org/drawingml/2006/main" xmlns:r="http://schemas.openxmlformats.org/officeDocument/2006/relationships" xmlns:p="http://schemas.openxmlformats.org/presentationml/2006/main">
  <p:tag name="AS_UNIQUEID" val="8827"/>
</p:tagLst>
</file>

<file path=ppt/tags/tag713.xml><?xml version="1.0" encoding="utf-8"?>
<p:tagLst xmlns:a="http://schemas.openxmlformats.org/drawingml/2006/main" xmlns:r="http://schemas.openxmlformats.org/officeDocument/2006/relationships" xmlns:p="http://schemas.openxmlformats.org/presentationml/2006/main">
  <p:tag name="AS_UNIQUEID" val="8828"/>
</p:tagLst>
</file>

<file path=ppt/tags/tag714.xml><?xml version="1.0" encoding="utf-8"?>
<p:tagLst xmlns:a="http://schemas.openxmlformats.org/drawingml/2006/main" xmlns:r="http://schemas.openxmlformats.org/officeDocument/2006/relationships" xmlns:p="http://schemas.openxmlformats.org/presentationml/2006/main">
  <p:tag name="AS_UNIQUEID" val="8829"/>
</p:tagLst>
</file>

<file path=ppt/tags/tag715.xml><?xml version="1.0" encoding="utf-8"?>
<p:tagLst xmlns:a="http://schemas.openxmlformats.org/drawingml/2006/main" xmlns:r="http://schemas.openxmlformats.org/officeDocument/2006/relationships" xmlns:p="http://schemas.openxmlformats.org/presentationml/2006/main">
  <p:tag name="AS_UNIQUEID" val="8830"/>
</p:tagLst>
</file>

<file path=ppt/tags/tag716.xml><?xml version="1.0" encoding="utf-8"?>
<p:tagLst xmlns:a="http://schemas.openxmlformats.org/drawingml/2006/main" xmlns:r="http://schemas.openxmlformats.org/officeDocument/2006/relationships" xmlns:p="http://schemas.openxmlformats.org/presentationml/2006/main">
  <p:tag name="AS_UNIQUEID" val="8785"/>
</p:tagLst>
</file>

<file path=ppt/tags/tag717.xml><?xml version="1.0" encoding="utf-8"?>
<p:tagLst xmlns:a="http://schemas.openxmlformats.org/drawingml/2006/main" xmlns:r="http://schemas.openxmlformats.org/officeDocument/2006/relationships" xmlns:p="http://schemas.openxmlformats.org/presentationml/2006/main">
  <p:tag name="AS_UNIQUEID" val="8786"/>
</p:tagLst>
</file>

<file path=ppt/tags/tag718.xml><?xml version="1.0" encoding="utf-8"?>
<p:tagLst xmlns:a="http://schemas.openxmlformats.org/drawingml/2006/main" xmlns:r="http://schemas.openxmlformats.org/officeDocument/2006/relationships" xmlns:p="http://schemas.openxmlformats.org/presentationml/2006/main">
  <p:tag name="AS_UNIQUEID" val="8787"/>
</p:tagLst>
</file>

<file path=ppt/tags/tag719.xml><?xml version="1.0" encoding="utf-8"?>
<p:tagLst xmlns:a="http://schemas.openxmlformats.org/drawingml/2006/main" xmlns:r="http://schemas.openxmlformats.org/officeDocument/2006/relationships" xmlns:p="http://schemas.openxmlformats.org/presentationml/2006/main">
  <p:tag name="AS_UNIQUEID" val="8779"/>
</p:tagLst>
</file>

<file path=ppt/tags/tag72.xml><?xml version="1.0" encoding="utf-8"?>
<p:tagLst xmlns:a="http://schemas.openxmlformats.org/drawingml/2006/main" xmlns:r="http://schemas.openxmlformats.org/officeDocument/2006/relationships" xmlns:p="http://schemas.openxmlformats.org/presentationml/2006/main">
  <p:tag name="AS_UNIQUEID" val="8136"/>
</p:tagLst>
</file>

<file path=ppt/tags/tag720.xml><?xml version="1.0" encoding="utf-8"?>
<p:tagLst xmlns:a="http://schemas.openxmlformats.org/drawingml/2006/main" xmlns:r="http://schemas.openxmlformats.org/officeDocument/2006/relationships" xmlns:p="http://schemas.openxmlformats.org/presentationml/2006/main">
  <p:tag name="AS_UNIQUEID" val="8780"/>
</p:tagLst>
</file>

<file path=ppt/tags/tag721.xml><?xml version="1.0" encoding="utf-8"?>
<p:tagLst xmlns:a="http://schemas.openxmlformats.org/drawingml/2006/main" xmlns:r="http://schemas.openxmlformats.org/officeDocument/2006/relationships" xmlns:p="http://schemas.openxmlformats.org/presentationml/2006/main">
  <p:tag name="AS_UNIQUEID" val="8781"/>
</p:tagLst>
</file>

<file path=ppt/tags/tag722.xml><?xml version="1.0" encoding="utf-8"?>
<p:tagLst xmlns:a="http://schemas.openxmlformats.org/drawingml/2006/main" xmlns:r="http://schemas.openxmlformats.org/officeDocument/2006/relationships" xmlns:p="http://schemas.openxmlformats.org/presentationml/2006/main">
  <p:tag name="AS_UNIQUEID" val="8782"/>
</p:tagLst>
</file>

<file path=ppt/tags/tag723.xml><?xml version="1.0" encoding="utf-8"?>
<p:tagLst xmlns:a="http://schemas.openxmlformats.org/drawingml/2006/main" xmlns:r="http://schemas.openxmlformats.org/officeDocument/2006/relationships" xmlns:p="http://schemas.openxmlformats.org/presentationml/2006/main">
  <p:tag name="AS_UNIQUEID" val="8783"/>
</p:tagLst>
</file>

<file path=ppt/tags/tag724.xml><?xml version="1.0" encoding="utf-8"?>
<p:tagLst xmlns:a="http://schemas.openxmlformats.org/drawingml/2006/main" xmlns:r="http://schemas.openxmlformats.org/officeDocument/2006/relationships" xmlns:p="http://schemas.openxmlformats.org/presentationml/2006/main">
  <p:tag name="AS_UNIQUEID" val="8776"/>
</p:tagLst>
</file>

<file path=ppt/tags/tag725.xml><?xml version="1.0" encoding="utf-8"?>
<p:tagLst xmlns:a="http://schemas.openxmlformats.org/drawingml/2006/main" xmlns:r="http://schemas.openxmlformats.org/officeDocument/2006/relationships" xmlns:p="http://schemas.openxmlformats.org/presentationml/2006/main">
  <p:tag name="AS_UNIQUEID" val="8777"/>
</p:tagLst>
</file>

<file path=ppt/tags/tag726.xml><?xml version="1.0" encoding="utf-8"?>
<p:tagLst xmlns:a="http://schemas.openxmlformats.org/drawingml/2006/main" xmlns:r="http://schemas.openxmlformats.org/officeDocument/2006/relationships" xmlns:p="http://schemas.openxmlformats.org/presentationml/2006/main">
  <p:tag name="AS_UNIQUEID" val="8839"/>
</p:tagLst>
</file>

<file path=ppt/tags/tag727.xml><?xml version="1.0" encoding="utf-8"?>
<p:tagLst xmlns:a="http://schemas.openxmlformats.org/drawingml/2006/main" xmlns:r="http://schemas.openxmlformats.org/officeDocument/2006/relationships" xmlns:p="http://schemas.openxmlformats.org/presentationml/2006/main">
  <p:tag name="AS_UNIQUEID" val="8840"/>
</p:tagLst>
</file>

<file path=ppt/tags/tag728.xml><?xml version="1.0" encoding="utf-8"?>
<p:tagLst xmlns:a="http://schemas.openxmlformats.org/drawingml/2006/main" xmlns:r="http://schemas.openxmlformats.org/officeDocument/2006/relationships" xmlns:p="http://schemas.openxmlformats.org/presentationml/2006/main">
  <p:tag name="AS_UNIQUEID" val="8841"/>
</p:tagLst>
</file>

<file path=ppt/tags/tag729.xml><?xml version="1.0" encoding="utf-8"?>
<p:tagLst xmlns:a="http://schemas.openxmlformats.org/drawingml/2006/main" xmlns:r="http://schemas.openxmlformats.org/officeDocument/2006/relationships" xmlns:p="http://schemas.openxmlformats.org/presentationml/2006/main">
  <p:tag name="AS_UNIQUEID" val="8842"/>
</p:tagLst>
</file>

<file path=ppt/tags/tag73.xml><?xml version="1.0" encoding="utf-8"?>
<p:tagLst xmlns:a="http://schemas.openxmlformats.org/drawingml/2006/main" xmlns:r="http://schemas.openxmlformats.org/officeDocument/2006/relationships" xmlns:p="http://schemas.openxmlformats.org/presentationml/2006/main">
  <p:tag name="AS_UNIQUEID" val="8137"/>
</p:tagLst>
</file>

<file path=ppt/tags/tag730.xml><?xml version="1.0" encoding="utf-8"?>
<p:tagLst xmlns:a="http://schemas.openxmlformats.org/drawingml/2006/main" xmlns:r="http://schemas.openxmlformats.org/officeDocument/2006/relationships" xmlns:p="http://schemas.openxmlformats.org/presentationml/2006/main">
  <p:tag name="AS_UNIQUEID" val="8843"/>
</p:tagLst>
</file>

<file path=ppt/tags/tag731.xml><?xml version="1.0" encoding="utf-8"?>
<p:tagLst xmlns:a="http://schemas.openxmlformats.org/drawingml/2006/main" xmlns:r="http://schemas.openxmlformats.org/officeDocument/2006/relationships" xmlns:p="http://schemas.openxmlformats.org/presentationml/2006/main">
  <p:tag name="AS_UNIQUEID" val="8844"/>
</p:tagLst>
</file>

<file path=ppt/tags/tag732.xml><?xml version="1.0" encoding="utf-8"?>
<p:tagLst xmlns:a="http://schemas.openxmlformats.org/drawingml/2006/main" xmlns:r="http://schemas.openxmlformats.org/officeDocument/2006/relationships" xmlns:p="http://schemas.openxmlformats.org/presentationml/2006/main">
  <p:tag name="AS_UNIQUEID" val="8845"/>
</p:tagLst>
</file>

<file path=ppt/tags/tag733.xml><?xml version="1.0" encoding="utf-8"?>
<p:tagLst xmlns:a="http://schemas.openxmlformats.org/drawingml/2006/main" xmlns:r="http://schemas.openxmlformats.org/officeDocument/2006/relationships" xmlns:p="http://schemas.openxmlformats.org/presentationml/2006/main">
  <p:tag name="AS_UNIQUEID" val="8846"/>
</p:tagLst>
</file>

<file path=ppt/tags/tag734.xml><?xml version="1.0" encoding="utf-8"?>
<p:tagLst xmlns:a="http://schemas.openxmlformats.org/drawingml/2006/main" xmlns:r="http://schemas.openxmlformats.org/officeDocument/2006/relationships" xmlns:p="http://schemas.openxmlformats.org/presentationml/2006/main">
  <p:tag name="AS_UNIQUEID" val="8847"/>
</p:tagLst>
</file>

<file path=ppt/tags/tag735.xml><?xml version="1.0" encoding="utf-8"?>
<p:tagLst xmlns:a="http://schemas.openxmlformats.org/drawingml/2006/main" xmlns:r="http://schemas.openxmlformats.org/officeDocument/2006/relationships" xmlns:p="http://schemas.openxmlformats.org/presentationml/2006/main">
  <p:tag name="AS_UNIQUEID" val="8848"/>
</p:tagLst>
</file>

<file path=ppt/tags/tag736.xml><?xml version="1.0" encoding="utf-8"?>
<p:tagLst xmlns:a="http://schemas.openxmlformats.org/drawingml/2006/main" xmlns:r="http://schemas.openxmlformats.org/officeDocument/2006/relationships" xmlns:p="http://schemas.openxmlformats.org/presentationml/2006/main">
  <p:tag name="AS_UNIQUEID" val="8849"/>
</p:tagLst>
</file>

<file path=ppt/tags/tag737.xml><?xml version="1.0" encoding="utf-8"?>
<p:tagLst xmlns:a="http://schemas.openxmlformats.org/drawingml/2006/main" xmlns:r="http://schemas.openxmlformats.org/officeDocument/2006/relationships" xmlns:p="http://schemas.openxmlformats.org/presentationml/2006/main">
  <p:tag name="AS_UNIQUEID" val="8850"/>
</p:tagLst>
</file>

<file path=ppt/tags/tag738.xml><?xml version="1.0" encoding="utf-8"?>
<p:tagLst xmlns:a="http://schemas.openxmlformats.org/drawingml/2006/main" xmlns:r="http://schemas.openxmlformats.org/officeDocument/2006/relationships" xmlns:p="http://schemas.openxmlformats.org/presentationml/2006/main">
  <p:tag name="AS_UNIQUEID" val="8851"/>
</p:tagLst>
</file>

<file path=ppt/tags/tag739.xml><?xml version="1.0" encoding="utf-8"?>
<p:tagLst xmlns:a="http://schemas.openxmlformats.org/drawingml/2006/main" xmlns:r="http://schemas.openxmlformats.org/officeDocument/2006/relationships" xmlns:p="http://schemas.openxmlformats.org/presentationml/2006/main">
  <p:tag name="AS_UNIQUEID" val="8852"/>
</p:tagLst>
</file>

<file path=ppt/tags/tag74.xml><?xml version="1.0" encoding="utf-8"?>
<p:tagLst xmlns:a="http://schemas.openxmlformats.org/drawingml/2006/main" xmlns:r="http://schemas.openxmlformats.org/officeDocument/2006/relationships" xmlns:p="http://schemas.openxmlformats.org/presentationml/2006/main">
  <p:tag name="AS_UNIQUEID" val="8138"/>
</p:tagLst>
</file>

<file path=ppt/tags/tag740.xml><?xml version="1.0" encoding="utf-8"?>
<p:tagLst xmlns:a="http://schemas.openxmlformats.org/drawingml/2006/main" xmlns:r="http://schemas.openxmlformats.org/officeDocument/2006/relationships" xmlns:p="http://schemas.openxmlformats.org/presentationml/2006/main">
  <p:tag name="AS_UNIQUEID" val="8854"/>
</p:tagLst>
</file>

<file path=ppt/tags/tag741.xml><?xml version="1.0" encoding="utf-8"?>
<p:tagLst xmlns:a="http://schemas.openxmlformats.org/drawingml/2006/main" xmlns:r="http://schemas.openxmlformats.org/officeDocument/2006/relationships" xmlns:p="http://schemas.openxmlformats.org/presentationml/2006/main">
  <p:tag name="AS_UNIQUEID" val="8855"/>
</p:tagLst>
</file>

<file path=ppt/tags/tag742.xml><?xml version="1.0" encoding="utf-8"?>
<p:tagLst xmlns:a="http://schemas.openxmlformats.org/drawingml/2006/main" xmlns:r="http://schemas.openxmlformats.org/officeDocument/2006/relationships" xmlns:p="http://schemas.openxmlformats.org/presentationml/2006/main">
  <p:tag name="AS_UNIQUEID" val="8856"/>
</p:tagLst>
</file>

<file path=ppt/tags/tag743.xml><?xml version="1.0" encoding="utf-8"?>
<p:tagLst xmlns:a="http://schemas.openxmlformats.org/drawingml/2006/main" xmlns:r="http://schemas.openxmlformats.org/officeDocument/2006/relationships" xmlns:p="http://schemas.openxmlformats.org/presentationml/2006/main">
  <p:tag name="AS_UNIQUEID" val="8857"/>
</p:tagLst>
</file>

<file path=ppt/tags/tag744.xml><?xml version="1.0" encoding="utf-8"?>
<p:tagLst xmlns:a="http://schemas.openxmlformats.org/drawingml/2006/main" xmlns:r="http://schemas.openxmlformats.org/officeDocument/2006/relationships" xmlns:p="http://schemas.openxmlformats.org/presentationml/2006/main">
  <p:tag name="AS_UNIQUEID" val="8858"/>
</p:tagLst>
</file>

<file path=ppt/tags/tag745.xml><?xml version="1.0" encoding="utf-8"?>
<p:tagLst xmlns:a="http://schemas.openxmlformats.org/drawingml/2006/main" xmlns:r="http://schemas.openxmlformats.org/officeDocument/2006/relationships" xmlns:p="http://schemas.openxmlformats.org/presentationml/2006/main">
  <p:tag name="AS_UNIQUEID" val="8859"/>
</p:tagLst>
</file>

<file path=ppt/tags/tag746.xml><?xml version="1.0" encoding="utf-8"?>
<p:tagLst xmlns:a="http://schemas.openxmlformats.org/drawingml/2006/main" xmlns:r="http://schemas.openxmlformats.org/officeDocument/2006/relationships" xmlns:p="http://schemas.openxmlformats.org/presentationml/2006/main">
  <p:tag name="AS_UNIQUEID" val="8860"/>
</p:tagLst>
</file>

<file path=ppt/tags/tag747.xml><?xml version="1.0" encoding="utf-8"?>
<p:tagLst xmlns:a="http://schemas.openxmlformats.org/drawingml/2006/main" xmlns:r="http://schemas.openxmlformats.org/officeDocument/2006/relationships" xmlns:p="http://schemas.openxmlformats.org/presentationml/2006/main">
  <p:tag name="AS_UNIQUEID" val="8861"/>
</p:tagLst>
</file>

<file path=ppt/tags/tag748.xml><?xml version="1.0" encoding="utf-8"?>
<p:tagLst xmlns:a="http://schemas.openxmlformats.org/drawingml/2006/main" xmlns:r="http://schemas.openxmlformats.org/officeDocument/2006/relationships" xmlns:p="http://schemas.openxmlformats.org/presentationml/2006/main">
  <p:tag name="AS_UNIQUEID" val="8862"/>
</p:tagLst>
</file>

<file path=ppt/tags/tag749.xml><?xml version="1.0" encoding="utf-8"?>
<p:tagLst xmlns:a="http://schemas.openxmlformats.org/drawingml/2006/main" xmlns:r="http://schemas.openxmlformats.org/officeDocument/2006/relationships" xmlns:p="http://schemas.openxmlformats.org/presentationml/2006/main">
  <p:tag name="AS_UNIQUEID" val="8863"/>
</p:tagLst>
</file>

<file path=ppt/tags/tag75.xml><?xml version="1.0" encoding="utf-8"?>
<p:tagLst xmlns:a="http://schemas.openxmlformats.org/drawingml/2006/main" xmlns:r="http://schemas.openxmlformats.org/officeDocument/2006/relationships" xmlns:p="http://schemas.openxmlformats.org/presentationml/2006/main">
  <p:tag name="AS_UNIQUEID" val="8139"/>
</p:tagLst>
</file>

<file path=ppt/tags/tag750.xml><?xml version="1.0" encoding="utf-8"?>
<p:tagLst xmlns:a="http://schemas.openxmlformats.org/drawingml/2006/main" xmlns:r="http://schemas.openxmlformats.org/officeDocument/2006/relationships" xmlns:p="http://schemas.openxmlformats.org/presentationml/2006/main">
  <p:tag name="AS_UNIQUEID" val="8864"/>
</p:tagLst>
</file>

<file path=ppt/tags/tag751.xml><?xml version="1.0" encoding="utf-8"?>
<p:tagLst xmlns:a="http://schemas.openxmlformats.org/drawingml/2006/main" xmlns:r="http://schemas.openxmlformats.org/officeDocument/2006/relationships" xmlns:p="http://schemas.openxmlformats.org/presentationml/2006/main">
  <p:tag name="AS_UNIQUEID" val="8865"/>
</p:tagLst>
</file>

<file path=ppt/tags/tag752.xml><?xml version="1.0" encoding="utf-8"?>
<p:tagLst xmlns:a="http://schemas.openxmlformats.org/drawingml/2006/main" xmlns:r="http://schemas.openxmlformats.org/officeDocument/2006/relationships" xmlns:p="http://schemas.openxmlformats.org/presentationml/2006/main">
  <p:tag name="AS_UNIQUEID" val="8866"/>
</p:tagLst>
</file>

<file path=ppt/tags/tag753.xml><?xml version="1.0" encoding="utf-8"?>
<p:tagLst xmlns:a="http://schemas.openxmlformats.org/drawingml/2006/main" xmlns:r="http://schemas.openxmlformats.org/officeDocument/2006/relationships" xmlns:p="http://schemas.openxmlformats.org/presentationml/2006/main">
  <p:tag name="AS_UNIQUEID" val="8867"/>
</p:tagLst>
</file>

<file path=ppt/tags/tag754.xml><?xml version="1.0" encoding="utf-8"?>
<p:tagLst xmlns:a="http://schemas.openxmlformats.org/drawingml/2006/main" xmlns:r="http://schemas.openxmlformats.org/officeDocument/2006/relationships" xmlns:p="http://schemas.openxmlformats.org/presentationml/2006/main">
  <p:tag name="AS_UNIQUEID" val="8868"/>
</p:tagLst>
</file>

<file path=ppt/tags/tag755.xml><?xml version="1.0" encoding="utf-8"?>
<p:tagLst xmlns:a="http://schemas.openxmlformats.org/drawingml/2006/main" xmlns:r="http://schemas.openxmlformats.org/officeDocument/2006/relationships" xmlns:p="http://schemas.openxmlformats.org/presentationml/2006/main">
  <p:tag name="AS_UNIQUEID" val="8869"/>
</p:tagLst>
</file>

<file path=ppt/tags/tag756.xml><?xml version="1.0" encoding="utf-8"?>
<p:tagLst xmlns:a="http://schemas.openxmlformats.org/drawingml/2006/main" xmlns:r="http://schemas.openxmlformats.org/officeDocument/2006/relationships" xmlns:p="http://schemas.openxmlformats.org/presentationml/2006/main">
  <p:tag name="AS_UNIQUEID" val="8870"/>
</p:tagLst>
</file>

<file path=ppt/tags/tag757.xml><?xml version="1.0" encoding="utf-8"?>
<p:tagLst xmlns:a="http://schemas.openxmlformats.org/drawingml/2006/main" xmlns:r="http://schemas.openxmlformats.org/officeDocument/2006/relationships" xmlns:p="http://schemas.openxmlformats.org/presentationml/2006/main">
  <p:tag name="AS_UNIQUEID" val="8871"/>
</p:tagLst>
</file>

<file path=ppt/tags/tag758.xml><?xml version="1.0" encoding="utf-8"?>
<p:tagLst xmlns:a="http://schemas.openxmlformats.org/drawingml/2006/main" xmlns:r="http://schemas.openxmlformats.org/officeDocument/2006/relationships" xmlns:p="http://schemas.openxmlformats.org/presentationml/2006/main">
  <p:tag name="AS_UNIQUEID" val="8872"/>
</p:tagLst>
</file>

<file path=ppt/tags/tag759.xml><?xml version="1.0" encoding="utf-8"?>
<p:tagLst xmlns:a="http://schemas.openxmlformats.org/drawingml/2006/main" xmlns:r="http://schemas.openxmlformats.org/officeDocument/2006/relationships" xmlns:p="http://schemas.openxmlformats.org/presentationml/2006/main">
  <p:tag name="AS_UNIQUEID" val="8873"/>
</p:tagLst>
</file>

<file path=ppt/tags/tag76.xml><?xml version="1.0" encoding="utf-8"?>
<p:tagLst xmlns:a="http://schemas.openxmlformats.org/drawingml/2006/main" xmlns:r="http://schemas.openxmlformats.org/officeDocument/2006/relationships" xmlns:p="http://schemas.openxmlformats.org/presentationml/2006/main">
  <p:tag name="AS_UNIQUEID" val="8141"/>
</p:tagLst>
</file>

<file path=ppt/tags/tag760.xml><?xml version="1.0" encoding="utf-8"?>
<p:tagLst xmlns:a="http://schemas.openxmlformats.org/drawingml/2006/main" xmlns:r="http://schemas.openxmlformats.org/officeDocument/2006/relationships" xmlns:p="http://schemas.openxmlformats.org/presentationml/2006/main">
  <p:tag name="AS_UNIQUEID" val="8874"/>
</p:tagLst>
</file>

<file path=ppt/tags/tag761.xml><?xml version="1.0" encoding="utf-8"?>
<p:tagLst xmlns:a="http://schemas.openxmlformats.org/drawingml/2006/main" xmlns:r="http://schemas.openxmlformats.org/officeDocument/2006/relationships" xmlns:p="http://schemas.openxmlformats.org/presentationml/2006/main">
  <p:tag name="AS_UNIQUEID" val="8875"/>
</p:tagLst>
</file>

<file path=ppt/tags/tag762.xml><?xml version="1.0" encoding="utf-8"?>
<p:tagLst xmlns:a="http://schemas.openxmlformats.org/drawingml/2006/main" xmlns:r="http://schemas.openxmlformats.org/officeDocument/2006/relationships" xmlns:p="http://schemas.openxmlformats.org/presentationml/2006/main">
  <p:tag name="AS_UNIQUEID" val="8876"/>
</p:tagLst>
</file>

<file path=ppt/tags/tag763.xml><?xml version="1.0" encoding="utf-8"?>
<p:tagLst xmlns:a="http://schemas.openxmlformats.org/drawingml/2006/main" xmlns:r="http://schemas.openxmlformats.org/officeDocument/2006/relationships" xmlns:p="http://schemas.openxmlformats.org/presentationml/2006/main">
  <p:tag name="AS_UNIQUEID" val="8877"/>
</p:tagLst>
</file>

<file path=ppt/tags/tag764.xml><?xml version="1.0" encoding="utf-8"?>
<p:tagLst xmlns:a="http://schemas.openxmlformats.org/drawingml/2006/main" xmlns:r="http://schemas.openxmlformats.org/officeDocument/2006/relationships" xmlns:p="http://schemas.openxmlformats.org/presentationml/2006/main">
  <p:tag name="AS_UNIQUEID" val="8878"/>
</p:tagLst>
</file>

<file path=ppt/tags/tag765.xml><?xml version="1.0" encoding="utf-8"?>
<p:tagLst xmlns:a="http://schemas.openxmlformats.org/drawingml/2006/main" xmlns:r="http://schemas.openxmlformats.org/officeDocument/2006/relationships" xmlns:p="http://schemas.openxmlformats.org/presentationml/2006/main">
  <p:tag name="AS_UNIQUEID" val="8879"/>
</p:tagLst>
</file>

<file path=ppt/tags/tag766.xml><?xml version="1.0" encoding="utf-8"?>
<p:tagLst xmlns:a="http://schemas.openxmlformats.org/drawingml/2006/main" xmlns:r="http://schemas.openxmlformats.org/officeDocument/2006/relationships" xmlns:p="http://schemas.openxmlformats.org/presentationml/2006/main">
  <p:tag name="AS_UNIQUEID" val="8880"/>
</p:tagLst>
</file>

<file path=ppt/tags/tag767.xml><?xml version="1.0" encoding="utf-8"?>
<p:tagLst xmlns:a="http://schemas.openxmlformats.org/drawingml/2006/main" xmlns:r="http://schemas.openxmlformats.org/officeDocument/2006/relationships" xmlns:p="http://schemas.openxmlformats.org/presentationml/2006/main">
  <p:tag name="AS_UNIQUEID" val="8881"/>
</p:tagLst>
</file>

<file path=ppt/tags/tag768.xml><?xml version="1.0" encoding="utf-8"?>
<p:tagLst xmlns:a="http://schemas.openxmlformats.org/drawingml/2006/main" xmlns:r="http://schemas.openxmlformats.org/officeDocument/2006/relationships" xmlns:p="http://schemas.openxmlformats.org/presentationml/2006/main">
  <p:tag name="AS_UNIQUEID" val="8882"/>
</p:tagLst>
</file>

<file path=ppt/tags/tag769.xml><?xml version="1.0" encoding="utf-8"?>
<p:tagLst xmlns:a="http://schemas.openxmlformats.org/drawingml/2006/main" xmlns:r="http://schemas.openxmlformats.org/officeDocument/2006/relationships" xmlns:p="http://schemas.openxmlformats.org/presentationml/2006/main">
  <p:tag name="AS_UNIQUEID" val="8883"/>
</p:tagLst>
</file>

<file path=ppt/tags/tag77.xml><?xml version="1.0" encoding="utf-8"?>
<p:tagLst xmlns:a="http://schemas.openxmlformats.org/drawingml/2006/main" xmlns:r="http://schemas.openxmlformats.org/officeDocument/2006/relationships" xmlns:p="http://schemas.openxmlformats.org/presentationml/2006/main">
  <p:tag name="AS_UNIQUEID" val="8142"/>
</p:tagLst>
</file>

<file path=ppt/tags/tag770.xml><?xml version="1.0" encoding="utf-8"?>
<p:tagLst xmlns:a="http://schemas.openxmlformats.org/drawingml/2006/main" xmlns:r="http://schemas.openxmlformats.org/officeDocument/2006/relationships" xmlns:p="http://schemas.openxmlformats.org/presentationml/2006/main">
  <p:tag name="AS_UNIQUEID" val="8884"/>
</p:tagLst>
</file>

<file path=ppt/tags/tag771.xml><?xml version="1.0" encoding="utf-8"?>
<p:tagLst xmlns:a="http://schemas.openxmlformats.org/drawingml/2006/main" xmlns:r="http://schemas.openxmlformats.org/officeDocument/2006/relationships" xmlns:p="http://schemas.openxmlformats.org/presentationml/2006/main">
  <p:tag name="AS_UNIQUEID" val="8886"/>
</p:tagLst>
</file>

<file path=ppt/tags/tag772.xml><?xml version="1.0" encoding="utf-8"?>
<p:tagLst xmlns:a="http://schemas.openxmlformats.org/drawingml/2006/main" xmlns:r="http://schemas.openxmlformats.org/officeDocument/2006/relationships" xmlns:p="http://schemas.openxmlformats.org/presentationml/2006/main">
  <p:tag name="AS_UNIQUEID" val="8887"/>
</p:tagLst>
</file>

<file path=ppt/tags/tag773.xml><?xml version="1.0" encoding="utf-8"?>
<p:tagLst xmlns:a="http://schemas.openxmlformats.org/drawingml/2006/main" xmlns:r="http://schemas.openxmlformats.org/officeDocument/2006/relationships" xmlns:p="http://schemas.openxmlformats.org/presentationml/2006/main">
  <p:tag name="AS_UNIQUEID" val="8888"/>
</p:tagLst>
</file>

<file path=ppt/tags/tag774.xml><?xml version="1.0" encoding="utf-8"?>
<p:tagLst xmlns:a="http://schemas.openxmlformats.org/drawingml/2006/main" xmlns:r="http://schemas.openxmlformats.org/officeDocument/2006/relationships" xmlns:p="http://schemas.openxmlformats.org/presentationml/2006/main">
  <p:tag name="AS_UNIQUEID" val="8889"/>
</p:tagLst>
</file>

<file path=ppt/tags/tag775.xml><?xml version="1.0" encoding="utf-8"?>
<p:tagLst xmlns:a="http://schemas.openxmlformats.org/drawingml/2006/main" xmlns:r="http://schemas.openxmlformats.org/officeDocument/2006/relationships" xmlns:p="http://schemas.openxmlformats.org/presentationml/2006/main">
  <p:tag name="AS_UNIQUEID" val="8890"/>
</p:tagLst>
</file>

<file path=ppt/tags/tag776.xml><?xml version="1.0" encoding="utf-8"?>
<p:tagLst xmlns:a="http://schemas.openxmlformats.org/drawingml/2006/main" xmlns:r="http://schemas.openxmlformats.org/officeDocument/2006/relationships" xmlns:p="http://schemas.openxmlformats.org/presentationml/2006/main">
  <p:tag name="AS_UNIQUEID" val="8891"/>
</p:tagLst>
</file>

<file path=ppt/tags/tag777.xml><?xml version="1.0" encoding="utf-8"?>
<p:tagLst xmlns:a="http://schemas.openxmlformats.org/drawingml/2006/main" xmlns:r="http://schemas.openxmlformats.org/officeDocument/2006/relationships" xmlns:p="http://schemas.openxmlformats.org/presentationml/2006/main">
  <p:tag name="AS_UNIQUEID" val="8892"/>
</p:tagLst>
</file>

<file path=ppt/tags/tag778.xml><?xml version="1.0" encoding="utf-8"?>
<p:tagLst xmlns:a="http://schemas.openxmlformats.org/drawingml/2006/main" xmlns:r="http://schemas.openxmlformats.org/officeDocument/2006/relationships" xmlns:p="http://schemas.openxmlformats.org/presentationml/2006/main">
  <p:tag name="AS_UNIQUEID" val="8893"/>
</p:tagLst>
</file>

<file path=ppt/tags/tag779.xml><?xml version="1.0" encoding="utf-8"?>
<p:tagLst xmlns:a="http://schemas.openxmlformats.org/drawingml/2006/main" xmlns:r="http://schemas.openxmlformats.org/officeDocument/2006/relationships" xmlns:p="http://schemas.openxmlformats.org/presentationml/2006/main">
  <p:tag name="AS_UNIQUEID" val="8894"/>
</p:tagLst>
</file>

<file path=ppt/tags/tag78.xml><?xml version="1.0" encoding="utf-8"?>
<p:tagLst xmlns:a="http://schemas.openxmlformats.org/drawingml/2006/main" xmlns:r="http://schemas.openxmlformats.org/officeDocument/2006/relationships" xmlns:p="http://schemas.openxmlformats.org/presentationml/2006/main">
  <p:tag name="AS_UNIQUEID" val="8143"/>
</p:tagLst>
</file>

<file path=ppt/tags/tag780.xml><?xml version="1.0" encoding="utf-8"?>
<p:tagLst xmlns:a="http://schemas.openxmlformats.org/drawingml/2006/main" xmlns:r="http://schemas.openxmlformats.org/officeDocument/2006/relationships" xmlns:p="http://schemas.openxmlformats.org/presentationml/2006/main">
  <p:tag name="AS_UNIQUEID" val="8895"/>
</p:tagLst>
</file>

<file path=ppt/tags/tag781.xml><?xml version="1.0" encoding="utf-8"?>
<p:tagLst xmlns:a="http://schemas.openxmlformats.org/drawingml/2006/main" xmlns:r="http://schemas.openxmlformats.org/officeDocument/2006/relationships" xmlns:p="http://schemas.openxmlformats.org/presentationml/2006/main">
  <p:tag name="AS_UNIQUEID" val="8896"/>
</p:tagLst>
</file>

<file path=ppt/tags/tag782.xml><?xml version="1.0" encoding="utf-8"?>
<p:tagLst xmlns:a="http://schemas.openxmlformats.org/drawingml/2006/main" xmlns:r="http://schemas.openxmlformats.org/officeDocument/2006/relationships" xmlns:p="http://schemas.openxmlformats.org/presentationml/2006/main">
  <p:tag name="AS_UNIQUEID" val="8897"/>
</p:tagLst>
</file>

<file path=ppt/tags/tag783.xml><?xml version="1.0" encoding="utf-8"?>
<p:tagLst xmlns:a="http://schemas.openxmlformats.org/drawingml/2006/main" xmlns:r="http://schemas.openxmlformats.org/officeDocument/2006/relationships" xmlns:p="http://schemas.openxmlformats.org/presentationml/2006/main">
  <p:tag name="AS_UNIQUEID" val="8898"/>
</p:tagLst>
</file>

<file path=ppt/tags/tag784.xml><?xml version="1.0" encoding="utf-8"?>
<p:tagLst xmlns:a="http://schemas.openxmlformats.org/drawingml/2006/main" xmlns:r="http://schemas.openxmlformats.org/officeDocument/2006/relationships" xmlns:p="http://schemas.openxmlformats.org/presentationml/2006/main">
  <p:tag name="AS_UNIQUEID" val="8899"/>
</p:tagLst>
</file>

<file path=ppt/tags/tag785.xml><?xml version="1.0" encoding="utf-8"?>
<p:tagLst xmlns:a="http://schemas.openxmlformats.org/drawingml/2006/main" xmlns:r="http://schemas.openxmlformats.org/officeDocument/2006/relationships" xmlns:p="http://schemas.openxmlformats.org/presentationml/2006/main">
  <p:tag name="AS_UNIQUEID" val="8900"/>
</p:tagLst>
</file>

<file path=ppt/tags/tag786.xml><?xml version="1.0" encoding="utf-8"?>
<p:tagLst xmlns:a="http://schemas.openxmlformats.org/drawingml/2006/main" xmlns:r="http://schemas.openxmlformats.org/officeDocument/2006/relationships" xmlns:p="http://schemas.openxmlformats.org/presentationml/2006/main">
  <p:tag name="AS_UNIQUEID" val="8901"/>
</p:tagLst>
</file>

<file path=ppt/tags/tag787.xml><?xml version="1.0" encoding="utf-8"?>
<p:tagLst xmlns:a="http://schemas.openxmlformats.org/drawingml/2006/main" xmlns:r="http://schemas.openxmlformats.org/officeDocument/2006/relationships" xmlns:p="http://schemas.openxmlformats.org/presentationml/2006/main">
  <p:tag name="AS_UNIQUEID" val="8902"/>
</p:tagLst>
</file>

<file path=ppt/tags/tag788.xml><?xml version="1.0" encoding="utf-8"?>
<p:tagLst xmlns:a="http://schemas.openxmlformats.org/drawingml/2006/main" xmlns:r="http://schemas.openxmlformats.org/officeDocument/2006/relationships" xmlns:p="http://schemas.openxmlformats.org/presentationml/2006/main">
  <p:tag name="AS_UNIQUEID" val="8903"/>
</p:tagLst>
</file>

<file path=ppt/tags/tag789.xml><?xml version="1.0" encoding="utf-8"?>
<p:tagLst xmlns:a="http://schemas.openxmlformats.org/drawingml/2006/main" xmlns:r="http://schemas.openxmlformats.org/officeDocument/2006/relationships" xmlns:p="http://schemas.openxmlformats.org/presentationml/2006/main">
  <p:tag name="AS_UNIQUEID" val="8904"/>
</p:tagLst>
</file>

<file path=ppt/tags/tag79.xml><?xml version="1.0" encoding="utf-8"?>
<p:tagLst xmlns:a="http://schemas.openxmlformats.org/drawingml/2006/main" xmlns:r="http://schemas.openxmlformats.org/officeDocument/2006/relationships" xmlns:p="http://schemas.openxmlformats.org/presentationml/2006/main">
  <p:tag name="AS_UNIQUEID" val="8144"/>
</p:tagLst>
</file>

<file path=ppt/tags/tag790.xml><?xml version="1.0" encoding="utf-8"?>
<p:tagLst xmlns:a="http://schemas.openxmlformats.org/drawingml/2006/main" xmlns:r="http://schemas.openxmlformats.org/officeDocument/2006/relationships" xmlns:p="http://schemas.openxmlformats.org/presentationml/2006/main">
  <p:tag name="AS_UNIQUEID" val="8905"/>
</p:tagLst>
</file>

<file path=ppt/tags/tag791.xml><?xml version="1.0" encoding="utf-8"?>
<p:tagLst xmlns:a="http://schemas.openxmlformats.org/drawingml/2006/main" xmlns:r="http://schemas.openxmlformats.org/officeDocument/2006/relationships" xmlns:p="http://schemas.openxmlformats.org/presentationml/2006/main">
  <p:tag name="AS_UNIQUEID" val="8906"/>
</p:tagLst>
</file>

<file path=ppt/tags/tag792.xml><?xml version="1.0" encoding="utf-8"?>
<p:tagLst xmlns:a="http://schemas.openxmlformats.org/drawingml/2006/main" xmlns:r="http://schemas.openxmlformats.org/officeDocument/2006/relationships" xmlns:p="http://schemas.openxmlformats.org/presentationml/2006/main">
  <p:tag name="AS_UNIQUEID" val="8907"/>
</p:tagLst>
</file>

<file path=ppt/tags/tag793.xml><?xml version="1.0" encoding="utf-8"?>
<p:tagLst xmlns:a="http://schemas.openxmlformats.org/drawingml/2006/main" xmlns:r="http://schemas.openxmlformats.org/officeDocument/2006/relationships" xmlns:p="http://schemas.openxmlformats.org/presentationml/2006/main">
  <p:tag name="AS_UNIQUEID" val="8908"/>
</p:tagLst>
</file>

<file path=ppt/tags/tag794.xml><?xml version="1.0" encoding="utf-8"?>
<p:tagLst xmlns:a="http://schemas.openxmlformats.org/drawingml/2006/main" xmlns:r="http://schemas.openxmlformats.org/officeDocument/2006/relationships" xmlns:p="http://schemas.openxmlformats.org/presentationml/2006/main">
  <p:tag name="AS_UNIQUEID" val="8909"/>
</p:tagLst>
</file>

<file path=ppt/tags/tag795.xml><?xml version="1.0" encoding="utf-8"?>
<p:tagLst xmlns:a="http://schemas.openxmlformats.org/drawingml/2006/main" xmlns:r="http://schemas.openxmlformats.org/officeDocument/2006/relationships" xmlns:p="http://schemas.openxmlformats.org/presentationml/2006/main">
  <p:tag name="AS_UNIQUEID" val="8910"/>
</p:tagLst>
</file>

<file path=ppt/tags/tag796.xml><?xml version="1.0" encoding="utf-8"?>
<p:tagLst xmlns:a="http://schemas.openxmlformats.org/drawingml/2006/main" xmlns:r="http://schemas.openxmlformats.org/officeDocument/2006/relationships" xmlns:p="http://schemas.openxmlformats.org/presentationml/2006/main">
  <p:tag name="AS_UNIQUEID" val="8911"/>
</p:tagLst>
</file>

<file path=ppt/tags/tag797.xml><?xml version="1.0" encoding="utf-8"?>
<p:tagLst xmlns:a="http://schemas.openxmlformats.org/drawingml/2006/main" xmlns:r="http://schemas.openxmlformats.org/officeDocument/2006/relationships" xmlns:p="http://schemas.openxmlformats.org/presentationml/2006/main">
  <p:tag name="AS_UNIQUEID" val="8912"/>
</p:tagLst>
</file>

<file path=ppt/tags/tag798.xml><?xml version="1.0" encoding="utf-8"?>
<p:tagLst xmlns:a="http://schemas.openxmlformats.org/drawingml/2006/main" xmlns:r="http://schemas.openxmlformats.org/officeDocument/2006/relationships" xmlns:p="http://schemas.openxmlformats.org/presentationml/2006/main">
  <p:tag name="AS_UNIQUEID" val="8913"/>
</p:tagLst>
</file>

<file path=ppt/tags/tag799.xml><?xml version="1.0" encoding="utf-8"?>
<p:tagLst xmlns:a="http://schemas.openxmlformats.org/drawingml/2006/main" xmlns:r="http://schemas.openxmlformats.org/officeDocument/2006/relationships" xmlns:p="http://schemas.openxmlformats.org/presentationml/2006/main">
  <p:tag name="AS_UNIQUEID" val="8914"/>
</p:tagLst>
</file>

<file path=ppt/tags/tag8.xml><?xml version="1.0" encoding="utf-8"?>
<p:tagLst xmlns:a="http://schemas.openxmlformats.org/drawingml/2006/main" xmlns:r="http://schemas.openxmlformats.org/officeDocument/2006/relationships" xmlns:p="http://schemas.openxmlformats.org/presentationml/2006/main">
  <p:tag name="AS_UNIQUEID" val="8066"/>
</p:tagLst>
</file>

<file path=ppt/tags/tag80.xml><?xml version="1.0" encoding="utf-8"?>
<p:tagLst xmlns:a="http://schemas.openxmlformats.org/drawingml/2006/main" xmlns:r="http://schemas.openxmlformats.org/officeDocument/2006/relationships" xmlns:p="http://schemas.openxmlformats.org/presentationml/2006/main">
  <p:tag name="AS_UNIQUEID" val="8145"/>
</p:tagLst>
</file>

<file path=ppt/tags/tag800.xml><?xml version="1.0" encoding="utf-8"?>
<p:tagLst xmlns:a="http://schemas.openxmlformats.org/drawingml/2006/main" xmlns:r="http://schemas.openxmlformats.org/officeDocument/2006/relationships" xmlns:p="http://schemas.openxmlformats.org/presentationml/2006/main">
  <p:tag name="AS_UNIQUEID" val="8915"/>
</p:tagLst>
</file>

<file path=ppt/tags/tag801.xml><?xml version="1.0" encoding="utf-8"?>
<p:tagLst xmlns:a="http://schemas.openxmlformats.org/drawingml/2006/main" xmlns:r="http://schemas.openxmlformats.org/officeDocument/2006/relationships" xmlns:p="http://schemas.openxmlformats.org/presentationml/2006/main">
  <p:tag name="AS_UNIQUEID" val="8916"/>
</p:tagLst>
</file>

<file path=ppt/tags/tag802.xml><?xml version="1.0" encoding="utf-8"?>
<p:tagLst xmlns:a="http://schemas.openxmlformats.org/drawingml/2006/main" xmlns:r="http://schemas.openxmlformats.org/officeDocument/2006/relationships" xmlns:p="http://schemas.openxmlformats.org/presentationml/2006/main">
  <p:tag name="AS_UNIQUEID" val="8917"/>
</p:tagLst>
</file>

<file path=ppt/tags/tag803.xml><?xml version="1.0" encoding="utf-8"?>
<p:tagLst xmlns:a="http://schemas.openxmlformats.org/drawingml/2006/main" xmlns:r="http://schemas.openxmlformats.org/officeDocument/2006/relationships" xmlns:p="http://schemas.openxmlformats.org/presentationml/2006/main">
  <p:tag name="AS_UNIQUEID" val="8918"/>
</p:tagLst>
</file>

<file path=ppt/tags/tag804.xml><?xml version="1.0" encoding="utf-8"?>
<p:tagLst xmlns:a="http://schemas.openxmlformats.org/drawingml/2006/main" xmlns:r="http://schemas.openxmlformats.org/officeDocument/2006/relationships" xmlns:p="http://schemas.openxmlformats.org/presentationml/2006/main">
  <p:tag name="AS_UNIQUEID" val="8919"/>
</p:tagLst>
</file>

<file path=ppt/tags/tag805.xml><?xml version="1.0" encoding="utf-8"?>
<p:tagLst xmlns:a="http://schemas.openxmlformats.org/drawingml/2006/main" xmlns:r="http://schemas.openxmlformats.org/officeDocument/2006/relationships" xmlns:p="http://schemas.openxmlformats.org/presentationml/2006/main">
  <p:tag name="AS_UNIQUEID" val="8920"/>
</p:tagLst>
</file>

<file path=ppt/tags/tag806.xml><?xml version="1.0" encoding="utf-8"?>
<p:tagLst xmlns:a="http://schemas.openxmlformats.org/drawingml/2006/main" xmlns:r="http://schemas.openxmlformats.org/officeDocument/2006/relationships" xmlns:p="http://schemas.openxmlformats.org/presentationml/2006/main">
  <p:tag name="AS_UNIQUEID" val="8921"/>
</p:tagLst>
</file>

<file path=ppt/tags/tag807.xml><?xml version="1.0" encoding="utf-8"?>
<p:tagLst xmlns:a="http://schemas.openxmlformats.org/drawingml/2006/main" xmlns:r="http://schemas.openxmlformats.org/officeDocument/2006/relationships" xmlns:p="http://schemas.openxmlformats.org/presentationml/2006/main">
  <p:tag name="AS_UNIQUEID" val="8922"/>
</p:tagLst>
</file>

<file path=ppt/tags/tag808.xml><?xml version="1.0" encoding="utf-8"?>
<p:tagLst xmlns:a="http://schemas.openxmlformats.org/drawingml/2006/main" xmlns:r="http://schemas.openxmlformats.org/officeDocument/2006/relationships" xmlns:p="http://schemas.openxmlformats.org/presentationml/2006/main">
  <p:tag name="AS_UNIQUEID" val="8923"/>
</p:tagLst>
</file>

<file path=ppt/tags/tag809.xml><?xml version="1.0" encoding="utf-8"?>
<p:tagLst xmlns:a="http://schemas.openxmlformats.org/drawingml/2006/main" xmlns:r="http://schemas.openxmlformats.org/officeDocument/2006/relationships" xmlns:p="http://schemas.openxmlformats.org/presentationml/2006/main">
  <p:tag name="AS_UNIQUEID" val="8924"/>
</p:tagLst>
</file>

<file path=ppt/tags/tag81.xml><?xml version="1.0" encoding="utf-8"?>
<p:tagLst xmlns:a="http://schemas.openxmlformats.org/drawingml/2006/main" xmlns:r="http://schemas.openxmlformats.org/officeDocument/2006/relationships" xmlns:p="http://schemas.openxmlformats.org/presentationml/2006/main">
  <p:tag name="AS_UNIQUEID" val="8146"/>
</p:tagLst>
</file>

<file path=ppt/tags/tag810.xml><?xml version="1.0" encoding="utf-8"?>
<p:tagLst xmlns:a="http://schemas.openxmlformats.org/drawingml/2006/main" xmlns:r="http://schemas.openxmlformats.org/officeDocument/2006/relationships" xmlns:p="http://schemas.openxmlformats.org/presentationml/2006/main">
  <p:tag name="AS_UNIQUEID" val="8925"/>
</p:tagLst>
</file>

<file path=ppt/tags/tag811.xml><?xml version="1.0" encoding="utf-8"?>
<p:tagLst xmlns:a="http://schemas.openxmlformats.org/drawingml/2006/main" xmlns:r="http://schemas.openxmlformats.org/officeDocument/2006/relationships" xmlns:p="http://schemas.openxmlformats.org/presentationml/2006/main">
  <p:tag name="AS_UNIQUEID" val="8926"/>
</p:tagLst>
</file>

<file path=ppt/tags/tag812.xml><?xml version="1.0" encoding="utf-8"?>
<p:tagLst xmlns:a="http://schemas.openxmlformats.org/drawingml/2006/main" xmlns:r="http://schemas.openxmlformats.org/officeDocument/2006/relationships" xmlns:p="http://schemas.openxmlformats.org/presentationml/2006/main">
  <p:tag name="AS_UNIQUEID" val="8927"/>
</p:tagLst>
</file>

<file path=ppt/tags/tag813.xml><?xml version="1.0" encoding="utf-8"?>
<p:tagLst xmlns:a="http://schemas.openxmlformats.org/drawingml/2006/main" xmlns:r="http://schemas.openxmlformats.org/officeDocument/2006/relationships" xmlns:p="http://schemas.openxmlformats.org/presentationml/2006/main">
  <p:tag name="AS_UNIQUEID" val="8928"/>
</p:tagLst>
</file>

<file path=ppt/tags/tag814.xml><?xml version="1.0" encoding="utf-8"?>
<p:tagLst xmlns:a="http://schemas.openxmlformats.org/drawingml/2006/main" xmlns:r="http://schemas.openxmlformats.org/officeDocument/2006/relationships" xmlns:p="http://schemas.openxmlformats.org/presentationml/2006/main">
  <p:tag name="AS_UNIQUEID" val="8929"/>
</p:tagLst>
</file>

<file path=ppt/tags/tag815.xml><?xml version="1.0" encoding="utf-8"?>
<p:tagLst xmlns:a="http://schemas.openxmlformats.org/drawingml/2006/main" xmlns:r="http://schemas.openxmlformats.org/officeDocument/2006/relationships" xmlns:p="http://schemas.openxmlformats.org/presentationml/2006/main">
  <p:tag name="AS_UNIQUEID" val="8930"/>
</p:tagLst>
</file>

<file path=ppt/tags/tag816.xml><?xml version="1.0" encoding="utf-8"?>
<p:tagLst xmlns:a="http://schemas.openxmlformats.org/drawingml/2006/main" xmlns:r="http://schemas.openxmlformats.org/officeDocument/2006/relationships" xmlns:p="http://schemas.openxmlformats.org/presentationml/2006/main">
  <p:tag name="AS_UNIQUEID" val="8931"/>
</p:tagLst>
</file>

<file path=ppt/tags/tag817.xml><?xml version="1.0" encoding="utf-8"?>
<p:tagLst xmlns:a="http://schemas.openxmlformats.org/drawingml/2006/main" xmlns:r="http://schemas.openxmlformats.org/officeDocument/2006/relationships" xmlns:p="http://schemas.openxmlformats.org/presentationml/2006/main">
  <p:tag name="AS_UNIQUEID" val="8932"/>
</p:tagLst>
</file>

<file path=ppt/tags/tag818.xml><?xml version="1.0" encoding="utf-8"?>
<p:tagLst xmlns:a="http://schemas.openxmlformats.org/drawingml/2006/main" xmlns:r="http://schemas.openxmlformats.org/officeDocument/2006/relationships" xmlns:p="http://schemas.openxmlformats.org/presentationml/2006/main">
  <p:tag name="AS_UNIQUEID" val="8933"/>
</p:tagLst>
</file>

<file path=ppt/tags/tag819.xml><?xml version="1.0" encoding="utf-8"?>
<p:tagLst xmlns:a="http://schemas.openxmlformats.org/drawingml/2006/main" xmlns:r="http://schemas.openxmlformats.org/officeDocument/2006/relationships" xmlns:p="http://schemas.openxmlformats.org/presentationml/2006/main">
  <p:tag name="AS_UNIQUEID" val="8934"/>
</p:tagLst>
</file>

<file path=ppt/tags/tag82.xml><?xml version="1.0" encoding="utf-8"?>
<p:tagLst xmlns:a="http://schemas.openxmlformats.org/drawingml/2006/main" xmlns:r="http://schemas.openxmlformats.org/officeDocument/2006/relationships" xmlns:p="http://schemas.openxmlformats.org/presentationml/2006/main">
  <p:tag name="AS_UNIQUEID" val="8147"/>
</p:tagLst>
</file>

<file path=ppt/tags/tag820.xml><?xml version="1.0" encoding="utf-8"?>
<p:tagLst xmlns:a="http://schemas.openxmlformats.org/drawingml/2006/main" xmlns:r="http://schemas.openxmlformats.org/officeDocument/2006/relationships" xmlns:p="http://schemas.openxmlformats.org/presentationml/2006/main">
  <p:tag name="AS_UNIQUEID" val="8936"/>
</p:tagLst>
</file>

<file path=ppt/tags/tag821.xml><?xml version="1.0" encoding="utf-8"?>
<p:tagLst xmlns:a="http://schemas.openxmlformats.org/drawingml/2006/main" xmlns:r="http://schemas.openxmlformats.org/officeDocument/2006/relationships" xmlns:p="http://schemas.openxmlformats.org/presentationml/2006/main">
  <p:tag name="AS_UNIQUEID" val="8937"/>
</p:tagLst>
</file>

<file path=ppt/tags/tag822.xml><?xml version="1.0" encoding="utf-8"?>
<p:tagLst xmlns:a="http://schemas.openxmlformats.org/drawingml/2006/main" xmlns:r="http://schemas.openxmlformats.org/officeDocument/2006/relationships" xmlns:p="http://schemas.openxmlformats.org/presentationml/2006/main">
  <p:tag name="AS_UNIQUEID" val="8938"/>
</p:tagLst>
</file>

<file path=ppt/tags/tag823.xml><?xml version="1.0" encoding="utf-8"?>
<p:tagLst xmlns:a="http://schemas.openxmlformats.org/drawingml/2006/main" xmlns:r="http://schemas.openxmlformats.org/officeDocument/2006/relationships" xmlns:p="http://schemas.openxmlformats.org/presentationml/2006/main">
  <p:tag name="AS_UNIQUEID" val="8939"/>
</p:tagLst>
</file>

<file path=ppt/tags/tag824.xml><?xml version="1.0" encoding="utf-8"?>
<p:tagLst xmlns:a="http://schemas.openxmlformats.org/drawingml/2006/main" xmlns:r="http://schemas.openxmlformats.org/officeDocument/2006/relationships" xmlns:p="http://schemas.openxmlformats.org/presentationml/2006/main">
  <p:tag name="AS_UNIQUEID" val="8940"/>
</p:tagLst>
</file>

<file path=ppt/tags/tag825.xml><?xml version="1.0" encoding="utf-8"?>
<p:tagLst xmlns:a="http://schemas.openxmlformats.org/drawingml/2006/main" xmlns:r="http://schemas.openxmlformats.org/officeDocument/2006/relationships" xmlns:p="http://schemas.openxmlformats.org/presentationml/2006/main">
  <p:tag name="AS_UNIQUEID" val="8941"/>
</p:tagLst>
</file>

<file path=ppt/tags/tag826.xml><?xml version="1.0" encoding="utf-8"?>
<p:tagLst xmlns:a="http://schemas.openxmlformats.org/drawingml/2006/main" xmlns:r="http://schemas.openxmlformats.org/officeDocument/2006/relationships" xmlns:p="http://schemas.openxmlformats.org/presentationml/2006/main">
  <p:tag name="AS_UNIQUEID" val="8942"/>
</p:tagLst>
</file>

<file path=ppt/tags/tag827.xml><?xml version="1.0" encoding="utf-8"?>
<p:tagLst xmlns:a="http://schemas.openxmlformats.org/drawingml/2006/main" xmlns:r="http://schemas.openxmlformats.org/officeDocument/2006/relationships" xmlns:p="http://schemas.openxmlformats.org/presentationml/2006/main">
  <p:tag name="AS_UNIQUEID" val="8943"/>
</p:tagLst>
</file>

<file path=ppt/tags/tag828.xml><?xml version="1.0" encoding="utf-8"?>
<p:tagLst xmlns:a="http://schemas.openxmlformats.org/drawingml/2006/main" xmlns:r="http://schemas.openxmlformats.org/officeDocument/2006/relationships" xmlns:p="http://schemas.openxmlformats.org/presentationml/2006/main">
  <p:tag name="AS_UNIQUEID" val="8944"/>
</p:tagLst>
</file>

<file path=ppt/tags/tag829.xml><?xml version="1.0" encoding="utf-8"?>
<p:tagLst xmlns:a="http://schemas.openxmlformats.org/drawingml/2006/main" xmlns:r="http://schemas.openxmlformats.org/officeDocument/2006/relationships" xmlns:p="http://schemas.openxmlformats.org/presentationml/2006/main">
  <p:tag name="AS_UNIQUEID" val="8945"/>
</p:tagLst>
</file>

<file path=ppt/tags/tag83.xml><?xml version="1.0" encoding="utf-8"?>
<p:tagLst xmlns:a="http://schemas.openxmlformats.org/drawingml/2006/main" xmlns:r="http://schemas.openxmlformats.org/officeDocument/2006/relationships" xmlns:p="http://schemas.openxmlformats.org/presentationml/2006/main">
  <p:tag name="AS_UNIQUEID" val="8148"/>
</p:tagLst>
</file>

<file path=ppt/tags/tag830.xml><?xml version="1.0" encoding="utf-8"?>
<p:tagLst xmlns:a="http://schemas.openxmlformats.org/drawingml/2006/main" xmlns:r="http://schemas.openxmlformats.org/officeDocument/2006/relationships" xmlns:p="http://schemas.openxmlformats.org/presentationml/2006/main">
  <p:tag name="AS_UNIQUEID" val="8946"/>
</p:tagLst>
</file>

<file path=ppt/tags/tag831.xml><?xml version="1.0" encoding="utf-8"?>
<p:tagLst xmlns:a="http://schemas.openxmlformats.org/drawingml/2006/main" xmlns:r="http://schemas.openxmlformats.org/officeDocument/2006/relationships" xmlns:p="http://schemas.openxmlformats.org/presentationml/2006/main">
  <p:tag name="AS_UNIQUEID" val="8947"/>
</p:tagLst>
</file>

<file path=ppt/tags/tag832.xml><?xml version="1.0" encoding="utf-8"?>
<p:tagLst xmlns:a="http://schemas.openxmlformats.org/drawingml/2006/main" xmlns:r="http://schemas.openxmlformats.org/officeDocument/2006/relationships" xmlns:p="http://schemas.openxmlformats.org/presentationml/2006/main">
  <p:tag name="AS_UNIQUEID" val="8948"/>
</p:tagLst>
</file>

<file path=ppt/tags/tag833.xml><?xml version="1.0" encoding="utf-8"?>
<p:tagLst xmlns:a="http://schemas.openxmlformats.org/drawingml/2006/main" xmlns:r="http://schemas.openxmlformats.org/officeDocument/2006/relationships" xmlns:p="http://schemas.openxmlformats.org/presentationml/2006/main">
  <p:tag name="AS_UNIQUEID" val="8949"/>
</p:tagLst>
</file>

<file path=ppt/tags/tag834.xml><?xml version="1.0" encoding="utf-8"?>
<p:tagLst xmlns:a="http://schemas.openxmlformats.org/drawingml/2006/main" xmlns:r="http://schemas.openxmlformats.org/officeDocument/2006/relationships" xmlns:p="http://schemas.openxmlformats.org/presentationml/2006/main">
  <p:tag name="AS_UNIQUEID" val="8950"/>
</p:tagLst>
</file>

<file path=ppt/tags/tag835.xml><?xml version="1.0" encoding="utf-8"?>
<p:tagLst xmlns:a="http://schemas.openxmlformats.org/drawingml/2006/main" xmlns:r="http://schemas.openxmlformats.org/officeDocument/2006/relationships" xmlns:p="http://schemas.openxmlformats.org/presentationml/2006/main">
  <p:tag name="AS_UNIQUEID" val="8951"/>
</p:tagLst>
</file>

<file path=ppt/tags/tag836.xml><?xml version="1.0" encoding="utf-8"?>
<p:tagLst xmlns:a="http://schemas.openxmlformats.org/drawingml/2006/main" xmlns:r="http://schemas.openxmlformats.org/officeDocument/2006/relationships" xmlns:p="http://schemas.openxmlformats.org/presentationml/2006/main">
  <p:tag name="AS_UNIQUEID" val="8952"/>
</p:tagLst>
</file>

<file path=ppt/tags/tag837.xml><?xml version="1.0" encoding="utf-8"?>
<p:tagLst xmlns:a="http://schemas.openxmlformats.org/drawingml/2006/main" xmlns:r="http://schemas.openxmlformats.org/officeDocument/2006/relationships" xmlns:p="http://schemas.openxmlformats.org/presentationml/2006/main">
  <p:tag name="AS_UNIQUEID" val="8953"/>
</p:tagLst>
</file>

<file path=ppt/tags/tag838.xml><?xml version="1.0" encoding="utf-8"?>
<p:tagLst xmlns:a="http://schemas.openxmlformats.org/drawingml/2006/main" xmlns:r="http://schemas.openxmlformats.org/officeDocument/2006/relationships" xmlns:p="http://schemas.openxmlformats.org/presentationml/2006/main">
  <p:tag name="AS_UNIQUEID" val="8954"/>
</p:tagLst>
</file>

<file path=ppt/tags/tag839.xml><?xml version="1.0" encoding="utf-8"?>
<p:tagLst xmlns:a="http://schemas.openxmlformats.org/drawingml/2006/main" xmlns:r="http://schemas.openxmlformats.org/officeDocument/2006/relationships" xmlns:p="http://schemas.openxmlformats.org/presentationml/2006/main">
  <p:tag name="AS_UNIQUEID" val="8955"/>
</p:tagLst>
</file>

<file path=ppt/tags/tag84.xml><?xml version="1.0" encoding="utf-8"?>
<p:tagLst xmlns:a="http://schemas.openxmlformats.org/drawingml/2006/main" xmlns:r="http://schemas.openxmlformats.org/officeDocument/2006/relationships" xmlns:p="http://schemas.openxmlformats.org/presentationml/2006/main">
  <p:tag name="AS_UNIQUEID" val="8149"/>
</p:tagLst>
</file>

<file path=ppt/tags/tag840.xml><?xml version="1.0" encoding="utf-8"?>
<p:tagLst xmlns:a="http://schemas.openxmlformats.org/drawingml/2006/main" xmlns:r="http://schemas.openxmlformats.org/officeDocument/2006/relationships" xmlns:p="http://schemas.openxmlformats.org/presentationml/2006/main">
  <p:tag name="AS_UNIQUEID" val="8956"/>
</p:tagLst>
</file>

<file path=ppt/tags/tag841.xml><?xml version="1.0" encoding="utf-8"?>
<p:tagLst xmlns:a="http://schemas.openxmlformats.org/drawingml/2006/main" xmlns:r="http://schemas.openxmlformats.org/officeDocument/2006/relationships" xmlns:p="http://schemas.openxmlformats.org/presentationml/2006/main">
  <p:tag name="AS_UNIQUEID" val="8957"/>
</p:tagLst>
</file>

<file path=ppt/tags/tag842.xml><?xml version="1.0" encoding="utf-8"?>
<p:tagLst xmlns:a="http://schemas.openxmlformats.org/drawingml/2006/main" xmlns:r="http://schemas.openxmlformats.org/officeDocument/2006/relationships" xmlns:p="http://schemas.openxmlformats.org/presentationml/2006/main">
  <p:tag name="AS_UNIQUEID" val="8958"/>
</p:tagLst>
</file>

<file path=ppt/tags/tag843.xml><?xml version="1.0" encoding="utf-8"?>
<p:tagLst xmlns:a="http://schemas.openxmlformats.org/drawingml/2006/main" xmlns:r="http://schemas.openxmlformats.org/officeDocument/2006/relationships" xmlns:p="http://schemas.openxmlformats.org/presentationml/2006/main">
  <p:tag name="AS_UNIQUEID" val="8959"/>
</p:tagLst>
</file>

<file path=ppt/tags/tag844.xml><?xml version="1.0" encoding="utf-8"?>
<p:tagLst xmlns:a="http://schemas.openxmlformats.org/drawingml/2006/main" xmlns:r="http://schemas.openxmlformats.org/officeDocument/2006/relationships" xmlns:p="http://schemas.openxmlformats.org/presentationml/2006/main">
  <p:tag name="AS_UNIQUEID" val="8960"/>
</p:tagLst>
</file>

<file path=ppt/tags/tag845.xml><?xml version="1.0" encoding="utf-8"?>
<p:tagLst xmlns:a="http://schemas.openxmlformats.org/drawingml/2006/main" xmlns:r="http://schemas.openxmlformats.org/officeDocument/2006/relationships" xmlns:p="http://schemas.openxmlformats.org/presentationml/2006/main">
  <p:tag name="AS_UNIQUEID" val="8961"/>
</p:tagLst>
</file>

<file path=ppt/tags/tag846.xml><?xml version="1.0" encoding="utf-8"?>
<p:tagLst xmlns:a="http://schemas.openxmlformats.org/drawingml/2006/main" xmlns:r="http://schemas.openxmlformats.org/officeDocument/2006/relationships" xmlns:p="http://schemas.openxmlformats.org/presentationml/2006/main">
  <p:tag name="AS_UNIQUEID" val="8962"/>
</p:tagLst>
</file>

<file path=ppt/tags/tag847.xml><?xml version="1.0" encoding="utf-8"?>
<p:tagLst xmlns:a="http://schemas.openxmlformats.org/drawingml/2006/main" xmlns:r="http://schemas.openxmlformats.org/officeDocument/2006/relationships" xmlns:p="http://schemas.openxmlformats.org/presentationml/2006/main">
  <p:tag name="AS_UNIQUEID" val="8963"/>
</p:tagLst>
</file>

<file path=ppt/tags/tag848.xml><?xml version="1.0" encoding="utf-8"?>
<p:tagLst xmlns:a="http://schemas.openxmlformats.org/drawingml/2006/main" xmlns:r="http://schemas.openxmlformats.org/officeDocument/2006/relationships" xmlns:p="http://schemas.openxmlformats.org/presentationml/2006/main">
  <p:tag name="AS_UNIQUEID" val="8964"/>
</p:tagLst>
</file>

<file path=ppt/tags/tag849.xml><?xml version="1.0" encoding="utf-8"?>
<p:tagLst xmlns:a="http://schemas.openxmlformats.org/drawingml/2006/main" xmlns:r="http://schemas.openxmlformats.org/officeDocument/2006/relationships" xmlns:p="http://schemas.openxmlformats.org/presentationml/2006/main">
  <p:tag name="AS_UNIQUEID" val="8965"/>
</p:tagLst>
</file>

<file path=ppt/tags/tag85.xml><?xml version="1.0" encoding="utf-8"?>
<p:tagLst xmlns:a="http://schemas.openxmlformats.org/drawingml/2006/main" xmlns:r="http://schemas.openxmlformats.org/officeDocument/2006/relationships" xmlns:p="http://schemas.openxmlformats.org/presentationml/2006/main">
  <p:tag name="AS_UNIQUEID" val="8150"/>
</p:tagLst>
</file>

<file path=ppt/tags/tag850.xml><?xml version="1.0" encoding="utf-8"?>
<p:tagLst xmlns:a="http://schemas.openxmlformats.org/drawingml/2006/main" xmlns:r="http://schemas.openxmlformats.org/officeDocument/2006/relationships" xmlns:p="http://schemas.openxmlformats.org/presentationml/2006/main">
  <p:tag name="AS_UNIQUEID" val="8966"/>
</p:tagLst>
</file>

<file path=ppt/tags/tag851.xml><?xml version="1.0" encoding="utf-8"?>
<p:tagLst xmlns:a="http://schemas.openxmlformats.org/drawingml/2006/main" xmlns:r="http://schemas.openxmlformats.org/officeDocument/2006/relationships" xmlns:p="http://schemas.openxmlformats.org/presentationml/2006/main">
  <p:tag name="AS_UNIQUEID" val="8967"/>
</p:tagLst>
</file>

<file path=ppt/tags/tag852.xml><?xml version="1.0" encoding="utf-8"?>
<p:tagLst xmlns:a="http://schemas.openxmlformats.org/drawingml/2006/main" xmlns:r="http://schemas.openxmlformats.org/officeDocument/2006/relationships" xmlns:p="http://schemas.openxmlformats.org/presentationml/2006/main">
  <p:tag name="AS_UNIQUEID" val="8968"/>
</p:tagLst>
</file>

<file path=ppt/tags/tag853.xml><?xml version="1.0" encoding="utf-8"?>
<p:tagLst xmlns:a="http://schemas.openxmlformats.org/drawingml/2006/main" xmlns:r="http://schemas.openxmlformats.org/officeDocument/2006/relationships" xmlns:p="http://schemas.openxmlformats.org/presentationml/2006/main">
  <p:tag name="AS_UNIQUEID" val="8969"/>
</p:tagLst>
</file>

<file path=ppt/tags/tag854.xml><?xml version="1.0" encoding="utf-8"?>
<p:tagLst xmlns:a="http://schemas.openxmlformats.org/drawingml/2006/main" xmlns:r="http://schemas.openxmlformats.org/officeDocument/2006/relationships" xmlns:p="http://schemas.openxmlformats.org/presentationml/2006/main">
  <p:tag name="AS_UNIQUEID" val="8970"/>
</p:tagLst>
</file>

<file path=ppt/tags/tag855.xml><?xml version="1.0" encoding="utf-8"?>
<p:tagLst xmlns:a="http://schemas.openxmlformats.org/drawingml/2006/main" xmlns:r="http://schemas.openxmlformats.org/officeDocument/2006/relationships" xmlns:p="http://schemas.openxmlformats.org/presentationml/2006/main">
  <p:tag name="AS_UNIQUEID" val="8971"/>
</p:tagLst>
</file>

<file path=ppt/tags/tag856.xml><?xml version="1.0" encoding="utf-8"?>
<p:tagLst xmlns:a="http://schemas.openxmlformats.org/drawingml/2006/main" xmlns:r="http://schemas.openxmlformats.org/officeDocument/2006/relationships" xmlns:p="http://schemas.openxmlformats.org/presentationml/2006/main">
  <p:tag name="AS_UNIQUEID" val="8972"/>
</p:tagLst>
</file>

<file path=ppt/tags/tag857.xml><?xml version="1.0" encoding="utf-8"?>
<p:tagLst xmlns:a="http://schemas.openxmlformats.org/drawingml/2006/main" xmlns:r="http://schemas.openxmlformats.org/officeDocument/2006/relationships" xmlns:p="http://schemas.openxmlformats.org/presentationml/2006/main">
  <p:tag name="AS_UNIQUEID" val="8973"/>
</p:tagLst>
</file>

<file path=ppt/tags/tag858.xml><?xml version="1.0" encoding="utf-8"?>
<p:tagLst xmlns:a="http://schemas.openxmlformats.org/drawingml/2006/main" xmlns:r="http://schemas.openxmlformats.org/officeDocument/2006/relationships" xmlns:p="http://schemas.openxmlformats.org/presentationml/2006/main">
  <p:tag name="AS_UNIQUEID" val="8974"/>
</p:tagLst>
</file>

<file path=ppt/tags/tag859.xml><?xml version="1.0" encoding="utf-8"?>
<p:tagLst xmlns:a="http://schemas.openxmlformats.org/drawingml/2006/main" xmlns:r="http://schemas.openxmlformats.org/officeDocument/2006/relationships" xmlns:p="http://schemas.openxmlformats.org/presentationml/2006/main">
  <p:tag name="AS_UNIQUEID" val="8975"/>
</p:tagLst>
</file>

<file path=ppt/tags/tag86.xml><?xml version="1.0" encoding="utf-8"?>
<p:tagLst xmlns:a="http://schemas.openxmlformats.org/drawingml/2006/main" xmlns:r="http://schemas.openxmlformats.org/officeDocument/2006/relationships" xmlns:p="http://schemas.openxmlformats.org/presentationml/2006/main">
  <p:tag name="AS_UNIQUEID" val="8151"/>
</p:tagLst>
</file>

<file path=ppt/tags/tag860.xml><?xml version="1.0" encoding="utf-8"?>
<p:tagLst xmlns:a="http://schemas.openxmlformats.org/drawingml/2006/main" xmlns:r="http://schemas.openxmlformats.org/officeDocument/2006/relationships" xmlns:p="http://schemas.openxmlformats.org/presentationml/2006/main">
  <p:tag name="AS_UNIQUEID" val="8976"/>
</p:tagLst>
</file>

<file path=ppt/tags/tag861.xml><?xml version="1.0" encoding="utf-8"?>
<p:tagLst xmlns:a="http://schemas.openxmlformats.org/drawingml/2006/main" xmlns:r="http://schemas.openxmlformats.org/officeDocument/2006/relationships" xmlns:p="http://schemas.openxmlformats.org/presentationml/2006/main">
  <p:tag name="AS_UNIQUEID" val="8977"/>
</p:tagLst>
</file>

<file path=ppt/tags/tag862.xml><?xml version="1.0" encoding="utf-8"?>
<p:tagLst xmlns:a="http://schemas.openxmlformats.org/drawingml/2006/main" xmlns:r="http://schemas.openxmlformats.org/officeDocument/2006/relationships" xmlns:p="http://schemas.openxmlformats.org/presentationml/2006/main">
  <p:tag name="AS_UNIQUEID" val="8978"/>
</p:tagLst>
</file>

<file path=ppt/tags/tag863.xml><?xml version="1.0" encoding="utf-8"?>
<p:tagLst xmlns:a="http://schemas.openxmlformats.org/drawingml/2006/main" xmlns:r="http://schemas.openxmlformats.org/officeDocument/2006/relationships" xmlns:p="http://schemas.openxmlformats.org/presentationml/2006/main">
  <p:tag name="AS_UNIQUEID" val="8979"/>
</p:tagLst>
</file>

<file path=ppt/tags/tag864.xml><?xml version="1.0" encoding="utf-8"?>
<p:tagLst xmlns:a="http://schemas.openxmlformats.org/drawingml/2006/main" xmlns:r="http://schemas.openxmlformats.org/officeDocument/2006/relationships" xmlns:p="http://schemas.openxmlformats.org/presentationml/2006/main">
  <p:tag name="AS_UNIQUEID" val="8980"/>
</p:tagLst>
</file>

<file path=ppt/tags/tag865.xml><?xml version="1.0" encoding="utf-8"?>
<p:tagLst xmlns:a="http://schemas.openxmlformats.org/drawingml/2006/main" xmlns:r="http://schemas.openxmlformats.org/officeDocument/2006/relationships" xmlns:p="http://schemas.openxmlformats.org/presentationml/2006/main">
  <p:tag name="AS_UNIQUEID" val="8981"/>
</p:tagLst>
</file>

<file path=ppt/tags/tag866.xml><?xml version="1.0" encoding="utf-8"?>
<p:tagLst xmlns:a="http://schemas.openxmlformats.org/drawingml/2006/main" xmlns:r="http://schemas.openxmlformats.org/officeDocument/2006/relationships" xmlns:p="http://schemas.openxmlformats.org/presentationml/2006/main">
  <p:tag name="AS_UNIQUEID" val="8982"/>
</p:tagLst>
</file>

<file path=ppt/tags/tag867.xml><?xml version="1.0" encoding="utf-8"?>
<p:tagLst xmlns:a="http://schemas.openxmlformats.org/drawingml/2006/main" xmlns:r="http://schemas.openxmlformats.org/officeDocument/2006/relationships" xmlns:p="http://schemas.openxmlformats.org/presentationml/2006/main">
  <p:tag name="AS_UNIQUEID" val="8984"/>
</p:tagLst>
</file>

<file path=ppt/tags/tag868.xml><?xml version="1.0" encoding="utf-8"?>
<p:tagLst xmlns:a="http://schemas.openxmlformats.org/drawingml/2006/main" xmlns:r="http://schemas.openxmlformats.org/officeDocument/2006/relationships" xmlns:p="http://schemas.openxmlformats.org/presentationml/2006/main">
  <p:tag name="AS_UNIQUEID" val="8985"/>
</p:tagLst>
</file>

<file path=ppt/tags/tag869.xml><?xml version="1.0" encoding="utf-8"?>
<p:tagLst xmlns:a="http://schemas.openxmlformats.org/drawingml/2006/main" xmlns:r="http://schemas.openxmlformats.org/officeDocument/2006/relationships" xmlns:p="http://schemas.openxmlformats.org/presentationml/2006/main">
  <p:tag name="AS_UNIQUEID" val="8986"/>
</p:tagLst>
</file>

<file path=ppt/tags/tag87.xml><?xml version="1.0" encoding="utf-8"?>
<p:tagLst xmlns:a="http://schemas.openxmlformats.org/drawingml/2006/main" xmlns:r="http://schemas.openxmlformats.org/officeDocument/2006/relationships" xmlns:p="http://schemas.openxmlformats.org/presentationml/2006/main">
  <p:tag name="AS_UNIQUEID" val="8152"/>
</p:tagLst>
</file>

<file path=ppt/tags/tag870.xml><?xml version="1.0" encoding="utf-8"?>
<p:tagLst xmlns:a="http://schemas.openxmlformats.org/drawingml/2006/main" xmlns:r="http://schemas.openxmlformats.org/officeDocument/2006/relationships" xmlns:p="http://schemas.openxmlformats.org/presentationml/2006/main">
  <p:tag name="AS_UNIQUEID" val="8987"/>
</p:tagLst>
</file>

<file path=ppt/tags/tag871.xml><?xml version="1.0" encoding="utf-8"?>
<p:tagLst xmlns:a="http://schemas.openxmlformats.org/drawingml/2006/main" xmlns:r="http://schemas.openxmlformats.org/officeDocument/2006/relationships" xmlns:p="http://schemas.openxmlformats.org/presentationml/2006/main">
  <p:tag name="AS_UNIQUEID" val="8988"/>
</p:tagLst>
</file>

<file path=ppt/tags/tag872.xml><?xml version="1.0" encoding="utf-8"?>
<p:tagLst xmlns:a="http://schemas.openxmlformats.org/drawingml/2006/main" xmlns:r="http://schemas.openxmlformats.org/officeDocument/2006/relationships" xmlns:p="http://schemas.openxmlformats.org/presentationml/2006/main">
  <p:tag name="AS_UNIQUEID" val="8989"/>
</p:tagLst>
</file>

<file path=ppt/tags/tag873.xml><?xml version="1.0" encoding="utf-8"?>
<p:tagLst xmlns:a="http://schemas.openxmlformats.org/drawingml/2006/main" xmlns:r="http://schemas.openxmlformats.org/officeDocument/2006/relationships" xmlns:p="http://schemas.openxmlformats.org/presentationml/2006/main">
  <p:tag name="AS_UNIQUEID" val="8990"/>
</p:tagLst>
</file>

<file path=ppt/tags/tag874.xml><?xml version="1.0" encoding="utf-8"?>
<p:tagLst xmlns:a="http://schemas.openxmlformats.org/drawingml/2006/main" xmlns:r="http://schemas.openxmlformats.org/officeDocument/2006/relationships" xmlns:p="http://schemas.openxmlformats.org/presentationml/2006/main">
  <p:tag name="AS_UNIQUEID" val="8991"/>
</p:tagLst>
</file>

<file path=ppt/tags/tag875.xml><?xml version="1.0" encoding="utf-8"?>
<p:tagLst xmlns:a="http://schemas.openxmlformats.org/drawingml/2006/main" xmlns:r="http://schemas.openxmlformats.org/officeDocument/2006/relationships" xmlns:p="http://schemas.openxmlformats.org/presentationml/2006/main">
  <p:tag name="AS_UNIQUEID" val="8992"/>
</p:tagLst>
</file>

<file path=ppt/tags/tag876.xml><?xml version="1.0" encoding="utf-8"?>
<p:tagLst xmlns:a="http://schemas.openxmlformats.org/drawingml/2006/main" xmlns:r="http://schemas.openxmlformats.org/officeDocument/2006/relationships" xmlns:p="http://schemas.openxmlformats.org/presentationml/2006/main">
  <p:tag name="AS_UNIQUEID" val="8993"/>
</p:tagLst>
</file>

<file path=ppt/tags/tag877.xml><?xml version="1.0" encoding="utf-8"?>
<p:tagLst xmlns:a="http://schemas.openxmlformats.org/drawingml/2006/main" xmlns:r="http://schemas.openxmlformats.org/officeDocument/2006/relationships" xmlns:p="http://schemas.openxmlformats.org/presentationml/2006/main">
  <p:tag name="AS_UNIQUEID" val="8995"/>
</p:tagLst>
</file>

<file path=ppt/tags/tag878.xml><?xml version="1.0" encoding="utf-8"?>
<p:tagLst xmlns:a="http://schemas.openxmlformats.org/drawingml/2006/main" xmlns:r="http://schemas.openxmlformats.org/officeDocument/2006/relationships" xmlns:p="http://schemas.openxmlformats.org/presentationml/2006/main">
  <p:tag name="AS_UNIQUEID" val="8996"/>
</p:tagLst>
</file>

<file path=ppt/tags/tag879.xml><?xml version="1.0" encoding="utf-8"?>
<p:tagLst xmlns:a="http://schemas.openxmlformats.org/drawingml/2006/main" xmlns:r="http://schemas.openxmlformats.org/officeDocument/2006/relationships" xmlns:p="http://schemas.openxmlformats.org/presentationml/2006/main">
  <p:tag name="AS_UNIQUEID" val="8997"/>
</p:tagLst>
</file>

<file path=ppt/tags/tag88.xml><?xml version="1.0" encoding="utf-8"?>
<p:tagLst xmlns:a="http://schemas.openxmlformats.org/drawingml/2006/main" xmlns:r="http://schemas.openxmlformats.org/officeDocument/2006/relationships" xmlns:p="http://schemas.openxmlformats.org/presentationml/2006/main">
  <p:tag name="AS_UNIQUEID" val="8153"/>
</p:tagLst>
</file>

<file path=ppt/tags/tag880.xml><?xml version="1.0" encoding="utf-8"?>
<p:tagLst xmlns:a="http://schemas.openxmlformats.org/drawingml/2006/main" xmlns:r="http://schemas.openxmlformats.org/officeDocument/2006/relationships" xmlns:p="http://schemas.openxmlformats.org/presentationml/2006/main">
  <p:tag name="AS_UNIQUEID" val="9003"/>
</p:tagLst>
</file>

<file path=ppt/tags/tag881.xml><?xml version="1.0" encoding="utf-8"?>
<p:tagLst xmlns:a="http://schemas.openxmlformats.org/drawingml/2006/main" xmlns:r="http://schemas.openxmlformats.org/officeDocument/2006/relationships" xmlns:p="http://schemas.openxmlformats.org/presentationml/2006/main">
  <p:tag name="AS_UNIQUEID" val="8998"/>
</p:tagLst>
</file>

<file path=ppt/tags/tag882.xml><?xml version="1.0" encoding="utf-8"?>
<p:tagLst xmlns:a="http://schemas.openxmlformats.org/drawingml/2006/main" xmlns:r="http://schemas.openxmlformats.org/officeDocument/2006/relationships" xmlns:p="http://schemas.openxmlformats.org/presentationml/2006/main">
  <p:tag name="AS_UNIQUEID" val="8999"/>
</p:tagLst>
</file>

<file path=ppt/tags/tag883.xml><?xml version="1.0" encoding="utf-8"?>
<p:tagLst xmlns:a="http://schemas.openxmlformats.org/drawingml/2006/main" xmlns:r="http://schemas.openxmlformats.org/officeDocument/2006/relationships" xmlns:p="http://schemas.openxmlformats.org/presentationml/2006/main">
  <p:tag name="AS_UNIQUEID" val="9000"/>
</p:tagLst>
</file>

<file path=ppt/tags/tag884.xml><?xml version="1.0" encoding="utf-8"?>
<p:tagLst xmlns:a="http://schemas.openxmlformats.org/drawingml/2006/main" xmlns:r="http://schemas.openxmlformats.org/officeDocument/2006/relationships" xmlns:p="http://schemas.openxmlformats.org/presentationml/2006/main">
  <p:tag name="AS_UNIQUEID" val="9001"/>
</p:tagLst>
</file>

<file path=ppt/tags/tag885.xml><?xml version="1.0" encoding="utf-8"?>
<p:tagLst xmlns:a="http://schemas.openxmlformats.org/drawingml/2006/main" xmlns:r="http://schemas.openxmlformats.org/officeDocument/2006/relationships" xmlns:p="http://schemas.openxmlformats.org/presentationml/2006/main">
  <p:tag name="AS_UNIQUEID" val="9002"/>
</p:tagLst>
</file>

<file path=ppt/tags/tag886.xml><?xml version="1.0" encoding="utf-8"?>
<p:tagLst xmlns:a="http://schemas.openxmlformats.org/drawingml/2006/main" xmlns:r="http://schemas.openxmlformats.org/officeDocument/2006/relationships" xmlns:p="http://schemas.openxmlformats.org/presentationml/2006/main">
  <p:tag name="AS_UNIQUEID" val="9012"/>
</p:tagLst>
</file>

<file path=ppt/tags/tag887.xml><?xml version="1.0" encoding="utf-8"?>
<p:tagLst xmlns:a="http://schemas.openxmlformats.org/drawingml/2006/main" xmlns:r="http://schemas.openxmlformats.org/officeDocument/2006/relationships" xmlns:p="http://schemas.openxmlformats.org/presentationml/2006/main">
  <p:tag name="AS_UNIQUEID" val="9013"/>
</p:tagLst>
</file>

<file path=ppt/tags/tag888.xml><?xml version="1.0" encoding="utf-8"?>
<p:tagLst xmlns:a="http://schemas.openxmlformats.org/drawingml/2006/main" xmlns:r="http://schemas.openxmlformats.org/officeDocument/2006/relationships" xmlns:p="http://schemas.openxmlformats.org/presentationml/2006/main">
  <p:tag name="AS_UNIQUEID" val="9014"/>
</p:tagLst>
</file>

<file path=ppt/tags/tag889.xml><?xml version="1.0" encoding="utf-8"?>
<p:tagLst xmlns:a="http://schemas.openxmlformats.org/drawingml/2006/main" xmlns:r="http://schemas.openxmlformats.org/officeDocument/2006/relationships" xmlns:p="http://schemas.openxmlformats.org/presentationml/2006/main">
  <p:tag name="AS_UNIQUEID" val="9015"/>
</p:tagLst>
</file>

<file path=ppt/tags/tag89.xml><?xml version="1.0" encoding="utf-8"?>
<p:tagLst xmlns:a="http://schemas.openxmlformats.org/drawingml/2006/main" xmlns:r="http://schemas.openxmlformats.org/officeDocument/2006/relationships" xmlns:p="http://schemas.openxmlformats.org/presentationml/2006/main">
  <p:tag name="AS_UNIQUEID" val="8154"/>
</p:tagLst>
</file>

<file path=ppt/tags/tag890.xml><?xml version="1.0" encoding="utf-8"?>
<p:tagLst xmlns:a="http://schemas.openxmlformats.org/drawingml/2006/main" xmlns:r="http://schemas.openxmlformats.org/officeDocument/2006/relationships" xmlns:p="http://schemas.openxmlformats.org/presentationml/2006/main">
  <p:tag name="AS_UNIQUEID" val="9016"/>
</p:tagLst>
</file>

<file path=ppt/tags/tag891.xml><?xml version="1.0" encoding="utf-8"?>
<p:tagLst xmlns:a="http://schemas.openxmlformats.org/drawingml/2006/main" xmlns:r="http://schemas.openxmlformats.org/officeDocument/2006/relationships" xmlns:p="http://schemas.openxmlformats.org/presentationml/2006/main">
  <p:tag name="AS_UNIQUEID" val="9017"/>
</p:tagLst>
</file>

<file path=ppt/tags/tag892.xml><?xml version="1.0" encoding="utf-8"?>
<p:tagLst xmlns:a="http://schemas.openxmlformats.org/drawingml/2006/main" xmlns:r="http://schemas.openxmlformats.org/officeDocument/2006/relationships" xmlns:p="http://schemas.openxmlformats.org/presentationml/2006/main">
  <p:tag name="AS_UNIQUEID" val="9019"/>
</p:tagLst>
</file>

<file path=ppt/tags/tag893.xml><?xml version="1.0" encoding="utf-8"?>
<p:tagLst xmlns:a="http://schemas.openxmlformats.org/drawingml/2006/main" xmlns:r="http://schemas.openxmlformats.org/officeDocument/2006/relationships" xmlns:p="http://schemas.openxmlformats.org/presentationml/2006/main">
  <p:tag name="AS_UNIQUEID" val="9020"/>
</p:tagLst>
</file>

<file path=ppt/tags/tag894.xml><?xml version="1.0" encoding="utf-8"?>
<p:tagLst xmlns:a="http://schemas.openxmlformats.org/drawingml/2006/main" xmlns:r="http://schemas.openxmlformats.org/officeDocument/2006/relationships" xmlns:p="http://schemas.openxmlformats.org/presentationml/2006/main">
  <p:tag name="AS_UNIQUEID" val="9021"/>
</p:tagLst>
</file>

<file path=ppt/tags/tag895.xml><?xml version="1.0" encoding="utf-8"?>
<p:tagLst xmlns:a="http://schemas.openxmlformats.org/drawingml/2006/main" xmlns:r="http://schemas.openxmlformats.org/officeDocument/2006/relationships" xmlns:p="http://schemas.openxmlformats.org/presentationml/2006/main">
  <p:tag name="AS_UNIQUEID" val="9022"/>
</p:tagLst>
</file>

<file path=ppt/tags/tag896.xml><?xml version="1.0" encoding="utf-8"?>
<p:tagLst xmlns:a="http://schemas.openxmlformats.org/drawingml/2006/main" xmlns:r="http://schemas.openxmlformats.org/officeDocument/2006/relationships" xmlns:p="http://schemas.openxmlformats.org/presentationml/2006/main">
  <p:tag name="AS_UNIQUEID" val="9028"/>
</p:tagLst>
</file>

<file path=ppt/tags/tag897.xml><?xml version="1.0" encoding="utf-8"?>
<p:tagLst xmlns:a="http://schemas.openxmlformats.org/drawingml/2006/main" xmlns:r="http://schemas.openxmlformats.org/officeDocument/2006/relationships" xmlns:p="http://schemas.openxmlformats.org/presentationml/2006/main">
  <p:tag name="AS_UNIQUEID" val="9029"/>
</p:tagLst>
</file>

<file path=ppt/tags/tag898.xml><?xml version="1.0" encoding="utf-8"?>
<p:tagLst xmlns:a="http://schemas.openxmlformats.org/drawingml/2006/main" xmlns:r="http://schemas.openxmlformats.org/officeDocument/2006/relationships" xmlns:p="http://schemas.openxmlformats.org/presentationml/2006/main">
  <p:tag name="AS_UNIQUEID" val="9030"/>
</p:tagLst>
</file>

<file path=ppt/tags/tag899.xml><?xml version="1.0" encoding="utf-8"?>
<p:tagLst xmlns:a="http://schemas.openxmlformats.org/drawingml/2006/main" xmlns:r="http://schemas.openxmlformats.org/officeDocument/2006/relationships" xmlns:p="http://schemas.openxmlformats.org/presentationml/2006/main">
  <p:tag name="AS_UNIQUEID" val="9031"/>
</p:tagLst>
</file>

<file path=ppt/tags/tag9.xml><?xml version="1.0" encoding="utf-8"?>
<p:tagLst xmlns:a="http://schemas.openxmlformats.org/drawingml/2006/main" xmlns:r="http://schemas.openxmlformats.org/officeDocument/2006/relationships" xmlns:p="http://schemas.openxmlformats.org/presentationml/2006/main">
  <p:tag name="AS_UNIQUEID" val="8067"/>
</p:tagLst>
</file>

<file path=ppt/tags/tag90.xml><?xml version="1.0" encoding="utf-8"?>
<p:tagLst xmlns:a="http://schemas.openxmlformats.org/drawingml/2006/main" xmlns:r="http://schemas.openxmlformats.org/officeDocument/2006/relationships" xmlns:p="http://schemas.openxmlformats.org/presentationml/2006/main">
  <p:tag name="AS_UNIQUEID" val="8155"/>
</p:tagLst>
</file>

<file path=ppt/tags/tag900.xml><?xml version="1.0" encoding="utf-8"?>
<p:tagLst xmlns:a="http://schemas.openxmlformats.org/drawingml/2006/main" xmlns:r="http://schemas.openxmlformats.org/officeDocument/2006/relationships" xmlns:p="http://schemas.openxmlformats.org/presentationml/2006/main">
  <p:tag name="AS_UNIQUEID" val="9032"/>
</p:tagLst>
</file>

<file path=ppt/tags/tag901.xml><?xml version="1.0" encoding="utf-8"?>
<p:tagLst xmlns:a="http://schemas.openxmlformats.org/drawingml/2006/main" xmlns:r="http://schemas.openxmlformats.org/officeDocument/2006/relationships" xmlns:p="http://schemas.openxmlformats.org/presentationml/2006/main">
  <p:tag name="AS_UNIQUEID" val="9043"/>
</p:tagLst>
</file>

<file path=ppt/tags/tag902.xml><?xml version="1.0" encoding="utf-8"?>
<p:tagLst xmlns:a="http://schemas.openxmlformats.org/drawingml/2006/main" xmlns:r="http://schemas.openxmlformats.org/officeDocument/2006/relationships" xmlns:p="http://schemas.openxmlformats.org/presentationml/2006/main">
  <p:tag name="AS_UNIQUEID" val="9044"/>
</p:tagLst>
</file>

<file path=ppt/tags/tag903.xml><?xml version="1.0" encoding="utf-8"?>
<p:tagLst xmlns:a="http://schemas.openxmlformats.org/drawingml/2006/main" xmlns:r="http://schemas.openxmlformats.org/officeDocument/2006/relationships" xmlns:p="http://schemas.openxmlformats.org/presentationml/2006/main">
  <p:tag name="AS_UNIQUEID" val="9033"/>
</p:tagLst>
</file>

<file path=ppt/tags/tag904.xml><?xml version="1.0" encoding="utf-8"?>
<p:tagLst xmlns:a="http://schemas.openxmlformats.org/drawingml/2006/main" xmlns:r="http://schemas.openxmlformats.org/officeDocument/2006/relationships" xmlns:p="http://schemas.openxmlformats.org/presentationml/2006/main">
  <p:tag name="AS_UNIQUEID" val="9034"/>
</p:tagLst>
</file>

<file path=ppt/tags/tag905.xml><?xml version="1.0" encoding="utf-8"?>
<p:tagLst xmlns:a="http://schemas.openxmlformats.org/drawingml/2006/main" xmlns:r="http://schemas.openxmlformats.org/officeDocument/2006/relationships" xmlns:p="http://schemas.openxmlformats.org/presentationml/2006/main">
  <p:tag name="AS_UNIQUEID" val="9035"/>
</p:tagLst>
</file>

<file path=ppt/tags/tag906.xml><?xml version="1.0" encoding="utf-8"?>
<p:tagLst xmlns:a="http://schemas.openxmlformats.org/drawingml/2006/main" xmlns:r="http://schemas.openxmlformats.org/officeDocument/2006/relationships" xmlns:p="http://schemas.openxmlformats.org/presentationml/2006/main">
  <p:tag name="AS_UNIQUEID" val="9036"/>
</p:tagLst>
</file>

<file path=ppt/tags/tag907.xml><?xml version="1.0" encoding="utf-8"?>
<p:tagLst xmlns:a="http://schemas.openxmlformats.org/drawingml/2006/main" xmlns:r="http://schemas.openxmlformats.org/officeDocument/2006/relationships" xmlns:p="http://schemas.openxmlformats.org/presentationml/2006/main">
  <p:tag name="AS_UNIQUEID" val="9037"/>
</p:tagLst>
</file>

<file path=ppt/tags/tag908.xml><?xml version="1.0" encoding="utf-8"?>
<p:tagLst xmlns:a="http://schemas.openxmlformats.org/drawingml/2006/main" xmlns:r="http://schemas.openxmlformats.org/officeDocument/2006/relationships" xmlns:p="http://schemas.openxmlformats.org/presentationml/2006/main">
  <p:tag name="AS_UNIQUEID" val="9038"/>
</p:tagLst>
</file>

<file path=ppt/tags/tag909.xml><?xml version="1.0" encoding="utf-8"?>
<p:tagLst xmlns:a="http://schemas.openxmlformats.org/drawingml/2006/main" xmlns:r="http://schemas.openxmlformats.org/officeDocument/2006/relationships" xmlns:p="http://schemas.openxmlformats.org/presentationml/2006/main">
  <p:tag name="AS_UNIQUEID" val="9039"/>
</p:tagLst>
</file>

<file path=ppt/tags/tag91.xml><?xml version="1.0" encoding="utf-8"?>
<p:tagLst xmlns:a="http://schemas.openxmlformats.org/drawingml/2006/main" xmlns:r="http://schemas.openxmlformats.org/officeDocument/2006/relationships" xmlns:p="http://schemas.openxmlformats.org/presentationml/2006/main">
  <p:tag name="AS_UNIQUEID" val="8156"/>
</p:tagLst>
</file>

<file path=ppt/tags/tag910.xml><?xml version="1.0" encoding="utf-8"?>
<p:tagLst xmlns:a="http://schemas.openxmlformats.org/drawingml/2006/main" xmlns:r="http://schemas.openxmlformats.org/officeDocument/2006/relationships" xmlns:p="http://schemas.openxmlformats.org/presentationml/2006/main">
  <p:tag name="AS_UNIQUEID" val="9040"/>
</p:tagLst>
</file>

<file path=ppt/tags/tag911.xml><?xml version="1.0" encoding="utf-8"?>
<p:tagLst xmlns:a="http://schemas.openxmlformats.org/drawingml/2006/main" xmlns:r="http://schemas.openxmlformats.org/officeDocument/2006/relationships" xmlns:p="http://schemas.openxmlformats.org/presentationml/2006/main">
  <p:tag name="AS_UNIQUEID" val="9041"/>
</p:tagLst>
</file>

<file path=ppt/tags/tag912.xml><?xml version="1.0" encoding="utf-8"?>
<p:tagLst xmlns:a="http://schemas.openxmlformats.org/drawingml/2006/main" xmlns:r="http://schemas.openxmlformats.org/officeDocument/2006/relationships" xmlns:p="http://schemas.openxmlformats.org/presentationml/2006/main">
  <p:tag name="AS_UNIQUEID" val="9042"/>
</p:tagLst>
</file>

<file path=ppt/tags/tag913.xml><?xml version="1.0" encoding="utf-8"?>
<p:tagLst xmlns:a="http://schemas.openxmlformats.org/drawingml/2006/main" xmlns:r="http://schemas.openxmlformats.org/officeDocument/2006/relationships" xmlns:p="http://schemas.openxmlformats.org/presentationml/2006/main">
  <p:tag name="AS_UNIQUEID" val="9024"/>
</p:tagLst>
</file>

<file path=ppt/tags/tag914.xml><?xml version="1.0" encoding="utf-8"?>
<p:tagLst xmlns:a="http://schemas.openxmlformats.org/drawingml/2006/main" xmlns:r="http://schemas.openxmlformats.org/officeDocument/2006/relationships" xmlns:p="http://schemas.openxmlformats.org/presentationml/2006/main">
  <p:tag name="AS_UNIQUEID" val="9025"/>
</p:tagLst>
</file>

<file path=ppt/tags/tag915.xml><?xml version="1.0" encoding="utf-8"?>
<p:tagLst xmlns:a="http://schemas.openxmlformats.org/drawingml/2006/main" xmlns:r="http://schemas.openxmlformats.org/officeDocument/2006/relationships" xmlns:p="http://schemas.openxmlformats.org/presentationml/2006/main">
  <p:tag name="AS_UNIQUEID" val="9026"/>
</p:tagLst>
</file>

<file path=ppt/tags/tag916.xml><?xml version="1.0" encoding="utf-8"?>
<p:tagLst xmlns:a="http://schemas.openxmlformats.org/drawingml/2006/main" xmlns:r="http://schemas.openxmlformats.org/officeDocument/2006/relationships" xmlns:p="http://schemas.openxmlformats.org/presentationml/2006/main">
  <p:tag name="AS_UNIQUEID" val="9050"/>
</p:tagLst>
</file>

<file path=ppt/tags/tag917.xml><?xml version="1.0" encoding="utf-8"?>
<p:tagLst xmlns:a="http://schemas.openxmlformats.org/drawingml/2006/main" xmlns:r="http://schemas.openxmlformats.org/officeDocument/2006/relationships" xmlns:p="http://schemas.openxmlformats.org/presentationml/2006/main">
  <p:tag name="AS_UNIQUEID" val="9051"/>
</p:tagLst>
</file>

<file path=ppt/tags/tag918.xml><?xml version="1.0" encoding="utf-8"?>
<p:tagLst xmlns:a="http://schemas.openxmlformats.org/drawingml/2006/main" xmlns:r="http://schemas.openxmlformats.org/officeDocument/2006/relationships" xmlns:p="http://schemas.openxmlformats.org/presentationml/2006/main">
  <p:tag name="AS_UNIQUEID" val="9052"/>
</p:tagLst>
</file>

<file path=ppt/tags/tag919.xml><?xml version="1.0" encoding="utf-8"?>
<p:tagLst xmlns:a="http://schemas.openxmlformats.org/drawingml/2006/main" xmlns:r="http://schemas.openxmlformats.org/officeDocument/2006/relationships" xmlns:p="http://schemas.openxmlformats.org/presentationml/2006/main">
  <p:tag name="AS_UNIQUEID" val="9053"/>
</p:tagLst>
</file>

<file path=ppt/tags/tag92.xml><?xml version="1.0" encoding="utf-8"?>
<p:tagLst xmlns:a="http://schemas.openxmlformats.org/drawingml/2006/main" xmlns:r="http://schemas.openxmlformats.org/officeDocument/2006/relationships" xmlns:p="http://schemas.openxmlformats.org/presentationml/2006/main">
  <p:tag name="AS_UNIQUEID" val="8158"/>
</p:tagLst>
</file>

<file path=ppt/tags/tag920.xml><?xml version="1.0" encoding="utf-8"?>
<p:tagLst xmlns:a="http://schemas.openxmlformats.org/drawingml/2006/main" xmlns:r="http://schemas.openxmlformats.org/officeDocument/2006/relationships" xmlns:p="http://schemas.openxmlformats.org/presentationml/2006/main">
  <p:tag name="AS_UNIQUEID" val="9054"/>
</p:tagLst>
</file>

<file path=ppt/tags/tag921.xml><?xml version="1.0" encoding="utf-8"?>
<p:tagLst xmlns:a="http://schemas.openxmlformats.org/drawingml/2006/main" xmlns:r="http://schemas.openxmlformats.org/officeDocument/2006/relationships" xmlns:p="http://schemas.openxmlformats.org/presentationml/2006/main">
  <p:tag name="AS_UNIQUEID" val="9055"/>
</p:tagLst>
</file>

<file path=ppt/tags/tag922.xml><?xml version="1.0" encoding="utf-8"?>
<p:tagLst xmlns:a="http://schemas.openxmlformats.org/drawingml/2006/main" xmlns:r="http://schemas.openxmlformats.org/officeDocument/2006/relationships" xmlns:p="http://schemas.openxmlformats.org/presentationml/2006/main">
  <p:tag name="AS_UNIQUEID" val="9046"/>
</p:tagLst>
</file>

<file path=ppt/tags/tag923.xml><?xml version="1.0" encoding="utf-8"?>
<p:tagLst xmlns:a="http://schemas.openxmlformats.org/drawingml/2006/main" xmlns:r="http://schemas.openxmlformats.org/officeDocument/2006/relationships" xmlns:p="http://schemas.openxmlformats.org/presentationml/2006/main">
  <p:tag name="AS_UNIQUEID" val="9047"/>
</p:tagLst>
</file>

<file path=ppt/tags/tag924.xml><?xml version="1.0" encoding="utf-8"?>
<p:tagLst xmlns:a="http://schemas.openxmlformats.org/drawingml/2006/main" xmlns:r="http://schemas.openxmlformats.org/officeDocument/2006/relationships" xmlns:p="http://schemas.openxmlformats.org/presentationml/2006/main">
  <p:tag name="AS_UNIQUEID" val="9048"/>
</p:tagLst>
</file>

<file path=ppt/tags/tag925.xml><?xml version="1.0" encoding="utf-8"?>
<p:tagLst xmlns:a="http://schemas.openxmlformats.org/drawingml/2006/main" xmlns:r="http://schemas.openxmlformats.org/officeDocument/2006/relationships" xmlns:p="http://schemas.openxmlformats.org/presentationml/2006/main">
  <p:tag name="AS_UNIQUEID" val="9061"/>
</p:tagLst>
</file>

<file path=ppt/tags/tag926.xml><?xml version="1.0" encoding="utf-8"?>
<p:tagLst xmlns:a="http://schemas.openxmlformats.org/drawingml/2006/main" xmlns:r="http://schemas.openxmlformats.org/officeDocument/2006/relationships" xmlns:p="http://schemas.openxmlformats.org/presentationml/2006/main">
  <p:tag name="AS_UNIQUEID" val="9062"/>
</p:tagLst>
</file>

<file path=ppt/tags/tag927.xml><?xml version="1.0" encoding="utf-8"?>
<p:tagLst xmlns:a="http://schemas.openxmlformats.org/drawingml/2006/main" xmlns:r="http://schemas.openxmlformats.org/officeDocument/2006/relationships" xmlns:p="http://schemas.openxmlformats.org/presentationml/2006/main">
  <p:tag name="AS_UNIQUEID" val="9063"/>
</p:tagLst>
</file>

<file path=ppt/tags/tag928.xml><?xml version="1.0" encoding="utf-8"?>
<p:tagLst xmlns:a="http://schemas.openxmlformats.org/drawingml/2006/main" xmlns:r="http://schemas.openxmlformats.org/officeDocument/2006/relationships" xmlns:p="http://schemas.openxmlformats.org/presentationml/2006/main">
  <p:tag name="AS_UNIQUEID" val="9057"/>
</p:tagLst>
</file>

<file path=ppt/tags/tag929.xml><?xml version="1.0" encoding="utf-8"?>
<p:tagLst xmlns:a="http://schemas.openxmlformats.org/drawingml/2006/main" xmlns:r="http://schemas.openxmlformats.org/officeDocument/2006/relationships" xmlns:p="http://schemas.openxmlformats.org/presentationml/2006/main">
  <p:tag name="AS_UNIQUEID" val="9058"/>
</p:tagLst>
</file>

<file path=ppt/tags/tag93.xml><?xml version="1.0" encoding="utf-8"?>
<p:tagLst xmlns:a="http://schemas.openxmlformats.org/drawingml/2006/main" xmlns:r="http://schemas.openxmlformats.org/officeDocument/2006/relationships" xmlns:p="http://schemas.openxmlformats.org/presentationml/2006/main">
  <p:tag name="AS_UNIQUEID" val="8159"/>
</p:tagLst>
</file>

<file path=ppt/tags/tag930.xml><?xml version="1.0" encoding="utf-8"?>
<p:tagLst xmlns:a="http://schemas.openxmlformats.org/drawingml/2006/main" xmlns:r="http://schemas.openxmlformats.org/officeDocument/2006/relationships" xmlns:p="http://schemas.openxmlformats.org/presentationml/2006/main">
  <p:tag name="AS_UNIQUEID" val="9059"/>
</p:tagLst>
</file>

<file path=ppt/tags/tag931.xml><?xml version="1.0" encoding="utf-8"?>
<p:tagLst xmlns:a="http://schemas.openxmlformats.org/drawingml/2006/main" xmlns:r="http://schemas.openxmlformats.org/officeDocument/2006/relationships" xmlns:p="http://schemas.openxmlformats.org/presentationml/2006/main">
  <p:tag name="AS_UNIQUEID" val="9069"/>
</p:tagLst>
</file>

<file path=ppt/tags/tag932.xml><?xml version="1.0" encoding="utf-8"?>
<p:tagLst xmlns:a="http://schemas.openxmlformats.org/drawingml/2006/main" xmlns:r="http://schemas.openxmlformats.org/officeDocument/2006/relationships" xmlns:p="http://schemas.openxmlformats.org/presentationml/2006/main">
  <p:tag name="AS_UNIQUEID" val="9070"/>
</p:tagLst>
</file>

<file path=ppt/tags/tag933.xml><?xml version="1.0" encoding="utf-8"?>
<p:tagLst xmlns:a="http://schemas.openxmlformats.org/drawingml/2006/main" xmlns:r="http://schemas.openxmlformats.org/officeDocument/2006/relationships" xmlns:p="http://schemas.openxmlformats.org/presentationml/2006/main">
  <p:tag name="AS_UNIQUEID" val="9071"/>
</p:tagLst>
</file>

<file path=ppt/tags/tag934.xml><?xml version="1.0" encoding="utf-8"?>
<p:tagLst xmlns:a="http://schemas.openxmlformats.org/drawingml/2006/main" xmlns:r="http://schemas.openxmlformats.org/officeDocument/2006/relationships" xmlns:p="http://schemas.openxmlformats.org/presentationml/2006/main">
  <p:tag name="AS_UNIQUEID" val="9065"/>
</p:tagLst>
</file>

<file path=ppt/tags/tag935.xml><?xml version="1.0" encoding="utf-8"?>
<p:tagLst xmlns:a="http://schemas.openxmlformats.org/drawingml/2006/main" xmlns:r="http://schemas.openxmlformats.org/officeDocument/2006/relationships" xmlns:p="http://schemas.openxmlformats.org/presentationml/2006/main">
  <p:tag name="AS_UNIQUEID" val="9066"/>
</p:tagLst>
</file>

<file path=ppt/tags/tag936.xml><?xml version="1.0" encoding="utf-8"?>
<p:tagLst xmlns:a="http://schemas.openxmlformats.org/drawingml/2006/main" xmlns:r="http://schemas.openxmlformats.org/officeDocument/2006/relationships" xmlns:p="http://schemas.openxmlformats.org/presentationml/2006/main">
  <p:tag name="AS_UNIQUEID" val="9067"/>
</p:tagLst>
</file>

<file path=ppt/tags/tag937.xml><?xml version="1.0" encoding="utf-8"?>
<p:tagLst xmlns:a="http://schemas.openxmlformats.org/drawingml/2006/main" xmlns:r="http://schemas.openxmlformats.org/officeDocument/2006/relationships" xmlns:p="http://schemas.openxmlformats.org/presentationml/2006/main">
  <p:tag name="AS_UNIQUEID" val="9077"/>
</p:tagLst>
</file>

<file path=ppt/tags/tag938.xml><?xml version="1.0" encoding="utf-8"?>
<p:tagLst xmlns:a="http://schemas.openxmlformats.org/drawingml/2006/main" xmlns:r="http://schemas.openxmlformats.org/officeDocument/2006/relationships" xmlns:p="http://schemas.openxmlformats.org/presentationml/2006/main">
  <p:tag name="AS_UNIQUEID" val="9078"/>
</p:tagLst>
</file>

<file path=ppt/tags/tag939.xml><?xml version="1.0" encoding="utf-8"?>
<p:tagLst xmlns:a="http://schemas.openxmlformats.org/drawingml/2006/main" xmlns:r="http://schemas.openxmlformats.org/officeDocument/2006/relationships" xmlns:p="http://schemas.openxmlformats.org/presentationml/2006/main">
  <p:tag name="AS_UNIQUEID" val="9079"/>
</p:tagLst>
</file>

<file path=ppt/tags/tag94.xml><?xml version="1.0" encoding="utf-8"?>
<p:tagLst xmlns:a="http://schemas.openxmlformats.org/drawingml/2006/main" xmlns:r="http://schemas.openxmlformats.org/officeDocument/2006/relationships" xmlns:p="http://schemas.openxmlformats.org/presentationml/2006/main">
  <p:tag name="AS_UNIQUEID" val="8160"/>
</p:tagLst>
</file>

<file path=ppt/tags/tag940.xml><?xml version="1.0" encoding="utf-8"?>
<p:tagLst xmlns:a="http://schemas.openxmlformats.org/drawingml/2006/main" xmlns:r="http://schemas.openxmlformats.org/officeDocument/2006/relationships" xmlns:p="http://schemas.openxmlformats.org/presentationml/2006/main">
  <p:tag name="AS_UNIQUEID" val="9073"/>
</p:tagLst>
</file>

<file path=ppt/tags/tag941.xml><?xml version="1.0" encoding="utf-8"?>
<p:tagLst xmlns:a="http://schemas.openxmlformats.org/drawingml/2006/main" xmlns:r="http://schemas.openxmlformats.org/officeDocument/2006/relationships" xmlns:p="http://schemas.openxmlformats.org/presentationml/2006/main">
  <p:tag name="AS_UNIQUEID" val="9074"/>
</p:tagLst>
</file>

<file path=ppt/tags/tag942.xml><?xml version="1.0" encoding="utf-8"?>
<p:tagLst xmlns:a="http://schemas.openxmlformats.org/drawingml/2006/main" xmlns:r="http://schemas.openxmlformats.org/officeDocument/2006/relationships" xmlns:p="http://schemas.openxmlformats.org/presentationml/2006/main">
  <p:tag name="AS_UNIQUEID" val="9075"/>
</p:tagLst>
</file>

<file path=ppt/tags/tag943.xml><?xml version="1.0" encoding="utf-8"?>
<p:tagLst xmlns:a="http://schemas.openxmlformats.org/drawingml/2006/main" xmlns:r="http://schemas.openxmlformats.org/officeDocument/2006/relationships" xmlns:p="http://schemas.openxmlformats.org/presentationml/2006/main">
  <p:tag name="AS_UNIQUEID" val="9085"/>
</p:tagLst>
</file>

<file path=ppt/tags/tag944.xml><?xml version="1.0" encoding="utf-8"?>
<p:tagLst xmlns:a="http://schemas.openxmlformats.org/drawingml/2006/main" xmlns:r="http://schemas.openxmlformats.org/officeDocument/2006/relationships" xmlns:p="http://schemas.openxmlformats.org/presentationml/2006/main">
  <p:tag name="AS_UNIQUEID" val="9086"/>
</p:tagLst>
</file>

<file path=ppt/tags/tag945.xml><?xml version="1.0" encoding="utf-8"?>
<p:tagLst xmlns:a="http://schemas.openxmlformats.org/drawingml/2006/main" xmlns:r="http://schemas.openxmlformats.org/officeDocument/2006/relationships" xmlns:p="http://schemas.openxmlformats.org/presentationml/2006/main">
  <p:tag name="AS_UNIQUEID" val="9087"/>
</p:tagLst>
</file>

<file path=ppt/tags/tag946.xml><?xml version="1.0" encoding="utf-8"?>
<p:tagLst xmlns:a="http://schemas.openxmlformats.org/drawingml/2006/main" xmlns:r="http://schemas.openxmlformats.org/officeDocument/2006/relationships" xmlns:p="http://schemas.openxmlformats.org/presentationml/2006/main">
  <p:tag name="AS_UNIQUEID" val="9090"/>
</p:tagLst>
</file>

<file path=ppt/tags/tag947.xml><?xml version="1.0" encoding="utf-8"?>
<p:tagLst xmlns:a="http://schemas.openxmlformats.org/drawingml/2006/main" xmlns:r="http://schemas.openxmlformats.org/officeDocument/2006/relationships" xmlns:p="http://schemas.openxmlformats.org/presentationml/2006/main">
  <p:tag name="AS_UNIQUEID" val="9093"/>
</p:tagLst>
</file>

<file path=ppt/tags/tag948.xml><?xml version="1.0" encoding="utf-8"?>
<p:tagLst xmlns:a="http://schemas.openxmlformats.org/drawingml/2006/main" xmlns:r="http://schemas.openxmlformats.org/officeDocument/2006/relationships" xmlns:p="http://schemas.openxmlformats.org/presentationml/2006/main">
  <p:tag name="AS_UNIQUEID" val="9096"/>
</p:tagLst>
</file>

<file path=ppt/tags/tag949.xml><?xml version="1.0" encoding="utf-8"?>
<p:tagLst xmlns:a="http://schemas.openxmlformats.org/drawingml/2006/main" xmlns:r="http://schemas.openxmlformats.org/officeDocument/2006/relationships" xmlns:p="http://schemas.openxmlformats.org/presentationml/2006/main">
  <p:tag name="AS_UNIQUEID" val="9103"/>
</p:tagLst>
</file>

<file path=ppt/tags/tag95.xml><?xml version="1.0" encoding="utf-8"?>
<p:tagLst xmlns:a="http://schemas.openxmlformats.org/drawingml/2006/main" xmlns:r="http://schemas.openxmlformats.org/officeDocument/2006/relationships" xmlns:p="http://schemas.openxmlformats.org/presentationml/2006/main">
  <p:tag name="AS_UNIQUEID" val="8161"/>
</p:tagLst>
</file>

<file path=ppt/tags/tag950.xml><?xml version="1.0" encoding="utf-8"?>
<p:tagLst xmlns:a="http://schemas.openxmlformats.org/drawingml/2006/main" xmlns:r="http://schemas.openxmlformats.org/officeDocument/2006/relationships" xmlns:p="http://schemas.openxmlformats.org/presentationml/2006/main">
  <p:tag name="AS_UNIQUEID" val="9104"/>
</p:tagLst>
</file>

<file path=ppt/tags/tag951.xml><?xml version="1.0" encoding="utf-8"?>
<p:tagLst xmlns:a="http://schemas.openxmlformats.org/drawingml/2006/main" xmlns:r="http://schemas.openxmlformats.org/officeDocument/2006/relationships" xmlns:p="http://schemas.openxmlformats.org/presentationml/2006/main">
  <p:tag name="AS_UNIQUEID" val="9107"/>
</p:tagLst>
</file>

<file path=ppt/tags/tag952.xml><?xml version="1.0" encoding="utf-8"?>
<p:tagLst xmlns:a="http://schemas.openxmlformats.org/drawingml/2006/main" xmlns:r="http://schemas.openxmlformats.org/officeDocument/2006/relationships" xmlns:p="http://schemas.openxmlformats.org/presentationml/2006/main">
  <p:tag name="AS_UNIQUEID" val="9108"/>
</p:tagLst>
</file>

<file path=ppt/tags/tag953.xml><?xml version="1.0" encoding="utf-8"?>
<p:tagLst xmlns:a="http://schemas.openxmlformats.org/drawingml/2006/main" xmlns:r="http://schemas.openxmlformats.org/officeDocument/2006/relationships" xmlns:p="http://schemas.openxmlformats.org/presentationml/2006/main">
  <p:tag name="AS_UNIQUEID" val="9109"/>
</p:tagLst>
</file>

<file path=ppt/tags/tag954.xml><?xml version="1.0" encoding="utf-8"?>
<p:tagLst xmlns:a="http://schemas.openxmlformats.org/drawingml/2006/main" xmlns:r="http://schemas.openxmlformats.org/officeDocument/2006/relationships" xmlns:p="http://schemas.openxmlformats.org/presentationml/2006/main">
  <p:tag name="AS_UNIQUEID" val="9105"/>
</p:tagLst>
</file>

<file path=ppt/tags/tag955.xml><?xml version="1.0" encoding="utf-8"?>
<p:tagLst xmlns:a="http://schemas.openxmlformats.org/drawingml/2006/main" xmlns:r="http://schemas.openxmlformats.org/officeDocument/2006/relationships" xmlns:p="http://schemas.openxmlformats.org/presentationml/2006/main">
  <p:tag name="AS_UNIQUEID" val="9106"/>
</p:tagLst>
</file>

<file path=ppt/tags/tag956.xml><?xml version="1.0" encoding="utf-8"?>
<p:tagLst xmlns:a="http://schemas.openxmlformats.org/drawingml/2006/main" xmlns:r="http://schemas.openxmlformats.org/officeDocument/2006/relationships" xmlns:p="http://schemas.openxmlformats.org/presentationml/2006/main">
  <p:tag name="AS_UNIQUEID" val="9097"/>
</p:tagLst>
</file>

<file path=ppt/tags/tag957.xml><?xml version="1.0" encoding="utf-8"?>
<p:tagLst xmlns:a="http://schemas.openxmlformats.org/drawingml/2006/main" xmlns:r="http://schemas.openxmlformats.org/officeDocument/2006/relationships" xmlns:p="http://schemas.openxmlformats.org/presentationml/2006/main">
  <p:tag name="AS_UNIQUEID" val="9098"/>
</p:tagLst>
</file>

<file path=ppt/tags/tag958.xml><?xml version="1.0" encoding="utf-8"?>
<p:tagLst xmlns:a="http://schemas.openxmlformats.org/drawingml/2006/main" xmlns:r="http://schemas.openxmlformats.org/officeDocument/2006/relationships" xmlns:p="http://schemas.openxmlformats.org/presentationml/2006/main">
  <p:tag name="AS_UNIQUEID" val="9099"/>
</p:tagLst>
</file>

<file path=ppt/tags/tag959.xml><?xml version="1.0" encoding="utf-8"?>
<p:tagLst xmlns:a="http://schemas.openxmlformats.org/drawingml/2006/main" xmlns:r="http://schemas.openxmlformats.org/officeDocument/2006/relationships" xmlns:p="http://schemas.openxmlformats.org/presentationml/2006/main">
  <p:tag name="AS_UNIQUEID" val="9100"/>
</p:tagLst>
</file>

<file path=ppt/tags/tag96.xml><?xml version="1.0" encoding="utf-8"?>
<p:tagLst xmlns:a="http://schemas.openxmlformats.org/drawingml/2006/main" xmlns:r="http://schemas.openxmlformats.org/officeDocument/2006/relationships" xmlns:p="http://schemas.openxmlformats.org/presentationml/2006/main">
  <p:tag name="AS_UNIQUEID" val="8163"/>
</p:tagLst>
</file>

<file path=ppt/tags/tag960.xml><?xml version="1.0" encoding="utf-8"?>
<p:tagLst xmlns:a="http://schemas.openxmlformats.org/drawingml/2006/main" xmlns:r="http://schemas.openxmlformats.org/officeDocument/2006/relationships" xmlns:p="http://schemas.openxmlformats.org/presentationml/2006/main">
  <p:tag name="AS_UNIQUEID" val="9101"/>
</p:tagLst>
</file>

<file path=ppt/tags/tag961.xml><?xml version="1.0" encoding="utf-8"?>
<p:tagLst xmlns:a="http://schemas.openxmlformats.org/drawingml/2006/main" xmlns:r="http://schemas.openxmlformats.org/officeDocument/2006/relationships" xmlns:p="http://schemas.openxmlformats.org/presentationml/2006/main">
  <p:tag name="AS_UNIQUEID" val="9102"/>
</p:tagLst>
</file>

<file path=ppt/tags/tag962.xml><?xml version="1.0" encoding="utf-8"?>
<p:tagLst xmlns:a="http://schemas.openxmlformats.org/drawingml/2006/main" xmlns:r="http://schemas.openxmlformats.org/officeDocument/2006/relationships" xmlns:p="http://schemas.openxmlformats.org/presentationml/2006/main">
  <p:tag name="AS_UNIQUEID" val="9094"/>
</p:tagLst>
</file>

<file path=ppt/tags/tag963.xml><?xml version="1.0" encoding="utf-8"?>
<p:tagLst xmlns:a="http://schemas.openxmlformats.org/drawingml/2006/main" xmlns:r="http://schemas.openxmlformats.org/officeDocument/2006/relationships" xmlns:p="http://schemas.openxmlformats.org/presentationml/2006/main">
  <p:tag name="AS_UNIQUEID" val="9095"/>
</p:tagLst>
</file>

<file path=ppt/tags/tag964.xml><?xml version="1.0" encoding="utf-8"?>
<p:tagLst xmlns:a="http://schemas.openxmlformats.org/drawingml/2006/main" xmlns:r="http://schemas.openxmlformats.org/officeDocument/2006/relationships" xmlns:p="http://schemas.openxmlformats.org/presentationml/2006/main">
  <p:tag name="AS_UNIQUEID" val="9091"/>
</p:tagLst>
</file>

<file path=ppt/tags/tag965.xml><?xml version="1.0" encoding="utf-8"?>
<p:tagLst xmlns:a="http://schemas.openxmlformats.org/drawingml/2006/main" xmlns:r="http://schemas.openxmlformats.org/officeDocument/2006/relationships" xmlns:p="http://schemas.openxmlformats.org/presentationml/2006/main">
  <p:tag name="AS_UNIQUEID" val="9092"/>
</p:tagLst>
</file>

<file path=ppt/tags/tag966.xml><?xml version="1.0" encoding="utf-8"?>
<p:tagLst xmlns:a="http://schemas.openxmlformats.org/drawingml/2006/main" xmlns:r="http://schemas.openxmlformats.org/officeDocument/2006/relationships" xmlns:p="http://schemas.openxmlformats.org/presentationml/2006/main">
  <p:tag name="AS_UNIQUEID" val="9088"/>
</p:tagLst>
</file>

<file path=ppt/tags/tag967.xml><?xml version="1.0" encoding="utf-8"?>
<p:tagLst xmlns:a="http://schemas.openxmlformats.org/drawingml/2006/main" xmlns:r="http://schemas.openxmlformats.org/officeDocument/2006/relationships" xmlns:p="http://schemas.openxmlformats.org/presentationml/2006/main">
  <p:tag name="AS_UNIQUEID" val="9089"/>
</p:tagLst>
</file>

<file path=ppt/tags/tag968.xml><?xml version="1.0" encoding="utf-8"?>
<p:tagLst xmlns:a="http://schemas.openxmlformats.org/drawingml/2006/main" xmlns:r="http://schemas.openxmlformats.org/officeDocument/2006/relationships" xmlns:p="http://schemas.openxmlformats.org/presentationml/2006/main">
  <p:tag name="AS_UNIQUEID" val="9081"/>
</p:tagLst>
</file>

<file path=ppt/tags/tag969.xml><?xml version="1.0" encoding="utf-8"?>
<p:tagLst xmlns:a="http://schemas.openxmlformats.org/drawingml/2006/main" xmlns:r="http://schemas.openxmlformats.org/officeDocument/2006/relationships" xmlns:p="http://schemas.openxmlformats.org/presentationml/2006/main">
  <p:tag name="AS_UNIQUEID" val="9082"/>
</p:tagLst>
</file>

<file path=ppt/tags/tag97.xml><?xml version="1.0" encoding="utf-8"?>
<p:tagLst xmlns:a="http://schemas.openxmlformats.org/drawingml/2006/main" xmlns:r="http://schemas.openxmlformats.org/officeDocument/2006/relationships" xmlns:p="http://schemas.openxmlformats.org/presentationml/2006/main">
  <p:tag name="AS_UNIQUEID" val="8164"/>
</p:tagLst>
</file>

<file path=ppt/tags/tag970.xml><?xml version="1.0" encoding="utf-8"?>
<p:tagLst xmlns:a="http://schemas.openxmlformats.org/drawingml/2006/main" xmlns:r="http://schemas.openxmlformats.org/officeDocument/2006/relationships" xmlns:p="http://schemas.openxmlformats.org/presentationml/2006/main">
  <p:tag name="AS_UNIQUEID" val="9083"/>
</p:tagLst>
</file>

<file path=ppt/tags/tag971.xml><?xml version="1.0" encoding="utf-8"?>
<p:tagLst xmlns:a="http://schemas.openxmlformats.org/drawingml/2006/main" xmlns:r="http://schemas.openxmlformats.org/officeDocument/2006/relationships" xmlns:p="http://schemas.openxmlformats.org/presentationml/2006/main">
  <p:tag name="AS_UNIQUEID" val="9115"/>
</p:tagLst>
</file>

<file path=ppt/tags/tag972.xml><?xml version="1.0" encoding="utf-8"?>
<p:tagLst xmlns:a="http://schemas.openxmlformats.org/drawingml/2006/main" xmlns:r="http://schemas.openxmlformats.org/officeDocument/2006/relationships" xmlns:p="http://schemas.openxmlformats.org/presentationml/2006/main">
  <p:tag name="AS_UNIQUEID" val="9116"/>
</p:tagLst>
</file>

<file path=ppt/tags/tag973.xml><?xml version="1.0" encoding="utf-8"?>
<p:tagLst xmlns:a="http://schemas.openxmlformats.org/drawingml/2006/main" xmlns:r="http://schemas.openxmlformats.org/officeDocument/2006/relationships" xmlns:p="http://schemas.openxmlformats.org/presentationml/2006/main">
  <p:tag name="AS_UNIQUEID" val="9117"/>
</p:tagLst>
</file>

<file path=ppt/tags/tag974.xml><?xml version="1.0" encoding="utf-8"?>
<p:tagLst xmlns:a="http://schemas.openxmlformats.org/drawingml/2006/main" xmlns:r="http://schemas.openxmlformats.org/officeDocument/2006/relationships" xmlns:p="http://schemas.openxmlformats.org/presentationml/2006/main">
  <p:tag name="AS_UNIQUEID" val="9120"/>
</p:tagLst>
</file>

<file path=ppt/tags/tag975.xml><?xml version="1.0" encoding="utf-8"?>
<p:tagLst xmlns:a="http://schemas.openxmlformats.org/drawingml/2006/main" xmlns:r="http://schemas.openxmlformats.org/officeDocument/2006/relationships" xmlns:p="http://schemas.openxmlformats.org/presentationml/2006/main">
  <p:tag name="AS_UNIQUEID" val="9123"/>
</p:tagLst>
</file>

<file path=ppt/tags/tag976.xml><?xml version="1.0" encoding="utf-8"?>
<p:tagLst xmlns:a="http://schemas.openxmlformats.org/drawingml/2006/main" xmlns:r="http://schemas.openxmlformats.org/officeDocument/2006/relationships" xmlns:p="http://schemas.openxmlformats.org/presentationml/2006/main">
  <p:tag name="AS_UNIQUEID" val="9130"/>
</p:tagLst>
</file>

<file path=ppt/tags/tag977.xml><?xml version="1.0" encoding="utf-8"?>
<p:tagLst xmlns:a="http://schemas.openxmlformats.org/drawingml/2006/main" xmlns:r="http://schemas.openxmlformats.org/officeDocument/2006/relationships" xmlns:p="http://schemas.openxmlformats.org/presentationml/2006/main">
  <p:tag name="AS_UNIQUEID" val="9131"/>
</p:tagLst>
</file>

<file path=ppt/tags/tag978.xml><?xml version="1.0" encoding="utf-8"?>
<p:tagLst xmlns:a="http://schemas.openxmlformats.org/drawingml/2006/main" xmlns:r="http://schemas.openxmlformats.org/officeDocument/2006/relationships" xmlns:p="http://schemas.openxmlformats.org/presentationml/2006/main">
  <p:tag name="AS_UNIQUEID" val="9134"/>
</p:tagLst>
</file>

<file path=ppt/tags/tag979.xml><?xml version="1.0" encoding="utf-8"?>
<p:tagLst xmlns:a="http://schemas.openxmlformats.org/drawingml/2006/main" xmlns:r="http://schemas.openxmlformats.org/officeDocument/2006/relationships" xmlns:p="http://schemas.openxmlformats.org/presentationml/2006/main">
  <p:tag name="AS_UNIQUEID" val="9135"/>
</p:tagLst>
</file>

<file path=ppt/tags/tag98.xml><?xml version="1.0" encoding="utf-8"?>
<p:tagLst xmlns:a="http://schemas.openxmlformats.org/drawingml/2006/main" xmlns:r="http://schemas.openxmlformats.org/officeDocument/2006/relationships" xmlns:p="http://schemas.openxmlformats.org/presentationml/2006/main">
  <p:tag name="AS_UNIQUEID" val="8165"/>
</p:tagLst>
</file>

<file path=ppt/tags/tag980.xml><?xml version="1.0" encoding="utf-8"?>
<p:tagLst xmlns:a="http://schemas.openxmlformats.org/drawingml/2006/main" xmlns:r="http://schemas.openxmlformats.org/officeDocument/2006/relationships" xmlns:p="http://schemas.openxmlformats.org/presentationml/2006/main">
  <p:tag name="AS_UNIQUEID" val="9136"/>
</p:tagLst>
</file>

<file path=ppt/tags/tag981.xml><?xml version="1.0" encoding="utf-8"?>
<p:tagLst xmlns:a="http://schemas.openxmlformats.org/drawingml/2006/main" xmlns:r="http://schemas.openxmlformats.org/officeDocument/2006/relationships" xmlns:p="http://schemas.openxmlformats.org/presentationml/2006/main">
  <p:tag name="AS_UNIQUEID" val="9132"/>
</p:tagLst>
</file>

<file path=ppt/tags/tag982.xml><?xml version="1.0" encoding="utf-8"?>
<p:tagLst xmlns:a="http://schemas.openxmlformats.org/drawingml/2006/main" xmlns:r="http://schemas.openxmlformats.org/officeDocument/2006/relationships" xmlns:p="http://schemas.openxmlformats.org/presentationml/2006/main">
  <p:tag name="AS_UNIQUEID" val="9133"/>
</p:tagLst>
</file>

<file path=ppt/tags/tag983.xml><?xml version="1.0" encoding="utf-8"?>
<p:tagLst xmlns:a="http://schemas.openxmlformats.org/drawingml/2006/main" xmlns:r="http://schemas.openxmlformats.org/officeDocument/2006/relationships" xmlns:p="http://schemas.openxmlformats.org/presentationml/2006/main">
  <p:tag name="AS_UNIQUEID" val="9124"/>
</p:tagLst>
</file>

<file path=ppt/tags/tag984.xml><?xml version="1.0" encoding="utf-8"?>
<p:tagLst xmlns:a="http://schemas.openxmlformats.org/drawingml/2006/main" xmlns:r="http://schemas.openxmlformats.org/officeDocument/2006/relationships" xmlns:p="http://schemas.openxmlformats.org/presentationml/2006/main">
  <p:tag name="AS_UNIQUEID" val="9125"/>
</p:tagLst>
</file>

<file path=ppt/tags/tag985.xml><?xml version="1.0" encoding="utf-8"?>
<p:tagLst xmlns:a="http://schemas.openxmlformats.org/drawingml/2006/main" xmlns:r="http://schemas.openxmlformats.org/officeDocument/2006/relationships" xmlns:p="http://schemas.openxmlformats.org/presentationml/2006/main">
  <p:tag name="AS_UNIQUEID" val="9126"/>
</p:tagLst>
</file>

<file path=ppt/tags/tag986.xml><?xml version="1.0" encoding="utf-8"?>
<p:tagLst xmlns:a="http://schemas.openxmlformats.org/drawingml/2006/main" xmlns:r="http://schemas.openxmlformats.org/officeDocument/2006/relationships" xmlns:p="http://schemas.openxmlformats.org/presentationml/2006/main">
  <p:tag name="AS_UNIQUEID" val="9127"/>
</p:tagLst>
</file>

<file path=ppt/tags/tag987.xml><?xml version="1.0" encoding="utf-8"?>
<p:tagLst xmlns:a="http://schemas.openxmlformats.org/drawingml/2006/main" xmlns:r="http://schemas.openxmlformats.org/officeDocument/2006/relationships" xmlns:p="http://schemas.openxmlformats.org/presentationml/2006/main">
  <p:tag name="AS_UNIQUEID" val="9128"/>
</p:tagLst>
</file>

<file path=ppt/tags/tag988.xml><?xml version="1.0" encoding="utf-8"?>
<p:tagLst xmlns:a="http://schemas.openxmlformats.org/drawingml/2006/main" xmlns:r="http://schemas.openxmlformats.org/officeDocument/2006/relationships" xmlns:p="http://schemas.openxmlformats.org/presentationml/2006/main">
  <p:tag name="AS_UNIQUEID" val="9129"/>
</p:tagLst>
</file>

<file path=ppt/tags/tag989.xml><?xml version="1.0" encoding="utf-8"?>
<p:tagLst xmlns:a="http://schemas.openxmlformats.org/drawingml/2006/main" xmlns:r="http://schemas.openxmlformats.org/officeDocument/2006/relationships" xmlns:p="http://schemas.openxmlformats.org/presentationml/2006/main">
  <p:tag name="AS_UNIQUEID" val="9121"/>
</p:tagLst>
</file>

<file path=ppt/tags/tag99.xml><?xml version="1.0" encoding="utf-8"?>
<p:tagLst xmlns:a="http://schemas.openxmlformats.org/drawingml/2006/main" xmlns:r="http://schemas.openxmlformats.org/officeDocument/2006/relationships" xmlns:p="http://schemas.openxmlformats.org/presentationml/2006/main">
  <p:tag name="AS_UNIQUEID" val="8167"/>
</p:tagLst>
</file>

<file path=ppt/tags/tag990.xml><?xml version="1.0" encoding="utf-8"?>
<p:tagLst xmlns:a="http://schemas.openxmlformats.org/drawingml/2006/main" xmlns:r="http://schemas.openxmlformats.org/officeDocument/2006/relationships" xmlns:p="http://schemas.openxmlformats.org/presentationml/2006/main">
  <p:tag name="AS_UNIQUEID" val="9122"/>
</p:tagLst>
</file>

<file path=ppt/tags/tag991.xml><?xml version="1.0" encoding="utf-8"?>
<p:tagLst xmlns:a="http://schemas.openxmlformats.org/drawingml/2006/main" xmlns:r="http://schemas.openxmlformats.org/officeDocument/2006/relationships" xmlns:p="http://schemas.openxmlformats.org/presentationml/2006/main">
  <p:tag name="AS_UNIQUEID" val="9118"/>
</p:tagLst>
</file>

<file path=ppt/tags/tag992.xml><?xml version="1.0" encoding="utf-8"?>
<p:tagLst xmlns:a="http://schemas.openxmlformats.org/drawingml/2006/main" xmlns:r="http://schemas.openxmlformats.org/officeDocument/2006/relationships" xmlns:p="http://schemas.openxmlformats.org/presentationml/2006/main">
  <p:tag name="AS_UNIQUEID" val="9119"/>
</p:tagLst>
</file>

<file path=ppt/tags/tag993.xml><?xml version="1.0" encoding="utf-8"?>
<p:tagLst xmlns:a="http://schemas.openxmlformats.org/drawingml/2006/main" xmlns:r="http://schemas.openxmlformats.org/officeDocument/2006/relationships" xmlns:p="http://schemas.openxmlformats.org/presentationml/2006/main">
  <p:tag name="AS_UNIQUEID" val="9111"/>
</p:tagLst>
</file>

<file path=ppt/tags/tag994.xml><?xml version="1.0" encoding="utf-8"?>
<p:tagLst xmlns:a="http://schemas.openxmlformats.org/drawingml/2006/main" xmlns:r="http://schemas.openxmlformats.org/officeDocument/2006/relationships" xmlns:p="http://schemas.openxmlformats.org/presentationml/2006/main">
  <p:tag name="AS_UNIQUEID" val="9112"/>
</p:tagLst>
</file>

<file path=ppt/tags/tag995.xml><?xml version="1.0" encoding="utf-8"?>
<p:tagLst xmlns:a="http://schemas.openxmlformats.org/drawingml/2006/main" xmlns:r="http://schemas.openxmlformats.org/officeDocument/2006/relationships" xmlns:p="http://schemas.openxmlformats.org/presentationml/2006/main">
  <p:tag name="AS_UNIQUEID" val="9113"/>
</p:tagLst>
</file>

<file path=ppt/tags/tag996.xml><?xml version="1.0" encoding="utf-8"?>
<p:tagLst xmlns:a="http://schemas.openxmlformats.org/drawingml/2006/main" xmlns:r="http://schemas.openxmlformats.org/officeDocument/2006/relationships" xmlns:p="http://schemas.openxmlformats.org/presentationml/2006/main">
  <p:tag name="AS_UNIQUEID" val="9142"/>
</p:tagLst>
</file>

<file path=ppt/tags/tag997.xml><?xml version="1.0" encoding="utf-8"?>
<p:tagLst xmlns:a="http://schemas.openxmlformats.org/drawingml/2006/main" xmlns:r="http://schemas.openxmlformats.org/officeDocument/2006/relationships" xmlns:p="http://schemas.openxmlformats.org/presentationml/2006/main">
  <p:tag name="AS_UNIQUEID" val="9143"/>
</p:tagLst>
</file>

<file path=ppt/tags/tag998.xml><?xml version="1.0" encoding="utf-8"?>
<p:tagLst xmlns:a="http://schemas.openxmlformats.org/drawingml/2006/main" xmlns:r="http://schemas.openxmlformats.org/officeDocument/2006/relationships" xmlns:p="http://schemas.openxmlformats.org/presentationml/2006/main">
  <p:tag name="AS_UNIQUEID" val="9144"/>
</p:tagLst>
</file>

<file path=ppt/tags/tag999.xml><?xml version="1.0" encoding="utf-8"?>
<p:tagLst xmlns:a="http://schemas.openxmlformats.org/drawingml/2006/main" xmlns:r="http://schemas.openxmlformats.org/officeDocument/2006/relationships" xmlns:p="http://schemas.openxmlformats.org/presentationml/2006/main">
  <p:tag name="AS_UNIQUEID" val="9147"/>
</p:tagLst>
</file>

<file path=ppt/theme/theme1.xml><?xml version="1.0" encoding="utf-8"?>
<a:theme xmlns:a="http://schemas.openxmlformats.org/drawingml/2006/main" name="_Reed Smith - Global">
  <a:themeElements>
    <a:clrScheme name="Reed Smith Black+Grey">
      <a:dk1>
        <a:srgbClr val="000000"/>
      </a:dk1>
      <a:lt1>
        <a:srgbClr val="FFFFFF"/>
      </a:lt1>
      <a:dk2>
        <a:srgbClr val="58595B"/>
      </a:dk2>
      <a:lt2>
        <a:srgbClr val="C7C8CA"/>
      </a:lt2>
      <a:accent1>
        <a:srgbClr val="E03A3E"/>
      </a:accent1>
      <a:accent2>
        <a:srgbClr val="0373AC"/>
      </a:accent2>
      <a:accent3>
        <a:srgbClr val="AFCB37"/>
      </a:accent3>
      <a:accent4>
        <a:srgbClr val="E5B522"/>
      </a:accent4>
      <a:accent5>
        <a:srgbClr val="92338A"/>
      </a:accent5>
      <a:accent6>
        <a:srgbClr val="E76D25"/>
      </a:accent6>
      <a:hlink>
        <a:srgbClr val="000000"/>
      </a:hlink>
      <a:folHlink>
        <a:srgbClr val="000000"/>
      </a:folHlink>
    </a:clrScheme>
    <a:fontScheme name="Reed Smith simple">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400" b="1" dirty="0" smtClean="0">
            <a:latin typeface="+mj-lt"/>
            <a:ea typeface="+mj-ea"/>
            <a:cs typeface="+mj-cs"/>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200" dirty="0" smtClean="0">
            <a:solidFill>
              <a:schemeClr val="accent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ed Smith 4x3">
  <a:themeElements>
    <a:clrScheme name="Reed Smith Black+Grey">
      <a:dk1>
        <a:srgbClr val="000000"/>
      </a:dk1>
      <a:lt1>
        <a:srgbClr val="FFFFFF"/>
      </a:lt1>
      <a:dk2>
        <a:srgbClr val="58595B"/>
      </a:dk2>
      <a:lt2>
        <a:srgbClr val="C7C8CA"/>
      </a:lt2>
      <a:accent1>
        <a:srgbClr val="E03A3E"/>
      </a:accent1>
      <a:accent2>
        <a:srgbClr val="0373AC"/>
      </a:accent2>
      <a:accent3>
        <a:srgbClr val="AFCB37"/>
      </a:accent3>
      <a:accent4>
        <a:srgbClr val="E5B522"/>
      </a:accent4>
      <a:accent5>
        <a:srgbClr val="92338A"/>
      </a:accent5>
      <a:accent6>
        <a:srgbClr val="E76D25"/>
      </a:accent6>
      <a:hlink>
        <a:srgbClr val="000000"/>
      </a:hlink>
      <a:folHlink>
        <a:srgbClr val="000000"/>
      </a:folHlink>
    </a:clrScheme>
    <a:fontScheme name="Reed Smith simple">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400" b="1" dirty="0" smtClean="0">
            <a:latin typeface="+mj-lt"/>
            <a:ea typeface="+mj-ea"/>
            <a:cs typeface="+mj-cs"/>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200" dirty="0" smtClean="0">
            <a:solidFill>
              <a:schemeClr val="accent1"/>
            </a:solidFill>
          </a:defRPr>
        </a:defPPr>
      </a:lstStyle>
    </a:txDef>
  </a:objectDefaults>
  <a:extraClrSchemeLst/>
  <a:extLst>
    <a:ext uri="{05A4C25C-085E-4340-85A3-A5531E510DB2}">
      <thm15:themeFamily xmlns:thm15="http://schemas.microsoft.com/office/thememl/2012/main" name="RS Marketing print 4x3.potx" id="{FF6C3229-38C8-4949-8FE8-6DBB1CC00372}" vid="{CEC133AD-56BB-4DCC-A5FC-760204E5847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 U S _ A C T I V E ! 1 6 7 7 3 8 4 7 2 . 1 < / d o c u m e n t i d >  
     < s e n d e r i d > M S M C N A M A < / s e n d e r i d >  
     < s e n d e r e m a i l > M M C N A M A R A @ R E E D S M I T H . C O M < / s e n d e r e m a i l >  
     < l a s t m o d i f i e d > 2 0 2 2 - 0 6 - 2 3 T 0 9 : 2 1 : 5 3 . 0 0 0 0 0 0 0 - 0 4 : 0 0 < / l a s t m o d i f i e d >  
     < d a t a b a s e > U S _ A C T I V E < / d a t a b a s e >  
 < / p r o p e r t i e s > 
</file>

<file path=customXml/itemProps1.xml><?xml version="1.0" encoding="utf-8"?>
<ds:datastoreItem xmlns:ds="http://schemas.openxmlformats.org/officeDocument/2006/customXml" ds:itemID="{77A77AEB-A257-4FAC-9925-F46661137E99}">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otalTime>0</TotalTime>
  <Words>3488</Words>
  <Application>Microsoft Office PowerPoint</Application>
  <PresentationFormat>On-screen Show (4:3)</PresentationFormat>
  <Paragraphs>450</Paragraphs>
  <Slides>55</Slides>
  <Notes>55</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55</vt:i4>
      </vt:variant>
    </vt:vector>
  </HeadingPairs>
  <TitlesOfParts>
    <vt:vector size="77" baseType="lpstr">
      <vt:lpstr>MS PGothic</vt:lpstr>
      <vt:lpstr>SimSun</vt:lpstr>
      <vt:lpstr>Arial</vt:lpstr>
      <vt:lpstr>Arial Narrow</vt:lpstr>
      <vt:lpstr>Baskerville Old Face</vt:lpstr>
      <vt:lpstr>Bell MT</vt:lpstr>
      <vt:lpstr>Calibri</vt:lpstr>
      <vt:lpstr>Castellar</vt:lpstr>
      <vt:lpstr>CG Times</vt:lpstr>
      <vt:lpstr>HelveticaNeueLT Std</vt:lpstr>
      <vt:lpstr>Old English Text MT</vt:lpstr>
      <vt:lpstr>Open Sans</vt:lpstr>
      <vt:lpstr>Osaka</vt:lpstr>
      <vt:lpstr>Palatino Linotype</vt:lpstr>
      <vt:lpstr>STSong</vt:lpstr>
      <vt:lpstr>Tahoma</vt:lpstr>
      <vt:lpstr>Times New Roman</vt:lpstr>
      <vt:lpstr>Wingdings</vt:lpstr>
      <vt:lpstr>Wingdings 3</vt:lpstr>
      <vt:lpstr>_Reed Smith - Global</vt:lpstr>
      <vt:lpstr>Office Theme</vt:lpstr>
      <vt:lpstr>Reed Smith 4x3</vt:lpstr>
      <vt:lpstr>What Every In-House Attorney Needs to Know About E-Discovery</vt:lpstr>
      <vt:lpstr>Today’s Speakers</vt:lpstr>
      <vt:lpstr>Disclaimer</vt:lpstr>
      <vt:lpstr>Disclaimer</vt:lpstr>
      <vt:lpstr>What We Will Cover</vt:lpstr>
      <vt:lpstr>PowerPoint Presentation</vt:lpstr>
      <vt:lpstr>PowerPoint Presentation</vt:lpstr>
      <vt:lpstr>PowerPoint Presentation</vt:lpstr>
      <vt:lpstr>PowerPoint Presentation</vt:lpstr>
      <vt:lpstr>PowerPoint Presentation</vt:lpstr>
      <vt:lpstr>Why E-Discovery is a “Big Deal”</vt:lpstr>
      <vt:lpstr>The Proliferation of Data</vt:lpstr>
      <vt:lpstr>Basics About E-Discovery </vt:lpstr>
      <vt:lpstr>8 Basics That In-House Counsel Should Know</vt:lpstr>
      <vt:lpstr>Basic Stages of E-Discovery</vt:lpstr>
      <vt:lpstr>Rules of Thumb</vt:lpstr>
      <vt:lpstr>Everything is Discoverable</vt:lpstr>
      <vt:lpstr>Translation…</vt:lpstr>
      <vt:lpstr>The Scope of Discovery</vt:lpstr>
      <vt:lpstr>Preservation</vt:lpstr>
      <vt:lpstr>Rule 37(e)</vt:lpstr>
      <vt:lpstr>Rule 37(e) Advisory Committee Notes</vt:lpstr>
      <vt:lpstr>PowerPoint Presentation</vt:lpstr>
      <vt:lpstr>When is a Legal Hold Required?</vt:lpstr>
      <vt:lpstr>When is a Legal Hold Required?</vt:lpstr>
      <vt:lpstr>When is a Legal Hold Required?</vt:lpstr>
      <vt:lpstr>When is a Legal Hold Required?</vt:lpstr>
      <vt:lpstr>When is a Legal Hold Required?</vt:lpstr>
      <vt:lpstr>When is a Legal Hold Required?</vt:lpstr>
      <vt:lpstr>Legal Hold Basics </vt:lpstr>
      <vt:lpstr>Adopt Best Practices for Legal Holds</vt:lpstr>
      <vt:lpstr>Custodian Interviews</vt:lpstr>
      <vt:lpstr>New Data Sources: Texts/Teams/Zoom</vt:lpstr>
      <vt:lpstr>Collections – Forensic vs Active Data</vt:lpstr>
      <vt:lpstr>Federal Rule of Evidence 502(d)</vt:lpstr>
      <vt:lpstr>Rule 502(d) Order</vt:lpstr>
      <vt:lpstr>Leveraging Advanced Technology</vt:lpstr>
      <vt:lpstr>Why Predictive Coding?</vt:lpstr>
      <vt:lpstr>Production Considerations</vt:lpstr>
      <vt:lpstr>PowerPoint Presentation</vt:lpstr>
      <vt:lpstr>The “Dirty Dozen”: Pitfalls to Avoid in Working with E-Discovery Service Providers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Available E-Discovery Resources</vt:lpstr>
      <vt:lpstr>Get the App!</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1601-01-01T00:00:00Z</cp:lastPrinted>
  <dcterms:created xsi:type="dcterms:W3CDTF">1601-01-01T00:00:00Z</dcterms:created>
  <dcterms:modified xsi:type="dcterms:W3CDTF">2022-06-23T16:30:11Z</dcterms:modified>
</cp:coreProperties>
</file>