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8-->
<p:presentation xmlns:r="http://schemas.openxmlformats.org/officeDocument/2006/relationships" xmlns:a="http://schemas.openxmlformats.org/drawingml/2006/main" xmlns:p="http://schemas.openxmlformats.org/presentationml/2006/main" showSpecialPlsOnTitleSld="0" removePersonalInfoOnSave="1" saveSubsetFonts="1">
  <p:sldMasterIdLst>
    <p:sldMasterId id="2147484009" r:id="rId1"/>
    <p:sldMasterId id="2147484019" r:id="rId2"/>
    <p:sldMasterId id="2147484029" r:id="rId3"/>
    <p:sldMasterId id="2147484039" r:id="rId4"/>
    <p:sldMasterId id="2147484049" r:id="rId5"/>
    <p:sldMasterId id="2147484059" r:id="rId6"/>
    <p:sldMasterId id="2147484069" r:id="rId7"/>
    <p:sldMasterId id="2147484079" r:id="rId8"/>
    <p:sldMasterId id="2147484089" r:id="rId9"/>
  </p:sldMasterIdLst>
  <p:notesMasterIdLst>
    <p:notesMasterId r:id="rId10"/>
  </p:notesMasterIdLst>
  <p:handoutMasterIdLst>
    <p:handoutMasterId r:id="rId11"/>
  </p:handoutMasterIdLst>
  <p:sldIdLst>
    <p:sldId id="300" r:id="rId12"/>
    <p:sldId id="6668" r:id="rId13"/>
    <p:sldId id="6673" r:id="rId14"/>
    <p:sldId id="6665" r:id="rId15"/>
    <p:sldId id="316" r:id="rId16"/>
    <p:sldId id="6667" r:id="rId17"/>
    <p:sldId id="304" r:id="rId18"/>
    <p:sldId id="6671" r:id="rId19"/>
    <p:sldId id="6660" r:id="rId20"/>
    <p:sldId id="6670" r:id="rId21"/>
    <p:sldId id="6666" r:id="rId22"/>
    <p:sldId id="6669" r:id="rId23"/>
    <p:sldId id="440" r:id="rId24"/>
    <p:sldId id="448" r:id="rId25"/>
    <p:sldId id="453" r:id="rId26"/>
    <p:sldId id="6664" r:id="rId27"/>
    <p:sldId id="459" r:id="rId28"/>
    <p:sldId id="447" r:id="rId29"/>
    <p:sldId id="449" r:id="rId30"/>
    <p:sldId id="400" r:id="rId31"/>
    <p:sldId id="458" r:id="rId32"/>
    <p:sldId id="433" r:id="rId33"/>
    <p:sldId id="6677" r:id="rId34"/>
    <p:sldId id="6674" r:id="rId35"/>
    <p:sldId id="312" r:id="rId36"/>
    <p:sldId id="6678" r:id="rId37"/>
  </p:sldIdLst>
  <p:sldSz cx="12192000" cy="6858000"/>
  <p:notesSz cx="7315200" cy="96012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2"/>
    <a:srgbClr val="595959"/>
    <a:srgbClr val="5782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91" autoAdjust="0"/>
    <p:restoredTop sz="93855" autoAdjust="0"/>
  </p:normalViewPr>
  <p:slideViewPr>
    <p:cSldViewPr snapToGrid="0">
      <p:cViewPr varScale="1">
        <p:scale>
          <a:sx n="67" d="100"/>
          <a:sy n="67" d="100"/>
        </p:scale>
        <p:origin x="450" y="72"/>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notesMaster" Target="notesMasters/notesMaster1.xml" /><Relationship Id="rId11" Type="http://schemas.openxmlformats.org/officeDocument/2006/relationships/handoutMaster" Target="handoutMasters/handoutMaster1.xml" /><Relationship Id="rId12" Type="http://schemas.openxmlformats.org/officeDocument/2006/relationships/slide" Target="slides/slide1.xml" /><Relationship Id="rId13" Type="http://schemas.openxmlformats.org/officeDocument/2006/relationships/slide" Target="slides/slide2.xml" /><Relationship Id="rId14" Type="http://schemas.openxmlformats.org/officeDocument/2006/relationships/slide" Target="slides/slide3.xml" /><Relationship Id="rId15" Type="http://schemas.openxmlformats.org/officeDocument/2006/relationships/slide" Target="slides/slide4.xml" /><Relationship Id="rId16" Type="http://schemas.openxmlformats.org/officeDocument/2006/relationships/slide" Target="slides/slide5.xml" /><Relationship Id="rId17" Type="http://schemas.openxmlformats.org/officeDocument/2006/relationships/slide" Target="slides/slide6.xml" /><Relationship Id="rId18" Type="http://schemas.openxmlformats.org/officeDocument/2006/relationships/slide" Target="slides/slide7.xml" /><Relationship Id="rId19" Type="http://schemas.openxmlformats.org/officeDocument/2006/relationships/slide" Target="slides/slide8.xml" /><Relationship Id="rId2" Type="http://schemas.openxmlformats.org/officeDocument/2006/relationships/slideMaster" Target="slideMasters/slideMaster2.xml" /><Relationship Id="rId20" Type="http://schemas.openxmlformats.org/officeDocument/2006/relationships/slide" Target="slides/slide9.xml" /><Relationship Id="rId21" Type="http://schemas.openxmlformats.org/officeDocument/2006/relationships/slide" Target="slides/slide10.xml" /><Relationship Id="rId22" Type="http://schemas.openxmlformats.org/officeDocument/2006/relationships/slide" Target="slides/slide11.xml" /><Relationship Id="rId23" Type="http://schemas.openxmlformats.org/officeDocument/2006/relationships/slide" Target="slides/slide12.xml" /><Relationship Id="rId24" Type="http://schemas.openxmlformats.org/officeDocument/2006/relationships/slide" Target="slides/slide13.xml" /><Relationship Id="rId25" Type="http://schemas.openxmlformats.org/officeDocument/2006/relationships/slide" Target="slides/slide14.xml" /><Relationship Id="rId26" Type="http://schemas.openxmlformats.org/officeDocument/2006/relationships/slide" Target="slides/slide15.xml" /><Relationship Id="rId27" Type="http://schemas.openxmlformats.org/officeDocument/2006/relationships/slide" Target="slides/slide16.xml" /><Relationship Id="rId28" Type="http://schemas.openxmlformats.org/officeDocument/2006/relationships/slide" Target="slides/slide17.xml" /><Relationship Id="rId29" Type="http://schemas.openxmlformats.org/officeDocument/2006/relationships/slide" Target="slides/slide18.xml" /><Relationship Id="rId3" Type="http://schemas.openxmlformats.org/officeDocument/2006/relationships/slideMaster" Target="slideMasters/slideMaster3.xml" /><Relationship Id="rId30" Type="http://schemas.openxmlformats.org/officeDocument/2006/relationships/slide" Target="slides/slide19.xml" /><Relationship Id="rId31" Type="http://schemas.openxmlformats.org/officeDocument/2006/relationships/slide" Target="slides/slide20.xml" /><Relationship Id="rId32" Type="http://schemas.openxmlformats.org/officeDocument/2006/relationships/slide" Target="slides/slide21.xml" /><Relationship Id="rId33" Type="http://schemas.openxmlformats.org/officeDocument/2006/relationships/slide" Target="slides/slide22.xml" /><Relationship Id="rId34" Type="http://schemas.openxmlformats.org/officeDocument/2006/relationships/slide" Target="slides/slide23.xml" /><Relationship Id="rId35" Type="http://schemas.openxmlformats.org/officeDocument/2006/relationships/slide" Target="slides/slide24.xml" /><Relationship Id="rId36" Type="http://schemas.openxmlformats.org/officeDocument/2006/relationships/slide" Target="slides/slide25.xml" /><Relationship Id="rId37" Type="http://schemas.openxmlformats.org/officeDocument/2006/relationships/slide" Target="slides/slide26.xml" /><Relationship Id="rId38" Type="http://schemas.openxmlformats.org/officeDocument/2006/relationships/tags" Target="tags/tag1.xml" /><Relationship Id="rId39" Type="http://schemas.openxmlformats.org/officeDocument/2006/relationships/presProps" Target="presProps.xml" /><Relationship Id="rId4" Type="http://schemas.openxmlformats.org/officeDocument/2006/relationships/slideMaster" Target="slideMasters/slideMaster4.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11.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F92DD396-ADDA-4969-90C4-524A83C79567}"/>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B1FA44-82E1-4CF1-A9D2-35A333EA5AB2}"/>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7E2D9DB6-D9E1-46C2-AE75-447FC514C991}" type="datetimeFigureOut">
              <a:rPr lang="en-US" smtClean="0"/>
              <a:t>2/15/2022</a:t>
            </a:fld>
            <a:endParaRPr lang="en-US"/>
          </a:p>
        </p:txBody>
      </p:sp>
      <p:sp>
        <p:nvSpPr>
          <p:cNvPr id="4" name="Footer Placeholder 3">
            <a:extLst>
              <a:ext uri="{FF2B5EF4-FFF2-40B4-BE49-F238E27FC236}">
                <a16:creationId xmlns:a16="http://schemas.microsoft.com/office/drawing/2014/main" id="{6F14B185-F5E7-456A-BDB2-EA51A22163C2}"/>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04347E-613E-42F8-91D2-4904799C07AD}"/>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698C158-E3F6-433E-837F-8E2F09E83278}" type="slidenum">
              <a:rPr lang="en-US" smtClean="0"/>
              <a:t>‹#›</a:t>
            </a:fld>
            <a:endParaRPr lang="en-US"/>
          </a:p>
        </p:txBody>
      </p:sp>
    </p:spTree>
    <p:extLst>
      <p:ext uri="{BB962C8B-B14F-4D97-AF65-F5344CB8AC3E}">
        <p14:creationId xmlns:p14="http://schemas.microsoft.com/office/powerpoint/2010/main" val="322698407"/>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13448B5E-E280-4C2D-B464-601DF71147AE}"/>
              </a:ext>
            </a:extLst>
          </p:cNvPr>
          <p:cNvSpPr>
            <a:spLocks noGrp="1"/>
          </p:cNvSpPr>
          <p:nvPr>
            <p:ph type="hdr" sz="quarter"/>
          </p:nvPr>
        </p:nvSpPr>
        <p:spPr>
          <a:xfrm>
            <a:off x="0" y="0"/>
            <a:ext cx="3170238" cy="482600"/>
          </a:xfrm>
          <a:prstGeom prst="rect">
            <a:avLst/>
          </a:prstGeom>
        </p:spPr>
        <p:txBody>
          <a:bodyPr vert="horz" lIns="96653" tIns="48327" rIns="96653" bIns="48327"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9B652EE-A7E9-46D4-97BC-CF9BD9CD898B}"/>
              </a:ext>
            </a:extLst>
          </p:cNvPr>
          <p:cNvSpPr>
            <a:spLocks noGrp="1"/>
          </p:cNvSpPr>
          <p:nvPr>
            <p:ph type="dt" idx="1"/>
          </p:nvPr>
        </p:nvSpPr>
        <p:spPr>
          <a:xfrm>
            <a:off x="4143375" y="0"/>
            <a:ext cx="3170238" cy="482600"/>
          </a:xfrm>
          <a:prstGeom prst="rect">
            <a:avLst/>
          </a:prstGeom>
        </p:spPr>
        <p:txBody>
          <a:bodyPr vert="horz" lIns="96653" tIns="48327" rIns="96653" bIns="48327" rtlCol="0"/>
          <a:lstStyle>
            <a:lvl1pPr algn="r" eaLnBrk="1" fontAlgn="auto" hangingPunct="1">
              <a:spcBef>
                <a:spcPct val="0"/>
              </a:spcBef>
              <a:spcAft>
                <a:spcPct val="0"/>
              </a:spcAft>
              <a:defRPr sz="1200">
                <a:latin typeface="+mn-lt"/>
              </a:defRPr>
            </a:lvl1pPr>
          </a:lstStyle>
          <a:p>
            <a:pPr>
              <a:defRPr/>
            </a:pPr>
            <a:fld id="{E75B9440-9A6C-499B-B306-E299069FA92B}" type="datetimeFigureOut">
              <a:rPr lang="en-US"/>
              <a:pPr>
                <a:defRPr/>
              </a:pPr>
              <a:t>2/15/2022</a:t>
            </a:fld>
          </a:p>
        </p:txBody>
      </p:sp>
      <p:sp>
        <p:nvSpPr>
          <p:cNvPr id="4" name="Slide Image Placeholder 3">
            <a:extLst>
              <a:ext uri="{FF2B5EF4-FFF2-40B4-BE49-F238E27FC236}">
                <a16:creationId xmlns:a16="http://schemas.microsoft.com/office/drawing/2014/main" id="{3C2A44D5-B7C0-4CCB-ACA5-64BA514045FC}"/>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sp>
      <p:sp>
        <p:nvSpPr>
          <p:cNvPr id="5" name="Notes Placeholder 4">
            <a:extLst>
              <a:ext uri="{FF2B5EF4-FFF2-40B4-BE49-F238E27FC236}">
                <a16:creationId xmlns:a16="http://schemas.microsoft.com/office/drawing/2014/main" id="{3CE71EDA-732D-4963-A180-9A5DC15C7B81}"/>
              </a:ext>
            </a:extLst>
          </p:cNvPr>
          <p:cNvSpPr>
            <a:spLocks noGrp="1"/>
          </p:cNvSpPr>
          <p:nvPr>
            <p:ph type="body" sz="quarter" idx="3"/>
          </p:nvPr>
        </p:nvSpPr>
        <p:spPr>
          <a:xfrm>
            <a:off x="731838" y="4619625"/>
            <a:ext cx="5851525" cy="3781425"/>
          </a:xfrm>
          <a:prstGeom prst="rect">
            <a:avLst/>
          </a:prstGeom>
        </p:spPr>
        <p:txBody>
          <a:bodyPr vert="horz" lIns="96653" tIns="48327" rIns="96653" bIns="48327"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BB7EED6-A79C-4843-B58C-2A2803A03647}"/>
              </a:ext>
            </a:extLst>
          </p:cNvPr>
          <p:cNvSpPr>
            <a:spLocks noGrp="1"/>
          </p:cNvSpPr>
          <p:nvPr>
            <p:ph type="ftr" sz="quarter" idx="4"/>
          </p:nvPr>
        </p:nvSpPr>
        <p:spPr>
          <a:xfrm>
            <a:off x="0" y="9118600"/>
            <a:ext cx="3170238" cy="482600"/>
          </a:xfrm>
          <a:prstGeom prst="rect">
            <a:avLst/>
          </a:prstGeom>
        </p:spPr>
        <p:txBody>
          <a:bodyPr vert="horz" lIns="96653" tIns="48327" rIns="96653" bIns="48327" rtlCol="0" anchor="b"/>
          <a:lstStyle>
            <a:lvl1pPr algn="l" eaLnBrk="1" fontAlgn="auto" hangingPunct="1">
              <a:spcBef>
                <a:spcPct val="0"/>
              </a:spcBef>
              <a:spcAft>
                <a:spcPct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79067B9-4C23-4297-BA6D-5C430FFAB426}"/>
              </a:ext>
            </a:extLst>
          </p:cNvPr>
          <p:cNvSpPr>
            <a:spLocks noGrp="1"/>
          </p:cNvSpPr>
          <p:nvPr>
            <p:ph type="sldNum" sz="quarter" idx="5"/>
          </p:nvPr>
        </p:nvSpPr>
        <p:spPr>
          <a:xfrm>
            <a:off x="4143375" y="9118600"/>
            <a:ext cx="3170238" cy="482600"/>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39C84E2-1615-4633-B913-525EA29BFDC0}" type="slidenum">
              <a:rPr lang="en-US" altLang="en-US"/>
              <a:pPr>
                <a:defRPr/>
              </a:pPr>
              <a:t>‹#›</a:t>
            </a:fl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1506" name="Slide Image Placeholder 1">
            <a:extLst>
              <a:ext uri="{FF2B5EF4-FFF2-40B4-BE49-F238E27FC236}">
                <a16:creationId xmlns:a16="http://schemas.microsoft.com/office/drawing/2014/main" id="{0309E9BE-53FA-4E1E-9056-EFEA75843BD7}"/>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0FB7747-B6E8-411A-AE09-5513B075FC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E01E0514-31B0-4F4F-AAE5-A15DB5072C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35C00CBC-A019-454A-BDE6-41EA67747747}" type="slidenum">
              <a:rPr lang="en-US" altLang="en-US" smtClean="0">
                <a:latin typeface="Calibri" panose="020f0502020204030204" pitchFamily="34" charset="0"/>
              </a:r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8914" name="Slide Image Placeholder 1">
            <a:extLst>
              <a:ext uri="{FF2B5EF4-FFF2-40B4-BE49-F238E27FC236}">
                <a16:creationId xmlns:a16="http://schemas.microsoft.com/office/drawing/2014/main" id="{9F1E267E-DE44-4D62-B0A9-77FD839C4A2F}"/>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485C043-1868-4877-9A55-3765E85C71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7B1285DB-E64F-4A10-80DB-9BDC897BC5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4E128120-0F63-4607-B96A-86DB59C700A4}" type="slidenum">
              <a:rPr lang="en-US" altLang="en-US" smtClean="0">
                <a:latin typeface="Calibri" panose="020f0502020204030204" pitchFamily="34" charset="0"/>
              </a:r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0962" name="Slide Image Placeholder 1">
            <a:extLst>
              <a:ext uri="{FF2B5EF4-FFF2-40B4-BE49-F238E27FC236}">
                <a16:creationId xmlns:a16="http://schemas.microsoft.com/office/drawing/2014/main" id="{56445DEF-5A3E-4ECC-A6E5-854FDDFA827F}"/>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783192-E5C5-425B-A1D5-62B6D92507B9}"/>
              </a:ext>
            </a:extLst>
          </p:cNvPr>
          <p:cNvSpPr>
            <a:spLocks noGrp="1"/>
          </p:cNvSpPr>
          <p:nvPr>
            <p:ph type="body" idx="1"/>
          </p:nvPr>
        </p:nvSpPr>
        <p:spPr/>
        <p:txBody>
          <a:bodyPr/>
          <a:lstStyle/>
          <a:p>
            <a:pPr marL="652099" lvl="1" indent="-177845">
              <a:buFont typeface="Arial" panose="020b0604020202020204" pitchFamily="34" charset="0"/>
              <a:buChar char="•"/>
              <a:defRPr/>
            </a:pPr>
            <a:endParaRPr lang="en-US"/>
          </a:p>
        </p:txBody>
      </p:sp>
      <p:sp>
        <p:nvSpPr>
          <p:cNvPr id="40964" name="Slide Number Placeholder 3">
            <a:extLst>
              <a:ext uri="{FF2B5EF4-FFF2-40B4-BE49-F238E27FC236}">
                <a16:creationId xmlns:a16="http://schemas.microsoft.com/office/drawing/2014/main" id="{D6A6D3C2-D49F-4A73-9A7D-67FA4977EE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6D16F7E0-7805-40E4-87E1-D04958C74D3B}" type="slidenum">
              <a:rPr lang="en-US" altLang="en-US" smtClean="0">
                <a:latin typeface="Calibri" panose="020f0502020204030204" pitchFamily="34" charset="0"/>
              </a:r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9C84E2-1615-4633-B913-525EA29BFDC0}" type="slidenum">
              <a:rPr lang="en-US" altLang="en-US" smtClean="0"/>
              <a:pPr>
                <a:defRPr/>
              </a:pPr>
              <a:t>12</a:t>
            </a:fld>
            <a:endParaRPr lang="en-US" altLang="en-US"/>
          </a:p>
        </p:txBody>
      </p:sp>
    </p:spTree>
    <p:extLst>
      <p:ext uri="{BB962C8B-B14F-4D97-AF65-F5344CB8AC3E}">
        <p14:creationId xmlns:p14="http://schemas.microsoft.com/office/powerpoint/2010/main" val="86702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4034" name="Slide Image Placeholder 1">
            <a:extLst>
              <a:ext uri="{FF2B5EF4-FFF2-40B4-BE49-F238E27FC236}">
                <a16:creationId xmlns:a16="http://schemas.microsoft.com/office/drawing/2014/main" id="{1B7DA06A-69FF-4450-A765-936E7331D452}"/>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A1F409D-8FB9-4C2A-9221-7AA15076BD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1EC6FA7A-EA6D-434B-AE12-51CFB7789B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9C19E44E-FEF1-4F09-9BA4-6420FB5C0099}" type="slidenum">
              <a:rPr lang="en-US" altLang="en-US" smtClean="0">
                <a:latin typeface="Calibri" panose="020f0502020204030204" pitchFamily="34" charset="0"/>
              </a:r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6082" name="Slide Image Placeholder 1">
            <a:extLst>
              <a:ext uri="{FF2B5EF4-FFF2-40B4-BE49-F238E27FC236}">
                <a16:creationId xmlns:a16="http://schemas.microsoft.com/office/drawing/2014/main" id="{F42F77F4-F957-4579-9FE8-FD779C8E35E4}"/>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9D52EFFA-F2AA-4B06-942F-A8876DCA9754}"/>
              </a:ext>
            </a:extLst>
          </p:cNvPr>
          <p:cNvSpPr>
            <a:spLocks noGrp="1" noChangeArrowheads="1"/>
          </p:cNvSpPr>
          <p:nvPr>
            <p:ph type="body" idx="1"/>
          </p:nvPr>
        </p:nvSpPr>
        <p:spPr bwMode="auto"/>
        <p:txBody>
          <a:bodyPr wrap="square" numCol="1" anchor="t" anchorCtr="0" compatLnSpc="1">
            <a:prstTxWarp prst="textNoShape">
              <a:avLst/>
            </a:prstTxWarp>
          </a:bodyPr>
          <a:lstStyle/>
          <a:p>
            <a:pPr marL="181225" indent="-181225">
              <a:buFont typeface="Arial" panose="020b0604020202020204" pitchFamily="34" charset="0"/>
              <a:buChar char="•"/>
              <a:defRPr/>
            </a:pPr>
            <a:endParaRPr lang="en-US" altLang="en-US"/>
          </a:p>
        </p:txBody>
      </p:sp>
      <p:sp>
        <p:nvSpPr>
          <p:cNvPr id="46084" name="Slide Number Placeholder 3">
            <a:extLst>
              <a:ext uri="{FF2B5EF4-FFF2-40B4-BE49-F238E27FC236}">
                <a16:creationId xmlns:a16="http://schemas.microsoft.com/office/drawing/2014/main" id="{7A183C91-EB25-4B8E-B18B-D0C39FCE61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0643560D-917C-45DD-AED3-31BB8A96B83C}" type="slidenum">
              <a:rPr lang="en-US" altLang="en-US" smtClean="0">
                <a:latin typeface="Calibri" panose="020f0502020204030204" pitchFamily="34" charset="0"/>
              </a:r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8130" name="Slide Image Placeholder 1">
            <a:extLst>
              <a:ext uri="{FF2B5EF4-FFF2-40B4-BE49-F238E27FC236}">
                <a16:creationId xmlns:a16="http://schemas.microsoft.com/office/drawing/2014/main" id="{7C45DE82-7079-49A8-B28E-A075C542FA96}"/>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65C4E1A-F271-410F-86BE-DF51EF1C1D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F1E2E664-78A9-4D5E-A778-89BA05A9A7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65B416AC-5585-46A9-8D1F-0B037AB4059E}" type="slidenum">
              <a:rPr lang="en-US" altLang="en-US" smtClean="0">
                <a:latin typeface="Calibri" panose="020f0502020204030204" pitchFamily="34" charset="0"/>
              </a:r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0178" name="Slide Image Placeholder 1">
            <a:extLst>
              <a:ext uri="{FF2B5EF4-FFF2-40B4-BE49-F238E27FC236}">
                <a16:creationId xmlns:a16="http://schemas.microsoft.com/office/drawing/2014/main" id="{A6CFCA53-CB6D-4F80-A38D-B9AA0B37ECB2}"/>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E51C9AD-7518-491E-BBB3-E67E2758CA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Footer Placeholder 3">
            <a:extLst>
              <a:ext uri="{FF2B5EF4-FFF2-40B4-BE49-F238E27FC236}">
                <a16:creationId xmlns:a16="http://schemas.microsoft.com/office/drawing/2014/main" id="{4EFAEE61-1333-444C-B61C-AFF288FEC026}"/>
              </a:ext>
            </a:extLst>
          </p:cNvPr>
          <p:cNvSpPr>
            <a:spLocks noGrp="1"/>
          </p:cNvSpPr>
          <p:nvPr>
            <p:ph type="ftr" sz="quarter" idx="4"/>
          </p:nvPr>
        </p:nvSpPr>
        <p:spPr/>
        <p:txBody>
          <a:bodyPr/>
          <a:lstStyle/>
          <a:p>
            <a:pPr>
              <a:defRPr/>
            </a:pPr>
            <a:endParaRPr lang="en-US"/>
          </a:p>
        </p:txBody>
      </p:sp>
      <p:sp>
        <p:nvSpPr>
          <p:cNvPr id="50181" name="Slide Number Placeholder 4">
            <a:extLst>
              <a:ext uri="{FF2B5EF4-FFF2-40B4-BE49-F238E27FC236}">
                <a16:creationId xmlns:a16="http://schemas.microsoft.com/office/drawing/2014/main" id="{E9914C77-CEAE-4B42-A474-41105CCACC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736088E6-E7E8-4EFC-9745-1173D42E8F45}" type="slidenum">
              <a:rPr lang="en-US" altLang="en-US" smtClean="0">
                <a:latin typeface="Calibri" panose="020f0502020204030204" pitchFamily="34" charset="0"/>
              </a:r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2226" name="Slide Image Placeholder 1">
            <a:extLst>
              <a:ext uri="{FF2B5EF4-FFF2-40B4-BE49-F238E27FC236}">
                <a16:creationId xmlns:a16="http://schemas.microsoft.com/office/drawing/2014/main" id="{C75EC459-A794-4780-8D2A-1697150BFC9E}"/>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BBB251E-BD1D-4975-B5CC-8E2A9081A32B}"/>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US" altLang="en-US"/>
          </a:p>
        </p:txBody>
      </p:sp>
      <p:sp>
        <p:nvSpPr>
          <p:cNvPr id="52228" name="Slide Number Placeholder 3">
            <a:extLst>
              <a:ext uri="{FF2B5EF4-FFF2-40B4-BE49-F238E27FC236}">
                <a16:creationId xmlns:a16="http://schemas.microsoft.com/office/drawing/2014/main" id="{3EA6E652-6FA3-421E-A50A-D6D9F173C7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B3549F9F-8FF8-4F6F-B9D7-72F0FF2ED5F9}" type="slidenum">
              <a:rPr lang="en-US" altLang="en-US" smtClean="0">
                <a:latin typeface="Calibri" panose="020f0502020204030204" pitchFamily="34" charset="0"/>
              </a:r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4274" name="Slide Image Placeholder 1">
            <a:extLst>
              <a:ext uri="{FF2B5EF4-FFF2-40B4-BE49-F238E27FC236}">
                <a16:creationId xmlns:a16="http://schemas.microsoft.com/office/drawing/2014/main" id="{180D6A72-BAF5-42DA-AB26-79E2D4406378}"/>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1772576-D2CD-4AB5-9602-22917FF2B7B6}"/>
              </a:ext>
            </a:extLst>
          </p:cNvPr>
          <p:cNvSpPr>
            <a:spLocks noGrp="1"/>
          </p:cNvSpPr>
          <p:nvPr>
            <p:ph type="body" idx="1"/>
          </p:nvPr>
        </p:nvSpPr>
        <p:spPr/>
        <p:txBody>
          <a:bodyPr/>
          <a:lstStyle/>
          <a:p>
            <a:pPr>
              <a:defRPr/>
            </a:pPr>
            <a:endParaRPr lang="en-US"/>
          </a:p>
        </p:txBody>
      </p:sp>
      <p:sp>
        <p:nvSpPr>
          <p:cNvPr id="54276" name="Slide Number Placeholder 3">
            <a:extLst>
              <a:ext uri="{FF2B5EF4-FFF2-40B4-BE49-F238E27FC236}">
                <a16:creationId xmlns:a16="http://schemas.microsoft.com/office/drawing/2014/main" id="{DC82EE54-28C7-41A2-A7E0-49BF56D13A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13AB84F5-DB23-445F-8A13-DE4194DA3DDC}" type="slidenum">
              <a:rPr lang="en-US" altLang="en-US" smtClean="0">
                <a:latin typeface="Calibri" panose="020f0502020204030204" pitchFamily="34" charset="0"/>
              </a:r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6322" name="Slide Image Placeholder 1">
            <a:extLst>
              <a:ext uri="{FF2B5EF4-FFF2-40B4-BE49-F238E27FC236}">
                <a16:creationId xmlns:a16="http://schemas.microsoft.com/office/drawing/2014/main" id="{B7A20FF0-564C-4E80-B490-97AC7B54721B}"/>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33FA831-3295-468D-B2FB-8332BDA05F73}"/>
              </a:ext>
            </a:extLst>
          </p:cNvPr>
          <p:cNvSpPr>
            <a:spLocks noGrp="1"/>
          </p:cNvSpPr>
          <p:nvPr>
            <p:ph type="body" idx="1"/>
          </p:nvPr>
        </p:nvSpPr>
        <p:spPr/>
        <p:txBody>
          <a:bodyPr/>
          <a:lstStyle/>
          <a:p>
            <a:pPr>
              <a:defRPr/>
            </a:pPr>
            <a:endParaRPr lang="en-US"/>
          </a:p>
        </p:txBody>
      </p:sp>
      <p:sp>
        <p:nvSpPr>
          <p:cNvPr id="56324" name="Slide Number Placeholder 3">
            <a:extLst>
              <a:ext uri="{FF2B5EF4-FFF2-40B4-BE49-F238E27FC236}">
                <a16:creationId xmlns:a16="http://schemas.microsoft.com/office/drawing/2014/main" id="{49799140-74C3-42DE-BDA3-1F22EACBC6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0C07EC13-B8B7-4B59-83D0-136EB7B53231}" type="slidenum">
              <a:rPr lang="en-US" altLang="en-US" smtClean="0">
                <a:latin typeface="Calibri" panose="020f0502020204030204" pitchFamily="34" charset="0"/>
              </a:r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3554" name="Slide Image Placeholder 1">
            <a:extLst>
              <a:ext uri="{FF2B5EF4-FFF2-40B4-BE49-F238E27FC236}">
                <a16:creationId xmlns:a16="http://schemas.microsoft.com/office/drawing/2014/main" id="{247F3EC8-E5FE-4042-9C82-E3DA57A8A52B}"/>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56EDA3F-B858-4565-9126-E6A37FB168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76F78802-9B85-4871-A148-D6300C5FC7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29DB3618-54BA-46D4-A386-4ADCC191916C}" type="slidenum">
              <a:rPr lang="en-US" altLang="en-US" smtClean="0">
                <a:latin typeface="Calibri" panose="020f0502020204030204" pitchFamily="34" charset="0"/>
              </a:r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8370" name="Slide Image Placeholder 1">
            <a:extLst>
              <a:ext uri="{FF2B5EF4-FFF2-40B4-BE49-F238E27FC236}">
                <a16:creationId xmlns:a16="http://schemas.microsoft.com/office/drawing/2014/main" id="{1FFC39D7-30E7-42B1-BB70-FBC4F134FBB8}"/>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A351258-F21F-4E92-A0E5-DE9EC2A7E643}"/>
              </a:ext>
            </a:extLst>
          </p:cNvPr>
          <p:cNvSpPr>
            <a:spLocks noGrp="1"/>
          </p:cNvSpPr>
          <p:nvPr>
            <p:ph type="body" idx="1"/>
          </p:nvPr>
        </p:nvSpPr>
        <p:spPr/>
        <p:txBody>
          <a:bodyPr/>
          <a:lstStyle/>
          <a:p>
            <a:pPr eaLnBrk="1" hangingPunct="1">
              <a:defRPr/>
            </a:pPr>
            <a:endParaRPr lang="en-US"/>
          </a:p>
        </p:txBody>
      </p:sp>
      <p:sp>
        <p:nvSpPr>
          <p:cNvPr id="58372" name="Slide Number Placeholder 3">
            <a:extLst>
              <a:ext uri="{FF2B5EF4-FFF2-40B4-BE49-F238E27FC236}">
                <a16:creationId xmlns:a16="http://schemas.microsoft.com/office/drawing/2014/main" id="{AE73DF88-1144-4007-9338-AF1254BFD7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DCE41243-A28A-46B7-8065-C489806C0E0E}" type="slidenum">
              <a:rPr lang="en-US" altLang="en-US" smtClean="0">
                <a:latin typeface="Calibri" panose="020f0502020204030204" pitchFamily="34" charset="0"/>
              </a:rPr>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60418" name="Slide Image Placeholder 1">
            <a:extLst>
              <a:ext uri="{FF2B5EF4-FFF2-40B4-BE49-F238E27FC236}">
                <a16:creationId xmlns:a16="http://schemas.microsoft.com/office/drawing/2014/main" id="{0CF3CE5B-5CE2-494B-A05A-7C2B36E0A10B}"/>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DFA736A-6D12-46B4-A7F4-C5C35639F776}"/>
              </a:ext>
            </a:extLst>
          </p:cNvPr>
          <p:cNvSpPr>
            <a:spLocks noGrp="1"/>
          </p:cNvSpPr>
          <p:nvPr>
            <p:ph type="body" idx="1"/>
          </p:nvPr>
        </p:nvSpPr>
        <p:spPr/>
        <p:txBody>
          <a:bodyPr/>
          <a:lstStyle/>
          <a:p>
            <a:pPr marL="181225" indent="-181225">
              <a:buFont typeface="Arial" panose="020b0604020202020204" pitchFamily="34" charset="0"/>
              <a:buChar char="•"/>
              <a:defRPr/>
            </a:pPr>
            <a:endParaRPr lang="en-US"/>
          </a:p>
        </p:txBody>
      </p:sp>
      <p:sp>
        <p:nvSpPr>
          <p:cNvPr id="60420" name="Slide Number Placeholder 3">
            <a:extLst>
              <a:ext uri="{FF2B5EF4-FFF2-40B4-BE49-F238E27FC236}">
                <a16:creationId xmlns:a16="http://schemas.microsoft.com/office/drawing/2014/main" id="{4B7F6852-CE97-4818-9101-484C530394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4831832D-1889-4164-B978-6B77B6FA3CE5}" type="slidenum">
              <a:rPr lang="en-US" altLang="en-US" smtClean="0">
                <a:latin typeface="Calibri" panose="020f0502020204030204" pitchFamily="34" charset="0"/>
              </a:rPr>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62466" name="Slide Image Placeholder 1">
            <a:extLst>
              <a:ext uri="{FF2B5EF4-FFF2-40B4-BE49-F238E27FC236}">
                <a16:creationId xmlns:a16="http://schemas.microsoft.com/office/drawing/2014/main" id="{5FA05506-21D2-41AD-A1C2-BDC669650435}"/>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BD2B76C4-6136-4A31-894E-537FE760FA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2468" name="Slide Number Placeholder 3">
            <a:extLst>
              <a:ext uri="{FF2B5EF4-FFF2-40B4-BE49-F238E27FC236}">
                <a16:creationId xmlns:a16="http://schemas.microsoft.com/office/drawing/2014/main" id="{FAD2AE86-CF5F-4FDE-A4A8-B9112656BF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4593EB14-21C1-4F38-9689-2AE02F479D12}" type="slidenum">
              <a:rPr lang="en-US" altLang="en-US" smtClean="0">
                <a:latin typeface="Calibri" panose="020f0502020204030204" pitchFamily="34" charset="0"/>
              </a:rPr>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64514" name="Slide Image Placeholder 1">
            <a:extLst>
              <a:ext uri="{FF2B5EF4-FFF2-40B4-BE49-F238E27FC236}">
                <a16:creationId xmlns:a16="http://schemas.microsoft.com/office/drawing/2014/main" id="{E26AE6FC-2473-4EA1-A11E-74CFFAA1FC02}"/>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99EF8592-02F6-41DF-BD24-D05899A95A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4516" name="Slide Number Placeholder 3">
            <a:extLst>
              <a:ext uri="{FF2B5EF4-FFF2-40B4-BE49-F238E27FC236}">
                <a16:creationId xmlns:a16="http://schemas.microsoft.com/office/drawing/2014/main" id="{8EC807BD-DC3D-4614-B667-8F4AA91AD7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07161C57-18B9-433B-8693-D2774C618FA3}" type="slidenum">
              <a:rPr lang="en-US" altLang="en-US" smtClean="0">
                <a:latin typeface="Calibri" panose="020f0502020204030204" pitchFamily="34" charset="0"/>
              </a:rPr>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66562" name="Slide Image Placeholder 1">
            <a:extLst>
              <a:ext uri="{FF2B5EF4-FFF2-40B4-BE49-F238E27FC236}">
                <a16:creationId xmlns:a16="http://schemas.microsoft.com/office/drawing/2014/main" id="{69BE78AD-3389-4DC3-AB85-6AE9A7B70F9A}"/>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8944A381-B458-45A6-AA55-A24F1631BF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a:extLst>
              <a:ext uri="{FF2B5EF4-FFF2-40B4-BE49-F238E27FC236}">
                <a16:creationId xmlns:a16="http://schemas.microsoft.com/office/drawing/2014/main" id="{2652FFB0-B6D5-43C2-86DF-694DE841DF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03D8EBC7-4A17-4D74-AABD-9C135582E398}" type="slidenum">
              <a:rPr lang="en-US" altLang="en-US" smtClean="0">
                <a:latin typeface="Calibri" panose="020f0502020204030204" pitchFamily="34" charset="0"/>
              </a:rPr>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68610" name="Slide Image Placeholder 1">
            <a:extLst>
              <a:ext uri="{FF2B5EF4-FFF2-40B4-BE49-F238E27FC236}">
                <a16:creationId xmlns:a16="http://schemas.microsoft.com/office/drawing/2014/main" id="{AA0C5583-67F9-4D25-A4B4-98818297B6B8}"/>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D3741B1-41A9-4C28-A970-FBB8523A2783}"/>
              </a:ext>
            </a:extLst>
          </p:cNvPr>
          <p:cNvSpPr>
            <a:spLocks noGrp="1"/>
          </p:cNvSpPr>
          <p:nvPr>
            <p:ph type="body" idx="1"/>
          </p:nvPr>
        </p:nvSpPr>
        <p:spPr/>
        <p:txBody>
          <a:bodyPr/>
          <a:lstStyle/>
          <a:p>
            <a:pPr eaLnBrk="1" hangingPunct="1">
              <a:defRPr/>
            </a:pPr>
            <a:endParaRPr lang="en-US"/>
          </a:p>
        </p:txBody>
      </p:sp>
      <p:sp>
        <p:nvSpPr>
          <p:cNvPr id="68612" name="Slide Number Placeholder 3">
            <a:extLst>
              <a:ext uri="{FF2B5EF4-FFF2-40B4-BE49-F238E27FC236}">
                <a16:creationId xmlns:a16="http://schemas.microsoft.com/office/drawing/2014/main" id="{871BF8B4-9F45-41F3-8AB7-35D4144B1C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2B665925-AB6F-4E1B-94A9-811ECA5F68CC}" type="slidenum">
              <a:rPr lang="en-US" altLang="en-US" smtClean="0">
                <a:latin typeface="Calibri" panose="020f0502020204030204" pitchFamily="34" charset="0"/>
              </a:rPr>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9C84E2-1615-4633-B913-525EA29BFDC0}" type="slidenum">
              <a:rPr lang="en-US" altLang="en-US" smtClean="0"/>
              <a:pPr>
                <a:defRPr/>
              </a:pPr>
              <a:t>26</a:t>
            </a:fld>
            <a:endParaRPr lang="en-US" altLang="en-US"/>
          </a:p>
        </p:txBody>
      </p:sp>
    </p:spTree>
    <p:extLst>
      <p:ext uri="{BB962C8B-B14F-4D97-AF65-F5344CB8AC3E}">
        <p14:creationId xmlns:p14="http://schemas.microsoft.com/office/powerpoint/2010/main" val="60132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5602" name="Slide Image Placeholder 1">
            <a:extLst>
              <a:ext uri="{FF2B5EF4-FFF2-40B4-BE49-F238E27FC236}">
                <a16:creationId xmlns:a16="http://schemas.microsoft.com/office/drawing/2014/main" id="{8EF1623C-F194-4DBA-93F2-2220B355D00B}"/>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B1E4024-E41E-42F8-9D75-A8000460F2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D0825BCB-93E3-4BE5-AEC9-FDEF1D95E5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340319FD-99FB-4389-994E-F73DE94602AB}" type="slidenum">
              <a:rPr lang="en-US" altLang="en-US" smtClean="0">
                <a:latin typeface="Calibri" panose="020f0502020204030204" pitchFamily="34" charset="0"/>
              </a:r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7650" name="Slide Image Placeholder 1">
            <a:extLst>
              <a:ext uri="{FF2B5EF4-FFF2-40B4-BE49-F238E27FC236}">
                <a16:creationId xmlns:a16="http://schemas.microsoft.com/office/drawing/2014/main" id="{78646732-B63E-4460-AEF2-5BC17735EE40}"/>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C5D315D-EAA8-481A-B80A-DD0189FBD1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0143FF7B-227F-464C-B53F-25B5FB97F1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82AAAEE3-9B07-4F27-B7A7-3B799D7AA0D1}" type="slidenum">
              <a:rPr lang="en-US" altLang="en-US" smtClean="0">
                <a:latin typeface="Calibri" panose="020f0502020204030204" pitchFamily="34" charset="0"/>
              </a:r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9698" name="Slide Image Placeholder 1">
            <a:extLst>
              <a:ext uri="{FF2B5EF4-FFF2-40B4-BE49-F238E27FC236}">
                <a16:creationId xmlns:a16="http://schemas.microsoft.com/office/drawing/2014/main" id="{C3BBE87F-BC8E-42BD-829D-4124B97C7E87}"/>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4E339B6-D861-4814-A75E-8130E5C35D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F07E5947-9B8E-4596-B150-D05FFAC914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CF6CC786-A5F8-40C9-B98F-B7D8D2EDB47E}" type="slidenum">
              <a:rPr lang="en-US" altLang="en-US" smtClean="0">
                <a:latin typeface="Calibri" panose="020f0502020204030204" pitchFamily="34" charset="0"/>
              </a:rPr>
              <a:t>5</a:t>
            </a:fld>
            <a:endParaRPr lang="en-US" altLang="en-US">
              <a:latin typeface="Calibri" panose="020f0502020204030204" pitchFamily="34" charset="0"/>
            </a:endParaRPr>
          </a:p>
        </p:txBody>
      </p:sp>
      <p:sp>
        <p:nvSpPr>
          <p:cNvPr id="5" name="Footer Placeholder 4">
            <a:extLst>
              <a:ext uri="{FF2B5EF4-FFF2-40B4-BE49-F238E27FC236}">
                <a16:creationId xmlns:a16="http://schemas.microsoft.com/office/drawing/2014/main" id="{73B25C2F-4892-4787-AAD9-7113DF3160FD}"/>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1746" name="Slide Image Placeholder 1">
            <a:extLst>
              <a:ext uri="{FF2B5EF4-FFF2-40B4-BE49-F238E27FC236}">
                <a16:creationId xmlns:a16="http://schemas.microsoft.com/office/drawing/2014/main" id="{6CE4D219-07FA-4219-A9DD-9D8331D9DE14}"/>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D3493C3-1B06-41CF-8C70-130145E8E6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C1165BAF-AD7E-4E09-B9A9-B8DFDD95E6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9537ABCC-23E1-40D9-9913-802755614641}" type="slidenum">
              <a:rPr lang="en-US" altLang="en-US" smtClean="0">
                <a:latin typeface="Calibri" panose="020f0502020204030204" pitchFamily="34" charset="0"/>
              </a:r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3794" name="Slide Image Placeholder 1">
            <a:extLst>
              <a:ext uri="{FF2B5EF4-FFF2-40B4-BE49-F238E27FC236}">
                <a16:creationId xmlns:a16="http://schemas.microsoft.com/office/drawing/2014/main" id="{FBDF0257-4D60-48E6-9239-023AC5CD82B8}"/>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6AEF033-1C58-40A9-948C-F77807519D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2D3F30E8-7937-4567-83A0-E8CAA7DA75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pPr eaLnBrk="0" hangingPunct="0"/>
            <a:fld id="{56498038-8491-4F29-AE5A-FFBFCA3A5AB5}" type="slidenum">
              <a:rPr lang="en-US" altLang="en-US" smtClean="0">
                <a:solidFill>
                  <a:srgbClr val="000000"/>
                </a:solidFill>
              </a:rPr>
              <a:pPr eaLnBrk="0" hangingPunct="0"/>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9C84E2-1615-4633-B913-525EA29BFDC0}" type="slidenum">
              <a:rPr lang="en-US" altLang="en-US" smtClean="0"/>
              <a:pPr>
                <a:defRPr/>
              </a:pPr>
              <a:t>8</a:t>
            </a:fld>
            <a:endParaRPr lang="en-US" altLang="en-US"/>
          </a:p>
        </p:txBody>
      </p:sp>
    </p:spTree>
    <p:extLst>
      <p:ext uri="{BB962C8B-B14F-4D97-AF65-F5344CB8AC3E}">
        <p14:creationId xmlns:p14="http://schemas.microsoft.com/office/powerpoint/2010/main" val="79279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6866" name="Slide Image Placeholder 1">
            <a:extLst>
              <a:ext uri="{FF2B5EF4-FFF2-40B4-BE49-F238E27FC236}">
                <a16:creationId xmlns:a16="http://schemas.microsoft.com/office/drawing/2014/main" id="{84B6F0F0-A042-4154-88C2-3350A39E6780}"/>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D9FEAC3-2A5F-49E9-AC5E-747212E8EC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EBF8C7E4-5F77-429D-A6EA-5C296020C7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D613C93F-DFC7-4AB6-BB50-F1494333EA95}" type="slidenum">
              <a:rPr lang="en-US" altLang="en-US" smtClean="0">
                <a:latin typeface="Calibri" panose="020f0502020204030204" pitchFamily="34" charset="0"/>
              </a:rPr>
              <a:t>9</a:t>
            </a:fld>
            <a:endParaRPr lang="en-US" altLang="en-US">
              <a:latin typeface="Calibri" panose="020f0502020204030204" pitchFamily="34" charset="0"/>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Section Title Slide">
    <p:spTree>
      <p:nvGrpSpPr>
        <p:cNvPr id="1" name=""/>
        <p:cNvGrpSpPr/>
        <p:nvPr/>
      </p:nvGrpSpPr>
      <p:grpSpPr>
        <a:xfrm>
          <a:off x="0" y="0"/>
          <a: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44320F09-A809-47E5-9058-5480D0F474BF}"/>
              </a:ext>
            </a:extLst>
          </p:cNvPr>
          <p:cNvSpPr>
            <a:spLocks noGrp="1"/>
          </p:cNvSpPr>
          <p:nvPr>
            <p:ph type="sldNum" sz="quarter" idx="10"/>
          </p:nvPr>
        </p:nvSpPr>
        <p:spPr/>
        <p:txBody>
          <a:bodyPr/>
          <a:lstStyle>
            <a:lvl1pPr>
              <a:defRPr/>
            </a:lvl1pPr>
          </a:lstStyle>
          <a:p>
            <a:pPr>
              <a:defRPr/>
            </a:pPr>
            <a:fld id="{D16C0266-ACC3-4118-A2A8-CB1B74E97379}" type="slidenum">
              <a:rPr lang="en-US" altLang="en-US"/>
              <a:pPr>
                <a:defRPr/>
              </a:pPr>
              <a:t>‹#›</a:t>
            </a:fld>
          </a:p>
        </p:txBody>
      </p:sp>
      <p:sp>
        <p:nvSpPr>
          <p:cNvPr id="5" name="Footer Placeholder 4">
            <a:extLst>
              <a:ext uri="{FF2B5EF4-FFF2-40B4-BE49-F238E27FC236}">
                <a16:creationId xmlns:a16="http://schemas.microsoft.com/office/drawing/2014/main" id="{2526756D-1B8D-4C4C-8D43-32F49C86F7D2}"/>
              </a:ext>
            </a:extLst>
          </p:cNvPr>
          <p:cNvSpPr>
            <a:spLocks noGrp="1"/>
          </p:cNvSpPr>
          <p:nvPr>
            <p:ph type="ftr" sz="quarter" idx="11"/>
          </p:nvPr>
        </p:nvSpPr>
        <p:spPr>
          <a:xfrm>
            <a:off x="1320800" y="6415088"/>
            <a:ext cx="4978400" cy="366712"/>
          </a:xfrm>
        </p:spPr>
        <p:txBody>
          <a:bodyPr/>
          <a:lstStyle>
            <a:lvl1pPr algn="l">
              <a:defRPr sz="900" b="0">
                <a:solidFill>
                  <a:schemeClr val="bg1"/>
                </a:solidFill>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376275805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Section Title Slide">
    <p:spTree>
      <p:nvGrpSpPr>
        <p:cNvPr id="1" name=""/>
        <p:cNvGrpSpPr/>
        <p:nvPr/>
      </p:nvGrpSpPr>
      <p:grpSpPr>
        <a:xfrm>
          <a:off x="0" y="0"/>
          <a: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6621CDA7-1EA7-4784-BDF6-5A641E615082}"/>
              </a:ext>
            </a:extLst>
          </p:cNvPr>
          <p:cNvSpPr>
            <a:spLocks noGrp="1"/>
          </p:cNvSpPr>
          <p:nvPr>
            <p:ph type="sldNum" sz="quarter" idx="10"/>
          </p:nvPr>
        </p:nvSpPr>
        <p:spPr/>
        <p:txBody>
          <a:bodyPr/>
          <a:lstStyle>
            <a:lvl1pPr>
              <a:defRPr/>
            </a:lvl1pPr>
          </a:lstStyle>
          <a:p>
            <a:pPr>
              <a:defRPr/>
            </a:pPr>
            <a:fld id="{914953E3-6156-49D3-A551-B2F5F9443F9E}" type="slidenum">
              <a:rPr lang="en-US" altLang="en-US"/>
              <a:pPr>
                <a:defRPr/>
              </a:pPr>
              <a:t>‹#›</a:t>
            </a:fld>
          </a:p>
        </p:txBody>
      </p:sp>
      <p:sp>
        <p:nvSpPr>
          <p:cNvPr id="5" name="Footer Placeholder 4">
            <a:extLst>
              <a:ext uri="{FF2B5EF4-FFF2-40B4-BE49-F238E27FC236}">
                <a16:creationId xmlns:a16="http://schemas.microsoft.com/office/drawing/2014/main" id="{185B93E9-6C80-48A8-8BBB-F80D80AD82CB}"/>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251278156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81F3C92-97B6-4BEF-91F0-448E7B6F0838}"/>
              </a:ext>
            </a:extLst>
          </p:cNvPr>
          <p:cNvSpPr>
            <a:spLocks noGrp="1"/>
          </p:cNvSpPr>
          <p:nvPr>
            <p:ph type="sldNum" sz="quarter" idx="10"/>
          </p:nvPr>
        </p:nvSpPr>
        <p:spPr/>
        <p:txBody>
          <a:bodyPr/>
          <a:lstStyle>
            <a:lvl1pPr>
              <a:defRPr/>
            </a:lvl1pPr>
          </a:lstStyle>
          <a:p>
            <a:pPr>
              <a:defRPr/>
            </a:pPr>
            <a:fld id="{28D9CB1D-B96A-4181-802C-A4812EA41F60}" type="slidenum">
              <a:rPr lang="en-US" altLang="en-US"/>
              <a:pPr>
                <a:defRPr/>
              </a:pPr>
              <a:t>‹#›</a:t>
            </a:fld>
          </a:p>
        </p:txBody>
      </p:sp>
      <p:sp>
        <p:nvSpPr>
          <p:cNvPr id="5" name="Footer Placeholder 4">
            <a:extLst>
              <a:ext uri="{FF2B5EF4-FFF2-40B4-BE49-F238E27FC236}">
                <a16:creationId xmlns:a16="http://schemas.microsoft.com/office/drawing/2014/main" id="{BC4CD326-C041-49CF-B77C-42DA7BFC3B2B}"/>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12278745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Section Header">
    <p:spTree>
      <p:nvGrpSpPr>
        <p:cNvPr id="1" name=""/>
        <p:cNvGrpSpPr/>
        <p:nvPr/>
      </p:nvGrpSpPr>
      <p:grpSpPr>
        <a:xfrm>
          <a:off x="0" y="0"/>
          <a:ext cx="0" cy="0"/>
        </a:xfrm>
      </p:grpSpPr>
      <p:sp>
        <p:nvSpPr>
          <p:cNvPr id="7" name="Title 1"/>
          <p:cNvSpPr>
            <a:spLocks noGrp="1"/>
          </p:cNvSpPr>
          <p:nvPr>
            <p:ph type="title"/>
          </p:nvPr>
        </p:nvSpPr>
        <p:spPr>
          <a:xfrm>
            <a:off x="963084" y="1533526"/>
            <a:ext cx="10363200" cy="1362075"/>
          </a:xfrm>
        </p:spPr>
        <p:txBody>
          <a:bodyPr anchor="t"/>
          <a:lstStyle>
            <a:lvl1pPr algn="l">
              <a:defRPr sz="4000" b="1" cap="all"/>
            </a:lvl1pPr>
          </a:lstStyle>
          <a:p>
            <a:r>
              <a:rPr lang="en-US"/>
              <a:t>Click to edit Master title style</a:t>
            </a:r>
          </a:p>
        </p:txBody>
      </p:sp>
      <p:sp>
        <p:nvSpPr>
          <p:cNvPr id="8" name="Text Placeholder 2"/>
          <p:cNvSpPr>
            <a:spLocks noGrp="1"/>
          </p:cNvSpPr>
          <p:nvPr>
            <p:ph type="body" idx="1"/>
          </p:nvPr>
        </p:nvSpPr>
        <p:spPr>
          <a:xfrm>
            <a:off x="963084" y="2906713"/>
            <a:ext cx="10363200" cy="1500187"/>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3F5F5F32-D842-40FE-AD79-EED36CE1AB41}"/>
              </a:ext>
            </a:extLst>
          </p:cNvPr>
          <p:cNvSpPr>
            <a:spLocks noGrp="1"/>
          </p:cNvSpPr>
          <p:nvPr>
            <p:ph type="sldNum" sz="quarter" idx="10"/>
          </p:nvPr>
        </p:nvSpPr>
        <p:spPr/>
        <p:txBody>
          <a:bodyPr/>
          <a:lstStyle>
            <a:lvl1pPr>
              <a:defRPr/>
            </a:lvl1pPr>
          </a:lstStyle>
          <a:p>
            <a:pPr>
              <a:defRPr/>
            </a:pPr>
            <a:fld id="{303CE0B0-1216-4E10-8FF8-63BF406C7D20}" type="slidenum">
              <a:rPr lang="en-US" altLang="en-US"/>
              <a:pPr>
                <a:defRPr/>
              </a:pPr>
              <a:t>‹#›</a:t>
            </a:fld>
          </a:p>
        </p:txBody>
      </p:sp>
      <p:sp>
        <p:nvSpPr>
          <p:cNvPr id="5" name="Footer Placeholder 4">
            <a:extLst>
              <a:ext uri="{FF2B5EF4-FFF2-40B4-BE49-F238E27FC236}">
                <a16:creationId xmlns:a16="http://schemas.microsoft.com/office/drawing/2014/main" id="{EDB296A8-2059-46BF-9AF6-FADA7726A9F6}"/>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204430955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F76B98CE-567F-4BB7-A0E4-183EAF90A420}"/>
              </a:ext>
            </a:extLst>
          </p:cNvPr>
          <p:cNvSpPr>
            <a:spLocks noGrp="1"/>
          </p:cNvSpPr>
          <p:nvPr>
            <p:ph type="sldNum" sz="quarter" idx="10"/>
          </p:nvPr>
        </p:nvSpPr>
        <p:spPr/>
        <p:txBody>
          <a:bodyPr/>
          <a:lstStyle>
            <a:lvl1pPr>
              <a:defRPr/>
            </a:lvl1pPr>
          </a:lstStyle>
          <a:p>
            <a:pPr>
              <a:defRPr/>
            </a:pPr>
            <a:fld id="{E07B98E3-417C-4144-BF4A-F0DF5F126378}" type="slidenum">
              <a:rPr lang="en-US" altLang="en-US"/>
              <a:pPr>
                <a:defRPr/>
              </a:pPr>
              <a:t>‹#›</a:t>
            </a:fld>
          </a:p>
        </p:txBody>
      </p:sp>
      <p:sp>
        <p:nvSpPr>
          <p:cNvPr id="6" name="Footer Placeholder 4">
            <a:extLst>
              <a:ext uri="{FF2B5EF4-FFF2-40B4-BE49-F238E27FC236}">
                <a16:creationId xmlns:a16="http://schemas.microsoft.com/office/drawing/2014/main" id="{0E00C2A4-83C1-400D-9C65-3737B0BD969D}"/>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196017972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2773C08F-2C92-46FF-96B9-56D21C498FE4}"/>
              </a:ext>
            </a:extLst>
          </p:cNvPr>
          <p:cNvSpPr>
            <a:spLocks noGrp="1"/>
          </p:cNvSpPr>
          <p:nvPr>
            <p:ph type="sldNum" sz="quarter" idx="10"/>
          </p:nvPr>
        </p:nvSpPr>
        <p:spPr/>
        <p:txBody>
          <a:bodyPr/>
          <a:lstStyle>
            <a:lvl1pPr>
              <a:defRPr/>
            </a:lvl1pPr>
          </a:lstStyle>
          <a:p>
            <a:pPr>
              <a:defRPr/>
            </a:pPr>
            <a:fld id="{385A3B80-105E-463B-964D-CC37E72BFCCD}" type="slidenum">
              <a:rPr lang="en-US" altLang="en-US"/>
              <a:pPr>
                <a:defRPr/>
              </a:pPr>
              <a:t>‹#›</a:t>
            </a:fld>
          </a:p>
        </p:txBody>
      </p:sp>
      <p:sp>
        <p:nvSpPr>
          <p:cNvPr id="8" name="Footer Placeholder 4">
            <a:extLst>
              <a:ext uri="{FF2B5EF4-FFF2-40B4-BE49-F238E27FC236}">
                <a16:creationId xmlns:a16="http://schemas.microsoft.com/office/drawing/2014/main" id="{D47241F8-8F27-4B6D-A7A7-F00044227C87}"/>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102495964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346784D7-3CBE-4363-BD67-BAD55FDACCFE}"/>
              </a:ext>
            </a:extLst>
          </p:cNvPr>
          <p:cNvSpPr>
            <a:spLocks noGrp="1"/>
          </p:cNvSpPr>
          <p:nvPr>
            <p:ph type="sldNum" sz="quarter" idx="10"/>
          </p:nvPr>
        </p:nvSpPr>
        <p:spPr/>
        <p:txBody>
          <a:bodyPr/>
          <a:lstStyle>
            <a:lvl1pPr>
              <a:defRPr/>
            </a:lvl1pPr>
          </a:lstStyle>
          <a:p>
            <a:pPr>
              <a:defRPr/>
            </a:pPr>
            <a:fld id="{EBA38006-BB70-4C3E-931D-B4902715EF20}" type="slidenum">
              <a:rPr lang="en-US" altLang="en-US"/>
              <a:pPr>
                <a:defRPr/>
              </a:pPr>
              <a:t>‹#›</a:t>
            </a:fld>
          </a:p>
        </p:txBody>
      </p:sp>
      <p:sp>
        <p:nvSpPr>
          <p:cNvPr id="4" name="Footer Placeholder 4">
            <a:extLst>
              <a:ext uri="{FF2B5EF4-FFF2-40B4-BE49-F238E27FC236}">
                <a16:creationId xmlns:a16="http://schemas.microsoft.com/office/drawing/2014/main" id="{00B33C2F-84EE-414E-827A-E408831E02B6}"/>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285101278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Slide Number Placeholder 3">
            <a:extLst>
              <a:ext uri="{FF2B5EF4-FFF2-40B4-BE49-F238E27FC236}">
                <a16:creationId xmlns:a16="http://schemas.microsoft.com/office/drawing/2014/main" id="{2DED1595-80FE-4109-842E-45656334F177}"/>
              </a:ext>
            </a:extLst>
          </p:cNvPr>
          <p:cNvSpPr>
            <a:spLocks noGrp="1"/>
          </p:cNvSpPr>
          <p:nvPr>
            <p:ph type="sldNum" sz="quarter" idx="10"/>
          </p:nvPr>
        </p:nvSpPr>
        <p:spPr/>
        <p:txBody>
          <a:bodyPr/>
          <a:lstStyle>
            <a:lvl1pPr>
              <a:defRPr/>
            </a:lvl1pPr>
          </a:lstStyle>
          <a:p>
            <a:pPr>
              <a:defRPr/>
            </a:pPr>
            <a:fld id="{07E69D43-BA45-4515-9EFD-C031F87ECA6E}" type="slidenum">
              <a:rPr lang="en-US" altLang="en-US"/>
              <a:pPr>
                <a:defRPr/>
              </a:pPr>
              <a:t>‹#›</a:t>
            </a:fld>
          </a:p>
        </p:txBody>
      </p:sp>
      <p:sp>
        <p:nvSpPr>
          <p:cNvPr id="3" name="Footer Placeholder 4">
            <a:extLst>
              <a:ext uri="{FF2B5EF4-FFF2-40B4-BE49-F238E27FC236}">
                <a16:creationId xmlns:a16="http://schemas.microsoft.com/office/drawing/2014/main" id="{62742D51-0ABC-4730-BED5-BEDD4DE72D43}"/>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213961717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D5E7815B-21F3-4897-92CF-FFF33B8DCF63}"/>
              </a:ext>
            </a:extLst>
          </p:cNvPr>
          <p:cNvSpPr>
            <a:spLocks noGrp="1"/>
          </p:cNvSpPr>
          <p:nvPr>
            <p:ph type="sldNum" sz="quarter" idx="10"/>
          </p:nvPr>
        </p:nvSpPr>
        <p:spPr/>
        <p:txBody>
          <a:bodyPr/>
          <a:lstStyle>
            <a:lvl1pPr>
              <a:defRPr/>
            </a:lvl1pPr>
          </a:lstStyle>
          <a:p>
            <a:pPr>
              <a:defRPr/>
            </a:pPr>
            <a:fld id="{E34754F9-FBDF-4E15-8F84-2A4589235A34}" type="slidenum">
              <a:rPr lang="en-US" altLang="en-US"/>
              <a:pPr>
                <a:defRPr/>
              </a:pPr>
              <a:t>‹#›</a:t>
            </a:fld>
          </a:p>
        </p:txBody>
      </p:sp>
      <p:sp>
        <p:nvSpPr>
          <p:cNvPr id="6" name="Footer Placeholder 4">
            <a:extLst>
              <a:ext uri="{FF2B5EF4-FFF2-40B4-BE49-F238E27FC236}">
                <a16:creationId xmlns:a16="http://schemas.microsoft.com/office/drawing/2014/main" id="{59948CCD-FE44-451B-9713-DE2B8710BEDE}"/>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309100413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3A94A86E-AB3D-4990-B77B-4C7B460AB90B}"/>
              </a:ext>
            </a:extLst>
          </p:cNvPr>
          <p:cNvSpPr>
            <a:spLocks noGrp="1"/>
          </p:cNvSpPr>
          <p:nvPr>
            <p:ph type="sldNum" sz="quarter" idx="10"/>
          </p:nvPr>
        </p:nvSpPr>
        <p:spPr/>
        <p:txBody>
          <a:bodyPr/>
          <a:lstStyle>
            <a:lvl1pPr>
              <a:defRPr/>
            </a:lvl1pPr>
          </a:lstStyle>
          <a:p>
            <a:pPr>
              <a:defRPr/>
            </a:pPr>
            <a:fld id="{BF2AAFFD-815B-45D0-A7D7-9F1FD6280D30}" type="slidenum">
              <a:rPr lang="en-US" altLang="en-US"/>
              <a:pPr>
                <a:defRPr/>
              </a:pPr>
              <a:t>‹#›</a:t>
            </a:fld>
          </a:p>
        </p:txBody>
      </p:sp>
      <p:sp>
        <p:nvSpPr>
          <p:cNvPr id="6" name="Footer Placeholder 4">
            <a:extLst>
              <a:ext uri="{FF2B5EF4-FFF2-40B4-BE49-F238E27FC236}">
                <a16:creationId xmlns:a16="http://schemas.microsoft.com/office/drawing/2014/main" id="{BC2AB9E9-B961-4E54-B618-5975B232F22D}"/>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106560037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Section Title Slide">
    <p:spTree>
      <p:nvGrpSpPr>
        <p:cNvPr id="1" name=""/>
        <p:cNvGrpSpPr/>
        <p:nvPr/>
      </p:nvGrpSpPr>
      <p:grpSpPr>
        <a:xfrm>
          <a:off x="0" y="0"/>
          <a: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4BFBD02C-C70B-4F22-B457-2BBDE3FDA3B3}"/>
              </a:ext>
            </a:extLst>
          </p:cNvPr>
          <p:cNvSpPr>
            <a:spLocks noGrp="1"/>
          </p:cNvSpPr>
          <p:nvPr>
            <p:ph type="sldNum" sz="quarter" idx="10"/>
          </p:nvPr>
        </p:nvSpPr>
        <p:spPr/>
        <p:txBody>
          <a:bodyPr/>
          <a:lstStyle>
            <a:lvl1pPr>
              <a:defRPr/>
            </a:lvl1pPr>
          </a:lstStyle>
          <a:p>
            <a:pPr>
              <a:defRPr/>
            </a:pPr>
            <a:fld id="{EBA0EDC5-3EBC-40B6-8911-B3F2C0CA56F4}" type="slidenum">
              <a:rPr lang="en-US" altLang="en-US"/>
              <a:pPr>
                <a:defRPr/>
              </a:pPr>
              <a:t>‹#›</a:t>
            </a:fld>
          </a:p>
        </p:txBody>
      </p:sp>
      <p:sp>
        <p:nvSpPr>
          <p:cNvPr id="5" name="Footer Placeholder 4">
            <a:extLst>
              <a:ext uri="{FF2B5EF4-FFF2-40B4-BE49-F238E27FC236}">
                <a16:creationId xmlns:a16="http://schemas.microsoft.com/office/drawing/2014/main" id="{ACEB94D7-F411-4909-AFAF-C9F9F07DA8D2}"/>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3518200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A85A271-E51F-48D7-A5A2-D9DE2D08824A}"/>
              </a:ext>
            </a:extLst>
          </p:cNvPr>
          <p:cNvSpPr>
            <a:spLocks noGrp="1"/>
          </p:cNvSpPr>
          <p:nvPr>
            <p:ph type="sldNum" sz="quarter" idx="10"/>
          </p:nvPr>
        </p:nvSpPr>
        <p:spPr/>
        <p:txBody>
          <a:bodyPr/>
          <a:lstStyle>
            <a:lvl1pPr>
              <a:defRPr/>
            </a:lvl1pPr>
          </a:lstStyle>
          <a:p>
            <a:pPr>
              <a:defRPr/>
            </a:pPr>
            <a:fld id="{39B7A5D8-C150-4924-B149-EE307F322E82}" type="slidenum">
              <a:rPr lang="en-US" altLang="en-US"/>
              <a:pPr>
                <a:defRPr/>
              </a:pPr>
              <a:t>‹#›</a:t>
            </a:fld>
          </a:p>
        </p:txBody>
      </p:sp>
      <p:sp>
        <p:nvSpPr>
          <p:cNvPr id="5" name="Footer Placeholder 4">
            <a:extLst>
              <a:ext uri="{FF2B5EF4-FFF2-40B4-BE49-F238E27FC236}">
                <a16:creationId xmlns:a16="http://schemas.microsoft.com/office/drawing/2014/main" id="{E52EEC80-68E4-4F96-B559-5385E46E2E0D}"/>
              </a:ext>
            </a:extLst>
          </p:cNvPr>
          <p:cNvSpPr>
            <a:spLocks noGrp="1"/>
          </p:cNvSpPr>
          <p:nvPr>
            <p:ph type="ftr" sz="quarter" idx="11"/>
          </p:nvPr>
        </p:nvSpPr>
        <p:spPr>
          <a:xfrm>
            <a:off x="1320800" y="6415088"/>
            <a:ext cx="5689600" cy="366712"/>
          </a:xfrm>
        </p:spPr>
        <p:txBody>
          <a:bodyPr/>
          <a:lstStyle>
            <a:lvl1pPr algn="l">
              <a:defRPr sz="900" b="0">
                <a:solidFill>
                  <a:schemeClr val="bg1"/>
                </a:solidFill>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180728575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5CD68F1-912F-4E34-9E3F-DB3F82379A65}"/>
              </a:ext>
            </a:extLst>
          </p:cNvPr>
          <p:cNvSpPr>
            <a:spLocks noGrp="1"/>
          </p:cNvSpPr>
          <p:nvPr>
            <p:ph type="sldNum" sz="quarter" idx="10"/>
          </p:nvPr>
        </p:nvSpPr>
        <p:spPr/>
        <p:txBody>
          <a:bodyPr/>
          <a:lstStyle>
            <a:lvl1pPr>
              <a:defRPr/>
            </a:lvl1pPr>
          </a:lstStyle>
          <a:p>
            <a:pPr>
              <a:defRPr/>
            </a:pPr>
            <a:fld id="{76620418-3E91-4C55-998D-B81E7F2BB375}" type="slidenum">
              <a:rPr lang="en-US" altLang="en-US"/>
              <a:pPr>
                <a:defRPr/>
              </a:pPr>
              <a:t>‹#›</a:t>
            </a:fld>
          </a:p>
        </p:txBody>
      </p:sp>
      <p:sp>
        <p:nvSpPr>
          <p:cNvPr id="5" name="Footer Placeholder 4">
            <a:extLst>
              <a:ext uri="{FF2B5EF4-FFF2-40B4-BE49-F238E27FC236}">
                <a16:creationId xmlns:a16="http://schemas.microsoft.com/office/drawing/2014/main" id="{3DDBF79D-124D-4F59-B1CE-644A0C4141C2}"/>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224006680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Section Header">
    <p:spTree>
      <p:nvGrpSpPr>
        <p:cNvPr id="1" name=""/>
        <p:cNvGrpSpPr/>
        <p:nvPr/>
      </p:nvGrpSpPr>
      <p:grpSpPr>
        <a:xfrm>
          <a:off x="0" y="0"/>
          <a:ext cx="0" cy="0"/>
        </a:xfrm>
      </p:grpSpPr>
      <p:sp>
        <p:nvSpPr>
          <p:cNvPr id="7" name="Title 1"/>
          <p:cNvSpPr>
            <a:spLocks noGrp="1"/>
          </p:cNvSpPr>
          <p:nvPr>
            <p:ph type="title"/>
          </p:nvPr>
        </p:nvSpPr>
        <p:spPr>
          <a:xfrm>
            <a:off x="963084" y="1533526"/>
            <a:ext cx="10363200" cy="1362075"/>
          </a:xfrm>
        </p:spPr>
        <p:txBody>
          <a:bodyPr anchor="t"/>
          <a:lstStyle>
            <a:lvl1pPr algn="l">
              <a:defRPr sz="4000" b="1" cap="all"/>
            </a:lvl1pPr>
          </a:lstStyle>
          <a:p>
            <a:r>
              <a:rPr lang="en-US"/>
              <a:t>Click to edit Master title style</a:t>
            </a:r>
          </a:p>
        </p:txBody>
      </p:sp>
      <p:sp>
        <p:nvSpPr>
          <p:cNvPr id="8" name="Text Placeholder 2"/>
          <p:cNvSpPr>
            <a:spLocks noGrp="1"/>
          </p:cNvSpPr>
          <p:nvPr>
            <p:ph type="body" idx="1"/>
          </p:nvPr>
        </p:nvSpPr>
        <p:spPr>
          <a:xfrm>
            <a:off x="963084" y="2906713"/>
            <a:ext cx="10363200" cy="1500187"/>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0957BC6B-D509-4DF6-A22B-BFEBAEDE4B12}"/>
              </a:ext>
            </a:extLst>
          </p:cNvPr>
          <p:cNvSpPr>
            <a:spLocks noGrp="1"/>
          </p:cNvSpPr>
          <p:nvPr>
            <p:ph type="sldNum" sz="quarter" idx="10"/>
          </p:nvPr>
        </p:nvSpPr>
        <p:spPr/>
        <p:txBody>
          <a:bodyPr/>
          <a:lstStyle>
            <a:lvl1pPr>
              <a:defRPr/>
            </a:lvl1pPr>
          </a:lstStyle>
          <a:p>
            <a:pPr>
              <a:defRPr/>
            </a:pPr>
            <a:fld id="{7F839199-E03D-4A61-858E-B51CF6BBB907}" type="slidenum">
              <a:rPr lang="en-US" altLang="en-US"/>
              <a:pPr>
                <a:defRPr/>
              </a:pPr>
              <a:t>‹#›</a:t>
            </a:fld>
          </a:p>
        </p:txBody>
      </p:sp>
      <p:sp>
        <p:nvSpPr>
          <p:cNvPr id="5" name="Footer Placeholder 4">
            <a:extLst>
              <a:ext uri="{FF2B5EF4-FFF2-40B4-BE49-F238E27FC236}">
                <a16:creationId xmlns:a16="http://schemas.microsoft.com/office/drawing/2014/main" id="{9D98D644-7298-4415-9992-864066539B18}"/>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227252522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0561CAEA-2211-4DDB-9D49-F38A1B6A89EB}"/>
              </a:ext>
            </a:extLst>
          </p:cNvPr>
          <p:cNvSpPr>
            <a:spLocks noGrp="1"/>
          </p:cNvSpPr>
          <p:nvPr>
            <p:ph type="sldNum" sz="quarter" idx="10"/>
          </p:nvPr>
        </p:nvSpPr>
        <p:spPr/>
        <p:txBody>
          <a:bodyPr/>
          <a:lstStyle>
            <a:lvl1pPr>
              <a:defRPr/>
            </a:lvl1pPr>
          </a:lstStyle>
          <a:p>
            <a:pPr>
              <a:defRPr/>
            </a:pPr>
            <a:fld id="{7CEA7BB8-F3FA-4828-8659-37126ECAF83C}" type="slidenum">
              <a:rPr lang="en-US" altLang="en-US"/>
              <a:pPr>
                <a:defRPr/>
              </a:pPr>
              <a:t>‹#›</a:t>
            </a:fld>
          </a:p>
        </p:txBody>
      </p:sp>
      <p:sp>
        <p:nvSpPr>
          <p:cNvPr id="6" name="Footer Placeholder 4">
            <a:extLst>
              <a:ext uri="{FF2B5EF4-FFF2-40B4-BE49-F238E27FC236}">
                <a16:creationId xmlns:a16="http://schemas.microsoft.com/office/drawing/2014/main" id="{8E1F2770-9DDB-4374-B464-6D3239386A70}"/>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328504572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7EED9E24-6C71-4D75-A8C2-0B10EE5BBACF}"/>
              </a:ext>
            </a:extLst>
          </p:cNvPr>
          <p:cNvSpPr>
            <a:spLocks noGrp="1"/>
          </p:cNvSpPr>
          <p:nvPr>
            <p:ph type="sldNum" sz="quarter" idx="10"/>
          </p:nvPr>
        </p:nvSpPr>
        <p:spPr/>
        <p:txBody>
          <a:bodyPr/>
          <a:lstStyle>
            <a:lvl1pPr>
              <a:defRPr/>
            </a:lvl1pPr>
          </a:lstStyle>
          <a:p>
            <a:pPr>
              <a:defRPr/>
            </a:pPr>
            <a:fld id="{92AC1F0E-480B-4C31-88F6-8A949782196C}" type="slidenum">
              <a:rPr lang="en-US" altLang="en-US"/>
              <a:pPr>
                <a:defRPr/>
              </a:pPr>
              <a:t>‹#›</a:t>
            </a:fld>
          </a:p>
        </p:txBody>
      </p:sp>
      <p:sp>
        <p:nvSpPr>
          <p:cNvPr id="8" name="Footer Placeholder 4">
            <a:extLst>
              <a:ext uri="{FF2B5EF4-FFF2-40B4-BE49-F238E27FC236}">
                <a16:creationId xmlns:a16="http://schemas.microsoft.com/office/drawing/2014/main" id="{98BA1F7C-3B79-474E-801E-025ABCE24FA2}"/>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339863171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EDEEE146-4D4D-43ED-A770-0ADA13C01D3A}"/>
              </a:ext>
            </a:extLst>
          </p:cNvPr>
          <p:cNvSpPr>
            <a:spLocks noGrp="1"/>
          </p:cNvSpPr>
          <p:nvPr>
            <p:ph type="sldNum" sz="quarter" idx="10"/>
          </p:nvPr>
        </p:nvSpPr>
        <p:spPr/>
        <p:txBody>
          <a:bodyPr/>
          <a:lstStyle>
            <a:lvl1pPr>
              <a:defRPr/>
            </a:lvl1pPr>
          </a:lstStyle>
          <a:p>
            <a:pPr>
              <a:defRPr/>
            </a:pPr>
            <a:fld id="{291F3A16-556F-4D66-8EA2-1DF63139F39D}" type="slidenum">
              <a:rPr lang="en-US" altLang="en-US"/>
              <a:pPr>
                <a:defRPr/>
              </a:pPr>
              <a:t>‹#›</a:t>
            </a:fld>
          </a:p>
        </p:txBody>
      </p:sp>
      <p:sp>
        <p:nvSpPr>
          <p:cNvPr id="4" name="Footer Placeholder 4">
            <a:extLst>
              <a:ext uri="{FF2B5EF4-FFF2-40B4-BE49-F238E27FC236}">
                <a16:creationId xmlns:a16="http://schemas.microsoft.com/office/drawing/2014/main" id="{91071948-BBA2-4261-8AEA-9558BBEC9DC1}"/>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301593943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Slide Number Placeholder 3">
            <a:extLst>
              <a:ext uri="{FF2B5EF4-FFF2-40B4-BE49-F238E27FC236}">
                <a16:creationId xmlns:a16="http://schemas.microsoft.com/office/drawing/2014/main" id="{78D570EE-E08D-4362-89F8-46926FC50E88}"/>
              </a:ext>
            </a:extLst>
          </p:cNvPr>
          <p:cNvSpPr>
            <a:spLocks noGrp="1"/>
          </p:cNvSpPr>
          <p:nvPr>
            <p:ph type="sldNum" sz="quarter" idx="10"/>
          </p:nvPr>
        </p:nvSpPr>
        <p:spPr/>
        <p:txBody>
          <a:bodyPr/>
          <a:lstStyle>
            <a:lvl1pPr>
              <a:defRPr/>
            </a:lvl1pPr>
          </a:lstStyle>
          <a:p>
            <a:pPr>
              <a:defRPr/>
            </a:pPr>
            <a:fld id="{EA9D47A3-C471-46CF-A13B-B2FCFE589B36}" type="slidenum">
              <a:rPr lang="en-US" altLang="en-US"/>
              <a:pPr>
                <a:defRPr/>
              </a:pPr>
              <a:t>‹#›</a:t>
            </a:fld>
          </a:p>
        </p:txBody>
      </p:sp>
      <p:sp>
        <p:nvSpPr>
          <p:cNvPr id="3" name="Footer Placeholder 4">
            <a:extLst>
              <a:ext uri="{FF2B5EF4-FFF2-40B4-BE49-F238E27FC236}">
                <a16:creationId xmlns:a16="http://schemas.microsoft.com/office/drawing/2014/main" id="{6A85067D-FFA0-48E7-85AE-7C4AD043A19D}"/>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147726888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6077F425-58A5-44F5-B003-7FD88F815D42}"/>
              </a:ext>
            </a:extLst>
          </p:cNvPr>
          <p:cNvSpPr>
            <a:spLocks noGrp="1"/>
          </p:cNvSpPr>
          <p:nvPr>
            <p:ph type="sldNum" sz="quarter" idx="10"/>
          </p:nvPr>
        </p:nvSpPr>
        <p:spPr/>
        <p:txBody>
          <a:bodyPr/>
          <a:lstStyle>
            <a:lvl1pPr>
              <a:defRPr/>
            </a:lvl1pPr>
          </a:lstStyle>
          <a:p>
            <a:pPr>
              <a:defRPr/>
            </a:pPr>
            <a:fld id="{2FD0556B-AEFC-41E8-B2E0-CECA7AA4C349}" type="slidenum">
              <a:rPr lang="en-US" altLang="en-US"/>
              <a:pPr>
                <a:defRPr/>
              </a:pPr>
              <a:t>‹#›</a:t>
            </a:fld>
          </a:p>
        </p:txBody>
      </p:sp>
      <p:sp>
        <p:nvSpPr>
          <p:cNvPr id="6" name="Footer Placeholder 4">
            <a:extLst>
              <a:ext uri="{FF2B5EF4-FFF2-40B4-BE49-F238E27FC236}">
                <a16:creationId xmlns:a16="http://schemas.microsoft.com/office/drawing/2014/main" id="{13FCB6A6-45CE-4E91-BD66-AE9439060E28}"/>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316165864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A30CB206-4EE5-444E-A947-96A18B4C15F5}"/>
              </a:ext>
            </a:extLst>
          </p:cNvPr>
          <p:cNvSpPr>
            <a:spLocks noGrp="1"/>
          </p:cNvSpPr>
          <p:nvPr>
            <p:ph type="sldNum" sz="quarter" idx="10"/>
          </p:nvPr>
        </p:nvSpPr>
        <p:spPr/>
        <p:txBody>
          <a:bodyPr/>
          <a:lstStyle>
            <a:lvl1pPr>
              <a:defRPr/>
            </a:lvl1pPr>
          </a:lstStyle>
          <a:p>
            <a:pPr>
              <a:defRPr/>
            </a:pPr>
            <a:fld id="{712BC112-690A-486E-A672-F7A964EC2B0E}" type="slidenum">
              <a:rPr lang="en-US" altLang="en-US"/>
              <a:pPr>
                <a:defRPr/>
              </a:pPr>
              <a:t>‹#›</a:t>
            </a:fld>
          </a:p>
        </p:txBody>
      </p:sp>
      <p:sp>
        <p:nvSpPr>
          <p:cNvPr id="6" name="Footer Placeholder 4">
            <a:extLst>
              <a:ext uri="{FF2B5EF4-FFF2-40B4-BE49-F238E27FC236}">
                <a16:creationId xmlns:a16="http://schemas.microsoft.com/office/drawing/2014/main" id="{3887D0AA-0AC6-4D86-9909-94F9DFD6E45B}"/>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382004095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Section Title Slide">
    <p:spTree>
      <p:nvGrpSpPr>
        <p:cNvPr id="1" name=""/>
        <p:cNvGrpSpPr/>
        <p:nvPr/>
      </p:nvGrpSpPr>
      <p:grpSpPr>
        <a:xfrm>
          <a:off x="0" y="0"/>
          <a: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015D4285-1AD9-4373-B67F-99879ABF5BB0}"/>
              </a:ext>
            </a:extLst>
          </p:cNvPr>
          <p:cNvSpPr>
            <a:spLocks noGrp="1"/>
          </p:cNvSpPr>
          <p:nvPr>
            <p:ph type="sldNum" sz="quarter" idx="10"/>
          </p:nvPr>
        </p:nvSpPr>
        <p:spPr/>
        <p:txBody>
          <a:bodyPr/>
          <a:lstStyle>
            <a:lvl1pPr>
              <a:defRPr/>
            </a:lvl1pPr>
          </a:lstStyle>
          <a:p>
            <a:pPr>
              <a:defRPr/>
            </a:pPr>
            <a:fld id="{923DD52F-17F2-4C67-8FC7-C8983F596D23}" type="slidenum">
              <a:rPr lang="en-US" altLang="en-US"/>
              <a:pPr>
                <a:defRPr/>
              </a:pPr>
              <a:t>‹#›</a:t>
            </a:fld>
          </a:p>
        </p:txBody>
      </p:sp>
      <p:sp>
        <p:nvSpPr>
          <p:cNvPr id="5" name="Footer Placeholder 4">
            <a:extLst>
              <a:ext uri="{FF2B5EF4-FFF2-40B4-BE49-F238E27FC236}">
                <a16:creationId xmlns:a16="http://schemas.microsoft.com/office/drawing/2014/main" id="{43069141-5F42-4AD2-9001-2DB2835EDEC1}"/>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309658615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79E0235-2953-4D6E-8E0E-23BADC6303DF}"/>
              </a:ext>
            </a:extLst>
          </p:cNvPr>
          <p:cNvSpPr>
            <a:spLocks noGrp="1"/>
          </p:cNvSpPr>
          <p:nvPr>
            <p:ph type="sldNum" sz="quarter" idx="10"/>
          </p:nvPr>
        </p:nvSpPr>
        <p:spPr/>
        <p:txBody>
          <a:bodyPr/>
          <a:lstStyle>
            <a:lvl1pPr>
              <a:defRPr/>
            </a:lvl1pPr>
          </a:lstStyle>
          <a:p>
            <a:pPr>
              <a:defRPr/>
            </a:pPr>
            <a:fld id="{3B278EDF-5C76-4BB4-8C8C-C0CFCF786506}" type="slidenum">
              <a:rPr lang="en-US" altLang="en-US"/>
              <a:pPr>
                <a:defRPr/>
              </a:pPr>
              <a:t>‹#›</a:t>
            </a:fld>
          </a:p>
        </p:txBody>
      </p:sp>
      <p:sp>
        <p:nvSpPr>
          <p:cNvPr id="5" name="Footer Placeholder 4">
            <a:extLst>
              <a:ext uri="{FF2B5EF4-FFF2-40B4-BE49-F238E27FC236}">
                <a16:creationId xmlns:a16="http://schemas.microsoft.com/office/drawing/2014/main" id="{A74B5901-7DB9-468F-87C6-B8D8506CAFF5}"/>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92565563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Section Header">
    <p:spTree>
      <p:nvGrpSpPr>
        <p:cNvPr id="1" name=""/>
        <p:cNvGrpSpPr/>
        <p:nvPr/>
      </p:nvGrpSpPr>
      <p:grpSpPr>
        <a:xfrm>
          <a:off x="0" y="0"/>
          <a:ext cx="0" cy="0"/>
        </a:xfrm>
      </p:grpSpPr>
      <p:sp>
        <p:nvSpPr>
          <p:cNvPr id="6" name="Title 1"/>
          <p:cNvSpPr>
            <a:spLocks noGrp="1"/>
          </p:cNvSpPr>
          <p:nvPr>
            <p:ph type="title"/>
          </p:nvPr>
        </p:nvSpPr>
        <p:spPr>
          <a:xfrm>
            <a:off x="963084" y="1533526"/>
            <a:ext cx="10363200" cy="1362075"/>
          </a:xfrm>
        </p:spPr>
        <p:txBody>
          <a:bodyPr anchor="t"/>
          <a:lstStyle>
            <a:lvl1pPr algn="l">
              <a:defRPr sz="4000" b="1" cap="all"/>
            </a:lvl1pPr>
          </a:lstStyle>
          <a:p>
            <a:r>
              <a:rPr lang="en-US"/>
              <a:t>Click to edit Master title style</a:t>
            </a:r>
          </a:p>
        </p:txBody>
      </p:sp>
      <p:sp>
        <p:nvSpPr>
          <p:cNvPr id="7" name="Text Placeholder 2"/>
          <p:cNvSpPr>
            <a:spLocks noGrp="1"/>
          </p:cNvSpPr>
          <p:nvPr>
            <p:ph type="body" idx="1"/>
          </p:nvPr>
        </p:nvSpPr>
        <p:spPr>
          <a:xfrm>
            <a:off x="963084" y="2906713"/>
            <a:ext cx="10363200" cy="1500187"/>
          </a:xfrm>
        </p:spPr>
        <p:txBody>
          <a:bodyPr anchor="ct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68554BA1-263E-4025-B0D2-FA94644B9077}"/>
              </a:ext>
            </a:extLst>
          </p:cNvPr>
          <p:cNvSpPr>
            <a:spLocks noGrp="1"/>
          </p:cNvSpPr>
          <p:nvPr>
            <p:ph type="sldNum" sz="quarter" idx="10"/>
          </p:nvPr>
        </p:nvSpPr>
        <p:spPr/>
        <p:txBody>
          <a:bodyPr/>
          <a:lstStyle>
            <a:lvl1pPr>
              <a:defRPr/>
            </a:lvl1pPr>
          </a:lstStyle>
          <a:p>
            <a:pPr>
              <a:defRPr/>
            </a:pPr>
            <a:fld id="{91539919-7289-4DA2-8A9B-EFFC722D777B}" type="slidenum">
              <a:rPr lang="en-US" altLang="en-US"/>
              <a:pPr>
                <a:defRPr/>
              </a:pPr>
              <a:t>‹#›</a:t>
            </a:fld>
          </a:p>
        </p:txBody>
      </p:sp>
      <p:sp>
        <p:nvSpPr>
          <p:cNvPr id="5" name="Footer Placeholder 4">
            <a:extLst>
              <a:ext uri="{FF2B5EF4-FFF2-40B4-BE49-F238E27FC236}">
                <a16:creationId xmlns:a16="http://schemas.microsoft.com/office/drawing/2014/main" id="{5CD28E70-8BE4-4B11-B966-C1453B616058}"/>
              </a:ext>
            </a:extLst>
          </p:cNvPr>
          <p:cNvSpPr>
            <a:spLocks noGrp="1"/>
          </p:cNvSpPr>
          <p:nvPr>
            <p:ph type="ftr" sz="quarter" idx="11"/>
          </p:nvPr>
        </p:nvSpPr>
        <p:spPr>
          <a:xfrm>
            <a:off x="1320800" y="6415088"/>
            <a:ext cx="4876800" cy="366712"/>
          </a:xfrm>
        </p:spPr>
        <p:txBody>
          <a:bodyPr/>
          <a:lstStyle>
            <a:lvl1pPr algn="l">
              <a:defRPr sz="900" b="0">
                <a:solidFill>
                  <a:schemeClr val="bg1"/>
                </a:solidFill>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804617112"/>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Section Header">
    <p:spTree>
      <p:nvGrpSpPr>
        <p:cNvPr id="1" name=""/>
        <p:cNvGrpSpPr/>
        <p:nvPr/>
      </p:nvGrpSpPr>
      <p:grpSpPr>
        <a:xfrm>
          <a:off x="0" y="0"/>
          <a:ext cx="0" cy="0"/>
        </a:xfrm>
      </p:grpSpPr>
      <p:sp>
        <p:nvSpPr>
          <p:cNvPr id="7" name="Title 1"/>
          <p:cNvSpPr>
            <a:spLocks noGrp="1"/>
          </p:cNvSpPr>
          <p:nvPr>
            <p:ph type="title"/>
          </p:nvPr>
        </p:nvSpPr>
        <p:spPr>
          <a:xfrm>
            <a:off x="963084" y="1533526"/>
            <a:ext cx="10363200" cy="1362075"/>
          </a:xfrm>
        </p:spPr>
        <p:txBody>
          <a:bodyPr anchor="t"/>
          <a:lstStyle>
            <a:lvl1pPr algn="l">
              <a:defRPr sz="4000" b="1" cap="all"/>
            </a:lvl1pPr>
          </a:lstStyle>
          <a:p>
            <a:r>
              <a:rPr lang="en-US"/>
              <a:t>Click to edit Master title style</a:t>
            </a:r>
          </a:p>
        </p:txBody>
      </p:sp>
      <p:sp>
        <p:nvSpPr>
          <p:cNvPr id="8" name="Text Placeholder 2"/>
          <p:cNvSpPr>
            <a:spLocks noGrp="1"/>
          </p:cNvSpPr>
          <p:nvPr>
            <p:ph type="body" idx="1"/>
          </p:nvPr>
        </p:nvSpPr>
        <p:spPr>
          <a:xfrm>
            <a:off x="963084" y="2906713"/>
            <a:ext cx="10363200" cy="1500187"/>
          </a:xfrm>
        </p:spPr>
        <p:txBody>
          <a:bodyPr anchor="ct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10D78406-3CA8-452E-A8C7-F16E2E182ACE}"/>
              </a:ext>
            </a:extLst>
          </p:cNvPr>
          <p:cNvSpPr>
            <a:spLocks noGrp="1"/>
          </p:cNvSpPr>
          <p:nvPr>
            <p:ph type="sldNum" sz="quarter" idx="10"/>
          </p:nvPr>
        </p:nvSpPr>
        <p:spPr/>
        <p:txBody>
          <a:bodyPr/>
          <a:lstStyle>
            <a:lvl1pPr>
              <a:defRPr/>
            </a:lvl1pPr>
          </a:lstStyle>
          <a:p>
            <a:pPr>
              <a:defRPr/>
            </a:pPr>
            <a:fld id="{58DB8F0A-2D75-49B8-A43A-DC8FBEFF9CFF}" type="slidenum">
              <a:rPr lang="en-US" altLang="en-US"/>
              <a:pPr>
                <a:defRPr/>
              </a:pPr>
              <a:t>‹#›</a:t>
            </a:fld>
          </a:p>
        </p:txBody>
      </p:sp>
      <p:sp>
        <p:nvSpPr>
          <p:cNvPr id="5" name="Footer Placeholder 4">
            <a:extLst>
              <a:ext uri="{FF2B5EF4-FFF2-40B4-BE49-F238E27FC236}">
                <a16:creationId xmlns:a16="http://schemas.microsoft.com/office/drawing/2014/main" id="{9F2E9E1F-EE55-459D-AEC5-9319C027BE37}"/>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5057218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5DC82591-F3C0-496D-8A5A-9B046F6BA9EC}"/>
              </a:ext>
            </a:extLst>
          </p:cNvPr>
          <p:cNvSpPr>
            <a:spLocks noGrp="1"/>
          </p:cNvSpPr>
          <p:nvPr>
            <p:ph type="sldNum" sz="quarter" idx="10"/>
          </p:nvPr>
        </p:nvSpPr>
        <p:spPr/>
        <p:txBody>
          <a:bodyPr/>
          <a:lstStyle>
            <a:lvl1pPr>
              <a:defRPr/>
            </a:lvl1pPr>
          </a:lstStyle>
          <a:p>
            <a:pPr>
              <a:defRPr/>
            </a:pPr>
            <a:fld id="{86744DEA-8BEF-4C1A-9960-85FEEF5FAC9F}" type="slidenum">
              <a:rPr lang="en-US" altLang="en-US"/>
              <a:pPr>
                <a:defRPr/>
              </a:pPr>
              <a:t>‹#›</a:t>
            </a:fld>
          </a:p>
        </p:txBody>
      </p:sp>
      <p:sp>
        <p:nvSpPr>
          <p:cNvPr id="6" name="Footer Placeholder 4">
            <a:extLst>
              <a:ext uri="{FF2B5EF4-FFF2-40B4-BE49-F238E27FC236}">
                <a16:creationId xmlns:a16="http://schemas.microsoft.com/office/drawing/2014/main" id="{551D2751-4059-458D-8375-D8777D3CF223}"/>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3239571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A602D101-EE1A-4C3E-BF1F-1861CDF5DFDD}"/>
              </a:ext>
            </a:extLst>
          </p:cNvPr>
          <p:cNvSpPr>
            <a:spLocks noGrp="1"/>
          </p:cNvSpPr>
          <p:nvPr>
            <p:ph type="sldNum" sz="quarter" idx="10"/>
          </p:nvPr>
        </p:nvSpPr>
        <p:spPr/>
        <p:txBody>
          <a:bodyPr/>
          <a:lstStyle>
            <a:lvl1pPr>
              <a:defRPr/>
            </a:lvl1pPr>
          </a:lstStyle>
          <a:p>
            <a:pPr>
              <a:defRPr/>
            </a:pPr>
            <a:fld id="{63E65057-63F8-45FD-927A-F70F6C19B7FB}" type="slidenum">
              <a:rPr lang="en-US" altLang="en-US"/>
              <a:pPr>
                <a:defRPr/>
              </a:pPr>
              <a:t>‹#›</a:t>
            </a:fld>
          </a:p>
        </p:txBody>
      </p:sp>
      <p:sp>
        <p:nvSpPr>
          <p:cNvPr id="8" name="Footer Placeholder 4">
            <a:extLst>
              <a:ext uri="{FF2B5EF4-FFF2-40B4-BE49-F238E27FC236}">
                <a16:creationId xmlns:a16="http://schemas.microsoft.com/office/drawing/2014/main" id="{9D2EEC67-E1F1-4898-8677-3A582D0A8272}"/>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337536508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664095F2-1ECA-431F-8F9F-C21E35957961}"/>
              </a:ext>
            </a:extLst>
          </p:cNvPr>
          <p:cNvSpPr>
            <a:spLocks noGrp="1"/>
          </p:cNvSpPr>
          <p:nvPr>
            <p:ph type="sldNum" sz="quarter" idx="10"/>
          </p:nvPr>
        </p:nvSpPr>
        <p:spPr/>
        <p:txBody>
          <a:bodyPr/>
          <a:lstStyle>
            <a:lvl1pPr>
              <a:defRPr/>
            </a:lvl1pPr>
          </a:lstStyle>
          <a:p>
            <a:pPr>
              <a:defRPr/>
            </a:pPr>
            <a:fld id="{BF331143-FCB8-4263-99D3-C0DE76D9CACA}" type="slidenum">
              <a:rPr lang="en-US" altLang="en-US"/>
              <a:pPr>
                <a:defRPr/>
              </a:pPr>
              <a:t>‹#›</a:t>
            </a:fld>
          </a:p>
        </p:txBody>
      </p:sp>
      <p:sp>
        <p:nvSpPr>
          <p:cNvPr id="4" name="Footer Placeholder 4">
            <a:extLst>
              <a:ext uri="{FF2B5EF4-FFF2-40B4-BE49-F238E27FC236}">
                <a16:creationId xmlns:a16="http://schemas.microsoft.com/office/drawing/2014/main" id="{2FA696E5-6CAC-4E7B-BCD8-43C7DB6FC7C5}"/>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32188098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Slide Number Placeholder 3">
            <a:extLst>
              <a:ext uri="{FF2B5EF4-FFF2-40B4-BE49-F238E27FC236}">
                <a16:creationId xmlns:a16="http://schemas.microsoft.com/office/drawing/2014/main" id="{BB020B11-7D99-46D2-A13C-3AE313D94BB6}"/>
              </a:ext>
            </a:extLst>
          </p:cNvPr>
          <p:cNvSpPr>
            <a:spLocks noGrp="1"/>
          </p:cNvSpPr>
          <p:nvPr>
            <p:ph type="sldNum" sz="quarter" idx="10"/>
          </p:nvPr>
        </p:nvSpPr>
        <p:spPr/>
        <p:txBody>
          <a:bodyPr/>
          <a:lstStyle>
            <a:lvl1pPr>
              <a:defRPr/>
            </a:lvl1pPr>
          </a:lstStyle>
          <a:p>
            <a:pPr>
              <a:defRPr/>
            </a:pPr>
            <a:fld id="{47BA4543-5C90-41B3-B6AA-902BF53F6DE7}" type="slidenum">
              <a:rPr lang="en-US" altLang="en-US"/>
              <a:pPr>
                <a:defRPr/>
              </a:pPr>
              <a:t>‹#›</a:t>
            </a:fld>
          </a:p>
        </p:txBody>
      </p:sp>
      <p:sp>
        <p:nvSpPr>
          <p:cNvPr id="3" name="Footer Placeholder 4">
            <a:extLst>
              <a:ext uri="{FF2B5EF4-FFF2-40B4-BE49-F238E27FC236}">
                <a16:creationId xmlns:a16="http://schemas.microsoft.com/office/drawing/2014/main" id="{82F15331-1344-46B6-B17A-D92E28477589}"/>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413446753"/>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4804527D-D9F6-46CA-9608-512F6815F98E}"/>
              </a:ext>
            </a:extLst>
          </p:cNvPr>
          <p:cNvSpPr>
            <a:spLocks noGrp="1"/>
          </p:cNvSpPr>
          <p:nvPr>
            <p:ph type="sldNum" sz="quarter" idx="10"/>
          </p:nvPr>
        </p:nvSpPr>
        <p:spPr/>
        <p:txBody>
          <a:bodyPr/>
          <a:lstStyle>
            <a:lvl1pPr>
              <a:defRPr/>
            </a:lvl1pPr>
          </a:lstStyle>
          <a:p>
            <a:pPr>
              <a:defRPr/>
            </a:pPr>
            <a:fld id="{0E47DCD9-7712-4848-ABE2-2354EB37048D}" type="slidenum">
              <a:rPr lang="en-US" altLang="en-US"/>
              <a:pPr>
                <a:defRPr/>
              </a:pPr>
              <a:t>‹#›</a:t>
            </a:fld>
          </a:p>
        </p:txBody>
      </p:sp>
      <p:sp>
        <p:nvSpPr>
          <p:cNvPr id="6" name="Footer Placeholder 4">
            <a:extLst>
              <a:ext uri="{FF2B5EF4-FFF2-40B4-BE49-F238E27FC236}">
                <a16:creationId xmlns:a16="http://schemas.microsoft.com/office/drawing/2014/main" id="{82381BA8-551B-4A4B-B1E6-99C59D9F2ACE}"/>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4093089639"/>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6087311C-4FB1-4205-81B8-E5FC0BFA4D46}"/>
              </a:ext>
            </a:extLst>
          </p:cNvPr>
          <p:cNvSpPr>
            <a:spLocks noGrp="1"/>
          </p:cNvSpPr>
          <p:nvPr>
            <p:ph type="sldNum" sz="quarter" idx="10"/>
          </p:nvPr>
        </p:nvSpPr>
        <p:spPr/>
        <p:txBody>
          <a:bodyPr/>
          <a:lstStyle>
            <a:lvl1pPr>
              <a:defRPr/>
            </a:lvl1pPr>
          </a:lstStyle>
          <a:p>
            <a:pPr>
              <a:defRPr/>
            </a:pPr>
            <a:fld id="{87F9C7F1-7AF4-4584-905A-D2F853C7770E}" type="slidenum">
              <a:rPr lang="en-US" altLang="en-US"/>
              <a:pPr>
                <a:defRPr/>
              </a:pPr>
              <a:t>‹#›</a:t>
            </a:fld>
          </a:p>
        </p:txBody>
      </p:sp>
      <p:sp>
        <p:nvSpPr>
          <p:cNvPr id="6" name="Footer Placeholder 4">
            <a:extLst>
              <a:ext uri="{FF2B5EF4-FFF2-40B4-BE49-F238E27FC236}">
                <a16:creationId xmlns:a16="http://schemas.microsoft.com/office/drawing/2014/main" id="{95EE0A4F-BC9D-44A4-AA15-8C3B96482747}"/>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152569571"/>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Section Title Slide">
    <p:spTree>
      <p:nvGrpSpPr>
        <p:cNvPr id="1" name=""/>
        <p:cNvGrpSpPr/>
        <p:nvPr/>
      </p:nvGrpSpPr>
      <p:grpSpPr>
        <a:xfrm>
          <a:off x="0" y="0"/>
          <a: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5D904384-1ED1-4F93-9081-B0F842703D2D}"/>
              </a:ext>
            </a:extLst>
          </p:cNvPr>
          <p:cNvSpPr>
            <a:spLocks noGrp="1"/>
          </p:cNvSpPr>
          <p:nvPr>
            <p:ph type="sldNum" sz="quarter" idx="10"/>
          </p:nvPr>
        </p:nvSpPr>
        <p:spPr/>
        <p:txBody>
          <a:bodyPr/>
          <a:lstStyle>
            <a:lvl1pPr>
              <a:defRPr/>
            </a:lvl1pPr>
          </a:lstStyle>
          <a:p>
            <a:pPr>
              <a:defRPr/>
            </a:pPr>
            <a:fld id="{D88213F6-A0B1-46C2-88C3-D400703ABA65}" type="slidenum">
              <a:rPr lang="en-US" altLang="en-US"/>
              <a:pPr>
                <a:defRPr/>
              </a:pPr>
              <a:t>‹#›</a:t>
            </a:fld>
          </a:p>
        </p:txBody>
      </p:sp>
      <p:sp>
        <p:nvSpPr>
          <p:cNvPr id="5" name="Footer Placeholder 4">
            <a:extLst>
              <a:ext uri="{FF2B5EF4-FFF2-40B4-BE49-F238E27FC236}">
                <a16:creationId xmlns:a16="http://schemas.microsoft.com/office/drawing/2014/main" id="{EEDE0A93-3051-4E62-BCDE-1DB078EC92DC}"/>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3851228711"/>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18BFA96B-E0C0-492B-BF18-380AA8E61B6A}"/>
              </a:ext>
            </a:extLst>
          </p:cNvPr>
          <p:cNvSpPr>
            <a:spLocks noGrp="1"/>
          </p:cNvSpPr>
          <p:nvPr>
            <p:ph type="sldNum" sz="quarter" idx="10"/>
          </p:nvPr>
        </p:nvSpPr>
        <p:spPr/>
        <p:txBody>
          <a:bodyPr/>
          <a:lstStyle>
            <a:lvl1pPr>
              <a:defRPr/>
            </a:lvl1pPr>
          </a:lstStyle>
          <a:p>
            <a:pPr>
              <a:defRPr/>
            </a:pPr>
            <a:fld id="{C93A9C11-01E2-4450-BB37-BDC663FE3B43}" type="slidenum">
              <a:rPr lang="en-US" altLang="en-US"/>
              <a:pPr>
                <a:defRPr/>
              </a:pPr>
              <a:t>‹#›</a:t>
            </a:fld>
          </a:p>
        </p:txBody>
      </p:sp>
      <p:sp>
        <p:nvSpPr>
          <p:cNvPr id="5" name="Footer Placeholder 4">
            <a:extLst>
              <a:ext uri="{FF2B5EF4-FFF2-40B4-BE49-F238E27FC236}">
                <a16:creationId xmlns:a16="http://schemas.microsoft.com/office/drawing/2014/main" id="{33E36A47-97BC-4D8D-9C4A-21666C960825}"/>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114845087"/>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Section Header">
    <p:spTree>
      <p:nvGrpSpPr>
        <p:cNvPr id="1" name=""/>
        <p:cNvGrpSpPr/>
        <p:nvPr/>
      </p:nvGrpSpPr>
      <p:grpSpPr>
        <a:xfrm>
          <a:off x="0" y="0"/>
          <a:ext cx="0" cy="0"/>
        </a:xfrm>
      </p:grpSpPr>
      <p:sp>
        <p:nvSpPr>
          <p:cNvPr id="7" name="Title 1"/>
          <p:cNvSpPr>
            <a:spLocks noGrp="1"/>
          </p:cNvSpPr>
          <p:nvPr>
            <p:ph type="title"/>
          </p:nvPr>
        </p:nvSpPr>
        <p:spPr>
          <a:xfrm>
            <a:off x="963084" y="1533526"/>
            <a:ext cx="10363200" cy="1362075"/>
          </a:xfrm>
        </p:spPr>
        <p:txBody>
          <a:bodyPr anchor="t"/>
          <a:lstStyle>
            <a:lvl1pPr algn="l">
              <a:defRPr sz="4000" b="1" cap="all"/>
            </a:lvl1pPr>
          </a:lstStyle>
          <a:p>
            <a:r>
              <a:rPr lang="en-US"/>
              <a:t>Click to edit Master title style</a:t>
            </a:r>
          </a:p>
        </p:txBody>
      </p:sp>
      <p:sp>
        <p:nvSpPr>
          <p:cNvPr id="8" name="Text Placeholder 2"/>
          <p:cNvSpPr>
            <a:spLocks noGrp="1"/>
          </p:cNvSpPr>
          <p:nvPr>
            <p:ph type="body" idx="1"/>
          </p:nvPr>
        </p:nvSpPr>
        <p:spPr>
          <a:xfrm>
            <a:off x="963084" y="2906713"/>
            <a:ext cx="10363200" cy="1500187"/>
          </a:xfrm>
        </p:spPr>
        <p:txBody>
          <a:bodyPr anchor="ct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5D5CA591-8D82-4453-BDFE-A3B2348CC14B}"/>
              </a:ext>
            </a:extLst>
          </p:cNvPr>
          <p:cNvSpPr>
            <a:spLocks noGrp="1"/>
          </p:cNvSpPr>
          <p:nvPr>
            <p:ph type="sldNum" sz="quarter" idx="10"/>
          </p:nvPr>
        </p:nvSpPr>
        <p:spPr/>
        <p:txBody>
          <a:bodyPr/>
          <a:lstStyle>
            <a:lvl1pPr>
              <a:defRPr/>
            </a:lvl1pPr>
          </a:lstStyle>
          <a:p>
            <a:pPr>
              <a:defRPr/>
            </a:pPr>
            <a:fld id="{EB2398DA-532D-4F21-98E5-F8464917EC62}" type="slidenum">
              <a:rPr lang="en-US" altLang="en-US"/>
              <a:pPr>
                <a:defRPr/>
              </a:pPr>
              <a:t>‹#›</a:t>
            </a:fld>
          </a:p>
        </p:txBody>
      </p:sp>
      <p:sp>
        <p:nvSpPr>
          <p:cNvPr id="5" name="Footer Placeholder 4">
            <a:extLst>
              <a:ext uri="{FF2B5EF4-FFF2-40B4-BE49-F238E27FC236}">
                <a16:creationId xmlns:a16="http://schemas.microsoft.com/office/drawing/2014/main" id="{10BB954B-8D75-4EED-B9D2-4B3151614D11}"/>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426956280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lvl1pPr>
              <a:defRPr sz="4400" baseline="0">
                <a:solidFill>
                  <a:srgbClr val="578270"/>
                </a:solidFill>
              </a:defRPr>
            </a:lvl1p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normAutofit/>
          </a:bodyPr>
          <a:lstStyle>
            <a:lvl1pPr>
              <a:defRPr sz="2400" baseline="0">
                <a:solidFill>
                  <a:srgbClr val="57827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normAutofit/>
          </a:bodyPr>
          <a:lstStyle>
            <a:lvl1pPr>
              <a:defRPr sz="2400" baseline="0">
                <a:solidFill>
                  <a:srgbClr val="57827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84CC0B7-3C5A-4538-A17F-D11DC14CAB46}"/>
              </a:ext>
            </a:extLst>
          </p:cNvPr>
          <p:cNvSpPr>
            <a:spLocks noGrp="1"/>
          </p:cNvSpPr>
          <p:nvPr>
            <p:ph type="sldNum" sz="quarter" idx="10"/>
          </p:nvPr>
        </p:nvSpPr>
        <p:spPr/>
        <p:txBody>
          <a:bodyPr/>
          <a:lstStyle>
            <a:lvl1pPr>
              <a:defRPr/>
            </a:lvl1pPr>
          </a:lstStyle>
          <a:p>
            <a:pPr>
              <a:defRPr/>
            </a:pPr>
            <a:fld id="{181B9316-AC43-41B4-890B-F5C2CF433831}" type="slidenum">
              <a:rPr lang="en-US" altLang="en-US"/>
              <a:pPr>
                <a:defRPr/>
              </a:pPr>
              <a:t>‹#›</a:t>
            </a:fld>
          </a:p>
        </p:txBody>
      </p:sp>
      <p:sp>
        <p:nvSpPr>
          <p:cNvPr id="6" name="Footer Placeholder 4">
            <a:extLst>
              <a:ext uri="{FF2B5EF4-FFF2-40B4-BE49-F238E27FC236}">
                <a16:creationId xmlns:a16="http://schemas.microsoft.com/office/drawing/2014/main" id="{C5193CF6-66F5-42AD-AB0B-E3E57B03D0F8}"/>
              </a:ext>
            </a:extLst>
          </p:cNvPr>
          <p:cNvSpPr>
            <a:spLocks noGrp="1"/>
          </p:cNvSpPr>
          <p:nvPr>
            <p:ph type="ftr" sz="quarter" idx="11"/>
          </p:nvPr>
        </p:nvSpPr>
        <p:spPr>
          <a:xfrm>
            <a:off x="1320800" y="6415088"/>
            <a:ext cx="5080000" cy="366712"/>
          </a:xfrm>
        </p:spPr>
        <p:txBody>
          <a:bodyPr/>
          <a:lstStyle>
            <a:lvl1pPr algn="l">
              <a:defRPr sz="900" b="0">
                <a:solidFill>
                  <a:schemeClr val="bg1"/>
                </a:solidFill>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1680831244"/>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25153E27-A143-4FDB-B7E8-DB3443808A7D}"/>
              </a:ext>
            </a:extLst>
          </p:cNvPr>
          <p:cNvSpPr>
            <a:spLocks noGrp="1"/>
          </p:cNvSpPr>
          <p:nvPr>
            <p:ph type="sldNum" sz="quarter" idx="10"/>
          </p:nvPr>
        </p:nvSpPr>
        <p:spPr/>
        <p:txBody>
          <a:bodyPr/>
          <a:lstStyle>
            <a:lvl1pPr>
              <a:defRPr/>
            </a:lvl1pPr>
          </a:lstStyle>
          <a:p>
            <a:pPr>
              <a:defRPr/>
            </a:pPr>
            <a:fld id="{F7014D92-74D3-410D-8B71-16AA96191AD2}" type="slidenum">
              <a:rPr lang="en-US" altLang="en-US"/>
              <a:pPr>
                <a:defRPr/>
              </a:pPr>
              <a:t>‹#›</a:t>
            </a:fld>
          </a:p>
        </p:txBody>
      </p:sp>
      <p:sp>
        <p:nvSpPr>
          <p:cNvPr id="6" name="Footer Placeholder 4">
            <a:extLst>
              <a:ext uri="{FF2B5EF4-FFF2-40B4-BE49-F238E27FC236}">
                <a16:creationId xmlns:a16="http://schemas.microsoft.com/office/drawing/2014/main" id="{23C75018-190C-4CC7-B8E0-6BD9C73DFCE0}"/>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3154652867"/>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ABFDF84E-F400-499A-A0C8-8A0414B8CCB1}"/>
              </a:ext>
            </a:extLst>
          </p:cNvPr>
          <p:cNvSpPr>
            <a:spLocks noGrp="1"/>
          </p:cNvSpPr>
          <p:nvPr>
            <p:ph type="sldNum" sz="quarter" idx="10"/>
          </p:nvPr>
        </p:nvSpPr>
        <p:spPr/>
        <p:txBody>
          <a:bodyPr/>
          <a:lstStyle>
            <a:lvl1pPr>
              <a:defRPr/>
            </a:lvl1pPr>
          </a:lstStyle>
          <a:p>
            <a:pPr>
              <a:defRPr/>
            </a:pPr>
            <a:fld id="{DBB56425-0E9F-44DC-924A-9A19EB2D0F02}" type="slidenum">
              <a:rPr lang="en-US" altLang="en-US"/>
              <a:pPr>
                <a:defRPr/>
              </a:pPr>
              <a:t>‹#›</a:t>
            </a:fld>
          </a:p>
        </p:txBody>
      </p:sp>
      <p:sp>
        <p:nvSpPr>
          <p:cNvPr id="8" name="Footer Placeholder 4">
            <a:extLst>
              <a:ext uri="{FF2B5EF4-FFF2-40B4-BE49-F238E27FC236}">
                <a16:creationId xmlns:a16="http://schemas.microsoft.com/office/drawing/2014/main" id="{38EBB715-579C-4204-8F6D-AB235B600713}"/>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305698671"/>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56228C30-7737-4482-A547-0368EEBC0DB2}"/>
              </a:ext>
            </a:extLst>
          </p:cNvPr>
          <p:cNvSpPr>
            <a:spLocks noGrp="1"/>
          </p:cNvSpPr>
          <p:nvPr>
            <p:ph type="sldNum" sz="quarter" idx="10"/>
          </p:nvPr>
        </p:nvSpPr>
        <p:spPr/>
        <p:txBody>
          <a:bodyPr/>
          <a:lstStyle>
            <a:lvl1pPr>
              <a:defRPr/>
            </a:lvl1pPr>
          </a:lstStyle>
          <a:p>
            <a:pPr>
              <a:defRPr/>
            </a:pPr>
            <a:fld id="{AAD1DF39-F133-40F2-A9BB-0100F991F4A5}" type="slidenum">
              <a:rPr lang="en-US" altLang="en-US"/>
              <a:pPr>
                <a:defRPr/>
              </a:pPr>
              <a:t>‹#›</a:t>
            </a:fld>
          </a:p>
        </p:txBody>
      </p:sp>
      <p:sp>
        <p:nvSpPr>
          <p:cNvPr id="4" name="Footer Placeholder 4">
            <a:extLst>
              <a:ext uri="{FF2B5EF4-FFF2-40B4-BE49-F238E27FC236}">
                <a16:creationId xmlns:a16="http://schemas.microsoft.com/office/drawing/2014/main" id="{4A2A247D-0AB4-44D2-AA9C-46031E50E9D2}"/>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3209333141"/>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Slide Number Placeholder 3">
            <a:extLst>
              <a:ext uri="{FF2B5EF4-FFF2-40B4-BE49-F238E27FC236}">
                <a16:creationId xmlns:a16="http://schemas.microsoft.com/office/drawing/2014/main" id="{7248A8F1-CF6E-4A8E-ACAA-048BF4D333CC}"/>
              </a:ext>
            </a:extLst>
          </p:cNvPr>
          <p:cNvSpPr>
            <a:spLocks noGrp="1"/>
          </p:cNvSpPr>
          <p:nvPr>
            <p:ph type="sldNum" sz="quarter" idx="10"/>
          </p:nvPr>
        </p:nvSpPr>
        <p:spPr/>
        <p:txBody>
          <a:bodyPr/>
          <a:lstStyle>
            <a:lvl1pPr>
              <a:defRPr/>
            </a:lvl1pPr>
          </a:lstStyle>
          <a:p>
            <a:pPr>
              <a:defRPr/>
            </a:pPr>
            <a:fld id="{D1F065A5-A9B5-4E09-A80D-8D311AFF4FE2}" type="slidenum">
              <a:rPr lang="en-US" altLang="en-US"/>
              <a:pPr>
                <a:defRPr/>
              </a:pPr>
              <a:t>‹#›</a:t>
            </a:fld>
          </a:p>
        </p:txBody>
      </p:sp>
      <p:sp>
        <p:nvSpPr>
          <p:cNvPr id="3" name="Footer Placeholder 4">
            <a:extLst>
              <a:ext uri="{FF2B5EF4-FFF2-40B4-BE49-F238E27FC236}">
                <a16:creationId xmlns:a16="http://schemas.microsoft.com/office/drawing/2014/main" id="{9CD060EB-F6B3-4A96-9CAA-D1913B7BBCB0}"/>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428267923"/>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F0B25492-8F8C-421B-B596-4397C6AE9466}"/>
              </a:ext>
            </a:extLst>
          </p:cNvPr>
          <p:cNvSpPr>
            <a:spLocks noGrp="1"/>
          </p:cNvSpPr>
          <p:nvPr>
            <p:ph type="sldNum" sz="quarter" idx="10"/>
          </p:nvPr>
        </p:nvSpPr>
        <p:spPr/>
        <p:txBody>
          <a:bodyPr/>
          <a:lstStyle>
            <a:lvl1pPr>
              <a:defRPr/>
            </a:lvl1pPr>
          </a:lstStyle>
          <a:p>
            <a:pPr>
              <a:defRPr/>
            </a:pPr>
            <a:fld id="{35AE69E5-9340-455A-856B-8E0E98DBAB1D}" type="slidenum">
              <a:rPr lang="en-US" altLang="en-US"/>
              <a:pPr>
                <a:defRPr/>
              </a:pPr>
              <a:t>‹#›</a:t>
            </a:fld>
          </a:p>
        </p:txBody>
      </p:sp>
      <p:sp>
        <p:nvSpPr>
          <p:cNvPr id="6" name="Footer Placeholder 4">
            <a:extLst>
              <a:ext uri="{FF2B5EF4-FFF2-40B4-BE49-F238E27FC236}">
                <a16:creationId xmlns:a16="http://schemas.microsoft.com/office/drawing/2014/main" id="{974CE7C9-4BE0-4AD3-AFFD-17FF11449A61}"/>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4200604295"/>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EB222811-065F-43F3-AB12-345032B0D20E}"/>
              </a:ext>
            </a:extLst>
          </p:cNvPr>
          <p:cNvSpPr>
            <a:spLocks noGrp="1"/>
          </p:cNvSpPr>
          <p:nvPr>
            <p:ph type="sldNum" sz="quarter" idx="10"/>
          </p:nvPr>
        </p:nvSpPr>
        <p:spPr/>
        <p:txBody>
          <a:bodyPr/>
          <a:lstStyle>
            <a:lvl1pPr>
              <a:defRPr/>
            </a:lvl1pPr>
          </a:lstStyle>
          <a:p>
            <a:pPr>
              <a:defRPr/>
            </a:pPr>
            <a:fld id="{F5317B01-98FA-4D8F-8644-74AA60845B56}" type="slidenum">
              <a:rPr lang="en-US" altLang="en-US"/>
              <a:pPr>
                <a:defRPr/>
              </a:pPr>
              <a:t>‹#›</a:t>
            </a:fld>
          </a:p>
        </p:txBody>
      </p:sp>
      <p:sp>
        <p:nvSpPr>
          <p:cNvPr id="6" name="Footer Placeholder 4">
            <a:extLst>
              <a:ext uri="{FF2B5EF4-FFF2-40B4-BE49-F238E27FC236}">
                <a16:creationId xmlns:a16="http://schemas.microsoft.com/office/drawing/2014/main" id="{5ACBFC8A-9590-42F6-9C24-868336B5E1D0}"/>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985420376"/>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Section Title Slide">
    <p:spTree>
      <p:nvGrpSpPr>
        <p:cNvPr id="1" name=""/>
        <p:cNvGrpSpPr/>
        <p:nvPr/>
      </p:nvGrpSpPr>
      <p:grpSpPr>
        <a:xfrm>
          <a:off x="0" y="0"/>
          <a: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FF3B63E3-4A0F-4FE7-882A-9A3B59080080}"/>
              </a:ext>
            </a:extLst>
          </p:cNvPr>
          <p:cNvSpPr>
            <a:spLocks noGrp="1"/>
          </p:cNvSpPr>
          <p:nvPr>
            <p:ph type="sldNum" sz="quarter" idx="10"/>
          </p:nvPr>
        </p:nvSpPr>
        <p:spPr/>
        <p:txBody>
          <a:bodyPr/>
          <a:lstStyle>
            <a:lvl1pPr>
              <a:defRPr/>
            </a:lvl1pPr>
          </a:lstStyle>
          <a:p>
            <a:pPr>
              <a:defRPr/>
            </a:pPr>
            <a:fld id="{3BA027B5-5892-462D-8936-F55B3F24FD3D}" type="slidenum">
              <a:rPr lang="en-US" altLang="en-US"/>
              <a:pPr>
                <a:defRPr/>
              </a:pPr>
              <a:t>‹#›</a:t>
            </a:fld>
          </a:p>
        </p:txBody>
      </p:sp>
      <p:sp>
        <p:nvSpPr>
          <p:cNvPr id="5" name="Footer Placeholder 4">
            <a:extLst>
              <a:ext uri="{FF2B5EF4-FFF2-40B4-BE49-F238E27FC236}">
                <a16:creationId xmlns:a16="http://schemas.microsoft.com/office/drawing/2014/main" id="{BEE45588-F53A-4ACA-889F-0334DED17067}"/>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3054772707"/>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7AF207D-1DAD-444E-B6F4-C05F141A9FA3}"/>
              </a:ext>
            </a:extLst>
          </p:cNvPr>
          <p:cNvSpPr>
            <a:spLocks noGrp="1"/>
          </p:cNvSpPr>
          <p:nvPr>
            <p:ph type="sldNum" sz="quarter" idx="10"/>
          </p:nvPr>
        </p:nvSpPr>
        <p:spPr/>
        <p:txBody>
          <a:bodyPr/>
          <a:lstStyle>
            <a:lvl1pPr>
              <a:defRPr/>
            </a:lvl1pPr>
          </a:lstStyle>
          <a:p>
            <a:pPr>
              <a:defRPr/>
            </a:pPr>
            <a:fld id="{C9E329CD-D033-4175-A6F6-F694468C0C98}" type="slidenum">
              <a:rPr lang="en-US" altLang="en-US"/>
              <a:pPr>
                <a:defRPr/>
              </a:pPr>
              <a:t>‹#›</a:t>
            </a:fld>
          </a:p>
        </p:txBody>
      </p:sp>
      <p:sp>
        <p:nvSpPr>
          <p:cNvPr id="5" name="Footer Placeholder 4">
            <a:extLst>
              <a:ext uri="{FF2B5EF4-FFF2-40B4-BE49-F238E27FC236}">
                <a16:creationId xmlns:a16="http://schemas.microsoft.com/office/drawing/2014/main" id="{A113DE3B-7179-4FBB-9D2B-CFB456FFBFA9}"/>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2353283338"/>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Section Header">
    <p:spTree>
      <p:nvGrpSpPr>
        <p:cNvPr id="1" name=""/>
        <p:cNvGrpSpPr/>
        <p:nvPr/>
      </p:nvGrpSpPr>
      <p:grpSpPr>
        <a:xfrm>
          <a:off x="0" y="0"/>
          <a:ext cx="0" cy="0"/>
        </a:xfrm>
      </p:grpSpPr>
      <p:sp>
        <p:nvSpPr>
          <p:cNvPr id="7" name="Title 1"/>
          <p:cNvSpPr>
            <a:spLocks noGrp="1"/>
          </p:cNvSpPr>
          <p:nvPr>
            <p:ph type="title"/>
          </p:nvPr>
        </p:nvSpPr>
        <p:spPr>
          <a:xfrm>
            <a:off x="963084" y="1533526"/>
            <a:ext cx="10363200" cy="1362075"/>
          </a:xfrm>
        </p:spPr>
        <p:txBody>
          <a:bodyPr anchor="t"/>
          <a:lstStyle>
            <a:lvl1pPr algn="l">
              <a:defRPr sz="4000" b="1" cap="all"/>
            </a:lvl1pPr>
          </a:lstStyle>
          <a:p>
            <a:r>
              <a:rPr lang="en-US"/>
              <a:t>Click to edit Master title style</a:t>
            </a:r>
          </a:p>
        </p:txBody>
      </p:sp>
      <p:sp>
        <p:nvSpPr>
          <p:cNvPr id="8" name="Text Placeholder 2"/>
          <p:cNvSpPr>
            <a:spLocks noGrp="1"/>
          </p:cNvSpPr>
          <p:nvPr>
            <p:ph type="body" idx="1"/>
          </p:nvPr>
        </p:nvSpPr>
        <p:spPr>
          <a:xfrm>
            <a:off x="963084" y="2906713"/>
            <a:ext cx="10363200" cy="1500187"/>
          </a:xfrm>
        </p:spPr>
        <p:txBody>
          <a:bodyPr anchor="ctr"/>
          <a:lstStyle>
            <a:lvl1pPr marL="0" indent="0">
              <a:buNone/>
              <a:defRPr sz="20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9AED84BE-DEE8-4922-A631-83909435CF64}"/>
              </a:ext>
            </a:extLst>
          </p:cNvPr>
          <p:cNvSpPr>
            <a:spLocks noGrp="1"/>
          </p:cNvSpPr>
          <p:nvPr>
            <p:ph type="sldNum" sz="quarter" idx="10"/>
          </p:nvPr>
        </p:nvSpPr>
        <p:spPr/>
        <p:txBody>
          <a:bodyPr/>
          <a:lstStyle>
            <a:lvl1pPr>
              <a:defRPr/>
            </a:lvl1pPr>
          </a:lstStyle>
          <a:p>
            <a:pPr>
              <a:defRPr/>
            </a:pPr>
            <a:fld id="{890AF42A-DE6C-4639-86B5-E74663EA79AE}" type="slidenum">
              <a:rPr lang="en-US" altLang="en-US"/>
              <a:pPr>
                <a:defRPr/>
              </a:pPr>
              <a:t>‹#›</a:t>
            </a:fld>
          </a:p>
        </p:txBody>
      </p:sp>
      <p:sp>
        <p:nvSpPr>
          <p:cNvPr id="5" name="Footer Placeholder 4">
            <a:extLst>
              <a:ext uri="{FF2B5EF4-FFF2-40B4-BE49-F238E27FC236}">
                <a16:creationId xmlns:a16="http://schemas.microsoft.com/office/drawing/2014/main" id="{471AB77C-81DC-4209-A532-114FD6B7A9B7}"/>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2750863105"/>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72FC08CA-4C0C-473F-874C-819572420C6C}"/>
              </a:ext>
            </a:extLst>
          </p:cNvPr>
          <p:cNvSpPr>
            <a:spLocks noGrp="1"/>
          </p:cNvSpPr>
          <p:nvPr>
            <p:ph type="sldNum" sz="quarter" idx="10"/>
          </p:nvPr>
        </p:nvSpPr>
        <p:spPr/>
        <p:txBody>
          <a:bodyPr/>
          <a:lstStyle>
            <a:lvl1pPr>
              <a:defRPr/>
            </a:lvl1pPr>
          </a:lstStyle>
          <a:p>
            <a:pPr>
              <a:defRPr/>
            </a:pPr>
            <a:fld id="{80930345-49CC-413C-9EE8-316AEDBB6BFD}" type="slidenum">
              <a:rPr lang="en-US" altLang="en-US"/>
              <a:pPr>
                <a:defRPr/>
              </a:pPr>
              <a:t>‹#›</a:t>
            </a:fld>
          </a:p>
        </p:txBody>
      </p:sp>
      <p:sp>
        <p:nvSpPr>
          <p:cNvPr id="6" name="Footer Placeholder 4">
            <a:extLst>
              <a:ext uri="{FF2B5EF4-FFF2-40B4-BE49-F238E27FC236}">
                <a16:creationId xmlns:a16="http://schemas.microsoft.com/office/drawing/2014/main" id="{94903F69-AB80-4610-BF27-247059884ECD}"/>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334490502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FA35B14-7240-448C-953D-A2A65B4C98D1}"/>
              </a:ext>
            </a:extLst>
          </p:cNvPr>
          <p:cNvSpPr>
            <a:spLocks noGrp="1"/>
          </p:cNvSpPr>
          <p:nvPr>
            <p:ph type="sldNum" sz="quarter" idx="10"/>
          </p:nvPr>
        </p:nvSpPr>
        <p:spPr/>
        <p:txBody>
          <a:bodyPr/>
          <a:lstStyle>
            <a:lvl1pPr>
              <a:defRPr/>
            </a:lvl1pPr>
          </a:lstStyle>
          <a:p>
            <a:pPr>
              <a:defRPr/>
            </a:pPr>
            <a:fld id="{CC5604FF-09C2-49D4-9AA7-8AF633F7A8C1}" type="slidenum">
              <a:rPr lang="en-US" altLang="en-US"/>
              <a:pPr>
                <a:defRPr/>
              </a:pPr>
              <a:t>‹#›</a:t>
            </a:fld>
          </a:p>
        </p:txBody>
      </p:sp>
      <p:sp>
        <p:nvSpPr>
          <p:cNvPr id="8" name="Footer Placeholder 4">
            <a:extLst>
              <a:ext uri="{FF2B5EF4-FFF2-40B4-BE49-F238E27FC236}">
                <a16:creationId xmlns:a16="http://schemas.microsoft.com/office/drawing/2014/main" id="{15284A03-6C31-4A76-918B-E494E62E5403}"/>
              </a:ext>
            </a:extLst>
          </p:cNvPr>
          <p:cNvSpPr>
            <a:spLocks noGrp="1"/>
          </p:cNvSpPr>
          <p:nvPr>
            <p:ph type="ftr" sz="quarter" idx="11"/>
          </p:nvPr>
        </p:nvSpPr>
        <p:spPr>
          <a:xfrm>
            <a:off x="1320800" y="6415088"/>
            <a:ext cx="5080000" cy="366712"/>
          </a:xfrm>
        </p:spPr>
        <p:txBody>
          <a:bodyPr/>
          <a:lstStyle>
            <a:lvl1pPr algn="l">
              <a:defRPr sz="900" b="0">
                <a:solidFill>
                  <a:schemeClr val="bg1"/>
                </a:solidFill>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596110464"/>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02C2AF39-69B7-4C38-8898-81F5300EB23D}"/>
              </a:ext>
            </a:extLst>
          </p:cNvPr>
          <p:cNvSpPr>
            <a:spLocks noGrp="1"/>
          </p:cNvSpPr>
          <p:nvPr>
            <p:ph type="sldNum" sz="quarter" idx="10"/>
          </p:nvPr>
        </p:nvSpPr>
        <p:spPr/>
        <p:txBody>
          <a:bodyPr/>
          <a:lstStyle>
            <a:lvl1pPr>
              <a:defRPr/>
            </a:lvl1pPr>
          </a:lstStyle>
          <a:p>
            <a:pPr>
              <a:defRPr/>
            </a:pPr>
            <a:fld id="{EB846554-10DA-4ED6-957A-FF0A3FA0D3F8}" type="slidenum">
              <a:rPr lang="en-US" altLang="en-US"/>
              <a:pPr>
                <a:defRPr/>
              </a:pPr>
              <a:t>‹#›</a:t>
            </a:fld>
          </a:p>
        </p:txBody>
      </p:sp>
      <p:sp>
        <p:nvSpPr>
          <p:cNvPr id="8" name="Footer Placeholder 4">
            <a:extLst>
              <a:ext uri="{FF2B5EF4-FFF2-40B4-BE49-F238E27FC236}">
                <a16:creationId xmlns:a16="http://schemas.microsoft.com/office/drawing/2014/main" id="{47D01AC3-F9D7-4C79-AE60-7D8CE87135D7}"/>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3976952220"/>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683167B8-35C9-43F3-A281-DC06E54418B9}"/>
              </a:ext>
            </a:extLst>
          </p:cNvPr>
          <p:cNvSpPr>
            <a:spLocks noGrp="1"/>
          </p:cNvSpPr>
          <p:nvPr>
            <p:ph type="sldNum" sz="quarter" idx="10"/>
          </p:nvPr>
        </p:nvSpPr>
        <p:spPr/>
        <p:txBody>
          <a:bodyPr/>
          <a:lstStyle>
            <a:lvl1pPr>
              <a:defRPr/>
            </a:lvl1pPr>
          </a:lstStyle>
          <a:p>
            <a:pPr>
              <a:defRPr/>
            </a:pPr>
            <a:fld id="{CDFE01FD-77A9-4378-9188-D85CFCC453C8}" type="slidenum">
              <a:rPr lang="en-US" altLang="en-US"/>
              <a:pPr>
                <a:defRPr/>
              </a:pPr>
              <a:t>‹#›</a:t>
            </a:fld>
          </a:p>
        </p:txBody>
      </p:sp>
      <p:sp>
        <p:nvSpPr>
          <p:cNvPr id="4" name="Footer Placeholder 4">
            <a:extLst>
              <a:ext uri="{FF2B5EF4-FFF2-40B4-BE49-F238E27FC236}">
                <a16:creationId xmlns:a16="http://schemas.microsoft.com/office/drawing/2014/main" id="{02192B3B-433D-4111-AC36-952C340144E7}"/>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3774131899"/>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Slide Number Placeholder 3">
            <a:extLst>
              <a:ext uri="{FF2B5EF4-FFF2-40B4-BE49-F238E27FC236}">
                <a16:creationId xmlns:a16="http://schemas.microsoft.com/office/drawing/2014/main" id="{CCF7AB7C-1C03-4C82-8D3D-5ACCF68F2377}"/>
              </a:ext>
            </a:extLst>
          </p:cNvPr>
          <p:cNvSpPr>
            <a:spLocks noGrp="1"/>
          </p:cNvSpPr>
          <p:nvPr>
            <p:ph type="sldNum" sz="quarter" idx="10"/>
          </p:nvPr>
        </p:nvSpPr>
        <p:spPr/>
        <p:txBody>
          <a:bodyPr/>
          <a:lstStyle>
            <a:lvl1pPr>
              <a:defRPr/>
            </a:lvl1pPr>
          </a:lstStyle>
          <a:p>
            <a:pPr>
              <a:defRPr/>
            </a:pPr>
            <a:fld id="{8C4AA135-DC61-43BD-8984-8BA3B2FE7D56}" type="slidenum">
              <a:rPr lang="en-US" altLang="en-US"/>
              <a:pPr>
                <a:defRPr/>
              </a:pPr>
              <a:t>‹#›</a:t>
            </a:fld>
          </a:p>
        </p:txBody>
      </p:sp>
      <p:sp>
        <p:nvSpPr>
          <p:cNvPr id="3" name="Footer Placeholder 4">
            <a:extLst>
              <a:ext uri="{FF2B5EF4-FFF2-40B4-BE49-F238E27FC236}">
                <a16:creationId xmlns:a16="http://schemas.microsoft.com/office/drawing/2014/main" id="{E1C56A41-AD62-44E9-88E8-1A70975CE1A3}"/>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193469507"/>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04F192F7-CF3B-4EB2-BA5E-47AA078436AB}"/>
              </a:ext>
            </a:extLst>
          </p:cNvPr>
          <p:cNvSpPr>
            <a:spLocks noGrp="1"/>
          </p:cNvSpPr>
          <p:nvPr>
            <p:ph type="sldNum" sz="quarter" idx="10"/>
          </p:nvPr>
        </p:nvSpPr>
        <p:spPr/>
        <p:txBody>
          <a:bodyPr/>
          <a:lstStyle>
            <a:lvl1pPr>
              <a:defRPr/>
            </a:lvl1pPr>
          </a:lstStyle>
          <a:p>
            <a:pPr>
              <a:defRPr/>
            </a:pPr>
            <a:fld id="{FEC4C5D1-B6C7-4F47-83A4-F15110472903}" type="slidenum">
              <a:rPr lang="en-US" altLang="en-US"/>
              <a:pPr>
                <a:defRPr/>
              </a:pPr>
              <a:t>‹#›</a:t>
            </a:fld>
          </a:p>
        </p:txBody>
      </p:sp>
      <p:sp>
        <p:nvSpPr>
          <p:cNvPr id="6" name="Footer Placeholder 4">
            <a:extLst>
              <a:ext uri="{FF2B5EF4-FFF2-40B4-BE49-F238E27FC236}">
                <a16:creationId xmlns:a16="http://schemas.microsoft.com/office/drawing/2014/main" id="{03112046-BBB3-4E3C-88C9-688E4A7120CD}"/>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2442286699"/>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69EB675F-910D-4F71-B7D8-C738CD6D0BEF}"/>
              </a:ext>
            </a:extLst>
          </p:cNvPr>
          <p:cNvSpPr>
            <a:spLocks noGrp="1"/>
          </p:cNvSpPr>
          <p:nvPr>
            <p:ph type="sldNum" sz="quarter" idx="10"/>
          </p:nvPr>
        </p:nvSpPr>
        <p:spPr/>
        <p:txBody>
          <a:bodyPr/>
          <a:lstStyle>
            <a:lvl1pPr>
              <a:defRPr/>
            </a:lvl1pPr>
          </a:lstStyle>
          <a:p>
            <a:pPr>
              <a:defRPr/>
            </a:pPr>
            <a:fld id="{490DC897-92AF-4D53-8032-FD2E9D2A90CA}" type="slidenum">
              <a:rPr lang="en-US" altLang="en-US"/>
              <a:pPr>
                <a:defRPr/>
              </a:pPr>
              <a:t>‹#›</a:t>
            </a:fld>
          </a:p>
        </p:txBody>
      </p:sp>
      <p:sp>
        <p:nvSpPr>
          <p:cNvPr id="6" name="Footer Placeholder 4">
            <a:extLst>
              <a:ext uri="{FF2B5EF4-FFF2-40B4-BE49-F238E27FC236}">
                <a16:creationId xmlns:a16="http://schemas.microsoft.com/office/drawing/2014/main" id="{2D8037E8-9252-4B3B-944B-9FE2DE9E3801}"/>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4250520480"/>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Section Title Slide">
    <p:spTree>
      <p:nvGrpSpPr>
        <p:cNvPr id="1" name=""/>
        <p:cNvGrpSpPr/>
        <p:nvPr/>
      </p:nvGrpSpPr>
      <p:grpSpPr>
        <a:xfrm>
          <a:off x="0" y="0"/>
          <a: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C044270C-78B0-4A6A-A60B-7B2769C51B88}"/>
              </a:ext>
            </a:extLst>
          </p:cNvPr>
          <p:cNvSpPr>
            <a:spLocks noGrp="1"/>
          </p:cNvSpPr>
          <p:nvPr>
            <p:ph type="sldNum" sz="quarter" idx="10"/>
          </p:nvPr>
        </p:nvSpPr>
        <p:spPr/>
        <p:txBody>
          <a:bodyPr/>
          <a:lstStyle>
            <a:lvl1pPr>
              <a:defRPr/>
            </a:lvl1pPr>
          </a:lstStyle>
          <a:p>
            <a:pPr>
              <a:defRPr/>
            </a:pPr>
            <a:fld id="{DBA6477E-BB02-41A1-ADFC-A83DD5A01E91}" type="slidenum">
              <a:rPr lang="en-US" altLang="en-US"/>
              <a:pPr>
                <a:defRPr/>
              </a:pPr>
              <a:t>‹#›</a:t>
            </a:fld>
          </a:p>
        </p:txBody>
      </p:sp>
      <p:sp>
        <p:nvSpPr>
          <p:cNvPr id="5" name="Footer Placeholder 4">
            <a:extLst>
              <a:ext uri="{FF2B5EF4-FFF2-40B4-BE49-F238E27FC236}">
                <a16:creationId xmlns:a16="http://schemas.microsoft.com/office/drawing/2014/main" id="{A6E19132-D17A-4BE1-8F1A-E1492B7576ED}"/>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183079451"/>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82D57A2-1172-47FA-886D-2E41CFA475A0}"/>
              </a:ext>
            </a:extLst>
          </p:cNvPr>
          <p:cNvSpPr>
            <a:spLocks noGrp="1"/>
          </p:cNvSpPr>
          <p:nvPr>
            <p:ph type="sldNum" sz="quarter" idx="10"/>
          </p:nvPr>
        </p:nvSpPr>
        <p:spPr/>
        <p:txBody>
          <a:bodyPr/>
          <a:lstStyle>
            <a:lvl1pPr>
              <a:defRPr/>
            </a:lvl1pPr>
          </a:lstStyle>
          <a:p>
            <a:pPr>
              <a:defRPr/>
            </a:pPr>
            <a:fld id="{B57072A0-1956-4B41-B621-237B6BB06C43}" type="slidenum">
              <a:rPr lang="en-US" altLang="en-US"/>
              <a:pPr>
                <a:defRPr/>
              </a:pPr>
              <a:t>‹#›</a:t>
            </a:fld>
          </a:p>
        </p:txBody>
      </p:sp>
      <p:sp>
        <p:nvSpPr>
          <p:cNvPr id="5" name="Footer Placeholder 4">
            <a:extLst>
              <a:ext uri="{FF2B5EF4-FFF2-40B4-BE49-F238E27FC236}">
                <a16:creationId xmlns:a16="http://schemas.microsoft.com/office/drawing/2014/main" id="{C5632548-7411-4814-AF78-D8B2A72439BD}"/>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1982264680"/>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Section Header">
    <p:spTree>
      <p:nvGrpSpPr>
        <p:cNvPr id="1" name=""/>
        <p:cNvGrpSpPr/>
        <p:nvPr/>
      </p:nvGrpSpPr>
      <p:grpSpPr>
        <a:xfrm>
          <a:off x="0" y="0"/>
          <a:ext cx="0" cy="0"/>
        </a:xfrm>
      </p:grpSpPr>
      <p:sp>
        <p:nvSpPr>
          <p:cNvPr id="7" name="Title 1"/>
          <p:cNvSpPr>
            <a:spLocks noGrp="1"/>
          </p:cNvSpPr>
          <p:nvPr>
            <p:ph type="title"/>
          </p:nvPr>
        </p:nvSpPr>
        <p:spPr>
          <a:xfrm>
            <a:off x="963084" y="1533526"/>
            <a:ext cx="10363200" cy="1362075"/>
          </a:xfrm>
        </p:spPr>
        <p:txBody>
          <a:bodyPr anchor="t"/>
          <a:lstStyle>
            <a:lvl1pPr algn="l">
              <a:defRPr sz="4000" b="1" cap="all"/>
            </a:lvl1pPr>
          </a:lstStyle>
          <a:p>
            <a:r>
              <a:rPr lang="en-US"/>
              <a:t>Click to edit Master title style</a:t>
            </a:r>
          </a:p>
        </p:txBody>
      </p:sp>
      <p:sp>
        <p:nvSpPr>
          <p:cNvPr id="8" name="Text Placeholder 2"/>
          <p:cNvSpPr>
            <a:spLocks noGrp="1"/>
          </p:cNvSpPr>
          <p:nvPr>
            <p:ph type="body" idx="1"/>
          </p:nvPr>
        </p:nvSpPr>
        <p:spPr>
          <a:xfrm>
            <a:off x="963084" y="2906713"/>
            <a:ext cx="10363200" cy="1500187"/>
          </a:xfrm>
        </p:spPr>
        <p:txBody>
          <a:bodyPr anchor="ct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1A34EAE-320D-41A1-B673-C26F73DCBC04}"/>
              </a:ext>
            </a:extLst>
          </p:cNvPr>
          <p:cNvSpPr>
            <a:spLocks noGrp="1"/>
          </p:cNvSpPr>
          <p:nvPr>
            <p:ph type="sldNum" sz="quarter" idx="10"/>
          </p:nvPr>
        </p:nvSpPr>
        <p:spPr/>
        <p:txBody>
          <a:bodyPr/>
          <a:lstStyle>
            <a:lvl1pPr>
              <a:defRPr/>
            </a:lvl1pPr>
          </a:lstStyle>
          <a:p>
            <a:pPr>
              <a:defRPr/>
            </a:pPr>
            <a:fld id="{3743A958-3A3F-4220-A5F9-4DDD7D145A11}" type="slidenum">
              <a:rPr lang="en-US" altLang="en-US"/>
              <a:pPr>
                <a:defRPr/>
              </a:pPr>
              <a:t>‹#›</a:t>
            </a:fld>
          </a:p>
        </p:txBody>
      </p:sp>
      <p:sp>
        <p:nvSpPr>
          <p:cNvPr id="5" name="Footer Placeholder 4">
            <a:extLst>
              <a:ext uri="{FF2B5EF4-FFF2-40B4-BE49-F238E27FC236}">
                <a16:creationId xmlns:a16="http://schemas.microsoft.com/office/drawing/2014/main" id="{EF2C2677-1DFC-40F1-AB39-7519347C62CD}"/>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3890301071"/>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B2BAA8DA-6484-4EC9-BBE6-0E4B7560BBD6}"/>
              </a:ext>
            </a:extLst>
          </p:cNvPr>
          <p:cNvSpPr>
            <a:spLocks noGrp="1"/>
          </p:cNvSpPr>
          <p:nvPr>
            <p:ph type="sldNum" sz="quarter" idx="10"/>
          </p:nvPr>
        </p:nvSpPr>
        <p:spPr/>
        <p:txBody>
          <a:bodyPr/>
          <a:lstStyle>
            <a:lvl1pPr>
              <a:defRPr/>
            </a:lvl1pPr>
          </a:lstStyle>
          <a:p>
            <a:pPr>
              <a:defRPr/>
            </a:pPr>
            <a:fld id="{990A885F-820F-4C96-B2EF-2E094E7524E5}" type="slidenum">
              <a:rPr lang="en-US" altLang="en-US"/>
              <a:pPr>
                <a:defRPr/>
              </a:pPr>
              <a:t>‹#›</a:t>
            </a:fld>
          </a:p>
        </p:txBody>
      </p:sp>
      <p:sp>
        <p:nvSpPr>
          <p:cNvPr id="6" name="Footer Placeholder 4">
            <a:extLst>
              <a:ext uri="{FF2B5EF4-FFF2-40B4-BE49-F238E27FC236}">
                <a16:creationId xmlns:a16="http://schemas.microsoft.com/office/drawing/2014/main" id="{4D49D378-F6C9-4720-AF0B-0AF77046E99F}"/>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215344226"/>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54DAE927-623F-478B-A6E9-03D1811C4E39}"/>
              </a:ext>
            </a:extLst>
          </p:cNvPr>
          <p:cNvSpPr>
            <a:spLocks noGrp="1"/>
          </p:cNvSpPr>
          <p:nvPr>
            <p:ph type="sldNum" sz="quarter" idx="10"/>
          </p:nvPr>
        </p:nvSpPr>
        <p:spPr/>
        <p:txBody>
          <a:bodyPr/>
          <a:lstStyle>
            <a:lvl1pPr>
              <a:defRPr/>
            </a:lvl1pPr>
          </a:lstStyle>
          <a:p>
            <a:pPr>
              <a:defRPr/>
            </a:pPr>
            <a:fld id="{438DEA59-B9E4-4A16-9E86-61FAC5A26E69}" type="slidenum">
              <a:rPr lang="en-US" altLang="en-US"/>
              <a:pPr>
                <a:defRPr/>
              </a:pPr>
              <a:t>‹#›</a:t>
            </a:fld>
          </a:p>
        </p:txBody>
      </p:sp>
      <p:sp>
        <p:nvSpPr>
          <p:cNvPr id="8" name="Footer Placeholder 4">
            <a:extLst>
              <a:ext uri="{FF2B5EF4-FFF2-40B4-BE49-F238E27FC236}">
                <a16:creationId xmlns:a16="http://schemas.microsoft.com/office/drawing/2014/main" id="{9EEA5DD9-5100-47CB-A9AA-94A458084724}"/>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188532331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329B0CC-1BD1-4813-8CE8-E7356BA9C6E6}"/>
              </a:ext>
            </a:extLst>
          </p:cNvPr>
          <p:cNvSpPr>
            <a:spLocks noGrp="1"/>
          </p:cNvSpPr>
          <p:nvPr>
            <p:ph type="sldNum" sz="quarter" idx="10"/>
          </p:nvPr>
        </p:nvSpPr>
        <p:spPr/>
        <p:txBody>
          <a:bodyPr/>
          <a:lstStyle>
            <a:lvl1pPr>
              <a:defRPr/>
            </a:lvl1pPr>
          </a:lstStyle>
          <a:p>
            <a:pPr>
              <a:defRPr/>
            </a:pPr>
            <a:fld id="{280ADA0D-BA39-4B00-A06A-6C270146A790}" type="slidenum">
              <a:rPr lang="en-US" altLang="en-US"/>
              <a:pPr>
                <a:defRPr/>
              </a:pPr>
              <a:t>‹#›</a:t>
            </a:fld>
          </a:p>
        </p:txBody>
      </p:sp>
      <p:sp>
        <p:nvSpPr>
          <p:cNvPr id="4" name="Footer Placeholder 4">
            <a:extLst>
              <a:ext uri="{FF2B5EF4-FFF2-40B4-BE49-F238E27FC236}">
                <a16:creationId xmlns:a16="http://schemas.microsoft.com/office/drawing/2014/main" id="{69E81DBB-2980-4D0B-B485-9D6EF0AB3BCE}"/>
              </a:ext>
            </a:extLst>
          </p:cNvPr>
          <p:cNvSpPr>
            <a:spLocks noGrp="1"/>
          </p:cNvSpPr>
          <p:nvPr>
            <p:ph type="ftr" sz="quarter" idx="11"/>
          </p:nvPr>
        </p:nvSpPr>
        <p:spPr>
          <a:xfrm>
            <a:off x="1320800" y="6415088"/>
            <a:ext cx="4876800" cy="366712"/>
          </a:xfrm>
        </p:spPr>
        <p:txBody>
          <a:bodyPr/>
          <a:lstStyle>
            <a:lvl1pPr algn="l">
              <a:defRPr sz="900" b="0">
                <a:solidFill>
                  <a:schemeClr val="bg1"/>
                </a:solidFill>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448170065"/>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D586F336-AFCF-41DE-9813-73C7BD2FF314}"/>
              </a:ext>
            </a:extLst>
          </p:cNvPr>
          <p:cNvSpPr>
            <a:spLocks noGrp="1"/>
          </p:cNvSpPr>
          <p:nvPr>
            <p:ph type="sldNum" sz="quarter" idx="10"/>
          </p:nvPr>
        </p:nvSpPr>
        <p:spPr/>
        <p:txBody>
          <a:bodyPr/>
          <a:lstStyle>
            <a:lvl1pPr>
              <a:defRPr/>
            </a:lvl1pPr>
          </a:lstStyle>
          <a:p>
            <a:pPr>
              <a:defRPr/>
            </a:pPr>
            <a:fld id="{84294435-003C-4A0A-AF10-16C0034E751F}" type="slidenum">
              <a:rPr lang="en-US" altLang="en-US"/>
              <a:pPr>
                <a:defRPr/>
              </a:pPr>
              <a:t>‹#›</a:t>
            </a:fld>
          </a:p>
        </p:txBody>
      </p:sp>
      <p:sp>
        <p:nvSpPr>
          <p:cNvPr id="4" name="Footer Placeholder 4">
            <a:extLst>
              <a:ext uri="{FF2B5EF4-FFF2-40B4-BE49-F238E27FC236}">
                <a16:creationId xmlns:a16="http://schemas.microsoft.com/office/drawing/2014/main" id="{0A8C61E6-9EED-4B69-BA99-72970B1804F2}"/>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955348904"/>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Slide Number Placeholder 3">
            <a:extLst>
              <a:ext uri="{FF2B5EF4-FFF2-40B4-BE49-F238E27FC236}">
                <a16:creationId xmlns:a16="http://schemas.microsoft.com/office/drawing/2014/main" id="{2F6AB940-3320-47A9-A6EE-A31C142F03C5}"/>
              </a:ext>
            </a:extLst>
          </p:cNvPr>
          <p:cNvSpPr>
            <a:spLocks noGrp="1"/>
          </p:cNvSpPr>
          <p:nvPr>
            <p:ph type="sldNum" sz="quarter" idx="10"/>
          </p:nvPr>
        </p:nvSpPr>
        <p:spPr/>
        <p:txBody>
          <a:bodyPr/>
          <a:lstStyle>
            <a:lvl1pPr>
              <a:defRPr/>
            </a:lvl1pPr>
          </a:lstStyle>
          <a:p>
            <a:pPr>
              <a:defRPr/>
            </a:pPr>
            <a:fld id="{8B5ED48E-B263-45F5-A1A0-8B5BB96B7158}" type="slidenum">
              <a:rPr lang="en-US" altLang="en-US"/>
              <a:pPr>
                <a:defRPr/>
              </a:pPr>
              <a:t>‹#›</a:t>
            </a:fld>
          </a:p>
        </p:txBody>
      </p:sp>
      <p:sp>
        <p:nvSpPr>
          <p:cNvPr id="3" name="Footer Placeholder 4">
            <a:extLst>
              <a:ext uri="{FF2B5EF4-FFF2-40B4-BE49-F238E27FC236}">
                <a16:creationId xmlns:a16="http://schemas.microsoft.com/office/drawing/2014/main" id="{E95FA66B-2D96-4361-8F56-C62680E4C08A}"/>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805020092"/>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B6896F7F-773E-4D40-A189-C071B5CE2483}"/>
              </a:ext>
            </a:extLst>
          </p:cNvPr>
          <p:cNvSpPr>
            <a:spLocks noGrp="1"/>
          </p:cNvSpPr>
          <p:nvPr>
            <p:ph type="sldNum" sz="quarter" idx="10"/>
          </p:nvPr>
        </p:nvSpPr>
        <p:spPr/>
        <p:txBody>
          <a:bodyPr/>
          <a:lstStyle>
            <a:lvl1pPr>
              <a:defRPr/>
            </a:lvl1pPr>
          </a:lstStyle>
          <a:p>
            <a:pPr>
              <a:defRPr/>
            </a:pPr>
            <a:fld id="{C0618861-E1CF-4ED3-80F3-4CD410899918}" type="slidenum">
              <a:rPr lang="en-US" altLang="en-US"/>
              <a:pPr>
                <a:defRPr/>
              </a:pPr>
              <a:t>‹#›</a:t>
            </a:fld>
          </a:p>
        </p:txBody>
      </p:sp>
      <p:sp>
        <p:nvSpPr>
          <p:cNvPr id="6" name="Footer Placeholder 4">
            <a:extLst>
              <a:ext uri="{FF2B5EF4-FFF2-40B4-BE49-F238E27FC236}">
                <a16:creationId xmlns:a16="http://schemas.microsoft.com/office/drawing/2014/main" id="{000253DA-8BB9-418F-898B-4E00D5336591}"/>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836777025"/>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9E819CA0-C325-46F6-B9CC-73A4271EBFD2}"/>
              </a:ext>
            </a:extLst>
          </p:cNvPr>
          <p:cNvSpPr>
            <a:spLocks noGrp="1"/>
          </p:cNvSpPr>
          <p:nvPr>
            <p:ph type="sldNum" sz="quarter" idx="10"/>
          </p:nvPr>
        </p:nvSpPr>
        <p:spPr/>
        <p:txBody>
          <a:bodyPr/>
          <a:lstStyle>
            <a:lvl1pPr>
              <a:defRPr/>
            </a:lvl1pPr>
          </a:lstStyle>
          <a:p>
            <a:pPr>
              <a:defRPr/>
            </a:pPr>
            <a:fld id="{5F2E3DB6-3FA1-4B06-893E-617E64F6CD80}" type="slidenum">
              <a:rPr lang="en-US" altLang="en-US"/>
              <a:pPr>
                <a:defRPr/>
              </a:pPr>
              <a:t>‹#›</a:t>
            </a:fld>
          </a:p>
        </p:txBody>
      </p:sp>
      <p:sp>
        <p:nvSpPr>
          <p:cNvPr id="6" name="Footer Placeholder 4">
            <a:extLst>
              <a:ext uri="{FF2B5EF4-FFF2-40B4-BE49-F238E27FC236}">
                <a16:creationId xmlns:a16="http://schemas.microsoft.com/office/drawing/2014/main" id="{6AC89718-239C-4370-B16F-5043674B97FB}"/>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683631846"/>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Section Title Slide">
    <p:spTree>
      <p:nvGrpSpPr>
        <p:cNvPr id="1" name=""/>
        <p:cNvGrpSpPr/>
        <p:nvPr/>
      </p:nvGrpSpPr>
      <p:grpSpPr>
        <a:xfrm>
          <a:off x="0" y="0"/>
          <a: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2847FDB1-059A-4F27-A915-37EEA413C143}"/>
              </a:ext>
            </a:extLst>
          </p:cNvPr>
          <p:cNvSpPr>
            <a:spLocks noGrp="1"/>
          </p:cNvSpPr>
          <p:nvPr>
            <p:ph type="sldNum" sz="quarter" idx="10"/>
          </p:nvPr>
        </p:nvSpPr>
        <p:spPr/>
        <p:txBody>
          <a:bodyPr/>
          <a:lstStyle>
            <a:lvl1pPr>
              <a:defRPr/>
            </a:lvl1pPr>
          </a:lstStyle>
          <a:p>
            <a:pPr>
              <a:defRPr/>
            </a:pPr>
            <a:fld id="{B95A2917-11EF-4A35-B1ED-82053F6849EF}" type="slidenum">
              <a:rPr lang="en-US" altLang="en-US"/>
              <a:pPr>
                <a:defRPr/>
              </a:pPr>
              <a:t>‹#›</a:t>
            </a:fld>
          </a:p>
        </p:txBody>
      </p:sp>
      <p:sp>
        <p:nvSpPr>
          <p:cNvPr id="5" name="Footer Placeholder 4">
            <a:extLst>
              <a:ext uri="{FF2B5EF4-FFF2-40B4-BE49-F238E27FC236}">
                <a16:creationId xmlns:a16="http://schemas.microsoft.com/office/drawing/2014/main" id="{CDDE6C26-9AF0-43FC-B410-439D03BCEBC7}"/>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4118509172"/>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5B5F9BF-4083-4EAD-B3AD-6E02D258AD56}"/>
              </a:ext>
            </a:extLst>
          </p:cNvPr>
          <p:cNvSpPr>
            <a:spLocks noGrp="1"/>
          </p:cNvSpPr>
          <p:nvPr>
            <p:ph type="sldNum" sz="quarter" idx="10"/>
          </p:nvPr>
        </p:nvSpPr>
        <p:spPr/>
        <p:txBody>
          <a:bodyPr/>
          <a:lstStyle>
            <a:lvl1pPr>
              <a:defRPr/>
            </a:lvl1pPr>
          </a:lstStyle>
          <a:p>
            <a:pPr>
              <a:defRPr/>
            </a:pPr>
            <a:fld id="{DB5C0BCB-3DF4-4959-AEBF-43FF19C47A1D}" type="slidenum">
              <a:rPr lang="en-US" altLang="en-US"/>
              <a:pPr>
                <a:defRPr/>
              </a:pPr>
              <a:t>‹#›</a:t>
            </a:fld>
          </a:p>
        </p:txBody>
      </p:sp>
      <p:sp>
        <p:nvSpPr>
          <p:cNvPr id="5" name="Footer Placeholder 4">
            <a:extLst>
              <a:ext uri="{FF2B5EF4-FFF2-40B4-BE49-F238E27FC236}">
                <a16:creationId xmlns:a16="http://schemas.microsoft.com/office/drawing/2014/main" id="{1D51A193-B23E-48B6-9C04-1FCA2C0ABEAC}"/>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515047352"/>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Section Header">
    <p:spTree>
      <p:nvGrpSpPr>
        <p:cNvPr id="1" name=""/>
        <p:cNvGrpSpPr/>
        <p:nvPr/>
      </p:nvGrpSpPr>
      <p:grpSpPr>
        <a:xfrm>
          <a:off x="0" y="0"/>
          <a:ext cx="0" cy="0"/>
        </a:xfrm>
      </p:grpSpPr>
      <p:sp>
        <p:nvSpPr>
          <p:cNvPr id="7" name="Title 1"/>
          <p:cNvSpPr>
            <a:spLocks noGrp="1"/>
          </p:cNvSpPr>
          <p:nvPr>
            <p:ph type="title"/>
          </p:nvPr>
        </p:nvSpPr>
        <p:spPr>
          <a:xfrm>
            <a:off x="963084" y="1533526"/>
            <a:ext cx="10363200" cy="1362075"/>
          </a:xfrm>
        </p:spPr>
        <p:txBody>
          <a:bodyPr anchor="t"/>
          <a:lstStyle>
            <a:lvl1pPr algn="l">
              <a:defRPr sz="4000" b="1" cap="all"/>
            </a:lvl1pPr>
          </a:lstStyle>
          <a:p>
            <a:r>
              <a:rPr lang="en-US"/>
              <a:t>Click to edit Master title style</a:t>
            </a:r>
          </a:p>
        </p:txBody>
      </p:sp>
      <p:sp>
        <p:nvSpPr>
          <p:cNvPr id="8" name="Text Placeholder 2"/>
          <p:cNvSpPr>
            <a:spLocks noGrp="1"/>
          </p:cNvSpPr>
          <p:nvPr>
            <p:ph type="body" idx="1"/>
          </p:nvPr>
        </p:nvSpPr>
        <p:spPr>
          <a:xfrm>
            <a:off x="963084" y="2906713"/>
            <a:ext cx="10363200" cy="1500187"/>
          </a:xfrm>
        </p:spPr>
        <p:txBody>
          <a:bodyPr anchor="ct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4B3684FC-4247-4467-8C77-3F03985271DD}"/>
              </a:ext>
            </a:extLst>
          </p:cNvPr>
          <p:cNvSpPr>
            <a:spLocks noGrp="1"/>
          </p:cNvSpPr>
          <p:nvPr>
            <p:ph type="sldNum" sz="quarter" idx="10"/>
          </p:nvPr>
        </p:nvSpPr>
        <p:spPr/>
        <p:txBody>
          <a:bodyPr/>
          <a:lstStyle>
            <a:lvl1pPr>
              <a:defRPr/>
            </a:lvl1pPr>
          </a:lstStyle>
          <a:p>
            <a:pPr>
              <a:defRPr/>
            </a:pPr>
            <a:fld id="{09E3F3BC-91EC-4F34-814D-895060BD5AE9}" type="slidenum">
              <a:rPr lang="en-US" altLang="en-US"/>
              <a:pPr>
                <a:defRPr/>
              </a:pPr>
              <a:t>‹#›</a:t>
            </a:fld>
          </a:p>
        </p:txBody>
      </p:sp>
      <p:sp>
        <p:nvSpPr>
          <p:cNvPr id="5" name="Footer Placeholder 4">
            <a:extLst>
              <a:ext uri="{FF2B5EF4-FFF2-40B4-BE49-F238E27FC236}">
                <a16:creationId xmlns:a16="http://schemas.microsoft.com/office/drawing/2014/main" id="{D1AE519E-2701-43CD-AD9D-77E9C596F53F}"/>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1474268060"/>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2E84569F-C546-4637-B999-D5C1E26A308F}"/>
              </a:ext>
            </a:extLst>
          </p:cNvPr>
          <p:cNvSpPr>
            <a:spLocks noGrp="1"/>
          </p:cNvSpPr>
          <p:nvPr>
            <p:ph type="sldNum" sz="quarter" idx="10"/>
          </p:nvPr>
        </p:nvSpPr>
        <p:spPr/>
        <p:txBody>
          <a:bodyPr/>
          <a:lstStyle>
            <a:lvl1pPr>
              <a:defRPr/>
            </a:lvl1pPr>
          </a:lstStyle>
          <a:p>
            <a:pPr>
              <a:defRPr/>
            </a:pPr>
            <a:fld id="{27644858-3503-4522-A699-BF7F623BA2C9}" type="slidenum">
              <a:rPr lang="en-US" altLang="en-US"/>
              <a:pPr>
                <a:defRPr/>
              </a:pPr>
              <a:t>‹#›</a:t>
            </a:fld>
          </a:p>
        </p:txBody>
      </p:sp>
      <p:sp>
        <p:nvSpPr>
          <p:cNvPr id="6" name="Footer Placeholder 4">
            <a:extLst>
              <a:ext uri="{FF2B5EF4-FFF2-40B4-BE49-F238E27FC236}">
                <a16:creationId xmlns:a16="http://schemas.microsoft.com/office/drawing/2014/main" id="{F6CA3723-1614-407C-A4C0-B3F2219C07CF}"/>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784217189"/>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6009B118-866E-417B-B93F-200D394674B8}"/>
              </a:ext>
            </a:extLst>
          </p:cNvPr>
          <p:cNvSpPr>
            <a:spLocks noGrp="1"/>
          </p:cNvSpPr>
          <p:nvPr>
            <p:ph type="sldNum" sz="quarter" idx="10"/>
          </p:nvPr>
        </p:nvSpPr>
        <p:spPr/>
        <p:txBody>
          <a:bodyPr/>
          <a:lstStyle>
            <a:lvl1pPr>
              <a:defRPr/>
            </a:lvl1pPr>
          </a:lstStyle>
          <a:p>
            <a:pPr>
              <a:defRPr/>
            </a:pPr>
            <a:fld id="{C9B279BD-795D-4A86-BC5B-22B7F02228E7}" type="slidenum">
              <a:rPr lang="en-US" altLang="en-US"/>
              <a:pPr>
                <a:defRPr/>
              </a:pPr>
              <a:t>‹#›</a:t>
            </a:fld>
          </a:p>
        </p:txBody>
      </p:sp>
      <p:sp>
        <p:nvSpPr>
          <p:cNvPr id="8" name="Footer Placeholder 4">
            <a:extLst>
              <a:ext uri="{FF2B5EF4-FFF2-40B4-BE49-F238E27FC236}">
                <a16:creationId xmlns:a16="http://schemas.microsoft.com/office/drawing/2014/main" id="{F781FE8E-2F17-4C6E-95B5-C7363B69B6AF}"/>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3860723436"/>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3046C733-531C-4EEC-8FC9-CDB195A25D3F}"/>
              </a:ext>
            </a:extLst>
          </p:cNvPr>
          <p:cNvSpPr>
            <a:spLocks noGrp="1"/>
          </p:cNvSpPr>
          <p:nvPr>
            <p:ph type="sldNum" sz="quarter" idx="10"/>
          </p:nvPr>
        </p:nvSpPr>
        <p:spPr/>
        <p:txBody>
          <a:bodyPr/>
          <a:lstStyle>
            <a:lvl1pPr>
              <a:defRPr/>
            </a:lvl1pPr>
          </a:lstStyle>
          <a:p>
            <a:pPr>
              <a:defRPr/>
            </a:pPr>
            <a:fld id="{1DE261D3-C337-44B8-A4CB-20E9E19FEF05}" type="slidenum">
              <a:rPr lang="en-US" altLang="en-US"/>
              <a:pPr>
                <a:defRPr/>
              </a:pPr>
              <a:t>‹#›</a:t>
            </a:fld>
          </a:p>
        </p:txBody>
      </p:sp>
      <p:sp>
        <p:nvSpPr>
          <p:cNvPr id="4" name="Footer Placeholder 4">
            <a:extLst>
              <a:ext uri="{FF2B5EF4-FFF2-40B4-BE49-F238E27FC236}">
                <a16:creationId xmlns:a16="http://schemas.microsoft.com/office/drawing/2014/main" id="{154BF152-7D05-4FA0-8E71-694E24EA85FE}"/>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24389698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FB2699BC-FE43-4698-9620-C4E057BF8D45}"/>
              </a:ext>
            </a:extLst>
          </p:cNvPr>
          <p:cNvSpPr>
            <a:spLocks noGrp="1"/>
          </p:cNvSpPr>
          <p:nvPr>
            <p:ph type="sldNum" sz="quarter" idx="10"/>
          </p:nvPr>
        </p:nvSpPr>
        <p:spPr/>
        <p:txBody>
          <a:bodyPr/>
          <a:lstStyle>
            <a:lvl1pPr>
              <a:defRPr/>
            </a:lvl1pPr>
          </a:lstStyle>
          <a:p>
            <a:pPr>
              <a:defRPr/>
            </a:pPr>
            <a:fld id="{F10E7FF0-ABB2-4B5F-B002-0573C90A28A3}" type="slidenum">
              <a:rPr lang="en-US" altLang="en-US"/>
              <a:pPr>
                <a:defRPr/>
              </a:pPr>
              <a:t>‹#›</a:t>
            </a:fld>
          </a:p>
        </p:txBody>
      </p:sp>
      <p:sp>
        <p:nvSpPr>
          <p:cNvPr id="3" name="Footer Placeholder 4">
            <a:extLst>
              <a:ext uri="{FF2B5EF4-FFF2-40B4-BE49-F238E27FC236}">
                <a16:creationId xmlns:a16="http://schemas.microsoft.com/office/drawing/2014/main" id="{28DE1713-B791-432B-8CFA-5E65AD65A2F0}"/>
              </a:ext>
            </a:extLst>
          </p:cNvPr>
          <p:cNvSpPr>
            <a:spLocks noGrp="1"/>
          </p:cNvSpPr>
          <p:nvPr>
            <p:ph type="ftr" sz="quarter" idx="11"/>
          </p:nvPr>
        </p:nvSpPr>
        <p:spPr>
          <a:xfrm>
            <a:off x="1320800" y="6415088"/>
            <a:ext cx="4978400" cy="366712"/>
          </a:xfrm>
        </p:spPr>
        <p:txBody>
          <a:bodyPr/>
          <a:lstStyle>
            <a:lvl1pPr algn="l">
              <a:defRPr sz="900" b="0">
                <a:solidFill>
                  <a:schemeClr val="bg1"/>
                </a:solidFill>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1689386334"/>
      </p:ext>
    </p:extLst>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Slide Number Placeholder 3">
            <a:extLst>
              <a:ext uri="{FF2B5EF4-FFF2-40B4-BE49-F238E27FC236}">
                <a16:creationId xmlns:a16="http://schemas.microsoft.com/office/drawing/2014/main" id="{8F5A7724-5355-4B6B-9438-7DEC05F13F53}"/>
              </a:ext>
            </a:extLst>
          </p:cNvPr>
          <p:cNvSpPr>
            <a:spLocks noGrp="1"/>
          </p:cNvSpPr>
          <p:nvPr>
            <p:ph type="sldNum" sz="quarter" idx="10"/>
          </p:nvPr>
        </p:nvSpPr>
        <p:spPr/>
        <p:txBody>
          <a:bodyPr/>
          <a:lstStyle>
            <a:lvl1pPr>
              <a:defRPr/>
            </a:lvl1pPr>
          </a:lstStyle>
          <a:p>
            <a:pPr>
              <a:defRPr/>
            </a:pPr>
            <a:fld id="{B54F8DB5-E4BF-4E15-85F6-433DCF751BC5}" type="slidenum">
              <a:rPr lang="en-US" altLang="en-US"/>
              <a:pPr>
                <a:defRPr/>
              </a:pPr>
              <a:t>‹#›</a:t>
            </a:fld>
          </a:p>
        </p:txBody>
      </p:sp>
      <p:sp>
        <p:nvSpPr>
          <p:cNvPr id="3" name="Footer Placeholder 4">
            <a:extLst>
              <a:ext uri="{FF2B5EF4-FFF2-40B4-BE49-F238E27FC236}">
                <a16:creationId xmlns:a16="http://schemas.microsoft.com/office/drawing/2014/main" id="{55393525-3457-4E9D-966C-0F9FE5CC634E}"/>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1983103524"/>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0BA00632-7580-4C8C-8B27-911B62183F93}"/>
              </a:ext>
            </a:extLst>
          </p:cNvPr>
          <p:cNvSpPr>
            <a:spLocks noGrp="1"/>
          </p:cNvSpPr>
          <p:nvPr>
            <p:ph type="sldNum" sz="quarter" idx="10"/>
          </p:nvPr>
        </p:nvSpPr>
        <p:spPr/>
        <p:txBody>
          <a:bodyPr/>
          <a:lstStyle>
            <a:lvl1pPr>
              <a:defRPr/>
            </a:lvl1pPr>
          </a:lstStyle>
          <a:p>
            <a:pPr>
              <a:defRPr/>
            </a:pPr>
            <a:fld id="{58AA995B-3B43-485B-ABDF-DEB32CA3934E}" type="slidenum">
              <a:rPr lang="en-US" altLang="en-US"/>
              <a:pPr>
                <a:defRPr/>
              </a:pPr>
              <a:t>‹#›</a:t>
            </a:fld>
          </a:p>
        </p:txBody>
      </p:sp>
      <p:sp>
        <p:nvSpPr>
          <p:cNvPr id="6" name="Footer Placeholder 4">
            <a:extLst>
              <a:ext uri="{FF2B5EF4-FFF2-40B4-BE49-F238E27FC236}">
                <a16:creationId xmlns:a16="http://schemas.microsoft.com/office/drawing/2014/main" id="{3EE55A64-396A-4F72-9C7E-B30D177FAA6B}"/>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357136288"/>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C354F61E-D6F5-4F7F-AA2A-54B3506C2CC3}"/>
              </a:ext>
            </a:extLst>
          </p:cNvPr>
          <p:cNvSpPr>
            <a:spLocks noGrp="1"/>
          </p:cNvSpPr>
          <p:nvPr>
            <p:ph type="sldNum" sz="quarter" idx="10"/>
          </p:nvPr>
        </p:nvSpPr>
        <p:spPr/>
        <p:txBody>
          <a:bodyPr/>
          <a:lstStyle>
            <a:lvl1pPr>
              <a:defRPr/>
            </a:lvl1pPr>
          </a:lstStyle>
          <a:p>
            <a:pPr>
              <a:defRPr/>
            </a:pPr>
            <a:fld id="{8452A562-51EF-45D4-9358-01D1ED046B36}" type="slidenum">
              <a:rPr lang="en-US" altLang="en-US"/>
              <a:pPr>
                <a:defRPr/>
              </a:pPr>
              <a:t>‹#›</a:t>
            </a:fld>
          </a:p>
        </p:txBody>
      </p:sp>
      <p:sp>
        <p:nvSpPr>
          <p:cNvPr id="6" name="Footer Placeholder 4">
            <a:extLst>
              <a:ext uri="{FF2B5EF4-FFF2-40B4-BE49-F238E27FC236}">
                <a16:creationId xmlns:a16="http://schemas.microsoft.com/office/drawing/2014/main" id="{48D0DB72-3572-4902-A7D0-0EB09A40CE02}"/>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20172094"/>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Section Title Slide">
    <p:spTree>
      <p:nvGrpSpPr>
        <p:cNvPr id="1" name=""/>
        <p:cNvGrpSpPr/>
        <p:nvPr/>
      </p:nvGrpSpPr>
      <p:grpSpPr>
        <a:xfrm>
          <a:off x="0" y="0"/>
          <a: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259341E7-7F95-41E7-A839-FD871B58D156}"/>
              </a:ext>
            </a:extLst>
          </p:cNvPr>
          <p:cNvSpPr>
            <a:spLocks noGrp="1"/>
          </p:cNvSpPr>
          <p:nvPr>
            <p:ph type="sldNum" sz="quarter" idx="10"/>
          </p:nvPr>
        </p:nvSpPr>
        <p:spPr/>
        <p:txBody>
          <a:bodyPr/>
          <a:lstStyle>
            <a:lvl1pPr>
              <a:defRPr/>
            </a:lvl1pPr>
          </a:lstStyle>
          <a:p>
            <a:pPr>
              <a:defRPr/>
            </a:pPr>
            <a:fld id="{F1A008DC-F90E-4339-9BC4-EC783A9369D9}" type="slidenum">
              <a:rPr lang="en-US" altLang="en-US"/>
              <a:pPr>
                <a:defRPr/>
              </a:pPr>
              <a:t>‹#›</a:t>
            </a:fld>
          </a:p>
        </p:txBody>
      </p:sp>
      <p:sp>
        <p:nvSpPr>
          <p:cNvPr id="5" name="Footer Placeholder 4">
            <a:extLst>
              <a:ext uri="{FF2B5EF4-FFF2-40B4-BE49-F238E27FC236}">
                <a16:creationId xmlns:a16="http://schemas.microsoft.com/office/drawing/2014/main" id="{F5FF3395-ADF9-45C7-ABC9-E030DEB33955}"/>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1897258179"/>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74E25E4-63A1-4ADB-B517-FCA8D3534B97}"/>
              </a:ext>
            </a:extLst>
          </p:cNvPr>
          <p:cNvSpPr>
            <a:spLocks noGrp="1"/>
          </p:cNvSpPr>
          <p:nvPr>
            <p:ph type="sldNum" sz="quarter" idx="10"/>
          </p:nvPr>
        </p:nvSpPr>
        <p:spPr/>
        <p:txBody>
          <a:bodyPr/>
          <a:lstStyle>
            <a:lvl1pPr>
              <a:defRPr/>
            </a:lvl1pPr>
          </a:lstStyle>
          <a:p>
            <a:pPr>
              <a:defRPr/>
            </a:pPr>
            <a:fld id="{661DFECE-1969-49DF-AE7E-F695424253B2}" type="slidenum">
              <a:rPr lang="en-US" altLang="en-US"/>
              <a:pPr>
                <a:defRPr/>
              </a:pPr>
              <a:t>‹#›</a:t>
            </a:fld>
          </a:p>
        </p:txBody>
      </p:sp>
      <p:sp>
        <p:nvSpPr>
          <p:cNvPr id="5" name="Footer Placeholder 4">
            <a:extLst>
              <a:ext uri="{FF2B5EF4-FFF2-40B4-BE49-F238E27FC236}">
                <a16:creationId xmlns:a16="http://schemas.microsoft.com/office/drawing/2014/main" id="{E82EFB78-A13F-4DC2-8B1A-9A34FF5C4A5E}"/>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1296106724"/>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Section Header">
    <p:spTree>
      <p:nvGrpSpPr>
        <p:cNvPr id="1" name=""/>
        <p:cNvGrpSpPr/>
        <p:nvPr/>
      </p:nvGrpSpPr>
      <p:grpSpPr>
        <a:xfrm>
          <a:off x="0" y="0"/>
          <a:ext cx="0" cy="0"/>
        </a:xfrm>
      </p:grpSpPr>
      <p:sp>
        <p:nvSpPr>
          <p:cNvPr id="7" name="Title 1"/>
          <p:cNvSpPr>
            <a:spLocks noGrp="1"/>
          </p:cNvSpPr>
          <p:nvPr>
            <p:ph type="title"/>
          </p:nvPr>
        </p:nvSpPr>
        <p:spPr>
          <a:xfrm>
            <a:off x="963084" y="1533526"/>
            <a:ext cx="10363200" cy="1362075"/>
          </a:xfrm>
        </p:spPr>
        <p:txBody>
          <a:bodyPr anchor="t"/>
          <a:lstStyle>
            <a:lvl1pPr algn="l">
              <a:defRPr sz="4000" b="1" cap="all"/>
            </a:lvl1pPr>
          </a:lstStyle>
          <a:p>
            <a:r>
              <a:rPr lang="en-US"/>
              <a:t>Click to edit Master title style</a:t>
            </a:r>
          </a:p>
        </p:txBody>
      </p:sp>
      <p:sp>
        <p:nvSpPr>
          <p:cNvPr id="8" name="Text Placeholder 2"/>
          <p:cNvSpPr>
            <a:spLocks noGrp="1"/>
          </p:cNvSpPr>
          <p:nvPr>
            <p:ph type="body" idx="1"/>
          </p:nvPr>
        </p:nvSpPr>
        <p:spPr>
          <a:xfrm>
            <a:off x="963084" y="2906713"/>
            <a:ext cx="10363200" cy="1500187"/>
          </a:xfrm>
        </p:spPr>
        <p:txBody>
          <a:bodyPr anchor="ct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504CF2CC-1806-4DFF-830B-9AF0C5D40647}"/>
              </a:ext>
            </a:extLst>
          </p:cNvPr>
          <p:cNvSpPr>
            <a:spLocks noGrp="1"/>
          </p:cNvSpPr>
          <p:nvPr>
            <p:ph type="sldNum" sz="quarter" idx="10"/>
          </p:nvPr>
        </p:nvSpPr>
        <p:spPr/>
        <p:txBody>
          <a:bodyPr/>
          <a:lstStyle>
            <a:lvl1pPr>
              <a:defRPr/>
            </a:lvl1pPr>
          </a:lstStyle>
          <a:p>
            <a:pPr>
              <a:defRPr/>
            </a:pPr>
            <a:fld id="{58CDB002-BD07-444F-90F4-98D2C568E930}" type="slidenum">
              <a:rPr lang="en-US" altLang="en-US"/>
              <a:pPr>
                <a:defRPr/>
              </a:pPr>
              <a:t>‹#›</a:t>
            </a:fld>
          </a:p>
        </p:txBody>
      </p:sp>
      <p:sp>
        <p:nvSpPr>
          <p:cNvPr id="5" name="Footer Placeholder 4">
            <a:extLst>
              <a:ext uri="{FF2B5EF4-FFF2-40B4-BE49-F238E27FC236}">
                <a16:creationId xmlns:a16="http://schemas.microsoft.com/office/drawing/2014/main" id="{6A64E635-FCB0-4FAB-A2C0-D384004D777E}"/>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4097039932"/>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B74AA2CF-98FF-4DC9-918C-F1F3D3CDA260}"/>
              </a:ext>
            </a:extLst>
          </p:cNvPr>
          <p:cNvSpPr>
            <a:spLocks noGrp="1"/>
          </p:cNvSpPr>
          <p:nvPr>
            <p:ph type="sldNum" sz="quarter" idx="10"/>
          </p:nvPr>
        </p:nvSpPr>
        <p:spPr/>
        <p:txBody>
          <a:bodyPr/>
          <a:lstStyle>
            <a:lvl1pPr>
              <a:defRPr/>
            </a:lvl1pPr>
          </a:lstStyle>
          <a:p>
            <a:pPr>
              <a:defRPr/>
            </a:pPr>
            <a:fld id="{46464DAB-5C08-4778-9D56-A2F1E72C2845}" type="slidenum">
              <a:rPr lang="en-US" altLang="en-US"/>
              <a:pPr>
                <a:defRPr/>
              </a:pPr>
              <a:t>‹#›</a:t>
            </a:fld>
          </a:p>
        </p:txBody>
      </p:sp>
      <p:sp>
        <p:nvSpPr>
          <p:cNvPr id="6" name="Footer Placeholder 4">
            <a:extLst>
              <a:ext uri="{FF2B5EF4-FFF2-40B4-BE49-F238E27FC236}">
                <a16:creationId xmlns:a16="http://schemas.microsoft.com/office/drawing/2014/main" id="{49CBCDFF-0D85-4A61-A568-4A92DA9AC7DB}"/>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1523522810"/>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C32C963D-4DD8-49EA-8CC7-9436478DC8C4}"/>
              </a:ext>
            </a:extLst>
          </p:cNvPr>
          <p:cNvSpPr>
            <a:spLocks noGrp="1"/>
          </p:cNvSpPr>
          <p:nvPr>
            <p:ph type="sldNum" sz="quarter" idx="10"/>
          </p:nvPr>
        </p:nvSpPr>
        <p:spPr/>
        <p:txBody>
          <a:bodyPr/>
          <a:lstStyle>
            <a:lvl1pPr>
              <a:defRPr/>
            </a:lvl1pPr>
          </a:lstStyle>
          <a:p>
            <a:pPr>
              <a:defRPr/>
            </a:pPr>
            <a:fld id="{64E31594-B2E8-476B-B62C-A05D695D0E5B}" type="slidenum">
              <a:rPr lang="en-US" altLang="en-US"/>
              <a:pPr>
                <a:defRPr/>
              </a:pPr>
              <a:t>‹#›</a:t>
            </a:fld>
          </a:p>
        </p:txBody>
      </p:sp>
      <p:sp>
        <p:nvSpPr>
          <p:cNvPr id="8" name="Footer Placeholder 4">
            <a:extLst>
              <a:ext uri="{FF2B5EF4-FFF2-40B4-BE49-F238E27FC236}">
                <a16:creationId xmlns:a16="http://schemas.microsoft.com/office/drawing/2014/main" id="{8F31C954-03EF-42F9-B47C-8655C5BDCE65}"/>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2124953508"/>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BDFC69C2-1AFE-46A3-9BDA-C036923A45A1}"/>
              </a:ext>
            </a:extLst>
          </p:cNvPr>
          <p:cNvSpPr>
            <a:spLocks noGrp="1"/>
          </p:cNvSpPr>
          <p:nvPr>
            <p:ph type="sldNum" sz="quarter" idx="10"/>
          </p:nvPr>
        </p:nvSpPr>
        <p:spPr/>
        <p:txBody>
          <a:bodyPr/>
          <a:lstStyle>
            <a:lvl1pPr>
              <a:defRPr/>
            </a:lvl1pPr>
          </a:lstStyle>
          <a:p>
            <a:pPr>
              <a:defRPr/>
            </a:pPr>
            <a:fld id="{144C6318-AB9E-433F-8395-2AED6F63F22D}" type="slidenum">
              <a:rPr lang="en-US" altLang="en-US"/>
              <a:pPr>
                <a:defRPr/>
              </a:pPr>
              <a:t>‹#›</a:t>
            </a:fld>
          </a:p>
        </p:txBody>
      </p:sp>
      <p:sp>
        <p:nvSpPr>
          <p:cNvPr id="4" name="Footer Placeholder 4">
            <a:extLst>
              <a:ext uri="{FF2B5EF4-FFF2-40B4-BE49-F238E27FC236}">
                <a16:creationId xmlns:a16="http://schemas.microsoft.com/office/drawing/2014/main" id="{E4D34BA6-A042-40F9-998F-C1F72FD8246C}"/>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4111268584"/>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Slide Number Placeholder 3">
            <a:extLst>
              <a:ext uri="{FF2B5EF4-FFF2-40B4-BE49-F238E27FC236}">
                <a16:creationId xmlns:a16="http://schemas.microsoft.com/office/drawing/2014/main" id="{4B686445-5C66-41F2-8618-CC406F9F66C7}"/>
              </a:ext>
            </a:extLst>
          </p:cNvPr>
          <p:cNvSpPr>
            <a:spLocks noGrp="1"/>
          </p:cNvSpPr>
          <p:nvPr>
            <p:ph type="sldNum" sz="quarter" idx="10"/>
          </p:nvPr>
        </p:nvSpPr>
        <p:spPr/>
        <p:txBody>
          <a:bodyPr/>
          <a:lstStyle>
            <a:lvl1pPr>
              <a:defRPr/>
            </a:lvl1pPr>
          </a:lstStyle>
          <a:p>
            <a:pPr>
              <a:defRPr/>
            </a:pPr>
            <a:fld id="{75914FD8-B489-43A2-989F-9BE7E939496D}" type="slidenum">
              <a:rPr lang="en-US" altLang="en-US"/>
              <a:pPr>
                <a:defRPr/>
              </a:pPr>
              <a:t>‹#›</a:t>
            </a:fld>
          </a:p>
        </p:txBody>
      </p:sp>
      <p:sp>
        <p:nvSpPr>
          <p:cNvPr id="3" name="Footer Placeholder 4">
            <a:extLst>
              <a:ext uri="{FF2B5EF4-FFF2-40B4-BE49-F238E27FC236}">
                <a16:creationId xmlns:a16="http://schemas.microsoft.com/office/drawing/2014/main" id="{2A866ACB-CE79-47C1-8538-F509C6CC85A2}"/>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215067840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97209DDD-1388-43F7-A03F-B3F76CE8EFED}"/>
              </a:ext>
            </a:extLst>
          </p:cNvPr>
          <p:cNvSpPr>
            <a:spLocks noGrp="1"/>
          </p:cNvSpPr>
          <p:nvPr>
            <p:ph type="sldNum" sz="quarter" idx="10"/>
          </p:nvPr>
        </p:nvSpPr>
        <p:spPr/>
        <p:txBody>
          <a:bodyPr/>
          <a:lstStyle>
            <a:lvl1pPr>
              <a:defRPr/>
            </a:lvl1pPr>
          </a:lstStyle>
          <a:p>
            <a:pPr>
              <a:defRPr/>
            </a:pPr>
            <a:fld id="{CFE903D4-C133-4AAA-A9AB-70BE81C3B58A}" type="slidenum">
              <a:rPr lang="en-US" altLang="en-US"/>
              <a:pPr>
                <a:defRPr/>
              </a:pPr>
              <a:t>‹#›</a:t>
            </a:fld>
          </a:p>
        </p:txBody>
      </p:sp>
      <p:sp>
        <p:nvSpPr>
          <p:cNvPr id="6" name="Footer Placeholder 4">
            <a:extLst>
              <a:ext uri="{FF2B5EF4-FFF2-40B4-BE49-F238E27FC236}">
                <a16:creationId xmlns:a16="http://schemas.microsoft.com/office/drawing/2014/main" id="{5637D94C-F4BA-4DD5-9D11-160E65141BD1}"/>
              </a:ext>
            </a:extLst>
          </p:cNvPr>
          <p:cNvSpPr>
            <a:spLocks noGrp="1"/>
          </p:cNvSpPr>
          <p:nvPr>
            <p:ph type="ftr" sz="quarter" idx="11"/>
          </p:nvPr>
        </p:nvSpPr>
        <p:spPr>
          <a:xfrm>
            <a:off x="1320800" y="6415088"/>
            <a:ext cx="5384800" cy="366712"/>
          </a:xfrm>
        </p:spPr>
        <p:txBody>
          <a:bodyPr/>
          <a:lstStyle>
            <a:lvl1pPr algn="l">
              <a:defRPr sz="900" b="0">
                <a:solidFill>
                  <a:schemeClr val="bg1"/>
                </a:solidFill>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2229544341"/>
      </p:ext>
    </p:extLst>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8920C8BE-A07D-4298-B11B-4576277BB138}"/>
              </a:ext>
            </a:extLst>
          </p:cNvPr>
          <p:cNvSpPr>
            <a:spLocks noGrp="1"/>
          </p:cNvSpPr>
          <p:nvPr>
            <p:ph type="sldNum" sz="quarter" idx="10"/>
          </p:nvPr>
        </p:nvSpPr>
        <p:spPr/>
        <p:txBody>
          <a:bodyPr/>
          <a:lstStyle>
            <a:lvl1pPr>
              <a:defRPr/>
            </a:lvl1pPr>
          </a:lstStyle>
          <a:p>
            <a:pPr>
              <a:defRPr/>
            </a:pPr>
            <a:fld id="{F01633B0-EFDD-4F2A-A76A-5D4A9528EA12}" type="slidenum">
              <a:rPr lang="en-US" altLang="en-US"/>
              <a:pPr>
                <a:defRPr/>
              </a:pPr>
              <a:t>‹#›</a:t>
            </a:fld>
          </a:p>
        </p:txBody>
      </p:sp>
      <p:sp>
        <p:nvSpPr>
          <p:cNvPr id="6" name="Footer Placeholder 4">
            <a:extLst>
              <a:ext uri="{FF2B5EF4-FFF2-40B4-BE49-F238E27FC236}">
                <a16:creationId xmlns:a16="http://schemas.microsoft.com/office/drawing/2014/main" id="{FB11ECAD-9EF7-402A-83C8-93E4E7A1296E}"/>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1851937898"/>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44D58C41-8DE9-4452-8219-044EE07AB00B}"/>
              </a:ext>
            </a:extLst>
          </p:cNvPr>
          <p:cNvSpPr>
            <a:spLocks noGrp="1"/>
          </p:cNvSpPr>
          <p:nvPr>
            <p:ph type="sldNum" sz="quarter" idx="10"/>
          </p:nvPr>
        </p:nvSpPr>
        <p:spPr/>
        <p:txBody>
          <a:bodyPr/>
          <a:lstStyle>
            <a:lvl1pPr>
              <a:defRPr/>
            </a:lvl1pPr>
          </a:lstStyle>
          <a:p>
            <a:pPr>
              <a:defRPr/>
            </a:pPr>
            <a:fld id="{52722110-1974-43EB-9944-2F2740B97013}" type="slidenum">
              <a:rPr lang="en-US" altLang="en-US"/>
              <a:pPr>
                <a:defRPr/>
              </a:pPr>
              <a:t>‹#›</a:t>
            </a:fld>
          </a:p>
        </p:txBody>
      </p:sp>
      <p:sp>
        <p:nvSpPr>
          <p:cNvPr id="6" name="Footer Placeholder 4">
            <a:extLst>
              <a:ext uri="{FF2B5EF4-FFF2-40B4-BE49-F238E27FC236}">
                <a16:creationId xmlns:a16="http://schemas.microsoft.com/office/drawing/2014/main" id="{877E25DF-B7E5-4E8A-845E-B9A5D9E4D3DE}"/>
              </a:ext>
            </a:extLst>
          </p:cNvPr>
          <p:cNvSpPr>
            <a:spLocks noGrp="1"/>
          </p:cNvSpPr>
          <p:nvPr>
            <p:ph type="ftr" sz="quarter" idx="11"/>
          </p:nvPr>
        </p:nvSpPr>
        <p:spPr/>
        <p:txBody>
          <a:bodyPr/>
          <a:lstStyle>
            <a:lvl1pPr>
              <a:defRPr/>
            </a:lvl1pPr>
          </a:lstStyle>
          <a:p>
            <a:pPr>
              <a:defRPr/>
            </a:pPr>
            <a:r>
              <a:rPr lang="en-US"/>
              <a:t>© 2022 Parker Poe Adams &amp; Bernstein LLP  |  </a:t>
            </a:r>
            <a:r>
              <a:rPr lang="en-US" b="1">
                <a:solidFill>
                  <a:schemeClr val="tx2"/>
                </a:solidFill>
              </a:rPr>
              <a:t>parkerpoe.com</a:t>
            </a:r>
          </a:p>
        </p:txBody>
      </p:sp>
    </p:spTree>
    <p:extLst>
      <p:ext uri="{BB962C8B-B14F-4D97-AF65-F5344CB8AC3E}">
        <p14:creationId xmlns:p14="http://schemas.microsoft.com/office/powerpoint/2010/main" val="5618978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4585A3DF-340D-46F2-BA1D-DD202BBBEE7B}"/>
              </a:ext>
            </a:extLst>
          </p:cNvPr>
          <p:cNvSpPr>
            <a:spLocks noGrp="1"/>
          </p:cNvSpPr>
          <p:nvPr>
            <p:ph type="sldNum" sz="quarter" idx="10"/>
          </p:nvPr>
        </p:nvSpPr>
        <p:spPr/>
        <p:txBody>
          <a:bodyPr/>
          <a:lstStyle>
            <a:lvl1pPr>
              <a:defRPr/>
            </a:lvl1pPr>
          </a:lstStyle>
          <a:p>
            <a:pPr>
              <a:defRPr/>
            </a:pPr>
            <a:fld id="{5EA1B051-3E42-4BEC-A986-5715647C7060}" type="slidenum">
              <a:rPr lang="en-US" altLang="en-US"/>
              <a:pPr>
                <a:defRPr/>
              </a:pPr>
              <a:t>‹#›</a:t>
            </a:fld>
          </a:p>
        </p:txBody>
      </p:sp>
      <p:sp>
        <p:nvSpPr>
          <p:cNvPr id="6" name="Footer Placeholder 4">
            <a:extLst>
              <a:ext uri="{FF2B5EF4-FFF2-40B4-BE49-F238E27FC236}">
                <a16:creationId xmlns:a16="http://schemas.microsoft.com/office/drawing/2014/main" id="{3701AA6F-0621-419D-84B7-1F2279EA1D81}"/>
              </a:ext>
            </a:extLst>
          </p:cNvPr>
          <p:cNvSpPr>
            <a:spLocks noGrp="1"/>
          </p:cNvSpPr>
          <p:nvPr>
            <p:ph type="ftr" sz="quarter" idx="11"/>
          </p:nvPr>
        </p:nvSpPr>
        <p:spPr>
          <a:xfrm>
            <a:off x="1320800" y="6415088"/>
            <a:ext cx="5283200" cy="366712"/>
          </a:xfrm>
        </p:spPr>
        <p:txBody>
          <a:bodyPr/>
          <a:lstStyle>
            <a:lvl1pPr algn="l">
              <a:defRPr sz="900" b="0">
                <a:solidFill>
                  <a:schemeClr val="bg1"/>
                </a:solidFill>
              </a:defRPr>
            </a:lvl1pPr>
          </a:lstStyle>
          <a:p>
            <a:pPr>
              <a:defRPr/>
            </a:pPr>
            <a:r>
              <a:rPr lang="en-US"/>
              <a:t>© 2022 Parker Poe Adams &amp; Bernstein LLP  |  </a:t>
            </a:r>
            <a:r>
              <a:rPr lang="en-US" b="1"/>
              <a:t>parkerpoe.com</a:t>
            </a:r>
          </a:p>
        </p:txBody>
      </p:sp>
    </p:spTree>
    <p:extLst>
      <p:ext uri="{BB962C8B-B14F-4D97-AF65-F5344CB8AC3E}">
        <p14:creationId xmlns:p14="http://schemas.microsoft.com/office/powerpoint/2010/main" val="805560211"/>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jpeg"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image" Target="../media/image2.jpeg" /><Relationship Id="rId11" Type="http://schemas.openxmlformats.org/officeDocument/2006/relationships/theme" Target="../theme/theme2.xml" /><Relationship Id="rId2" Type="http://schemas.openxmlformats.org/officeDocument/2006/relationships/slideLayout" Target="../slideLayouts/slideLayout11.xml" /><Relationship Id="rId3" Type="http://schemas.openxmlformats.org/officeDocument/2006/relationships/slideLayout" Target="../slideLayouts/slideLayout12.xml" /><Relationship Id="rId4" Type="http://schemas.openxmlformats.org/officeDocument/2006/relationships/slideLayout" Target="../slideLayouts/slideLayout13.xml" /><Relationship Id="rId5" Type="http://schemas.openxmlformats.org/officeDocument/2006/relationships/slideLayout" Target="../slideLayouts/slideLayout14.xml" /><Relationship Id="rId6" Type="http://schemas.openxmlformats.org/officeDocument/2006/relationships/slideLayout" Target="../slideLayouts/slideLayout15.xml" /><Relationship Id="rId7" Type="http://schemas.openxmlformats.org/officeDocument/2006/relationships/slideLayout" Target="../slideLayouts/slideLayout16.xml" /><Relationship Id="rId8" Type="http://schemas.openxmlformats.org/officeDocument/2006/relationships/slideLayout" Target="../slideLayouts/slideLayout17.xml" /><Relationship Id="rId9" Type="http://schemas.openxmlformats.org/officeDocument/2006/relationships/slideLayout" Target="../slideLayouts/slideLayout18.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3.jpeg" /><Relationship Id="rId11" Type="http://schemas.openxmlformats.org/officeDocument/2006/relationships/theme" Target="../theme/theme3.xml" /><Relationship Id="rId2" Type="http://schemas.openxmlformats.org/officeDocument/2006/relationships/slideLayout" Target="../slideLayouts/slideLayout20.xml" /><Relationship Id="rId3" Type="http://schemas.openxmlformats.org/officeDocument/2006/relationships/slideLayout" Target="../slideLayouts/slideLayout21.xml" /><Relationship Id="rId4" Type="http://schemas.openxmlformats.org/officeDocument/2006/relationships/slideLayout" Target="../slideLayouts/slideLayout22.xml" /><Relationship Id="rId5" Type="http://schemas.openxmlformats.org/officeDocument/2006/relationships/slideLayout" Target="../slideLayouts/slideLayout23.xml" /><Relationship Id="rId6" Type="http://schemas.openxmlformats.org/officeDocument/2006/relationships/slideLayout" Target="../slideLayouts/slideLayout24.xml" /><Relationship Id="rId7" Type="http://schemas.openxmlformats.org/officeDocument/2006/relationships/slideLayout" Target="../slideLayouts/slideLayout25.xml" /><Relationship Id="rId8" Type="http://schemas.openxmlformats.org/officeDocument/2006/relationships/slideLayout" Target="../slideLayouts/slideLayout26.xml" /><Relationship Id="rId9" Type="http://schemas.openxmlformats.org/officeDocument/2006/relationships/slideLayout" Target="../slideLayouts/slideLayout27.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28.xml" /><Relationship Id="rId10" Type="http://schemas.openxmlformats.org/officeDocument/2006/relationships/image" Target="../media/image4.jpeg" /><Relationship Id="rId11" Type="http://schemas.openxmlformats.org/officeDocument/2006/relationships/theme" Target="../theme/theme4.xml" /><Relationship Id="rId2" Type="http://schemas.openxmlformats.org/officeDocument/2006/relationships/slideLayout" Target="../slideLayouts/slideLayout29.xml" /><Relationship Id="rId3" Type="http://schemas.openxmlformats.org/officeDocument/2006/relationships/slideLayout" Target="../slideLayouts/slideLayout30.xml" /><Relationship Id="rId4" Type="http://schemas.openxmlformats.org/officeDocument/2006/relationships/slideLayout" Target="../slideLayouts/slideLayout31.xml" /><Relationship Id="rId5" Type="http://schemas.openxmlformats.org/officeDocument/2006/relationships/slideLayout" Target="../slideLayouts/slideLayout32.xml" /><Relationship Id="rId6" Type="http://schemas.openxmlformats.org/officeDocument/2006/relationships/slideLayout" Target="../slideLayouts/slideLayout33.xml" /><Relationship Id="rId7" Type="http://schemas.openxmlformats.org/officeDocument/2006/relationships/slideLayout" Target="../slideLayouts/slideLayout34.xml" /><Relationship Id="rId8" Type="http://schemas.openxmlformats.org/officeDocument/2006/relationships/slideLayout" Target="../slideLayouts/slideLayout35.xml" /><Relationship Id="rId9" Type="http://schemas.openxmlformats.org/officeDocument/2006/relationships/slideLayout" Target="../slideLayouts/slideLayout36.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37.xml" /><Relationship Id="rId10" Type="http://schemas.openxmlformats.org/officeDocument/2006/relationships/image" Target="../media/image5.jpeg" /><Relationship Id="rId11" Type="http://schemas.openxmlformats.org/officeDocument/2006/relationships/theme" Target="../theme/theme5.xml" /><Relationship Id="rId2" Type="http://schemas.openxmlformats.org/officeDocument/2006/relationships/slideLayout" Target="../slideLayouts/slideLayout38.xml" /><Relationship Id="rId3" Type="http://schemas.openxmlformats.org/officeDocument/2006/relationships/slideLayout" Target="../slideLayouts/slideLayout39.xml" /><Relationship Id="rId4" Type="http://schemas.openxmlformats.org/officeDocument/2006/relationships/slideLayout" Target="../slideLayouts/slideLayout40.xml" /><Relationship Id="rId5" Type="http://schemas.openxmlformats.org/officeDocument/2006/relationships/slideLayout" Target="../slideLayouts/slideLayout41.xml" /><Relationship Id="rId6" Type="http://schemas.openxmlformats.org/officeDocument/2006/relationships/slideLayout" Target="../slideLayouts/slideLayout42.xml" /><Relationship Id="rId7" Type="http://schemas.openxmlformats.org/officeDocument/2006/relationships/slideLayout" Target="../slideLayouts/slideLayout43.xml" /><Relationship Id="rId8" Type="http://schemas.openxmlformats.org/officeDocument/2006/relationships/slideLayout" Target="../slideLayouts/slideLayout44.xml" /><Relationship Id="rId9" Type="http://schemas.openxmlformats.org/officeDocument/2006/relationships/slideLayout" Target="../slideLayouts/slideLayout4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46.xml" /><Relationship Id="rId10" Type="http://schemas.openxmlformats.org/officeDocument/2006/relationships/image" Target="../media/image6.jpeg" /><Relationship Id="rId11" Type="http://schemas.openxmlformats.org/officeDocument/2006/relationships/theme" Target="../theme/theme6.xml" /><Relationship Id="rId2" Type="http://schemas.openxmlformats.org/officeDocument/2006/relationships/slideLayout" Target="../slideLayouts/slideLayout47.xml" /><Relationship Id="rId3" Type="http://schemas.openxmlformats.org/officeDocument/2006/relationships/slideLayout" Target="../slideLayouts/slideLayout48.xml" /><Relationship Id="rId4" Type="http://schemas.openxmlformats.org/officeDocument/2006/relationships/slideLayout" Target="../slideLayouts/slideLayout49.xml" /><Relationship Id="rId5" Type="http://schemas.openxmlformats.org/officeDocument/2006/relationships/slideLayout" Target="../slideLayouts/slideLayout50.xml" /><Relationship Id="rId6" Type="http://schemas.openxmlformats.org/officeDocument/2006/relationships/slideLayout" Target="../slideLayouts/slideLayout51.xml" /><Relationship Id="rId7" Type="http://schemas.openxmlformats.org/officeDocument/2006/relationships/slideLayout" Target="../slideLayouts/slideLayout52.xml" /><Relationship Id="rId8" Type="http://schemas.openxmlformats.org/officeDocument/2006/relationships/slideLayout" Target="../slideLayouts/slideLayout53.xml" /><Relationship Id="rId9" Type="http://schemas.openxmlformats.org/officeDocument/2006/relationships/slideLayout" Target="../slideLayouts/slideLayout5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55.xml" /><Relationship Id="rId10" Type="http://schemas.openxmlformats.org/officeDocument/2006/relationships/image" Target="../media/image7.jpeg" /><Relationship Id="rId11" Type="http://schemas.openxmlformats.org/officeDocument/2006/relationships/theme" Target="../theme/theme7.xml" /><Relationship Id="rId2" Type="http://schemas.openxmlformats.org/officeDocument/2006/relationships/slideLayout" Target="../slideLayouts/slideLayout56.xml" /><Relationship Id="rId3" Type="http://schemas.openxmlformats.org/officeDocument/2006/relationships/slideLayout" Target="../slideLayouts/slideLayout57.xml" /><Relationship Id="rId4" Type="http://schemas.openxmlformats.org/officeDocument/2006/relationships/slideLayout" Target="../slideLayouts/slideLayout58.xml" /><Relationship Id="rId5" Type="http://schemas.openxmlformats.org/officeDocument/2006/relationships/slideLayout" Target="../slideLayouts/slideLayout59.xml" /><Relationship Id="rId6" Type="http://schemas.openxmlformats.org/officeDocument/2006/relationships/slideLayout" Target="../slideLayouts/slideLayout60.xml" /><Relationship Id="rId7" Type="http://schemas.openxmlformats.org/officeDocument/2006/relationships/slideLayout" Target="../slideLayouts/slideLayout61.xml" /><Relationship Id="rId8" Type="http://schemas.openxmlformats.org/officeDocument/2006/relationships/slideLayout" Target="../slideLayouts/slideLayout62.xml" /><Relationship Id="rId9" Type="http://schemas.openxmlformats.org/officeDocument/2006/relationships/slideLayout" Target="../slideLayouts/slideLayout63.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64.xml" /><Relationship Id="rId10" Type="http://schemas.openxmlformats.org/officeDocument/2006/relationships/image" Target="../media/image8.jpeg" /><Relationship Id="rId11" Type="http://schemas.openxmlformats.org/officeDocument/2006/relationships/theme" Target="../theme/theme8.xml" /><Relationship Id="rId2" Type="http://schemas.openxmlformats.org/officeDocument/2006/relationships/slideLayout" Target="../slideLayouts/slideLayout65.xml" /><Relationship Id="rId3" Type="http://schemas.openxmlformats.org/officeDocument/2006/relationships/slideLayout" Target="../slideLayouts/slideLayout66.xml" /><Relationship Id="rId4" Type="http://schemas.openxmlformats.org/officeDocument/2006/relationships/slideLayout" Target="../slideLayouts/slideLayout67.xml" /><Relationship Id="rId5" Type="http://schemas.openxmlformats.org/officeDocument/2006/relationships/slideLayout" Target="../slideLayouts/slideLayout68.xml" /><Relationship Id="rId6" Type="http://schemas.openxmlformats.org/officeDocument/2006/relationships/slideLayout" Target="../slideLayouts/slideLayout69.xml" /><Relationship Id="rId7" Type="http://schemas.openxmlformats.org/officeDocument/2006/relationships/slideLayout" Target="../slideLayouts/slideLayout70.xml" /><Relationship Id="rId8" Type="http://schemas.openxmlformats.org/officeDocument/2006/relationships/slideLayout" Target="../slideLayouts/slideLayout71.xml" /><Relationship Id="rId9" Type="http://schemas.openxmlformats.org/officeDocument/2006/relationships/slideLayout" Target="../slideLayouts/slideLayout72.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73.xml" /><Relationship Id="rId10" Type="http://schemas.openxmlformats.org/officeDocument/2006/relationships/image" Target="../media/image9.jpeg" /><Relationship Id="rId11" Type="http://schemas.openxmlformats.org/officeDocument/2006/relationships/theme" Target="../theme/theme9.xml" /><Relationship Id="rId2" Type="http://schemas.openxmlformats.org/officeDocument/2006/relationships/slideLayout" Target="../slideLayouts/slideLayout74.xml" /><Relationship Id="rId3" Type="http://schemas.openxmlformats.org/officeDocument/2006/relationships/slideLayout" Target="../slideLayouts/slideLayout75.xml" /><Relationship Id="rId4" Type="http://schemas.openxmlformats.org/officeDocument/2006/relationships/slideLayout" Target="../slideLayouts/slideLayout76.xml" /><Relationship Id="rId5" Type="http://schemas.openxmlformats.org/officeDocument/2006/relationships/slideLayout" Target="../slideLayouts/slideLayout77.xml" /><Relationship Id="rId6" Type="http://schemas.openxmlformats.org/officeDocument/2006/relationships/slideLayout" Target="../slideLayouts/slideLayout78.xml" /><Relationship Id="rId7" Type="http://schemas.openxmlformats.org/officeDocument/2006/relationships/slideLayout" Target="../slideLayouts/slideLayout79.xml" /><Relationship Id="rId8" Type="http://schemas.openxmlformats.org/officeDocument/2006/relationships/slideLayout" Target="../slideLayouts/slideLayout80.xml" /><Relationship Id="rId9" Type="http://schemas.openxmlformats.org/officeDocument/2006/relationships/slideLayout" Target="../slideLayouts/slideLayout8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0"/>
          <a:stretch>
            <a:fillRect/>
          </a:stretch>
        </a:blipFill>
        <a:effectLst/>
      </p:bgPr>
    </p:bg>
    <p:spTree>
      <p:nvGrpSpPr>
        <p:cNvPr id="1" name=""/>
        <p:cNvGrpSpPr/>
        <p:nvPr/>
      </p:nvGrpSpPr>
      <p:grpSpPr>
        <a:xfrm>
          <a:off x="0" y="0"/>
          <a:ext cx="0" cy="0"/>
        </a:xfrm>
      </p:grpSpPr>
      <p:sp>
        <p:nvSpPr>
          <p:cNvPr id="1026" name="Title Placeholder 1">
            <a:extLst>
              <a:ext uri="{FF2B5EF4-FFF2-40B4-BE49-F238E27FC236}">
                <a16:creationId xmlns:a16="http://schemas.microsoft.com/office/drawing/2014/main" id="{98CAC420-FE34-4F25-81B2-B3A84D7D0CD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878052F-76AC-4DD5-A4CF-97572AF1D416}"/>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81F7F46A-7347-4348-BE33-DDF72C3980F2}"/>
              </a:ext>
            </a:extLst>
          </p:cNvPr>
          <p:cNvSpPr>
            <a:spLocks noGrp="1"/>
          </p:cNvSpPr>
          <p:nvPr>
            <p:ph type="sldNum" sz="quarter" idx="4"/>
          </p:nvPr>
        </p:nvSpPr>
        <p:spPr>
          <a:xfrm>
            <a:off x="8737600" y="641667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bg1"/>
                </a:solidFill>
              </a:defRPr>
            </a:lvl1pPr>
          </a:lstStyle>
          <a:p>
            <a:pPr>
              <a:defRPr/>
            </a:pPr>
            <a:fld id="{910CA063-874F-4BF8-9004-3316B001BE7B}" type="slidenum">
              <a:rPr lang="en-US" altLang="en-US"/>
              <a:pPr>
                <a:defRPr/>
              </a:pPr>
              <a:t>‹#›</a:t>
            </a:fld>
          </a:p>
        </p:txBody>
      </p:sp>
      <p:sp>
        <p:nvSpPr>
          <p:cNvPr id="5" name="Footer Placeholder 4">
            <a:extLst>
              <a:ext uri="{FF2B5EF4-FFF2-40B4-BE49-F238E27FC236}">
                <a16:creationId xmlns:a16="http://schemas.microsoft.com/office/drawing/2014/main" id="{49977B63-399E-479D-BBF0-3407A6B2E990}"/>
              </a:ext>
            </a:extLst>
          </p:cNvPr>
          <p:cNvSpPr>
            <a:spLocks noGrp="1"/>
          </p:cNvSpPr>
          <p:nvPr>
            <p:ph type="ftr" sz="quarter" idx="3"/>
          </p:nvPr>
        </p:nvSpPr>
        <p:spPr>
          <a:xfrm>
            <a:off x="1320800" y="6415088"/>
            <a:ext cx="5588000" cy="366712"/>
          </a:xfrm>
          <a:prstGeom prst="rect">
            <a:avLst/>
          </a:prstGeom>
        </p:spPr>
        <p:txBody>
          <a:bodyPr vert="horz" lIns="91440" tIns="45720" rIns="91440" bIns="45720" rtlCol="0" anchor="ctr"/>
          <a:lstStyle>
            <a:lvl1pPr algn="l" eaLnBrk="1" fontAlgn="auto" hangingPunct="1">
              <a:spcBef>
                <a:spcPct val="0"/>
              </a:spcBef>
              <a:spcAft>
                <a:spcPct val="0"/>
              </a:spcAft>
              <a:defRPr sz="900" b="0">
                <a:solidFill>
                  <a:schemeClr val="bg1"/>
                </a:solidFill>
                <a:latin typeface="+mn-lt"/>
              </a:defRPr>
            </a:lvl1pPr>
          </a:lstStyle>
          <a:p>
            <a:pPr>
              <a:defRPr/>
            </a:pPr>
            <a:r>
              <a:rPr lang="en-US"/>
              <a:t>© 2022 Parker Poe Adams &amp; Bernstein LLP  |  </a:t>
            </a:r>
            <a:r>
              <a:rPr lang="en-US" b="1"/>
              <a:t>parkerpoe.com</a:t>
            </a:r>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Lst>
  <p:transition/>
  <p:timing/>
  <p:hf hdr="0" dt="0"/>
  <p:txStyles>
    <p:titleStyle>
      <a:lvl1pPr algn="l" rtl="0" eaLnBrk="0" fontAlgn="base" hangingPunct="0">
        <a:spcBef>
          <a:spcPct val="0"/>
        </a:spcBef>
        <a:spcAft>
          <a:spcPct val="0"/>
        </a:spcAft>
        <a:defRPr sz="4400" b="1" kern="1200">
          <a:solidFill>
            <a:srgbClr val="578270"/>
          </a:solidFill>
          <a:latin typeface="+mj-lt"/>
          <a:ea typeface="+mj-ea"/>
          <a:cs typeface="+mj-cs"/>
        </a:defRPr>
      </a:lvl1pPr>
      <a:lvl2pPr algn="l" rtl="0" eaLnBrk="0" fontAlgn="base" hangingPunct="0">
        <a:spcBef>
          <a:spcPct val="0"/>
        </a:spcBef>
        <a:spcAft>
          <a:spcPct val="0"/>
        </a:spcAft>
        <a:defRPr sz="4400" b="1">
          <a:solidFill>
            <a:srgbClr val="578270"/>
          </a:solidFill>
          <a:latin typeface="Arial" panose="020b0604020202020204" pitchFamily="34" charset="0"/>
        </a:defRPr>
      </a:lvl2pPr>
      <a:lvl3pPr algn="l" rtl="0" eaLnBrk="0" fontAlgn="base" hangingPunct="0">
        <a:spcBef>
          <a:spcPct val="0"/>
        </a:spcBef>
        <a:spcAft>
          <a:spcPct val="0"/>
        </a:spcAft>
        <a:defRPr sz="4400" b="1">
          <a:solidFill>
            <a:srgbClr val="578270"/>
          </a:solidFill>
          <a:latin typeface="Arial" panose="020b0604020202020204" pitchFamily="34" charset="0"/>
        </a:defRPr>
      </a:lvl3pPr>
      <a:lvl4pPr algn="l" rtl="0" eaLnBrk="0" fontAlgn="base" hangingPunct="0">
        <a:spcBef>
          <a:spcPct val="0"/>
        </a:spcBef>
        <a:spcAft>
          <a:spcPct val="0"/>
        </a:spcAft>
        <a:defRPr sz="4400" b="1">
          <a:solidFill>
            <a:srgbClr val="578270"/>
          </a:solidFill>
          <a:latin typeface="Arial" panose="020b0604020202020204" pitchFamily="34" charset="0"/>
        </a:defRPr>
      </a:lvl4pPr>
      <a:lvl5pPr algn="l" rtl="0" eaLnBrk="0" fontAlgn="base" hangingPunct="0">
        <a:spcBef>
          <a:spcPct val="0"/>
        </a:spcBef>
        <a:spcAft>
          <a:spcPct val="0"/>
        </a:spcAft>
        <a:defRPr sz="4400" b="1">
          <a:solidFill>
            <a:srgbClr val="578270"/>
          </a:solidFill>
          <a:latin typeface="Arial" panose="020b0604020202020204" pitchFamily="34" charset="0"/>
        </a:defRPr>
      </a:lvl5pPr>
      <a:lvl6pPr marL="457200" algn="ctr" rtl="0" eaLnBrk="1" fontAlgn="base" hangingPunct="1">
        <a:spcBef>
          <a:spcPct val="0"/>
        </a:spcBef>
        <a:spcAft>
          <a:spcPct val="0"/>
        </a:spcAft>
        <a:defRPr sz="3600" b="1">
          <a:solidFill>
            <a:schemeClr val="accent1"/>
          </a:solidFill>
          <a:latin typeface="Arial" panose="020b0604020202020204" pitchFamily="34" charset="0"/>
        </a:defRPr>
      </a:lvl6pPr>
      <a:lvl7pPr marL="914400" algn="ctr" rtl="0" eaLnBrk="1" fontAlgn="base" hangingPunct="1">
        <a:spcBef>
          <a:spcPct val="0"/>
        </a:spcBef>
        <a:spcAft>
          <a:spcPct val="0"/>
        </a:spcAft>
        <a:defRPr sz="3600" b="1">
          <a:solidFill>
            <a:schemeClr val="accent1"/>
          </a:solidFill>
          <a:latin typeface="Arial" panose="020b0604020202020204" pitchFamily="34" charset="0"/>
        </a:defRPr>
      </a:lvl7pPr>
      <a:lvl8pPr marL="1371600" algn="ctr" rtl="0" eaLnBrk="1" fontAlgn="base" hangingPunct="1">
        <a:spcBef>
          <a:spcPct val="0"/>
        </a:spcBef>
        <a:spcAft>
          <a:spcPct val="0"/>
        </a:spcAft>
        <a:defRPr sz="3600" b="1">
          <a:solidFill>
            <a:schemeClr val="accent1"/>
          </a:solidFill>
          <a:latin typeface="Arial" panose="020b0604020202020204" pitchFamily="34" charset="0"/>
        </a:defRPr>
      </a:lvl8pPr>
      <a:lvl9pPr marL="1828800" algn="ctr" rtl="0" eaLnBrk="1" fontAlgn="base" hangingPunct="1">
        <a:spcBef>
          <a:spcPct val="0"/>
        </a:spcBef>
        <a:spcAft>
          <a:spcPct val="0"/>
        </a:spcAft>
        <a:defRPr sz="3600" b="1">
          <a:solidFill>
            <a:schemeClr val="accent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accent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accent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accent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accent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0"/>
          <a:stretch>
            <a:fillRect/>
          </a:stretch>
        </a:blipFill>
        <a:effectLst/>
      </p:bgPr>
    </p:bg>
    <p:spTree>
      <p:nvGrpSpPr>
        <p:cNvPr id="1" name=""/>
        <p:cNvGrpSpPr/>
        <p:nvPr/>
      </p:nvGrpSpPr>
      <p:grpSpPr>
        <a:xfrm>
          <a:off x="0" y="0"/>
          <a:ext cx="0" cy="0"/>
        </a:xfrm>
      </p:grpSpPr>
      <p:sp>
        <p:nvSpPr>
          <p:cNvPr id="2050" name="Title Placeholder 1">
            <a:extLst>
              <a:ext uri="{FF2B5EF4-FFF2-40B4-BE49-F238E27FC236}">
                <a16:creationId xmlns:a16="http://schemas.microsoft.com/office/drawing/2014/main" id="{4D8CCFEA-1CD3-4485-848D-0808C60CC68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207E6ADE-0A65-4081-83B2-5310BA735B74}"/>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63105B61-EA4E-434C-93D0-9096EAD402FD}"/>
              </a:ext>
            </a:extLst>
          </p:cNvPr>
          <p:cNvSpPr>
            <a:spLocks noGrp="1"/>
          </p:cNvSpPr>
          <p:nvPr>
            <p:ph type="sldNum" sz="quarter" idx="4"/>
          </p:nvPr>
        </p:nvSpPr>
        <p:spPr>
          <a:xfrm>
            <a:off x="8737600" y="641667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lvl1pPr>
          </a:lstStyle>
          <a:p>
            <a:pPr>
              <a:defRPr/>
            </a:pPr>
            <a:fld id="{A7182F90-5175-4C31-B997-AE2E487E5672}" type="slidenum">
              <a:rPr lang="en-US" altLang="en-US"/>
              <a:pPr>
                <a:defRPr/>
              </a:pPr>
              <a:t>‹#›</a:t>
            </a:fld>
          </a:p>
        </p:txBody>
      </p:sp>
      <p:sp>
        <p:nvSpPr>
          <p:cNvPr id="5" name="Footer Placeholder 4">
            <a:extLst>
              <a:ext uri="{FF2B5EF4-FFF2-40B4-BE49-F238E27FC236}">
                <a16:creationId xmlns:a16="http://schemas.microsoft.com/office/drawing/2014/main" id="{287FBE68-1F3E-47A1-862F-DF5DF6553812}"/>
              </a:ext>
            </a:extLst>
          </p:cNvPr>
          <p:cNvSpPr>
            <a:spLocks noGrp="1"/>
          </p:cNvSpPr>
          <p:nvPr>
            <p:ph type="ftr" sz="quarter" idx="3"/>
          </p:nvPr>
        </p:nvSpPr>
        <p:spPr>
          <a:xfrm>
            <a:off x="1320800" y="6415088"/>
            <a:ext cx="5588000" cy="366712"/>
          </a:xfrm>
          <a:prstGeom prst="rect">
            <a:avLst/>
          </a:prstGeom>
        </p:spPr>
        <p:txBody>
          <a:bodyPr vert="horz" lIns="91440" tIns="45720" rIns="91440" bIns="45720" rtlCol="0" anchor="ctr"/>
          <a:lstStyle>
            <a:lvl1pPr algn="l" eaLnBrk="1" fontAlgn="auto" hangingPunct="1">
              <a:spcBef>
                <a:spcPct val="0"/>
              </a:spcBef>
              <a:spcAft>
                <a:spcPct val="0"/>
              </a:spcAft>
              <a:defRPr sz="900" b="0">
                <a:solidFill>
                  <a:schemeClr val="tx1"/>
                </a:solidFill>
                <a:latin typeface="+mn-lt"/>
              </a:defRPr>
            </a:lvl1pPr>
          </a:lstStyle>
          <a:p>
            <a:pPr>
              <a:defRPr/>
            </a:pPr>
            <a:r>
              <a:rPr lang="en-US"/>
              <a:t>© 2022 Parker Poe Adams &amp; Bernstein LLP  |  </a:t>
            </a:r>
            <a:r>
              <a:rPr lang="en-US" b="1">
                <a:solidFill>
                  <a:schemeClr val="tx2"/>
                </a:solidFill>
              </a:rPr>
              <a:t>parkerpoe.com</a:t>
            </a:r>
          </a:p>
        </p:txBody>
      </p:sp>
    </p:spTree>
  </p:cSld>
  <p:clrMap bg1="lt1" tx1="dk1" bg2="lt2" tx2="dk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Lst>
  <p:transition/>
  <p:timing/>
  <p:hf hdr="0" dt="0"/>
  <p:txStyles>
    <p:titleStyle>
      <a:lvl1pPr algn="ctr" rtl="0" eaLnBrk="0" fontAlgn="base" hangingPunct="0">
        <a:spcBef>
          <a:spcPct val="0"/>
        </a:spcBef>
        <a:spcAft>
          <a:spcPct val="0"/>
        </a:spcAft>
        <a:defRPr sz="3600" b="1" kern="1200">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0"/>
          <a:stretch>
            <a:fillRect/>
          </a:stretch>
        </a:blipFill>
        <a:effectLst/>
      </p:bgPr>
    </p:bg>
    <p:spTree>
      <p:nvGrpSpPr>
        <p:cNvPr id="1" name=""/>
        <p:cNvGrpSpPr/>
        <p:nvPr/>
      </p:nvGrpSpPr>
      <p:grpSpPr>
        <a:xfrm>
          <a:off x="0" y="0"/>
          <a:ext cx="0" cy="0"/>
        </a:xfrm>
      </p:grpSpPr>
      <p:sp>
        <p:nvSpPr>
          <p:cNvPr id="3074" name="Title Placeholder 1">
            <a:extLst>
              <a:ext uri="{FF2B5EF4-FFF2-40B4-BE49-F238E27FC236}">
                <a16:creationId xmlns:a16="http://schemas.microsoft.com/office/drawing/2014/main" id="{2B1479EB-F19F-4346-9296-AAF26D6FBA6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1E2A2892-D90C-43D0-A8B5-E4C37FAE7854}"/>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54F4523B-176F-40E7-86CD-AB30798FE833}"/>
              </a:ext>
            </a:extLst>
          </p:cNvPr>
          <p:cNvSpPr>
            <a:spLocks noGrp="1"/>
          </p:cNvSpPr>
          <p:nvPr>
            <p:ph type="sldNum" sz="quarter" idx="4"/>
          </p:nvPr>
        </p:nvSpPr>
        <p:spPr>
          <a:xfrm>
            <a:off x="8737600" y="641667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tx2"/>
                </a:solidFill>
              </a:defRPr>
            </a:lvl1pPr>
          </a:lstStyle>
          <a:p>
            <a:pPr>
              <a:defRPr/>
            </a:pPr>
            <a:fld id="{738264FD-7C2C-4B33-A01C-E7DE92A6A913}" type="slidenum">
              <a:rPr lang="en-US" altLang="en-US"/>
              <a:pPr>
                <a:defRPr/>
              </a:pPr>
              <a:t>‹#›</a:t>
            </a:fld>
          </a:p>
        </p:txBody>
      </p:sp>
      <p:sp>
        <p:nvSpPr>
          <p:cNvPr id="6" name="Footer Placeholder 4">
            <a:extLst>
              <a:ext uri="{FF2B5EF4-FFF2-40B4-BE49-F238E27FC236}">
                <a16:creationId xmlns:a16="http://schemas.microsoft.com/office/drawing/2014/main" id="{EEC8A5E9-714F-4D06-BB61-0EB8C32A4942}"/>
              </a:ext>
            </a:extLst>
          </p:cNvPr>
          <p:cNvSpPr>
            <a:spLocks noGrp="1"/>
          </p:cNvSpPr>
          <p:nvPr>
            <p:ph type="ftr" sz="quarter" idx="3"/>
          </p:nvPr>
        </p:nvSpPr>
        <p:spPr>
          <a:xfrm>
            <a:off x="1320800" y="6415088"/>
            <a:ext cx="5588000" cy="366712"/>
          </a:xfrm>
          <a:prstGeom prst="rect">
            <a:avLst/>
          </a:prstGeom>
        </p:spPr>
        <p:txBody>
          <a:bodyPr vert="horz" lIns="91440" tIns="45720" rIns="91440" bIns="45720" rtlCol="0" anchor="ctr"/>
          <a:lstStyle>
            <a:lvl1pPr algn="l" eaLnBrk="1" fontAlgn="auto" hangingPunct="1">
              <a:spcBef>
                <a:spcPct val="0"/>
              </a:spcBef>
              <a:spcAft>
                <a:spcPct val="0"/>
              </a:spcAft>
              <a:defRPr sz="900" b="0">
                <a:solidFill>
                  <a:schemeClr val="tx1"/>
                </a:solidFill>
                <a:latin typeface="+mn-lt"/>
              </a:defRPr>
            </a:lvl1pPr>
          </a:lstStyle>
          <a:p>
            <a:pPr>
              <a:defRPr/>
            </a:pPr>
            <a:r>
              <a:rPr lang="en-US"/>
              <a:t>© 2022 Parker Poe Adams &amp; Bernstein LLP  |  </a:t>
            </a:r>
            <a:r>
              <a:rPr lang="en-US" b="1">
                <a:solidFill>
                  <a:schemeClr val="tx2"/>
                </a:solidFill>
              </a:rPr>
              <a:t>parkerpoe.com</a:t>
            </a:r>
          </a:p>
        </p:txBody>
      </p:sp>
    </p:spTree>
  </p:cSld>
  <p:clrMap bg1="lt1" tx1="dk1" bg2="lt2" tx2="dk2" accent1="accent1" accent2="accent2" accent3="accent3" accent4="accent4" accent5="accent5" accent6="accent6" hlink="hlink" folHlink="folHlink"/>
  <p:sldLayoutIdLst>
    <p:sldLayoutId id="2147484567" r:id="rId1"/>
    <p:sldLayoutId id="2147484568" r:id="rId2"/>
    <p:sldLayoutId id="2147484569" r:id="rId3"/>
    <p:sldLayoutId id="2147484570" r:id="rId4"/>
    <p:sldLayoutId id="2147484571" r:id="rId5"/>
    <p:sldLayoutId id="2147484572" r:id="rId6"/>
    <p:sldLayoutId id="2147484573" r:id="rId7"/>
    <p:sldLayoutId id="2147484574" r:id="rId8"/>
    <p:sldLayoutId id="2147484575" r:id="rId9"/>
  </p:sldLayoutIdLst>
  <p:transition/>
  <p:timing/>
  <p:hf hdr="0" dt="0"/>
  <p:txStyles>
    <p:titleStyle>
      <a:lvl1pPr algn="ctr" rtl="0" eaLnBrk="0" fontAlgn="base" hangingPunct="0">
        <a:spcBef>
          <a:spcPct val="0"/>
        </a:spcBef>
        <a:spcAft>
          <a:spcPct val="0"/>
        </a:spcAft>
        <a:defRPr sz="3600" b="1" kern="1200">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0"/>
          <a:stretch>
            <a:fillRect/>
          </a:stretch>
        </a:blipFill>
        <a:effectLst/>
      </p:bgPr>
    </p:bg>
    <p:spTree>
      <p:nvGrpSpPr>
        <p:cNvPr id="1" name=""/>
        <p:cNvGrpSpPr/>
        <p:nvPr/>
      </p:nvGrpSpPr>
      <p:grpSpPr>
        <a:xfrm>
          <a:off x="0" y="0"/>
          <a:ext cx="0" cy="0"/>
        </a:xfrm>
      </p:grpSpPr>
      <p:sp>
        <p:nvSpPr>
          <p:cNvPr id="4098" name="Title Placeholder 1">
            <a:extLst>
              <a:ext uri="{FF2B5EF4-FFF2-40B4-BE49-F238E27FC236}">
                <a16:creationId xmlns:a16="http://schemas.microsoft.com/office/drawing/2014/main" id="{DBA28B91-B5A0-4D4F-8B53-9CF1C8EE2BE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A36F1686-3EDB-463A-B11D-00FBEA115256}"/>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49277B7D-84FA-46DE-8469-74FE27DC2EBD}"/>
              </a:ext>
            </a:extLst>
          </p:cNvPr>
          <p:cNvSpPr>
            <a:spLocks noGrp="1"/>
          </p:cNvSpPr>
          <p:nvPr>
            <p:ph type="sldNum" sz="quarter" idx="4"/>
          </p:nvPr>
        </p:nvSpPr>
        <p:spPr>
          <a:xfrm>
            <a:off x="8737600" y="641667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bg1"/>
                </a:solidFill>
              </a:defRPr>
            </a:lvl1pPr>
          </a:lstStyle>
          <a:p>
            <a:pPr>
              <a:defRPr/>
            </a:pPr>
            <a:fld id="{FE55FECE-5E72-4155-A5E2-B0383013AF85}" type="slidenum">
              <a:rPr lang="en-US" altLang="en-US"/>
              <a:pPr>
                <a:defRPr/>
              </a:pPr>
              <a:t>‹#›</a:t>
            </a:fld>
          </a:p>
        </p:txBody>
      </p:sp>
      <p:sp>
        <p:nvSpPr>
          <p:cNvPr id="6" name="Footer Placeholder 4">
            <a:extLst>
              <a:ext uri="{FF2B5EF4-FFF2-40B4-BE49-F238E27FC236}">
                <a16:creationId xmlns:a16="http://schemas.microsoft.com/office/drawing/2014/main" id="{E7030D97-B0A5-4976-9F2F-C53EFFA3B51A}"/>
              </a:ext>
            </a:extLst>
          </p:cNvPr>
          <p:cNvSpPr>
            <a:spLocks noGrp="1"/>
          </p:cNvSpPr>
          <p:nvPr>
            <p:ph type="ftr" sz="quarter" idx="3"/>
          </p:nvPr>
        </p:nvSpPr>
        <p:spPr>
          <a:xfrm>
            <a:off x="1320800" y="6415088"/>
            <a:ext cx="5588000" cy="366712"/>
          </a:xfrm>
          <a:prstGeom prst="rect">
            <a:avLst/>
          </a:prstGeom>
        </p:spPr>
        <p:txBody>
          <a:bodyPr vert="horz" lIns="91440" tIns="45720" rIns="91440" bIns="45720" rtlCol="0" anchor="ctr"/>
          <a:lstStyle>
            <a:lvl1pPr algn="l" eaLnBrk="1" fontAlgn="auto" hangingPunct="1">
              <a:spcBef>
                <a:spcPct val="0"/>
              </a:spcBef>
              <a:spcAft>
                <a:spcPct val="0"/>
              </a:spcAft>
              <a:defRPr sz="900" b="0">
                <a:solidFill>
                  <a:schemeClr val="bg1"/>
                </a:solidFill>
                <a:latin typeface="+mn-lt"/>
              </a:defRPr>
            </a:lvl1pPr>
          </a:lstStyle>
          <a:p>
            <a:pPr>
              <a:defRPr/>
            </a:pPr>
            <a:r>
              <a:rPr lang="en-US"/>
              <a:t>© 2022 Parker Poe Adams &amp; Bernstein LLP  |  </a:t>
            </a:r>
            <a:r>
              <a:rPr lang="en-US" b="1"/>
              <a:t>parkerpoe.com</a:t>
            </a:r>
          </a:p>
        </p:txBody>
      </p:sp>
    </p:spTree>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Lst>
  <p:transition/>
  <p:timing/>
  <p:hf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panose="020b0604020202020204" pitchFamily="34" charset="0"/>
        </a:defRPr>
      </a:lvl2pPr>
      <a:lvl3pPr algn="ctr" rtl="0" eaLnBrk="0" fontAlgn="base" hangingPunct="0">
        <a:spcBef>
          <a:spcPct val="0"/>
        </a:spcBef>
        <a:spcAft>
          <a:spcPct val="0"/>
        </a:spcAft>
        <a:defRPr sz="3600" b="1">
          <a:solidFill>
            <a:schemeClr val="tx2"/>
          </a:solidFill>
          <a:latin typeface="Arial" panose="020b0604020202020204" pitchFamily="34" charset="0"/>
        </a:defRPr>
      </a:lvl3pPr>
      <a:lvl4pPr algn="ctr" rtl="0" eaLnBrk="0" fontAlgn="base" hangingPunct="0">
        <a:spcBef>
          <a:spcPct val="0"/>
        </a:spcBef>
        <a:spcAft>
          <a:spcPct val="0"/>
        </a:spcAft>
        <a:defRPr sz="3600" b="1">
          <a:solidFill>
            <a:schemeClr val="tx2"/>
          </a:solidFill>
          <a:latin typeface="Arial" panose="020b0604020202020204" pitchFamily="34" charset="0"/>
        </a:defRPr>
      </a:lvl4pPr>
      <a:lvl5pPr algn="ctr" rtl="0" eaLnBrk="0" fontAlgn="base" hangingPunct="0">
        <a:spcBef>
          <a:spcPct val="0"/>
        </a:spcBef>
        <a:spcAft>
          <a:spcPct val="0"/>
        </a:spcAft>
        <a:defRPr sz="3600" b="1">
          <a:solidFill>
            <a:schemeClr val="tx2"/>
          </a:solidFill>
          <a:latin typeface="Arial" panose="020b0604020202020204" pitchFamily="34" charset="0"/>
        </a:defRPr>
      </a:lvl5pPr>
      <a:lvl6pPr marL="457200" algn="ctr" rtl="0" eaLnBrk="1" fontAlgn="base" hangingPunct="1">
        <a:spcBef>
          <a:spcPct val="0"/>
        </a:spcBef>
        <a:spcAft>
          <a:spcPct val="0"/>
        </a:spcAft>
        <a:defRPr sz="3600" b="1">
          <a:solidFill>
            <a:schemeClr val="tx2"/>
          </a:solidFill>
          <a:latin typeface="Arial" panose="020b0604020202020204" pitchFamily="34" charset="0"/>
        </a:defRPr>
      </a:lvl6pPr>
      <a:lvl7pPr marL="914400" algn="ctr" rtl="0" eaLnBrk="1" fontAlgn="base" hangingPunct="1">
        <a:spcBef>
          <a:spcPct val="0"/>
        </a:spcBef>
        <a:spcAft>
          <a:spcPct val="0"/>
        </a:spcAft>
        <a:defRPr sz="3600" b="1">
          <a:solidFill>
            <a:schemeClr val="tx2"/>
          </a:solidFill>
          <a:latin typeface="Arial" panose="020b0604020202020204" pitchFamily="34" charset="0"/>
        </a:defRPr>
      </a:lvl7pPr>
      <a:lvl8pPr marL="1371600" algn="ctr" rtl="0" eaLnBrk="1" fontAlgn="base" hangingPunct="1">
        <a:spcBef>
          <a:spcPct val="0"/>
        </a:spcBef>
        <a:spcAft>
          <a:spcPct val="0"/>
        </a:spcAft>
        <a:defRPr sz="3600" b="1">
          <a:solidFill>
            <a:schemeClr val="tx2"/>
          </a:solidFill>
          <a:latin typeface="Arial" panose="020b0604020202020204" pitchFamily="34" charset="0"/>
        </a:defRPr>
      </a:lvl8pPr>
      <a:lvl9pPr marL="1828800" algn="ctr" rtl="0" eaLnBrk="1" fontAlgn="base" hangingPunct="1">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0"/>
          <a:stretch>
            <a:fillRect/>
          </a:stretch>
        </a:blipFill>
        <a:effectLst/>
      </p:bgPr>
    </p:bg>
    <p:spTree>
      <p:nvGrpSpPr>
        <p:cNvPr id="1" name=""/>
        <p:cNvGrpSpPr/>
        <p:nvPr/>
      </p:nvGrpSpPr>
      <p:grpSpPr>
        <a:xfrm>
          <a:off x="0" y="0"/>
          <a:ext cx="0" cy="0"/>
        </a:xfrm>
      </p:grpSpPr>
      <p:sp>
        <p:nvSpPr>
          <p:cNvPr id="5122" name="Title Placeholder 1">
            <a:extLst>
              <a:ext uri="{FF2B5EF4-FFF2-40B4-BE49-F238E27FC236}">
                <a16:creationId xmlns:a16="http://schemas.microsoft.com/office/drawing/2014/main" id="{5BE4BCF7-8503-4A98-86F4-C2401CA942D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E89BABC8-EDEF-4572-95A9-B005468BF61D}"/>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007A6E96-5F4F-485A-9DB1-20BB063FF7EC}"/>
              </a:ext>
            </a:extLst>
          </p:cNvPr>
          <p:cNvSpPr>
            <a:spLocks noGrp="1"/>
          </p:cNvSpPr>
          <p:nvPr>
            <p:ph type="sldNum" sz="quarter" idx="4"/>
          </p:nvPr>
        </p:nvSpPr>
        <p:spPr>
          <a:xfrm>
            <a:off x="8737600" y="641667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bg1"/>
                </a:solidFill>
              </a:defRPr>
            </a:lvl1pPr>
          </a:lstStyle>
          <a:p>
            <a:pPr>
              <a:defRPr/>
            </a:pPr>
            <a:fld id="{B6369706-318A-497B-94FF-A65B07EE5E0E}" type="slidenum">
              <a:rPr lang="en-US" altLang="en-US"/>
              <a:pPr>
                <a:defRPr/>
              </a:pPr>
              <a:t>‹#›</a:t>
            </a:fld>
          </a:p>
        </p:txBody>
      </p:sp>
      <p:sp>
        <p:nvSpPr>
          <p:cNvPr id="6" name="Footer Placeholder 4">
            <a:extLst>
              <a:ext uri="{FF2B5EF4-FFF2-40B4-BE49-F238E27FC236}">
                <a16:creationId xmlns:a16="http://schemas.microsoft.com/office/drawing/2014/main" id="{2CAA19B1-60BD-4CC8-A27F-B799100687F8}"/>
              </a:ext>
            </a:extLst>
          </p:cNvPr>
          <p:cNvSpPr>
            <a:spLocks noGrp="1"/>
          </p:cNvSpPr>
          <p:nvPr>
            <p:ph type="ftr" sz="quarter" idx="3"/>
          </p:nvPr>
        </p:nvSpPr>
        <p:spPr>
          <a:xfrm>
            <a:off x="1320800" y="6415088"/>
            <a:ext cx="5588000" cy="366712"/>
          </a:xfrm>
          <a:prstGeom prst="rect">
            <a:avLst/>
          </a:prstGeom>
        </p:spPr>
        <p:txBody>
          <a:bodyPr vert="horz" lIns="91440" tIns="45720" rIns="91440" bIns="45720" rtlCol="0" anchor="ctr"/>
          <a:lstStyle>
            <a:lvl1pPr algn="l" eaLnBrk="1" fontAlgn="auto" hangingPunct="1">
              <a:spcBef>
                <a:spcPct val="0"/>
              </a:spcBef>
              <a:spcAft>
                <a:spcPct val="0"/>
              </a:spcAft>
              <a:defRPr sz="900" b="0">
                <a:solidFill>
                  <a:schemeClr val="tx1"/>
                </a:solidFill>
                <a:latin typeface="+mn-lt"/>
              </a:defRPr>
            </a:lvl1pPr>
          </a:lstStyle>
          <a:p>
            <a:pPr>
              <a:defRPr/>
            </a:pPr>
            <a:r>
              <a:rPr lang="en-US"/>
              <a:t>© 2022 Parker Poe Adams &amp; Bernstein LLP  |  </a:t>
            </a:r>
            <a:r>
              <a:rPr lang="en-US" b="1"/>
              <a:t>parkerpoe.com</a:t>
            </a:r>
          </a:p>
        </p:txBody>
      </p:sp>
    </p:spTree>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Lst>
  <p:transition/>
  <p:timing/>
  <p:hf hdr="0" dt="0"/>
  <p:txStyles>
    <p:titleStyle>
      <a:lvl1pPr algn="ctr" rtl="0" eaLnBrk="0" fontAlgn="base" hangingPunct="0">
        <a:spcBef>
          <a:spcPct val="0"/>
        </a:spcBef>
        <a:spcAft>
          <a:spcPct val="0"/>
        </a:spcAft>
        <a:defRPr sz="3600" b="1" kern="1200">
          <a:solidFill>
            <a:schemeClr val="accent1"/>
          </a:solidFill>
          <a:latin typeface="+mj-lt"/>
          <a:ea typeface="+mj-ea"/>
          <a:cs typeface="+mj-cs"/>
        </a:defRPr>
      </a:lvl1pPr>
      <a:lvl2pPr algn="ctr" rtl="0" eaLnBrk="0" fontAlgn="base" hangingPunct="0">
        <a:spcBef>
          <a:spcPct val="0"/>
        </a:spcBef>
        <a:spcAft>
          <a:spcPct val="0"/>
        </a:spcAft>
        <a:defRPr sz="3600" b="1">
          <a:solidFill>
            <a:schemeClr val="accent1"/>
          </a:solidFill>
          <a:latin typeface="Arial" panose="020b0604020202020204" pitchFamily="34" charset="0"/>
        </a:defRPr>
      </a:lvl2pPr>
      <a:lvl3pPr algn="ctr" rtl="0" eaLnBrk="0" fontAlgn="base" hangingPunct="0">
        <a:spcBef>
          <a:spcPct val="0"/>
        </a:spcBef>
        <a:spcAft>
          <a:spcPct val="0"/>
        </a:spcAft>
        <a:defRPr sz="3600" b="1">
          <a:solidFill>
            <a:schemeClr val="accent1"/>
          </a:solidFill>
          <a:latin typeface="Arial" panose="020b0604020202020204" pitchFamily="34" charset="0"/>
        </a:defRPr>
      </a:lvl3pPr>
      <a:lvl4pPr algn="ctr" rtl="0" eaLnBrk="0" fontAlgn="base" hangingPunct="0">
        <a:spcBef>
          <a:spcPct val="0"/>
        </a:spcBef>
        <a:spcAft>
          <a:spcPct val="0"/>
        </a:spcAft>
        <a:defRPr sz="3600" b="1">
          <a:solidFill>
            <a:schemeClr val="accent1"/>
          </a:solidFill>
          <a:latin typeface="Arial" panose="020b0604020202020204" pitchFamily="34" charset="0"/>
        </a:defRPr>
      </a:lvl4pPr>
      <a:lvl5pPr algn="ctr" rtl="0" eaLnBrk="0" fontAlgn="base" hangingPunct="0">
        <a:spcBef>
          <a:spcPct val="0"/>
        </a:spcBef>
        <a:spcAft>
          <a:spcPct val="0"/>
        </a:spcAft>
        <a:defRPr sz="3600" b="1">
          <a:solidFill>
            <a:schemeClr val="accent1"/>
          </a:solidFill>
          <a:latin typeface="Arial" panose="020b0604020202020204" pitchFamily="34" charset="0"/>
        </a:defRPr>
      </a:lvl5pPr>
      <a:lvl6pPr marL="457200" algn="ctr" rtl="0" eaLnBrk="1" fontAlgn="base" hangingPunct="1">
        <a:spcBef>
          <a:spcPct val="0"/>
        </a:spcBef>
        <a:spcAft>
          <a:spcPct val="0"/>
        </a:spcAft>
        <a:defRPr sz="3600" b="1">
          <a:solidFill>
            <a:schemeClr val="accent1"/>
          </a:solidFill>
          <a:latin typeface="Arial" panose="020b0604020202020204" pitchFamily="34" charset="0"/>
        </a:defRPr>
      </a:lvl6pPr>
      <a:lvl7pPr marL="914400" algn="ctr" rtl="0" eaLnBrk="1" fontAlgn="base" hangingPunct="1">
        <a:spcBef>
          <a:spcPct val="0"/>
        </a:spcBef>
        <a:spcAft>
          <a:spcPct val="0"/>
        </a:spcAft>
        <a:defRPr sz="3600" b="1">
          <a:solidFill>
            <a:schemeClr val="accent1"/>
          </a:solidFill>
          <a:latin typeface="Arial" panose="020b0604020202020204" pitchFamily="34" charset="0"/>
        </a:defRPr>
      </a:lvl7pPr>
      <a:lvl8pPr marL="1371600" algn="ctr" rtl="0" eaLnBrk="1" fontAlgn="base" hangingPunct="1">
        <a:spcBef>
          <a:spcPct val="0"/>
        </a:spcBef>
        <a:spcAft>
          <a:spcPct val="0"/>
        </a:spcAft>
        <a:defRPr sz="3600" b="1">
          <a:solidFill>
            <a:schemeClr val="accent1"/>
          </a:solidFill>
          <a:latin typeface="Arial" panose="020b0604020202020204" pitchFamily="34" charset="0"/>
        </a:defRPr>
      </a:lvl8pPr>
      <a:lvl9pPr marL="1828800" algn="ctr" rtl="0" eaLnBrk="1" fontAlgn="base" hangingPunct="1">
        <a:spcBef>
          <a:spcPct val="0"/>
        </a:spcBef>
        <a:spcAft>
          <a:spcPct val="0"/>
        </a:spcAft>
        <a:defRPr sz="3600" b="1">
          <a:solidFill>
            <a:schemeClr val="accent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0"/>
          <a:stretch>
            <a:fillRect/>
          </a:stretch>
        </a:blipFill>
        <a:effectLst/>
      </p:bgPr>
    </p:bg>
    <p:spTree>
      <p:nvGrpSpPr>
        <p:cNvPr id="1" name=""/>
        <p:cNvGrpSpPr/>
        <p:nvPr/>
      </p:nvGrpSpPr>
      <p:grpSpPr>
        <a:xfrm>
          <a:off x="0" y="0"/>
          <a:ext cx="0" cy="0"/>
        </a:xfrm>
      </p:grpSpPr>
      <p:sp>
        <p:nvSpPr>
          <p:cNvPr id="6146" name="Title Placeholder 1">
            <a:extLst>
              <a:ext uri="{FF2B5EF4-FFF2-40B4-BE49-F238E27FC236}">
                <a16:creationId xmlns:a16="http://schemas.microsoft.com/office/drawing/2014/main" id="{459658E3-2398-44E5-AB79-2CF40F85704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80C4CD2C-B5D8-43E5-A495-E7D243929AC6}"/>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AAB07DEA-6812-4AE9-A3FB-9DD90081837D}"/>
              </a:ext>
            </a:extLst>
          </p:cNvPr>
          <p:cNvSpPr>
            <a:spLocks noGrp="1"/>
          </p:cNvSpPr>
          <p:nvPr>
            <p:ph type="sldNum" sz="quarter" idx="4"/>
          </p:nvPr>
        </p:nvSpPr>
        <p:spPr>
          <a:xfrm>
            <a:off x="8737600" y="641667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accent1"/>
                </a:solidFill>
              </a:defRPr>
            </a:lvl1pPr>
          </a:lstStyle>
          <a:p>
            <a:pPr>
              <a:defRPr/>
            </a:pPr>
            <a:fld id="{ABB5D160-D354-427E-A16F-96285ECD4D65}" type="slidenum">
              <a:rPr lang="en-US" altLang="en-US"/>
              <a:pPr>
                <a:defRPr/>
              </a:pPr>
              <a:t>‹#›</a:t>
            </a:fld>
          </a:p>
        </p:txBody>
      </p:sp>
      <p:sp>
        <p:nvSpPr>
          <p:cNvPr id="6" name="Footer Placeholder 4">
            <a:extLst>
              <a:ext uri="{FF2B5EF4-FFF2-40B4-BE49-F238E27FC236}">
                <a16:creationId xmlns:a16="http://schemas.microsoft.com/office/drawing/2014/main" id="{DE89F65E-F056-4267-B317-64F298D3CFF5}"/>
              </a:ext>
            </a:extLst>
          </p:cNvPr>
          <p:cNvSpPr>
            <a:spLocks noGrp="1"/>
          </p:cNvSpPr>
          <p:nvPr>
            <p:ph type="ftr" sz="quarter" idx="3"/>
          </p:nvPr>
        </p:nvSpPr>
        <p:spPr>
          <a:xfrm>
            <a:off x="1320800" y="6415088"/>
            <a:ext cx="5588000" cy="366712"/>
          </a:xfrm>
          <a:prstGeom prst="rect">
            <a:avLst/>
          </a:prstGeom>
        </p:spPr>
        <p:txBody>
          <a:bodyPr vert="horz" lIns="91440" tIns="45720" rIns="91440" bIns="45720" rtlCol="0" anchor="ctr"/>
          <a:lstStyle>
            <a:lvl1pPr algn="l" eaLnBrk="1" fontAlgn="auto" hangingPunct="1">
              <a:spcBef>
                <a:spcPct val="0"/>
              </a:spcBef>
              <a:spcAft>
                <a:spcPct val="0"/>
              </a:spcAft>
              <a:defRPr sz="900" b="0">
                <a:solidFill>
                  <a:schemeClr val="tx1"/>
                </a:solidFill>
                <a:latin typeface="+mn-lt"/>
              </a:defRPr>
            </a:lvl1pPr>
          </a:lstStyle>
          <a:p>
            <a:pPr>
              <a:defRPr/>
            </a:pPr>
            <a:r>
              <a:rPr lang="en-US"/>
              <a:t>© 2022 Parker Poe Adams &amp; Bernstein LLP  |  </a:t>
            </a:r>
            <a:r>
              <a:rPr lang="en-US" b="1">
                <a:solidFill>
                  <a:schemeClr val="tx2"/>
                </a:solidFill>
              </a:rPr>
              <a:t>parkerpoe.com</a:t>
            </a:r>
          </a:p>
        </p:txBody>
      </p:sp>
    </p:spTree>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Lst>
  <p:transition/>
  <p:timing/>
  <p:hf hdr="0" dt="0"/>
  <p:txStyles>
    <p:titleStyle>
      <a:lvl1pPr algn="ctr" rtl="0" eaLnBrk="0" fontAlgn="base" hangingPunct="0">
        <a:spcBef>
          <a:spcPct val="0"/>
        </a:spcBef>
        <a:spcAft>
          <a:spcPct val="0"/>
        </a:spcAft>
        <a:defRPr sz="3600" b="1" kern="1200">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0"/>
          <a:stretch>
            <a:fillRect/>
          </a:stretch>
        </a:blipFill>
        <a:effectLst/>
      </p:bgPr>
    </p:bg>
    <p:spTree>
      <p:nvGrpSpPr>
        <p:cNvPr id="1" name=""/>
        <p:cNvGrpSpPr/>
        <p:nvPr/>
      </p:nvGrpSpPr>
      <p:grpSpPr>
        <a:xfrm>
          <a:off x="0" y="0"/>
          <a:ext cx="0" cy="0"/>
        </a:xfrm>
      </p:grpSpPr>
      <p:sp>
        <p:nvSpPr>
          <p:cNvPr id="7170" name="Title Placeholder 1">
            <a:extLst>
              <a:ext uri="{FF2B5EF4-FFF2-40B4-BE49-F238E27FC236}">
                <a16:creationId xmlns:a16="http://schemas.microsoft.com/office/drawing/2014/main" id="{1BF1E8C9-4EDE-46A1-80B4-E85CB5A0E1B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FDD11FAF-93DA-4A54-B733-D500244FAB4C}"/>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91A900C7-D7E3-4D7D-8D07-2F69ADC9DA99}"/>
              </a:ext>
            </a:extLst>
          </p:cNvPr>
          <p:cNvSpPr>
            <a:spLocks noGrp="1"/>
          </p:cNvSpPr>
          <p:nvPr>
            <p:ph type="sldNum" sz="quarter" idx="4"/>
          </p:nvPr>
        </p:nvSpPr>
        <p:spPr>
          <a:xfrm>
            <a:off x="8737600" y="641667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bg1"/>
                </a:solidFill>
              </a:defRPr>
            </a:lvl1pPr>
          </a:lstStyle>
          <a:p>
            <a:pPr>
              <a:defRPr/>
            </a:pPr>
            <a:fld id="{3D423875-6F4C-450C-ADE4-B785488D5D5E}" type="slidenum">
              <a:rPr lang="en-US" altLang="en-US"/>
              <a:pPr>
                <a:defRPr/>
              </a:pPr>
              <a:t>‹#›</a:t>
            </a:fld>
          </a:p>
        </p:txBody>
      </p:sp>
      <p:sp>
        <p:nvSpPr>
          <p:cNvPr id="6" name="Footer Placeholder 4">
            <a:extLst>
              <a:ext uri="{FF2B5EF4-FFF2-40B4-BE49-F238E27FC236}">
                <a16:creationId xmlns:a16="http://schemas.microsoft.com/office/drawing/2014/main" id="{1F51FA2C-5809-448D-BE88-5D4E61E7130B}"/>
              </a:ext>
            </a:extLst>
          </p:cNvPr>
          <p:cNvSpPr>
            <a:spLocks noGrp="1"/>
          </p:cNvSpPr>
          <p:nvPr>
            <p:ph type="ftr" sz="quarter" idx="3"/>
          </p:nvPr>
        </p:nvSpPr>
        <p:spPr>
          <a:xfrm>
            <a:off x="1320800" y="6415088"/>
            <a:ext cx="5588000" cy="366712"/>
          </a:xfrm>
          <a:prstGeom prst="rect">
            <a:avLst/>
          </a:prstGeom>
        </p:spPr>
        <p:txBody>
          <a:bodyPr vert="horz" lIns="91440" tIns="45720" rIns="91440" bIns="45720" rtlCol="0" anchor="ctr"/>
          <a:lstStyle>
            <a:lvl1pPr algn="l" eaLnBrk="1" fontAlgn="auto" hangingPunct="1">
              <a:spcBef>
                <a:spcPct val="0"/>
              </a:spcBef>
              <a:spcAft>
                <a:spcPct val="0"/>
              </a:spcAft>
              <a:defRPr sz="900" b="0">
                <a:solidFill>
                  <a:schemeClr val="bg1"/>
                </a:solidFill>
                <a:latin typeface="+mn-lt"/>
              </a:defRPr>
            </a:lvl1pPr>
          </a:lstStyle>
          <a:p>
            <a:pPr>
              <a:defRPr/>
            </a:pPr>
            <a:r>
              <a:rPr lang="en-US"/>
              <a:t>© 2022 Parker Poe Adams &amp; Bernstein LLP  |  </a:t>
            </a:r>
            <a:r>
              <a:rPr lang="en-US" b="1"/>
              <a:t>parkerpoe.com</a:t>
            </a:r>
          </a:p>
        </p:txBody>
      </p:sp>
    </p:spTree>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Lst>
  <p:transition/>
  <p:timing/>
  <p:hf hdr="0" dt="0"/>
  <p:txStyles>
    <p:titleStyle>
      <a:lvl1pPr algn="ctr" rtl="0" eaLnBrk="0" fontAlgn="base" hangingPunct="0">
        <a:spcBef>
          <a:spcPct val="0"/>
        </a:spcBef>
        <a:spcAft>
          <a:spcPct val="0"/>
        </a:spcAft>
        <a:defRPr sz="3600" b="1" kern="1200">
          <a:solidFill>
            <a:schemeClr val="accent1"/>
          </a:solidFill>
          <a:latin typeface="+mj-lt"/>
          <a:ea typeface="+mj-ea"/>
          <a:cs typeface="+mj-cs"/>
        </a:defRPr>
      </a:lvl1pPr>
      <a:lvl2pPr algn="ctr" rtl="0" eaLnBrk="0" fontAlgn="base" hangingPunct="0">
        <a:spcBef>
          <a:spcPct val="0"/>
        </a:spcBef>
        <a:spcAft>
          <a:spcPct val="0"/>
        </a:spcAft>
        <a:defRPr sz="3600" b="1">
          <a:solidFill>
            <a:schemeClr val="accent1"/>
          </a:solidFill>
          <a:latin typeface="Arial" panose="020b0604020202020204" pitchFamily="34" charset="0"/>
        </a:defRPr>
      </a:lvl2pPr>
      <a:lvl3pPr algn="ctr" rtl="0" eaLnBrk="0" fontAlgn="base" hangingPunct="0">
        <a:spcBef>
          <a:spcPct val="0"/>
        </a:spcBef>
        <a:spcAft>
          <a:spcPct val="0"/>
        </a:spcAft>
        <a:defRPr sz="3600" b="1">
          <a:solidFill>
            <a:schemeClr val="accent1"/>
          </a:solidFill>
          <a:latin typeface="Arial" panose="020b0604020202020204" pitchFamily="34" charset="0"/>
        </a:defRPr>
      </a:lvl3pPr>
      <a:lvl4pPr algn="ctr" rtl="0" eaLnBrk="0" fontAlgn="base" hangingPunct="0">
        <a:spcBef>
          <a:spcPct val="0"/>
        </a:spcBef>
        <a:spcAft>
          <a:spcPct val="0"/>
        </a:spcAft>
        <a:defRPr sz="3600" b="1">
          <a:solidFill>
            <a:schemeClr val="accent1"/>
          </a:solidFill>
          <a:latin typeface="Arial" panose="020b0604020202020204" pitchFamily="34" charset="0"/>
        </a:defRPr>
      </a:lvl4pPr>
      <a:lvl5pPr algn="ctr" rtl="0" eaLnBrk="0" fontAlgn="base" hangingPunct="0">
        <a:spcBef>
          <a:spcPct val="0"/>
        </a:spcBef>
        <a:spcAft>
          <a:spcPct val="0"/>
        </a:spcAft>
        <a:defRPr sz="3600" b="1">
          <a:solidFill>
            <a:schemeClr val="accent1"/>
          </a:solidFill>
          <a:latin typeface="Arial" panose="020b0604020202020204" pitchFamily="34" charset="0"/>
        </a:defRPr>
      </a:lvl5pPr>
      <a:lvl6pPr marL="457200" algn="ctr" rtl="0" eaLnBrk="1" fontAlgn="base" hangingPunct="1">
        <a:spcBef>
          <a:spcPct val="0"/>
        </a:spcBef>
        <a:spcAft>
          <a:spcPct val="0"/>
        </a:spcAft>
        <a:defRPr sz="3600" b="1">
          <a:solidFill>
            <a:schemeClr val="accent1"/>
          </a:solidFill>
          <a:latin typeface="Arial" panose="020b0604020202020204" pitchFamily="34" charset="0"/>
        </a:defRPr>
      </a:lvl6pPr>
      <a:lvl7pPr marL="914400" algn="ctr" rtl="0" eaLnBrk="1" fontAlgn="base" hangingPunct="1">
        <a:spcBef>
          <a:spcPct val="0"/>
        </a:spcBef>
        <a:spcAft>
          <a:spcPct val="0"/>
        </a:spcAft>
        <a:defRPr sz="3600" b="1">
          <a:solidFill>
            <a:schemeClr val="accent1"/>
          </a:solidFill>
          <a:latin typeface="Arial" panose="020b0604020202020204" pitchFamily="34" charset="0"/>
        </a:defRPr>
      </a:lvl7pPr>
      <a:lvl8pPr marL="1371600" algn="ctr" rtl="0" eaLnBrk="1" fontAlgn="base" hangingPunct="1">
        <a:spcBef>
          <a:spcPct val="0"/>
        </a:spcBef>
        <a:spcAft>
          <a:spcPct val="0"/>
        </a:spcAft>
        <a:defRPr sz="3600" b="1">
          <a:solidFill>
            <a:schemeClr val="accent1"/>
          </a:solidFill>
          <a:latin typeface="Arial" panose="020b0604020202020204" pitchFamily="34" charset="0"/>
        </a:defRPr>
      </a:lvl8pPr>
      <a:lvl9pPr marL="1828800" algn="ctr" rtl="0" eaLnBrk="1" fontAlgn="base" hangingPunct="1">
        <a:spcBef>
          <a:spcPct val="0"/>
        </a:spcBef>
        <a:spcAft>
          <a:spcPct val="0"/>
        </a:spcAft>
        <a:defRPr sz="3600" b="1">
          <a:solidFill>
            <a:schemeClr val="accent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0"/>
          <a:stretch>
            <a:fillRect/>
          </a:stretch>
        </a:blipFill>
        <a:effectLst/>
      </p:bgPr>
    </p:bg>
    <p:spTree>
      <p:nvGrpSpPr>
        <p:cNvPr id="1" name=""/>
        <p:cNvGrpSpPr/>
        <p:nvPr/>
      </p:nvGrpSpPr>
      <p:grpSpPr>
        <a:xfrm>
          <a:off x="0" y="0"/>
          <a:ext cx="0" cy="0"/>
        </a:xfrm>
      </p:grpSpPr>
      <p:sp>
        <p:nvSpPr>
          <p:cNvPr id="8194" name="Title Placeholder 1">
            <a:extLst>
              <a:ext uri="{FF2B5EF4-FFF2-40B4-BE49-F238E27FC236}">
                <a16:creationId xmlns:a16="http://schemas.microsoft.com/office/drawing/2014/main" id="{6F2DAF66-29FD-4C38-86F2-79358FF0052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DC3EDABA-E5EB-4D37-9BAE-E5687DCD58E9}"/>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22B6C6FB-160A-4F0F-94E7-033EA3494C3C}"/>
              </a:ext>
            </a:extLst>
          </p:cNvPr>
          <p:cNvSpPr>
            <a:spLocks noGrp="1"/>
          </p:cNvSpPr>
          <p:nvPr>
            <p:ph type="sldNum" sz="quarter" idx="4"/>
          </p:nvPr>
        </p:nvSpPr>
        <p:spPr>
          <a:xfrm>
            <a:off x="8737600" y="641667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bg1"/>
                </a:solidFill>
              </a:defRPr>
            </a:lvl1pPr>
          </a:lstStyle>
          <a:p>
            <a:pPr>
              <a:defRPr/>
            </a:pPr>
            <a:fld id="{D2DA5294-5BF0-437E-992A-F763474E72A1}" type="slidenum">
              <a:rPr lang="en-US" altLang="en-US"/>
              <a:pPr>
                <a:defRPr/>
              </a:pPr>
              <a:t>‹#›</a:t>
            </a:fld>
          </a:p>
        </p:txBody>
      </p:sp>
      <p:sp>
        <p:nvSpPr>
          <p:cNvPr id="6" name="Footer Placeholder 4">
            <a:extLst>
              <a:ext uri="{FF2B5EF4-FFF2-40B4-BE49-F238E27FC236}">
                <a16:creationId xmlns:a16="http://schemas.microsoft.com/office/drawing/2014/main" id="{533565FF-B99B-4480-A4AD-796A387F2FAD}"/>
              </a:ext>
            </a:extLst>
          </p:cNvPr>
          <p:cNvSpPr>
            <a:spLocks noGrp="1"/>
          </p:cNvSpPr>
          <p:nvPr>
            <p:ph type="ftr" sz="quarter" idx="3"/>
          </p:nvPr>
        </p:nvSpPr>
        <p:spPr>
          <a:xfrm>
            <a:off x="1320800" y="6415088"/>
            <a:ext cx="5588000" cy="366712"/>
          </a:xfrm>
          <a:prstGeom prst="rect">
            <a:avLst/>
          </a:prstGeom>
        </p:spPr>
        <p:txBody>
          <a:bodyPr vert="horz" lIns="91440" tIns="45720" rIns="91440" bIns="45720" rtlCol="0" anchor="ctr"/>
          <a:lstStyle>
            <a:lvl1pPr algn="l" eaLnBrk="1" fontAlgn="auto" hangingPunct="1">
              <a:spcBef>
                <a:spcPct val="0"/>
              </a:spcBef>
              <a:spcAft>
                <a:spcPct val="0"/>
              </a:spcAft>
              <a:defRPr sz="900" b="0">
                <a:solidFill>
                  <a:schemeClr val="tx1"/>
                </a:solidFill>
                <a:latin typeface="+mn-lt"/>
              </a:defRPr>
            </a:lvl1pPr>
          </a:lstStyle>
          <a:p>
            <a:pPr>
              <a:defRPr/>
            </a:pPr>
            <a:r>
              <a:rPr lang="en-US"/>
              <a:t>© 2022 Parker Poe Adams &amp; Bernstein LLP  |  </a:t>
            </a:r>
            <a:r>
              <a:rPr lang="en-US" b="1"/>
              <a:t>parkerpoe.com</a:t>
            </a:r>
          </a:p>
        </p:txBody>
      </p:sp>
    </p:spTree>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Lst>
  <p:transition/>
  <p:timing/>
  <p:hf hdr="0" dt="0"/>
  <p:txStyles>
    <p:titleStyle>
      <a:lvl1pPr algn="ctr" rtl="0" eaLnBrk="0" fontAlgn="base" hangingPunct="0">
        <a:spcBef>
          <a:spcPct val="0"/>
        </a:spcBef>
        <a:spcAft>
          <a:spcPct val="0"/>
        </a:spcAft>
        <a:defRPr sz="3600" b="1" kern="1200">
          <a:solidFill>
            <a:schemeClr val="accent1"/>
          </a:solidFill>
          <a:latin typeface="+mj-lt"/>
          <a:ea typeface="+mj-ea"/>
          <a:cs typeface="+mj-cs"/>
        </a:defRPr>
      </a:lvl1pPr>
      <a:lvl2pPr algn="ctr" rtl="0" eaLnBrk="0" fontAlgn="base" hangingPunct="0">
        <a:spcBef>
          <a:spcPct val="0"/>
        </a:spcBef>
        <a:spcAft>
          <a:spcPct val="0"/>
        </a:spcAft>
        <a:defRPr sz="3600" b="1">
          <a:solidFill>
            <a:schemeClr val="accent1"/>
          </a:solidFill>
          <a:latin typeface="Arial" panose="020b0604020202020204" pitchFamily="34" charset="0"/>
        </a:defRPr>
      </a:lvl2pPr>
      <a:lvl3pPr algn="ctr" rtl="0" eaLnBrk="0" fontAlgn="base" hangingPunct="0">
        <a:spcBef>
          <a:spcPct val="0"/>
        </a:spcBef>
        <a:spcAft>
          <a:spcPct val="0"/>
        </a:spcAft>
        <a:defRPr sz="3600" b="1">
          <a:solidFill>
            <a:schemeClr val="accent1"/>
          </a:solidFill>
          <a:latin typeface="Arial" panose="020b0604020202020204" pitchFamily="34" charset="0"/>
        </a:defRPr>
      </a:lvl3pPr>
      <a:lvl4pPr algn="ctr" rtl="0" eaLnBrk="0" fontAlgn="base" hangingPunct="0">
        <a:spcBef>
          <a:spcPct val="0"/>
        </a:spcBef>
        <a:spcAft>
          <a:spcPct val="0"/>
        </a:spcAft>
        <a:defRPr sz="3600" b="1">
          <a:solidFill>
            <a:schemeClr val="accent1"/>
          </a:solidFill>
          <a:latin typeface="Arial" panose="020b0604020202020204" pitchFamily="34" charset="0"/>
        </a:defRPr>
      </a:lvl4pPr>
      <a:lvl5pPr algn="ctr" rtl="0" eaLnBrk="0" fontAlgn="base" hangingPunct="0">
        <a:spcBef>
          <a:spcPct val="0"/>
        </a:spcBef>
        <a:spcAft>
          <a:spcPct val="0"/>
        </a:spcAft>
        <a:defRPr sz="3600" b="1">
          <a:solidFill>
            <a:schemeClr val="accent1"/>
          </a:solidFill>
          <a:latin typeface="Arial" panose="020b0604020202020204" pitchFamily="34" charset="0"/>
        </a:defRPr>
      </a:lvl5pPr>
      <a:lvl6pPr marL="457200" algn="ctr" rtl="0" eaLnBrk="1" fontAlgn="base" hangingPunct="1">
        <a:spcBef>
          <a:spcPct val="0"/>
        </a:spcBef>
        <a:spcAft>
          <a:spcPct val="0"/>
        </a:spcAft>
        <a:defRPr sz="3600" b="1">
          <a:solidFill>
            <a:schemeClr val="accent1"/>
          </a:solidFill>
          <a:latin typeface="Arial" panose="020b0604020202020204" pitchFamily="34" charset="0"/>
        </a:defRPr>
      </a:lvl6pPr>
      <a:lvl7pPr marL="914400" algn="ctr" rtl="0" eaLnBrk="1" fontAlgn="base" hangingPunct="1">
        <a:spcBef>
          <a:spcPct val="0"/>
        </a:spcBef>
        <a:spcAft>
          <a:spcPct val="0"/>
        </a:spcAft>
        <a:defRPr sz="3600" b="1">
          <a:solidFill>
            <a:schemeClr val="accent1"/>
          </a:solidFill>
          <a:latin typeface="Arial" panose="020b0604020202020204" pitchFamily="34" charset="0"/>
        </a:defRPr>
      </a:lvl7pPr>
      <a:lvl8pPr marL="1371600" algn="ctr" rtl="0" eaLnBrk="1" fontAlgn="base" hangingPunct="1">
        <a:spcBef>
          <a:spcPct val="0"/>
        </a:spcBef>
        <a:spcAft>
          <a:spcPct val="0"/>
        </a:spcAft>
        <a:defRPr sz="3600" b="1">
          <a:solidFill>
            <a:schemeClr val="accent1"/>
          </a:solidFill>
          <a:latin typeface="Arial" panose="020b0604020202020204" pitchFamily="34" charset="0"/>
        </a:defRPr>
      </a:lvl8pPr>
      <a:lvl9pPr marL="1828800" algn="ctr" rtl="0" eaLnBrk="1" fontAlgn="base" hangingPunct="1">
        <a:spcBef>
          <a:spcPct val="0"/>
        </a:spcBef>
        <a:spcAft>
          <a:spcPct val="0"/>
        </a:spcAft>
        <a:defRPr sz="3600" b="1">
          <a:solidFill>
            <a:schemeClr val="accent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0"/>
          <a:stretch>
            <a:fillRect/>
          </a:stretch>
        </a:blipFill>
        <a:effectLst/>
      </p:bgPr>
    </p:bg>
    <p:spTree>
      <p:nvGrpSpPr>
        <p:cNvPr id="1" name=""/>
        <p:cNvGrpSpPr/>
        <p:nvPr/>
      </p:nvGrpSpPr>
      <p:grpSpPr>
        <a:xfrm>
          <a:off x="0" y="0"/>
          <a:ext cx="0" cy="0"/>
        </a:xfrm>
      </p:grpSpPr>
      <p:sp>
        <p:nvSpPr>
          <p:cNvPr id="9218" name="Title Placeholder 1">
            <a:extLst>
              <a:ext uri="{FF2B5EF4-FFF2-40B4-BE49-F238E27FC236}">
                <a16:creationId xmlns:a16="http://schemas.microsoft.com/office/drawing/2014/main" id="{15FC97BA-6B29-4EF4-8329-2C3E24960A1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a:extLst>
              <a:ext uri="{FF2B5EF4-FFF2-40B4-BE49-F238E27FC236}">
                <a16:creationId xmlns:a16="http://schemas.microsoft.com/office/drawing/2014/main" id="{2B7C285B-D28F-4A1C-9338-62CAB833BEA7}"/>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8C48A2B4-4099-4C22-A667-704ABEAA8311}"/>
              </a:ext>
            </a:extLst>
          </p:cNvPr>
          <p:cNvSpPr>
            <a:spLocks noGrp="1"/>
          </p:cNvSpPr>
          <p:nvPr>
            <p:ph type="sldNum" sz="quarter" idx="4"/>
          </p:nvPr>
        </p:nvSpPr>
        <p:spPr>
          <a:xfrm>
            <a:off x="8737600" y="641667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tx2"/>
                </a:solidFill>
              </a:defRPr>
            </a:lvl1pPr>
          </a:lstStyle>
          <a:p>
            <a:pPr>
              <a:defRPr/>
            </a:pPr>
            <a:fld id="{63D57225-2131-4102-9212-9F3AE93A1F50}" type="slidenum">
              <a:rPr lang="en-US" altLang="en-US"/>
              <a:pPr>
                <a:defRPr/>
              </a:pPr>
              <a:t>‹#›</a:t>
            </a:fld>
          </a:p>
        </p:txBody>
      </p:sp>
      <p:sp>
        <p:nvSpPr>
          <p:cNvPr id="6" name="Footer Placeholder 4">
            <a:extLst>
              <a:ext uri="{FF2B5EF4-FFF2-40B4-BE49-F238E27FC236}">
                <a16:creationId xmlns:a16="http://schemas.microsoft.com/office/drawing/2014/main" id="{A6ED8AD7-C9B9-4564-BF8E-5343CF29A4A8}"/>
              </a:ext>
            </a:extLst>
          </p:cNvPr>
          <p:cNvSpPr>
            <a:spLocks noGrp="1"/>
          </p:cNvSpPr>
          <p:nvPr>
            <p:ph type="ftr" sz="quarter" idx="3"/>
          </p:nvPr>
        </p:nvSpPr>
        <p:spPr>
          <a:xfrm>
            <a:off x="1320800" y="6415088"/>
            <a:ext cx="5588000" cy="366712"/>
          </a:xfrm>
          <a:prstGeom prst="rect">
            <a:avLst/>
          </a:prstGeom>
        </p:spPr>
        <p:txBody>
          <a:bodyPr vert="horz" lIns="91440" tIns="45720" rIns="91440" bIns="45720" rtlCol="0" anchor="ctr"/>
          <a:lstStyle>
            <a:lvl1pPr algn="l" eaLnBrk="1" fontAlgn="auto" hangingPunct="1">
              <a:spcBef>
                <a:spcPct val="0"/>
              </a:spcBef>
              <a:spcAft>
                <a:spcPct val="0"/>
              </a:spcAft>
              <a:defRPr sz="900" b="0">
                <a:solidFill>
                  <a:schemeClr val="tx1"/>
                </a:solidFill>
                <a:latin typeface="+mn-lt"/>
              </a:defRPr>
            </a:lvl1pPr>
          </a:lstStyle>
          <a:p>
            <a:pPr>
              <a:defRPr/>
            </a:pPr>
            <a:r>
              <a:rPr lang="en-US"/>
              <a:t>© 2022 Parker Poe Adams &amp; Bernstein LLP  |  </a:t>
            </a:r>
            <a:r>
              <a:rPr lang="en-US" b="1">
                <a:solidFill>
                  <a:schemeClr val="tx2"/>
                </a:solidFill>
              </a:rPr>
              <a:t>parkerpoe.com</a:t>
            </a:r>
          </a:p>
        </p:txBody>
      </p:sp>
    </p:spTree>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Lst>
  <p:transition/>
  <p:timing/>
  <p:hf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panose="020b0604020202020204" pitchFamily="34" charset="0"/>
        </a:defRPr>
      </a:lvl2pPr>
      <a:lvl3pPr algn="ctr" rtl="0" eaLnBrk="0" fontAlgn="base" hangingPunct="0">
        <a:spcBef>
          <a:spcPct val="0"/>
        </a:spcBef>
        <a:spcAft>
          <a:spcPct val="0"/>
        </a:spcAft>
        <a:defRPr sz="3600" b="1">
          <a:solidFill>
            <a:schemeClr val="tx2"/>
          </a:solidFill>
          <a:latin typeface="Arial" panose="020b0604020202020204" pitchFamily="34" charset="0"/>
        </a:defRPr>
      </a:lvl3pPr>
      <a:lvl4pPr algn="ctr" rtl="0" eaLnBrk="0" fontAlgn="base" hangingPunct="0">
        <a:spcBef>
          <a:spcPct val="0"/>
        </a:spcBef>
        <a:spcAft>
          <a:spcPct val="0"/>
        </a:spcAft>
        <a:defRPr sz="3600" b="1">
          <a:solidFill>
            <a:schemeClr val="tx2"/>
          </a:solidFill>
          <a:latin typeface="Arial" panose="020b0604020202020204" pitchFamily="34" charset="0"/>
        </a:defRPr>
      </a:lvl4pPr>
      <a:lvl5pPr algn="ctr" rtl="0" eaLnBrk="0" fontAlgn="base" hangingPunct="0">
        <a:spcBef>
          <a:spcPct val="0"/>
        </a:spcBef>
        <a:spcAft>
          <a:spcPct val="0"/>
        </a:spcAft>
        <a:defRPr sz="3600" b="1">
          <a:solidFill>
            <a:schemeClr val="tx2"/>
          </a:solidFill>
          <a:latin typeface="Arial" panose="020b0604020202020204" pitchFamily="34" charset="0"/>
        </a:defRPr>
      </a:lvl5pPr>
      <a:lvl6pPr marL="457200" algn="ctr" rtl="0" eaLnBrk="1" fontAlgn="base" hangingPunct="1">
        <a:spcBef>
          <a:spcPct val="0"/>
        </a:spcBef>
        <a:spcAft>
          <a:spcPct val="0"/>
        </a:spcAft>
        <a:defRPr sz="3600" b="1">
          <a:solidFill>
            <a:schemeClr val="tx2"/>
          </a:solidFill>
          <a:latin typeface="Arial" panose="020b0604020202020204" pitchFamily="34" charset="0"/>
        </a:defRPr>
      </a:lvl6pPr>
      <a:lvl7pPr marL="914400" algn="ctr" rtl="0" eaLnBrk="1" fontAlgn="base" hangingPunct="1">
        <a:spcBef>
          <a:spcPct val="0"/>
        </a:spcBef>
        <a:spcAft>
          <a:spcPct val="0"/>
        </a:spcAft>
        <a:defRPr sz="3600" b="1">
          <a:solidFill>
            <a:schemeClr val="tx2"/>
          </a:solidFill>
          <a:latin typeface="Arial" panose="020b0604020202020204" pitchFamily="34" charset="0"/>
        </a:defRPr>
      </a:lvl7pPr>
      <a:lvl8pPr marL="1371600" algn="ctr" rtl="0" eaLnBrk="1" fontAlgn="base" hangingPunct="1">
        <a:spcBef>
          <a:spcPct val="0"/>
        </a:spcBef>
        <a:spcAft>
          <a:spcPct val="0"/>
        </a:spcAft>
        <a:defRPr sz="3600" b="1">
          <a:solidFill>
            <a:schemeClr val="tx2"/>
          </a:solidFill>
          <a:latin typeface="Arial" panose="020b0604020202020204" pitchFamily="34" charset="0"/>
        </a:defRPr>
      </a:lvl8pPr>
      <a:lvl9pPr marL="1828800" algn="ctr" rtl="0" eaLnBrk="1" fontAlgn="base" hangingPunct="1">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 Id="rId3" Type="http://schemas.openxmlformats.org/officeDocument/2006/relationships/image" Target="../media/image10.jpeg" /><Relationship Id="rId4" Type="http://schemas.openxmlformats.org/officeDocument/2006/relationships/image" Target="../media/image1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6.xml" /><Relationship Id="rId3" Type="http://schemas.openxmlformats.org/officeDocument/2006/relationships/image" Target="../media/image10.jpeg" /><Relationship Id="rId4" Type="http://schemas.openxmlformats.org/officeDocument/2006/relationships/image" Target="../media/image1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0482" name="Title 1">
            <a:extLst>
              <a:ext uri="{FF2B5EF4-FFF2-40B4-BE49-F238E27FC236}">
                <a16:creationId xmlns:a16="http://schemas.microsoft.com/office/drawing/2014/main" id="{44A11A3F-9268-46FD-A4D4-7DE985E838AA}"/>
              </a:ext>
            </a:extLst>
          </p:cNvPr>
          <p:cNvSpPr>
            <a:spLocks noGrp="1" noChangeArrowheads="1"/>
          </p:cNvSpPr>
          <p:nvPr>
            <p:ph type="title"/>
          </p:nvPr>
        </p:nvSpPr>
        <p:spPr/>
        <p:txBody>
          <a:bodyPr/>
          <a:lstStyle/>
          <a:p>
            <a:pPr eaLnBrk="1" hangingPunct="1"/>
            <a:r>
              <a:rPr lang="en-US" altLang="en-US"/>
              <a:t>Today’s Presenters</a:t>
            </a:r>
          </a:p>
        </p:txBody>
      </p:sp>
      <p:sp>
        <p:nvSpPr>
          <p:cNvPr id="3" name="Content Placeholder 2">
            <a:extLst>
              <a:ext uri="{FF2B5EF4-FFF2-40B4-BE49-F238E27FC236}">
                <a16:creationId xmlns:a16="http://schemas.microsoft.com/office/drawing/2014/main" id="{050F7537-BFA7-4DE9-907B-992E7E1C8187}"/>
              </a:ext>
            </a:extLst>
          </p:cNvPr>
          <p:cNvSpPr>
            <a:spLocks noGrp="1"/>
          </p:cNvSpPr>
          <p:nvPr>
            <p:ph sz="half" idx="1"/>
          </p:nvPr>
        </p:nvSpPr>
        <p:spPr>
          <a:xfrm>
            <a:off x="1828800" y="1600200"/>
            <a:ext cx="4165600" cy="4525963"/>
          </a:xfrm>
        </p:spPr>
        <p:txBody>
          <a:bodyPr>
            <a:normAutofit fontScale="85000" lnSpcReduction="10000"/>
          </a:bodyPr>
          <a:lstStyle/>
          <a:p>
            <a:pPr marL="0" indent="0" eaLnBrk="1" hangingPunct="1">
              <a:buFont typeface="Arial" panose="020b0604020202020204" pitchFamily="34" charset="0"/>
              <a:buNone/>
              <a:defRPr/>
            </a:pPr>
            <a:r>
              <a:rPr lang="en-US" sz="2300" b="1"/>
              <a:t>Sarah Hutchins</a:t>
            </a:r>
            <a:r>
              <a:rPr lang="en-US"/>
              <a:t>, </a:t>
            </a:r>
            <a:r>
              <a:rPr lang="en-US" sz="2300" err="1">
                <a:solidFill>
                  <a:srgbClr val="003352"/>
                </a:solidFill>
              </a:rPr>
              <a:t>CIPP/US</a:t>
            </a:r>
          </a:p>
          <a:p>
            <a:pPr marL="0" indent="0" eaLnBrk="1" hangingPunct="1">
              <a:buFont typeface="Arial" panose="020b0604020202020204" pitchFamily="34" charset="0"/>
              <a:buNone/>
              <a:defRPr/>
            </a:pPr>
            <a:r>
              <a:rPr lang="en-US" sz="2300" b="1">
                <a:solidFill>
                  <a:srgbClr val="003352"/>
                </a:solidFill>
              </a:rPr>
              <a:t>Parker Poe</a:t>
            </a:r>
          </a:p>
          <a:p>
            <a:pPr marL="0" indent="0" eaLnBrk="1" hangingPunct="1">
              <a:buFont typeface="Arial" panose="020b0604020202020204" pitchFamily="34" charset="0"/>
              <a:buNone/>
              <a:defRPr/>
            </a:pPr>
            <a:r>
              <a:rPr lang="en-US" sz="2300" err="1">
                <a:solidFill>
                  <a:srgbClr val="003352"/>
                </a:solidFill>
              </a:rPr>
              <a:t>SarahHutchins@parkerpoe.com</a:t>
            </a:r>
          </a:p>
          <a:p>
            <a:pPr marL="0" indent="0" eaLnBrk="1" hangingPunct="1">
              <a:buFont typeface="Arial" panose="020b0604020202020204" pitchFamily="34" charset="0"/>
              <a:buNone/>
              <a:defRPr/>
            </a:pPr>
            <a:r>
              <a:rPr lang="en-US" sz="2300">
                <a:solidFill>
                  <a:srgbClr val="003352"/>
                </a:solidFill>
              </a:rPr>
              <a:t>704.335.6639</a:t>
            </a:r>
          </a:p>
          <a:p>
            <a:pPr marL="274320" indent="-274320" eaLnBrk="1" hangingPunct="1">
              <a:lnSpc>
                <a:spcPct val="120000"/>
              </a:lnSpc>
              <a:defRPr/>
            </a:pPr>
            <a:r>
              <a:rPr lang="en-US" sz="2100">
                <a:solidFill>
                  <a:srgbClr val="595959"/>
                </a:solidFill>
              </a:rPr>
              <a:t>Legal practice includes business litigation, government  investigations, and data privacy</a:t>
            </a:r>
          </a:p>
          <a:p>
            <a:pPr marL="274320" indent="-274320" eaLnBrk="1" hangingPunct="1">
              <a:lnSpc>
                <a:spcPct val="120000"/>
              </a:lnSpc>
              <a:defRPr/>
            </a:pPr>
            <a:r>
              <a:rPr lang="en-US" sz="2100">
                <a:solidFill>
                  <a:srgbClr val="595959"/>
                </a:solidFill>
              </a:rPr>
              <a:t>Recognized by the IAPP as a Certified Information Privacy Professional/United States (CIPP/US), which is the gold standard for privacy professionals in America</a:t>
            </a:r>
          </a:p>
          <a:p>
            <a:pPr eaLnBrk="1" hangingPunct="1">
              <a:defRPr/>
            </a:pPr>
            <a:endParaRPr lang="en-US"/>
          </a:p>
        </p:txBody>
      </p:sp>
      <p:sp>
        <p:nvSpPr>
          <p:cNvPr id="4" name="Content Placeholder 3">
            <a:extLst>
              <a:ext uri="{FF2B5EF4-FFF2-40B4-BE49-F238E27FC236}">
                <a16:creationId xmlns:a16="http://schemas.microsoft.com/office/drawing/2014/main" id="{6C45CB27-240E-4976-97E6-5108E1992243}"/>
              </a:ext>
            </a:extLst>
          </p:cNvPr>
          <p:cNvSpPr>
            <a:spLocks noGrp="1"/>
          </p:cNvSpPr>
          <p:nvPr>
            <p:ph sz="half" idx="2"/>
          </p:nvPr>
        </p:nvSpPr>
        <p:spPr>
          <a:xfrm>
            <a:off x="5994400" y="1600200"/>
            <a:ext cx="4368800" cy="4525963"/>
          </a:xfrm>
        </p:spPr>
        <p:txBody>
          <a:bodyPr>
            <a:normAutofit fontScale="85000" lnSpcReduction="10000"/>
          </a:bodyPr>
          <a:lstStyle/>
          <a:p>
            <a:pPr marL="0" indent="0" eaLnBrk="1" hangingPunct="1">
              <a:buFont typeface="Arial" panose="020b0604020202020204" pitchFamily="34" charset="0"/>
              <a:buNone/>
              <a:defRPr/>
            </a:pPr>
            <a:r>
              <a:rPr lang="en-US" sz="2300" b="1"/>
              <a:t>Monique Brown</a:t>
            </a:r>
            <a:r>
              <a:rPr lang="en-US"/>
              <a:t>, </a:t>
            </a:r>
            <a:r>
              <a:rPr lang="en-US" sz="1900" spc="-120" err="1">
                <a:solidFill>
                  <a:srgbClr val="003352"/>
                </a:solidFill>
              </a:rPr>
              <a:t>CIPP-US, CIPM, FIP &amp; PLS</a:t>
            </a:r>
          </a:p>
          <a:p>
            <a:pPr marL="0" indent="0" eaLnBrk="1" hangingPunct="1">
              <a:buFont typeface="Arial" panose="020b0604020202020204" pitchFamily="34" charset="0"/>
              <a:buNone/>
              <a:defRPr/>
            </a:pPr>
            <a:r>
              <a:rPr lang="en-US" b="1">
                <a:solidFill>
                  <a:srgbClr val="003352"/>
                </a:solidFill>
              </a:rPr>
              <a:t>BenefitFocus.com, Inc. </a:t>
            </a:r>
            <a:r>
              <a:rPr lang="en-US"/>
              <a:t> </a:t>
            </a:r>
          </a:p>
          <a:p>
            <a:pPr marL="0" indent="0" eaLnBrk="1" hangingPunct="1">
              <a:buFont typeface="Arial" panose="020b0604020202020204" pitchFamily="34" charset="0"/>
              <a:buNone/>
              <a:defRPr/>
            </a:pPr>
            <a:r>
              <a:rPr lang="en-US" sz="2300">
                <a:solidFill>
                  <a:srgbClr val="003352"/>
                </a:solidFill>
              </a:rPr>
              <a:t>monique.brown9@benefitfocus.com</a:t>
            </a:r>
          </a:p>
          <a:p>
            <a:pPr marL="0" indent="0" eaLnBrk="1" hangingPunct="1">
              <a:buFont typeface="Arial" panose="020b0604020202020204" pitchFamily="34" charset="0"/>
              <a:buNone/>
              <a:defRPr/>
            </a:pPr>
            <a:r>
              <a:rPr lang="en-US" sz="2300">
                <a:solidFill>
                  <a:srgbClr val="003352"/>
                </a:solidFill>
              </a:rPr>
              <a:t>843.277.5964</a:t>
            </a:r>
          </a:p>
          <a:p>
            <a:pPr marL="274320" indent="-274320" eaLnBrk="1" hangingPunct="1">
              <a:lnSpc>
                <a:spcPct val="120000"/>
              </a:lnSpc>
              <a:defRPr/>
            </a:pPr>
            <a:r>
              <a:rPr lang="en-US" sz="2100">
                <a:solidFill>
                  <a:srgbClr val="595959"/>
                </a:solidFill>
              </a:rPr>
              <a:t>Senior Corporate Counsel &amp; Privacy Officer </a:t>
            </a:r>
          </a:p>
          <a:p>
            <a:pPr marL="274320" indent="-274320" eaLnBrk="1" hangingPunct="1">
              <a:lnSpc>
                <a:spcPct val="120000"/>
              </a:lnSpc>
              <a:defRPr/>
            </a:pPr>
            <a:r>
              <a:rPr lang="en-US" sz="2100">
                <a:solidFill>
                  <a:srgbClr val="595959"/>
                </a:solidFill>
              </a:rPr>
              <a:t>Certified Information Privacy Professional (CIPP-US), Certified Information Privacy Manager (CIPM), &amp; Fellow of Information Privacy (FIP) (IAPP). Privacy Law Specialist (PLS) designation accredited by the American Bar Association.</a:t>
            </a:r>
          </a:p>
          <a:p>
            <a:pPr eaLnBrk="1" hangingPunct="1">
              <a:defRPr/>
            </a:pPr>
            <a:endParaRPr lang="en-US"/>
          </a:p>
        </p:txBody>
      </p:sp>
      <p:sp>
        <p:nvSpPr>
          <p:cNvPr id="20485" name="Slide Number Placeholder 3">
            <a:extLst>
              <a:ext uri="{FF2B5EF4-FFF2-40B4-BE49-F238E27FC236}">
                <a16:creationId xmlns:a16="http://schemas.microsoft.com/office/drawing/2014/main" id="{E9D8D277-B9B9-4A0D-A6B6-6D9D9FDF5DB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1CF30B49-56DC-4D35-9DAF-549EB58F5996}" type="slidenum">
              <a:rPr lang="en-US" altLang="en-US" sz="1100" smtClean="0">
                <a:solidFill>
                  <a:schemeClr val="tx2"/>
                </a:solidFill>
              </a:rPr>
              <a:pPr>
                <a:spcBef>
                  <a:spcPct val="0"/>
                </a:spcBef>
                <a:buFontTx/>
                <a:buNone/>
              </a:pPr>
              <a:t>1</a:t>
            </a:fld>
            <a:endParaRPr lang="en-US" altLang="en-US" sz="1100">
              <a:solidFill>
                <a:schemeClr val="tx2"/>
              </a:solidFill>
            </a:endParaRPr>
          </a:p>
        </p:txBody>
      </p:sp>
      <p:sp>
        <p:nvSpPr>
          <p:cNvPr id="2" name="Footer Placeholder 1">
            <a:extLst>
              <a:ext uri="{FF2B5EF4-FFF2-40B4-BE49-F238E27FC236}">
                <a16:creationId xmlns:a16="http://schemas.microsoft.com/office/drawing/2014/main" id="{D5087021-AD8E-4504-A9A8-961EAB32A560}"/>
              </a:ext>
            </a:extLst>
          </p:cNvPr>
          <p:cNvSpPr>
            <a:spLocks noGrp="1"/>
          </p:cNvSpPr>
          <p:nvPr>
            <p:ph type="ftr" sz="quarter" idx="11"/>
          </p:nvPr>
        </p:nvSpPr>
        <p:spPr/>
        <p:txBody>
          <a:bodyPr/>
          <a:lstStyle/>
          <a:p>
            <a:pPr>
              <a:defRPr/>
            </a:pPr>
            <a:r>
              <a:rPr lang="en-US"/>
              <a:t>© 2022 Parker Poe Adams &amp; Bernstein LLP  |  </a:t>
            </a:r>
            <a:r>
              <a:rPr lang="en-US" b="1"/>
              <a:t>parkerpoe.com</a:t>
            </a:r>
          </a:p>
        </p:txBody>
      </p:sp>
      <p:pic>
        <p:nvPicPr>
          <p:cNvPr id="20487" name="Picture 2">
            <a:extLst>
              <a:ext uri="{FF2B5EF4-FFF2-40B4-BE49-F238E27FC236}">
                <a16:creationId xmlns:a16="http://schemas.microsoft.com/office/drawing/2014/main" id="{5E442881-E675-4E0F-A643-73A47F6310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9725" y="1816100"/>
            <a:ext cx="1350963"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a:extLst>
              <a:ext uri="{FF2B5EF4-FFF2-40B4-BE49-F238E27FC236}">
                <a16:creationId xmlns:a16="http://schemas.microsoft.com/office/drawing/2014/main" id="{38C5E67F-408B-40DB-9DB1-3256F1B0C10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0525" y="1703388"/>
            <a:ext cx="139382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7890" name="Title 1">
            <a:extLst>
              <a:ext uri="{FF2B5EF4-FFF2-40B4-BE49-F238E27FC236}">
                <a16:creationId xmlns:a16="http://schemas.microsoft.com/office/drawing/2014/main" id="{B38DC4FC-4188-40D7-8B26-926292A1CBF0}"/>
              </a:ext>
            </a:extLst>
          </p:cNvPr>
          <p:cNvSpPr>
            <a:spLocks noGrp="1" noChangeArrowheads="1"/>
          </p:cNvSpPr>
          <p:nvPr>
            <p:ph type="title"/>
          </p:nvPr>
        </p:nvSpPr>
        <p:spPr/>
        <p:txBody>
          <a:bodyPr/>
          <a:lstStyle/>
          <a:p>
            <a:pPr eaLnBrk="1" hangingPunct="1"/>
            <a:r>
              <a:rPr lang="en-US" altLang="en-US"/>
              <a:t>Communications</a:t>
            </a:r>
          </a:p>
        </p:txBody>
      </p:sp>
      <p:sp>
        <p:nvSpPr>
          <p:cNvPr id="37891" name="Content Placeholder 2">
            <a:extLst>
              <a:ext uri="{FF2B5EF4-FFF2-40B4-BE49-F238E27FC236}">
                <a16:creationId xmlns:a16="http://schemas.microsoft.com/office/drawing/2014/main" id="{21236454-8F1C-4D93-8874-5942906CE7A0}"/>
              </a:ext>
            </a:extLst>
          </p:cNvPr>
          <p:cNvSpPr>
            <a:spLocks noGrp="1" noChangeArrowheads="1"/>
          </p:cNvSpPr>
          <p:nvPr>
            <p:ph idx="1"/>
          </p:nvPr>
        </p:nvSpPr>
        <p:spPr>
          <a:xfrm>
            <a:off x="838200" y="1446213"/>
            <a:ext cx="10515600" cy="4351337"/>
          </a:xfrm>
        </p:spPr>
        <p:txBody>
          <a:bodyPr/>
          <a:lstStyle/>
          <a:p>
            <a:pPr eaLnBrk="1" hangingPunct="1"/>
            <a:r>
              <a:rPr lang="en-US" altLang="en-US"/>
              <a:t>Communications with impacted vendor</a:t>
            </a:r>
          </a:p>
          <a:p>
            <a:pPr lvl="1" eaLnBrk="1" hangingPunct="1"/>
            <a:r>
              <a:rPr lang="en-US" altLang="en-US"/>
              <a:t>Information gather</a:t>
            </a:r>
          </a:p>
          <a:p>
            <a:pPr eaLnBrk="1" hangingPunct="1"/>
            <a:r>
              <a:rPr lang="en-US" altLang="en-US"/>
              <a:t>Communications to employees and stakeholders</a:t>
            </a:r>
          </a:p>
          <a:p>
            <a:pPr lvl="1" eaLnBrk="1" hangingPunct="1"/>
            <a:r>
              <a:rPr lang="en-US" altLang="en-US"/>
              <a:t>Content and Frequency</a:t>
            </a:r>
          </a:p>
          <a:p>
            <a:pPr lvl="1" eaLnBrk="1" hangingPunct="1"/>
            <a:r>
              <a:rPr lang="en-US" altLang="en-US"/>
              <a:t>Designated Responder</a:t>
            </a:r>
          </a:p>
          <a:p>
            <a:pPr eaLnBrk="1" hangingPunct="1"/>
            <a:r>
              <a:rPr lang="en-US" altLang="en-US"/>
              <a:t>Communications to customers/affected parties</a:t>
            </a:r>
          </a:p>
          <a:p>
            <a:pPr lvl="1" eaLnBrk="1" hangingPunct="1"/>
            <a:r>
              <a:rPr lang="en-US" altLang="en-US"/>
              <a:t>Designated Responder</a:t>
            </a:r>
          </a:p>
          <a:p>
            <a:pPr lvl="1" eaLnBrk="1" hangingPunct="1"/>
            <a:r>
              <a:rPr lang="en-US" altLang="en-US"/>
              <a:t>FAQ and Script</a:t>
            </a:r>
          </a:p>
          <a:p>
            <a:pPr eaLnBrk="1" hangingPunct="1"/>
            <a:r>
              <a:rPr lang="en-US" altLang="en-US"/>
              <a:t>Communications to law enforcement</a:t>
            </a:r>
          </a:p>
          <a:p>
            <a:pPr eaLnBrk="1" hangingPunct="1"/>
            <a:r>
              <a:rPr lang="en-US" altLang="en-US"/>
              <a:t>Communications to the public</a:t>
            </a:r>
          </a:p>
        </p:txBody>
      </p:sp>
      <p:sp>
        <p:nvSpPr>
          <p:cNvPr id="37892" name="Slide Number Placeholder 3">
            <a:extLst>
              <a:ext uri="{FF2B5EF4-FFF2-40B4-BE49-F238E27FC236}">
                <a16:creationId xmlns:a16="http://schemas.microsoft.com/office/drawing/2014/main" id="{40286B78-5BC4-4258-8135-012634AEC0C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540B2112-2811-49B9-8C0E-1895F22C2369}" type="slidenum">
              <a:rPr lang="en-US" altLang="en-US" sz="1200" smtClean="0">
                <a:solidFill>
                  <a:schemeClr val="bg1"/>
                </a:solidFill>
              </a:rPr>
              <a:pPr>
                <a:spcBef>
                  <a:spcPct val="0"/>
                </a:spcBef>
                <a:buFontTx/>
                <a:buNone/>
              </a:pPr>
              <a:t>10</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54A8703D-44C9-4B44-B342-BEC8ABE0D255}"/>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9938" name="Title 1">
            <a:extLst>
              <a:ext uri="{FF2B5EF4-FFF2-40B4-BE49-F238E27FC236}">
                <a16:creationId xmlns:a16="http://schemas.microsoft.com/office/drawing/2014/main" id="{6F73CDF6-0466-4389-BADB-AF19617DE122}"/>
              </a:ext>
            </a:extLst>
          </p:cNvPr>
          <p:cNvSpPr>
            <a:spLocks noGrp="1" noChangeArrowheads="1"/>
          </p:cNvSpPr>
          <p:nvPr>
            <p:ph type="title"/>
          </p:nvPr>
        </p:nvSpPr>
        <p:spPr/>
        <p:txBody>
          <a:bodyPr/>
          <a:lstStyle/>
          <a:p>
            <a:pPr eaLnBrk="1" hangingPunct="1"/>
            <a:r>
              <a:rPr lang="en-US" altLang="en-US"/>
              <a:t>Continuing to Assess Your Risks</a:t>
            </a:r>
          </a:p>
        </p:txBody>
      </p:sp>
      <p:sp>
        <p:nvSpPr>
          <p:cNvPr id="39939" name="Content Placeholder 2">
            <a:extLst>
              <a:ext uri="{FF2B5EF4-FFF2-40B4-BE49-F238E27FC236}">
                <a16:creationId xmlns:a16="http://schemas.microsoft.com/office/drawing/2014/main" id="{4E3DE85F-381E-4AB1-8894-02DAE94B9523}"/>
              </a:ext>
            </a:extLst>
          </p:cNvPr>
          <p:cNvSpPr>
            <a:spLocks noGrp="1" noChangeArrowheads="1"/>
          </p:cNvSpPr>
          <p:nvPr>
            <p:ph idx="1"/>
          </p:nvPr>
        </p:nvSpPr>
        <p:spPr/>
        <p:txBody>
          <a:bodyPr/>
          <a:lstStyle/>
          <a:p>
            <a:pPr eaLnBrk="1" hangingPunct="1"/>
            <a:r>
              <a:rPr lang="en-US" altLang="en-US"/>
              <a:t>Increased monitoring against infiltration/tech impact</a:t>
            </a:r>
          </a:p>
          <a:p>
            <a:pPr eaLnBrk="1" hangingPunct="1"/>
            <a:r>
              <a:rPr lang="en-US" altLang="en-US"/>
              <a:t>Disclosure of your confidential information/trade secrets</a:t>
            </a:r>
          </a:p>
          <a:p>
            <a:pPr eaLnBrk="1" hangingPunct="1"/>
            <a:r>
              <a:rPr lang="en-US" altLang="en-US"/>
              <a:t>Notification Process</a:t>
            </a:r>
          </a:p>
          <a:p>
            <a:pPr lvl="1" eaLnBrk="1" hangingPunct="1"/>
            <a:r>
              <a:rPr lang="en-US" altLang="en-US"/>
              <a:t>Cost of notification</a:t>
            </a:r>
          </a:p>
          <a:p>
            <a:pPr eaLnBrk="1" hangingPunct="1"/>
            <a:r>
              <a:rPr lang="en-US" altLang="en-US"/>
              <a:t>Public Relations Risk and Maintaining Your Relationships</a:t>
            </a:r>
          </a:p>
          <a:p>
            <a:pPr eaLnBrk="1" hangingPunct="1"/>
            <a:r>
              <a:rPr lang="en-US" altLang="en-US"/>
              <a:t>Affected Party Litigation</a:t>
            </a:r>
          </a:p>
          <a:p>
            <a:pPr eaLnBrk="1" hangingPunct="1"/>
            <a:r>
              <a:rPr lang="en-US" altLang="en-US"/>
              <a:t>Regulator Review and Fines</a:t>
            </a:r>
          </a:p>
        </p:txBody>
      </p:sp>
      <p:sp>
        <p:nvSpPr>
          <p:cNvPr id="39940" name="Slide Number Placeholder 3">
            <a:extLst>
              <a:ext uri="{FF2B5EF4-FFF2-40B4-BE49-F238E27FC236}">
                <a16:creationId xmlns:a16="http://schemas.microsoft.com/office/drawing/2014/main" id="{693631B9-EEF7-4C1E-9AA0-68BDE5C3D6D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375DE977-E91F-4337-910E-17ADB173B1E9}" type="slidenum">
              <a:rPr lang="en-US" altLang="en-US" sz="1200" smtClean="0">
                <a:solidFill>
                  <a:schemeClr val="bg1"/>
                </a:solidFill>
              </a:rPr>
              <a:pPr>
                <a:spcBef>
                  <a:spcPct val="0"/>
                </a:spcBef>
                <a:buFontTx/>
                <a:buNone/>
              </a:pPr>
              <a:t>11</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8AB58BA0-C9CE-4CA0-9CEC-EF5EDD967FD3}"/>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1986" name="Title 1">
            <a:extLst>
              <a:ext uri="{FF2B5EF4-FFF2-40B4-BE49-F238E27FC236}">
                <a16:creationId xmlns:a16="http://schemas.microsoft.com/office/drawing/2014/main" id="{3CC95398-7BE8-495A-8BC7-870E014E9087}"/>
              </a:ext>
            </a:extLst>
          </p:cNvPr>
          <p:cNvSpPr>
            <a:spLocks noGrp="1" noChangeArrowheads="1"/>
          </p:cNvSpPr>
          <p:nvPr>
            <p:ph type="title"/>
          </p:nvPr>
        </p:nvSpPr>
        <p:spPr/>
        <p:txBody>
          <a:bodyPr/>
          <a:lstStyle/>
          <a:p>
            <a:pPr eaLnBrk="1" hangingPunct="1"/>
            <a:r>
              <a:rPr lang="en-US" altLang="en-US"/>
              <a:t>Vendor Agreement</a:t>
            </a:r>
          </a:p>
        </p:txBody>
      </p:sp>
      <p:sp>
        <p:nvSpPr>
          <p:cNvPr id="41987" name="Content Placeholder 2">
            <a:extLst>
              <a:ext uri="{FF2B5EF4-FFF2-40B4-BE49-F238E27FC236}">
                <a16:creationId xmlns:a16="http://schemas.microsoft.com/office/drawing/2014/main" id="{42DF7173-F7F1-4844-B500-2393E43C71BE}"/>
              </a:ext>
            </a:extLst>
          </p:cNvPr>
          <p:cNvSpPr>
            <a:spLocks noGrp="1" noChangeArrowheads="1"/>
          </p:cNvSpPr>
          <p:nvPr>
            <p:ph idx="1"/>
          </p:nvPr>
        </p:nvSpPr>
        <p:spPr/>
        <p:txBody>
          <a:bodyPr/>
          <a:lstStyle/>
          <a:p>
            <a:pPr eaLnBrk="1" hangingPunct="1"/>
            <a:r>
              <a:rPr lang="en-US" altLang="en-US"/>
              <a:t>Importance of non-business terms</a:t>
            </a:r>
          </a:p>
          <a:p>
            <a:pPr eaLnBrk="1" hangingPunct="1"/>
            <a:r>
              <a:rPr lang="en-US" altLang="en-US"/>
              <a:t>Organization and Storage</a:t>
            </a:r>
          </a:p>
          <a:p>
            <a:pPr lvl="1" eaLnBrk="1" hangingPunct="1"/>
            <a:r>
              <a:rPr lang="en-US" altLang="en-US"/>
              <a:t>Non-digital access</a:t>
            </a:r>
          </a:p>
          <a:p>
            <a:pPr eaLnBrk="1" hangingPunct="1"/>
            <a:r>
              <a:rPr lang="en-US" altLang="en-US"/>
              <a:t>Lack of Contract</a:t>
            </a:r>
          </a:p>
          <a:p>
            <a:pPr lvl="1" eaLnBrk="1" hangingPunct="1"/>
            <a:r>
              <a:rPr lang="en-US" altLang="en-US"/>
              <a:t>Risk and recovery relies on tort or state statute (where available)</a:t>
            </a:r>
          </a:p>
          <a:p>
            <a:pPr lvl="1" eaLnBrk="1" hangingPunct="1"/>
            <a:r>
              <a:rPr lang="en-US" altLang="en-US"/>
              <a:t>Regulatory obligation</a:t>
            </a:r>
          </a:p>
        </p:txBody>
      </p:sp>
      <p:sp>
        <p:nvSpPr>
          <p:cNvPr id="41988" name="Slide Number Placeholder 3">
            <a:extLst>
              <a:ext uri="{FF2B5EF4-FFF2-40B4-BE49-F238E27FC236}">
                <a16:creationId xmlns:a16="http://schemas.microsoft.com/office/drawing/2014/main" id="{A952AC6A-CA44-476C-95EA-D88B737C56B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809BE318-DF21-4F91-A755-5883AF7E9765}" type="slidenum">
              <a:rPr lang="en-US" altLang="en-US" sz="1200" smtClean="0">
                <a:solidFill>
                  <a:schemeClr val="bg1"/>
                </a:solidFill>
              </a:rPr>
              <a:pPr>
                <a:spcBef>
                  <a:spcPct val="0"/>
                </a:spcBef>
                <a:buFontTx/>
                <a:buNone/>
              </a:pPr>
              <a:t>12</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9EFB70F9-0623-4F4F-A45A-B01B135C5552}"/>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3010" name="Title 1">
            <a:extLst>
              <a:ext uri="{FF2B5EF4-FFF2-40B4-BE49-F238E27FC236}">
                <a16:creationId xmlns:a16="http://schemas.microsoft.com/office/drawing/2014/main" id="{8FC9B1BD-9D6E-479C-A530-46B5BEF3B6B2}"/>
              </a:ext>
            </a:extLst>
          </p:cNvPr>
          <p:cNvSpPr>
            <a:spLocks noGrp="1" noChangeArrowheads="1"/>
          </p:cNvSpPr>
          <p:nvPr>
            <p:ph type="title"/>
          </p:nvPr>
        </p:nvSpPr>
        <p:spPr>
          <a:xfrm>
            <a:off x="731838" y="274638"/>
            <a:ext cx="10515600" cy="1325562"/>
          </a:xfrm>
        </p:spPr>
        <p:txBody>
          <a:bodyPr/>
          <a:lstStyle/>
          <a:p>
            <a:pPr eaLnBrk="1" hangingPunct="1"/>
            <a:r>
              <a:rPr lang="en-US" altLang="en-US"/>
              <a:t>Key Vendor Clauses</a:t>
            </a:r>
          </a:p>
        </p:txBody>
      </p:sp>
      <p:sp>
        <p:nvSpPr>
          <p:cNvPr id="43011" name="Content Placeholder 2">
            <a:extLst>
              <a:ext uri="{FF2B5EF4-FFF2-40B4-BE49-F238E27FC236}">
                <a16:creationId xmlns:a16="http://schemas.microsoft.com/office/drawing/2014/main" id="{32A2BE31-AC2D-4ED6-8DF0-F530EA748EBB}"/>
              </a:ext>
            </a:extLst>
          </p:cNvPr>
          <p:cNvSpPr>
            <a:spLocks noGrp="1" noChangeArrowheads="1"/>
          </p:cNvSpPr>
          <p:nvPr>
            <p:ph idx="1"/>
          </p:nvPr>
        </p:nvSpPr>
        <p:spPr>
          <a:xfrm>
            <a:off x="731838" y="1554163"/>
            <a:ext cx="5006975" cy="4351337"/>
          </a:xfrm>
        </p:spPr>
        <p:txBody>
          <a:bodyPr/>
          <a:lstStyle/>
          <a:p>
            <a:pPr eaLnBrk="1" hangingPunct="1"/>
            <a:r>
              <a:rPr lang="en-US" altLang="en-US"/>
              <a:t>Permitted Use and Disclosure</a:t>
            </a:r>
          </a:p>
          <a:p>
            <a:pPr lvl="1" eaLnBrk="1" hangingPunct="1"/>
            <a:r>
              <a:rPr lang="en-US" altLang="en-US"/>
              <a:t>Categories of information: confidential versus PI</a:t>
            </a:r>
          </a:p>
          <a:p>
            <a:pPr eaLnBrk="1" hangingPunct="1"/>
            <a:r>
              <a:rPr lang="en-US" altLang="en-US"/>
              <a:t>Security and Confidentiality Protections Required*</a:t>
            </a:r>
          </a:p>
          <a:p>
            <a:pPr lvl="1" eaLnBrk="1" hangingPunct="1"/>
            <a:r>
              <a:rPr lang="en-US" altLang="en-US"/>
              <a:t>Collection</a:t>
            </a:r>
          </a:p>
          <a:p>
            <a:pPr lvl="1" eaLnBrk="1" hangingPunct="1"/>
            <a:r>
              <a:rPr lang="en-US" altLang="en-US"/>
              <a:t>Storage</a:t>
            </a:r>
          </a:p>
          <a:p>
            <a:pPr lvl="1" eaLnBrk="1" hangingPunct="1"/>
            <a:r>
              <a:rPr lang="en-US" altLang="en-US"/>
              <a:t>Destruction</a:t>
            </a:r>
          </a:p>
          <a:p>
            <a:pPr lvl="1" eaLnBrk="1" hangingPunct="1"/>
            <a:r>
              <a:rPr lang="en-US" altLang="en-US"/>
              <a:t>Audit</a:t>
            </a:r>
          </a:p>
          <a:p>
            <a:pPr eaLnBrk="1" hangingPunct="1"/>
            <a:r>
              <a:rPr lang="en-US" altLang="en-US"/>
              <a:t>Duty to Mitigate</a:t>
            </a:r>
          </a:p>
        </p:txBody>
      </p:sp>
      <p:sp>
        <p:nvSpPr>
          <p:cNvPr id="43012" name="Slide Number Placeholder 3">
            <a:extLst>
              <a:ext uri="{FF2B5EF4-FFF2-40B4-BE49-F238E27FC236}">
                <a16:creationId xmlns:a16="http://schemas.microsoft.com/office/drawing/2014/main" id="{9FFC48EE-7C83-42C5-B194-7FBCDE983E0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798F765F-F40F-4A42-A936-A6DCCC0189FB}" type="slidenum">
              <a:rPr lang="en-US" altLang="en-US" sz="1200" smtClean="0">
                <a:solidFill>
                  <a:schemeClr val="bg1"/>
                </a:solidFill>
              </a:rPr>
              <a:pPr>
                <a:spcBef>
                  <a:spcPct val="0"/>
                </a:spcBef>
                <a:buFontTx/>
                <a:buNone/>
              </a:pPr>
              <a:t>13</a:t>
            </a:fld>
            <a:endParaRPr lang="en-US" altLang="en-US" sz="1200">
              <a:solidFill>
                <a:schemeClr val="bg1"/>
              </a:solidFill>
            </a:endParaRPr>
          </a:p>
        </p:txBody>
      </p:sp>
      <p:sp>
        <p:nvSpPr>
          <p:cNvPr id="2" name="TextBox 1">
            <a:extLst>
              <a:ext uri="{FF2B5EF4-FFF2-40B4-BE49-F238E27FC236}">
                <a16:creationId xmlns:a16="http://schemas.microsoft.com/office/drawing/2014/main" id="{9D0E6024-E0EE-436D-BC3D-D43E5F2FB7A6}"/>
              </a:ext>
            </a:extLst>
          </p:cNvPr>
          <p:cNvSpPr txBox="1"/>
          <p:nvPr/>
        </p:nvSpPr>
        <p:spPr>
          <a:xfrm>
            <a:off x="6765925" y="1554163"/>
            <a:ext cx="4833938" cy="4241800"/>
          </a:xfrm>
          <a:prstGeom prst="rect">
            <a:avLst/>
          </a:prstGeom>
          <a:noFill/>
        </p:spPr>
        <p:txBody>
          <a:bodyPr>
            <a:spAutoFit/>
          </a:bodyPr>
          <a:lstStyle/>
          <a:p>
            <a:pPr marL="228600" indent="-228600" eaLnBrk="1" hangingPunct="1">
              <a:lnSpc>
                <a:spcPct val="90000"/>
              </a:lnSpc>
              <a:spcBef>
                <a:spcPts val="1000"/>
              </a:spcBef>
              <a:buFont typeface="Arial" panose="020b0604020202020204" pitchFamily="34" charset="0"/>
              <a:buChar char="•"/>
              <a:defRPr/>
            </a:pPr>
            <a:r>
              <a:rPr lang="en-US" altLang="en-US" sz="2800">
                <a:solidFill>
                  <a:srgbClr val="578270"/>
                </a:solidFill>
                <a:latin typeface="Arial"/>
              </a:rPr>
              <a:t>Data Breach Protocol*</a:t>
            </a:r>
          </a:p>
          <a:p>
            <a:pPr marL="228600" indent="-228600" eaLnBrk="1" hangingPunct="1">
              <a:lnSpc>
                <a:spcPct val="90000"/>
              </a:lnSpc>
              <a:spcBef>
                <a:spcPts val="1000"/>
              </a:spcBef>
              <a:buFont typeface="Arial" panose="020b0604020202020204" pitchFamily="34" charset="0"/>
              <a:buChar char="•"/>
              <a:defRPr/>
            </a:pPr>
            <a:r>
              <a:rPr lang="en-US" altLang="en-US" sz="2800">
                <a:solidFill>
                  <a:srgbClr val="578270"/>
                </a:solidFill>
                <a:latin typeface="Arial"/>
              </a:rPr>
              <a:t>Contract Breach and Remedies</a:t>
            </a:r>
          </a:p>
          <a:p>
            <a:pPr marL="228600" indent="-228600" eaLnBrk="1" hangingPunct="1">
              <a:lnSpc>
                <a:spcPct val="90000"/>
              </a:lnSpc>
              <a:spcBef>
                <a:spcPts val="1000"/>
              </a:spcBef>
              <a:buFont typeface="Arial" panose="020b0604020202020204" pitchFamily="34" charset="0"/>
              <a:buChar char="•"/>
              <a:defRPr/>
            </a:pPr>
            <a:r>
              <a:rPr lang="en-US" altLang="en-US" sz="2800">
                <a:solidFill>
                  <a:srgbClr val="578270"/>
                </a:solidFill>
                <a:latin typeface="Arial"/>
              </a:rPr>
              <a:t>Indemnification*</a:t>
            </a:r>
          </a:p>
          <a:p>
            <a:pPr marL="228600" indent="-228600" eaLnBrk="1" hangingPunct="1">
              <a:lnSpc>
                <a:spcPct val="90000"/>
              </a:lnSpc>
              <a:spcBef>
                <a:spcPts val="1000"/>
              </a:spcBef>
              <a:buFont typeface="Arial" panose="020b0604020202020204" pitchFamily="34" charset="0"/>
              <a:buChar char="•"/>
              <a:defRPr/>
            </a:pPr>
            <a:r>
              <a:rPr lang="en-US" altLang="en-US" sz="2800">
                <a:solidFill>
                  <a:srgbClr val="578270"/>
                </a:solidFill>
                <a:latin typeface="Arial"/>
              </a:rPr>
              <a:t>Liability Caps*</a:t>
            </a:r>
          </a:p>
          <a:p>
            <a:pPr marL="228600" indent="-228600" eaLnBrk="1" hangingPunct="1">
              <a:lnSpc>
                <a:spcPct val="90000"/>
              </a:lnSpc>
              <a:spcBef>
                <a:spcPts val="1000"/>
              </a:spcBef>
              <a:buFont typeface="Arial" panose="020b0604020202020204" pitchFamily="34" charset="0"/>
              <a:buChar char="•"/>
              <a:defRPr/>
            </a:pPr>
            <a:r>
              <a:rPr lang="en-US" altLang="en-US" sz="2800">
                <a:solidFill>
                  <a:srgbClr val="578270"/>
                </a:solidFill>
                <a:latin typeface="Arial"/>
              </a:rPr>
              <a:t>Insurance</a:t>
            </a:r>
          </a:p>
          <a:p>
            <a:pPr marL="228600" indent="-228600" eaLnBrk="1" hangingPunct="1">
              <a:lnSpc>
                <a:spcPct val="90000"/>
              </a:lnSpc>
              <a:spcBef>
                <a:spcPts val="1000"/>
              </a:spcBef>
              <a:buFont typeface="Arial" panose="020b0604020202020204" pitchFamily="34" charset="0"/>
              <a:buChar char="•"/>
              <a:defRPr/>
            </a:pPr>
            <a:r>
              <a:rPr lang="en-US" altLang="en-US" sz="2800">
                <a:solidFill>
                  <a:srgbClr val="578270"/>
                </a:solidFill>
                <a:latin typeface="Arial"/>
              </a:rPr>
              <a:t>End of Contract Terms</a:t>
            </a:r>
          </a:p>
          <a:p>
            <a:pPr marL="228600" indent="-228600" eaLnBrk="1" hangingPunct="1">
              <a:lnSpc>
                <a:spcPct val="90000"/>
              </a:lnSpc>
              <a:spcBef>
                <a:spcPts val="1000"/>
              </a:spcBef>
              <a:buFont typeface="Arial" panose="020b0604020202020204" pitchFamily="34" charset="0"/>
              <a:buChar char="•"/>
              <a:defRPr/>
            </a:pPr>
            <a:r>
              <a:rPr lang="en-US" altLang="en-US" sz="2800">
                <a:solidFill>
                  <a:srgbClr val="578270"/>
                </a:solidFill>
                <a:latin typeface="Arial"/>
              </a:rPr>
              <a:t>Choice of Law</a:t>
            </a:r>
          </a:p>
          <a:p>
            <a:pPr>
              <a:defRPr/>
            </a:pPr>
            <a:endParaRPr lang="en-US"/>
          </a:p>
        </p:txBody>
      </p:sp>
      <p:sp>
        <p:nvSpPr>
          <p:cNvPr id="3" name="Footer Placeholder 2">
            <a:extLst>
              <a:ext uri="{FF2B5EF4-FFF2-40B4-BE49-F238E27FC236}">
                <a16:creationId xmlns:a16="http://schemas.microsoft.com/office/drawing/2014/main" id="{6DDB1C0F-E8FD-4F26-9D61-077B31480CA3}"/>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5058" name="Title 1">
            <a:extLst>
              <a:ext uri="{FF2B5EF4-FFF2-40B4-BE49-F238E27FC236}">
                <a16:creationId xmlns:a16="http://schemas.microsoft.com/office/drawing/2014/main" id="{D6E1B75E-F49E-4426-A888-D875A8CE2FC0}"/>
              </a:ext>
            </a:extLst>
          </p:cNvPr>
          <p:cNvSpPr>
            <a:spLocks noGrp="1" noChangeArrowheads="1"/>
          </p:cNvSpPr>
          <p:nvPr>
            <p:ph type="title"/>
          </p:nvPr>
        </p:nvSpPr>
        <p:spPr>
          <a:xfrm>
            <a:off x="731838" y="215900"/>
            <a:ext cx="10515600" cy="1473200"/>
          </a:xfrm>
        </p:spPr>
        <p:txBody>
          <a:bodyPr/>
          <a:lstStyle/>
          <a:p>
            <a:pPr eaLnBrk="1" hangingPunct="1"/>
            <a:r>
              <a:rPr lang="en-US" altLang="en-US">
                <a:cs typeface="Arial" panose="020b0604020202020204" pitchFamily="34" charset="0"/>
              </a:rPr>
              <a:t>Contract Terms: Security</a:t>
            </a:r>
            <a:endParaRPr lang="en-US" altLang="en-US"/>
          </a:p>
        </p:txBody>
      </p:sp>
      <p:sp>
        <p:nvSpPr>
          <p:cNvPr id="45059" name="Content Placeholder 2">
            <a:extLst>
              <a:ext uri="{FF2B5EF4-FFF2-40B4-BE49-F238E27FC236}">
                <a16:creationId xmlns:a16="http://schemas.microsoft.com/office/drawing/2014/main" id="{754C28E4-F8C7-401E-9874-110163B52B78}"/>
              </a:ext>
            </a:extLst>
          </p:cNvPr>
          <p:cNvSpPr>
            <a:spLocks noGrp="1" noChangeArrowheads="1"/>
          </p:cNvSpPr>
          <p:nvPr>
            <p:ph idx="1"/>
          </p:nvPr>
        </p:nvSpPr>
        <p:spPr>
          <a:xfrm>
            <a:off x="731838" y="1406525"/>
            <a:ext cx="10515600" cy="4800600"/>
          </a:xfrm>
        </p:spPr>
        <p:txBody>
          <a:bodyPr/>
          <a:lstStyle/>
          <a:p>
            <a:pPr marL="457200" lvl="2" eaLnBrk="1" hangingPunct="1">
              <a:spcBef>
                <a:spcPct val="0"/>
              </a:spcBef>
            </a:pPr>
            <a:r>
              <a:rPr lang="en-US" altLang="en-US" sz="2800"/>
              <a:t>Authorized Personnel and oversight</a:t>
            </a:r>
          </a:p>
          <a:p>
            <a:pPr marL="457200" lvl="2" eaLnBrk="1" hangingPunct="1">
              <a:spcBef>
                <a:spcPct val="0"/>
              </a:spcBef>
            </a:pPr>
            <a:r>
              <a:rPr lang="en-US" altLang="en-US" sz="2800"/>
              <a:t>Training</a:t>
            </a:r>
          </a:p>
          <a:p>
            <a:pPr marL="457200" lvl="2" eaLnBrk="1" hangingPunct="1">
              <a:spcBef>
                <a:spcPct val="0"/>
              </a:spcBef>
            </a:pPr>
            <a:r>
              <a:rPr lang="en-US" altLang="en-US" sz="2800"/>
              <a:t>Categories of data/personal information/confidential information</a:t>
            </a:r>
          </a:p>
          <a:p>
            <a:pPr marL="457200" lvl="2" eaLnBrk="1" hangingPunct="1">
              <a:spcBef>
                <a:spcPct val="0"/>
              </a:spcBef>
            </a:pPr>
            <a:r>
              <a:rPr lang="en-US" altLang="en-US" sz="2800"/>
              <a:t>Standard of Care</a:t>
            </a:r>
          </a:p>
          <a:p>
            <a:pPr marL="914400" lvl="3" eaLnBrk="1" hangingPunct="1">
              <a:spcBef>
                <a:spcPct val="0"/>
              </a:spcBef>
            </a:pPr>
            <a:r>
              <a:rPr lang="en-US" altLang="en-US" sz="2800"/>
              <a:t>appropriate use, storage, retirement, and destruction</a:t>
            </a:r>
          </a:p>
          <a:p>
            <a:pPr marL="457200" lvl="2" eaLnBrk="1" hangingPunct="1">
              <a:spcBef>
                <a:spcPct val="0"/>
              </a:spcBef>
            </a:pPr>
            <a:r>
              <a:rPr lang="en-US" altLang="en-US" sz="2800"/>
              <a:t>Sharing and sub-contractors</a:t>
            </a:r>
          </a:p>
          <a:p>
            <a:pPr marL="457200" lvl="2" eaLnBrk="1" hangingPunct="1">
              <a:spcBef>
                <a:spcPct val="0"/>
              </a:spcBef>
            </a:pPr>
            <a:r>
              <a:rPr lang="en-US" altLang="en-US" sz="2800"/>
              <a:t>Security contact</a:t>
            </a:r>
          </a:p>
          <a:p>
            <a:pPr marL="457200" lvl="2" eaLnBrk="1" hangingPunct="1">
              <a:spcBef>
                <a:spcPct val="0"/>
              </a:spcBef>
            </a:pPr>
            <a:r>
              <a:rPr lang="en-US" altLang="en-US" sz="2800"/>
              <a:t>Compliance with the law</a:t>
            </a:r>
          </a:p>
          <a:p>
            <a:pPr marL="457200" lvl="2" eaLnBrk="1" hangingPunct="1">
              <a:spcBef>
                <a:spcPct val="0"/>
              </a:spcBef>
            </a:pPr>
            <a:r>
              <a:rPr lang="en-US" altLang="en-US" sz="2800"/>
              <a:t>Compliance with ISO, PCI-DSS, NIST encryption standards</a:t>
            </a:r>
          </a:p>
          <a:p>
            <a:pPr marL="457200" lvl="2" eaLnBrk="1" hangingPunct="1">
              <a:spcBef>
                <a:spcPct val="0"/>
              </a:spcBef>
            </a:pPr>
            <a:r>
              <a:rPr lang="en-US" altLang="en-US" sz="2800"/>
              <a:t>Audit Rights</a:t>
            </a:r>
          </a:p>
          <a:p>
            <a:pPr lvl="1" eaLnBrk="1" hangingPunct="1">
              <a:spcBef>
                <a:spcPct val="0"/>
              </a:spcBef>
              <a:buFont typeface="Courier New" panose="02070309020205020404" pitchFamily="49" charset="0"/>
              <a:buChar char="o"/>
            </a:pPr>
            <a:endParaRPr lang="en-US" altLang="en-US" u="sng"/>
          </a:p>
          <a:p>
            <a:pPr marL="0" indent="0" eaLnBrk="1" hangingPunct="1">
              <a:buFont typeface="Arial" panose="020b0604020202020204" pitchFamily="34" charset="0"/>
              <a:buNone/>
            </a:pPr>
            <a:endParaRPr lang="en-US" altLang="en-US"/>
          </a:p>
        </p:txBody>
      </p:sp>
      <p:sp>
        <p:nvSpPr>
          <p:cNvPr id="45060" name="Slide Number Placeholder 3">
            <a:extLst>
              <a:ext uri="{FF2B5EF4-FFF2-40B4-BE49-F238E27FC236}">
                <a16:creationId xmlns:a16="http://schemas.microsoft.com/office/drawing/2014/main" id="{7E153E9D-BDA4-49B4-A6DD-DB8BF65BB23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BDCC33BF-7F0B-4A75-8523-7B859FBD5966}" type="slidenum">
              <a:rPr lang="en-US" altLang="en-US" sz="1200" smtClean="0">
                <a:solidFill>
                  <a:schemeClr val="bg1"/>
                </a:solidFill>
              </a:rPr>
              <a:pPr>
                <a:spcBef>
                  <a:spcPct val="0"/>
                </a:spcBef>
                <a:buFontTx/>
                <a:buNone/>
              </a:pPr>
              <a:t>14</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8DE1F10F-7445-475D-BED9-24965FB12CAB}"/>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7106" name="Title 1">
            <a:extLst>
              <a:ext uri="{FF2B5EF4-FFF2-40B4-BE49-F238E27FC236}">
                <a16:creationId xmlns:a16="http://schemas.microsoft.com/office/drawing/2014/main" id="{B5B62B29-6A86-4F7A-826F-2E75BCAC3E1C}"/>
              </a:ext>
            </a:extLst>
          </p:cNvPr>
          <p:cNvSpPr>
            <a:spLocks noGrp="1" noChangeArrowheads="1"/>
          </p:cNvSpPr>
          <p:nvPr>
            <p:ph type="title"/>
          </p:nvPr>
        </p:nvSpPr>
        <p:spPr>
          <a:xfrm>
            <a:off x="731838" y="274638"/>
            <a:ext cx="10515600" cy="1325562"/>
          </a:xfrm>
        </p:spPr>
        <p:txBody>
          <a:bodyPr/>
          <a:lstStyle/>
          <a:p>
            <a:pPr eaLnBrk="1" hangingPunct="1"/>
            <a:r>
              <a:rPr lang="en-US" altLang="en-US"/>
              <a:t>Vendor Due Diligence Questions</a:t>
            </a:r>
          </a:p>
        </p:txBody>
      </p:sp>
      <p:sp>
        <p:nvSpPr>
          <p:cNvPr id="47107" name="Content Placeholder 2">
            <a:extLst>
              <a:ext uri="{FF2B5EF4-FFF2-40B4-BE49-F238E27FC236}">
                <a16:creationId xmlns:a16="http://schemas.microsoft.com/office/drawing/2014/main" id="{0B5BA1BE-231E-4F07-8D85-791559DCFA84}"/>
              </a:ext>
            </a:extLst>
          </p:cNvPr>
          <p:cNvSpPr>
            <a:spLocks noGrp="1" noChangeArrowheads="1"/>
          </p:cNvSpPr>
          <p:nvPr>
            <p:ph idx="1"/>
          </p:nvPr>
        </p:nvSpPr>
        <p:spPr>
          <a:xfrm>
            <a:off x="731838" y="1554163"/>
            <a:ext cx="10515600" cy="4351337"/>
          </a:xfrm>
        </p:spPr>
        <p:txBody>
          <a:bodyPr/>
          <a:lstStyle/>
          <a:p>
            <a:pPr eaLnBrk="1" hangingPunct="1"/>
            <a:r>
              <a:rPr lang="en-US" altLang="en-US"/>
              <a:t>Referrals and references</a:t>
            </a:r>
          </a:p>
          <a:p>
            <a:pPr eaLnBrk="1" hangingPunct="1"/>
            <a:r>
              <a:rPr lang="en-US" altLang="en-US"/>
              <a:t>General financial viability/business continuity/insurance</a:t>
            </a:r>
          </a:p>
          <a:p>
            <a:pPr eaLnBrk="1" hangingPunct="1"/>
            <a:r>
              <a:rPr lang="en-US" altLang="en-US"/>
              <a:t>What type of training programs/privacy policies does the company use?</a:t>
            </a:r>
          </a:p>
          <a:p>
            <a:pPr eaLnBrk="1" hangingPunct="1"/>
            <a:r>
              <a:rPr lang="en-US" altLang="en-US"/>
              <a:t>Company certifications?</a:t>
            </a:r>
          </a:p>
          <a:p>
            <a:pPr eaLnBrk="1" hangingPunct="1"/>
            <a:r>
              <a:rPr lang="en-US" altLang="en-US"/>
              <a:t>Company breaches in the past?</a:t>
            </a:r>
          </a:p>
          <a:p>
            <a:pPr eaLnBrk="1" hangingPunct="1"/>
            <a:r>
              <a:rPr lang="en-US" altLang="en-US"/>
              <a:t>Company and network infrastructure</a:t>
            </a:r>
          </a:p>
          <a:p>
            <a:pPr eaLnBrk="1" hangingPunct="1"/>
            <a:r>
              <a:rPr lang="en-US" altLang="en-US"/>
              <a:t>IT controls</a:t>
            </a:r>
          </a:p>
          <a:p>
            <a:pPr eaLnBrk="1" hangingPunct="1"/>
            <a:r>
              <a:rPr lang="en-US" altLang="en-US"/>
              <a:t>Where is the data being transferred/stored? Within U.S. or outside?</a:t>
            </a:r>
          </a:p>
          <a:p>
            <a:pPr eaLnBrk="1" hangingPunct="1"/>
            <a:r>
              <a:rPr lang="en-US" altLang="en-US"/>
              <a:t>Technology in use for collection, etc. </a:t>
            </a:r>
          </a:p>
          <a:p>
            <a:pPr lvl="1" eaLnBrk="1" hangingPunct="1"/>
            <a:r>
              <a:rPr lang="en-US" altLang="en-US"/>
              <a:t>Automated phone calls, emails, video/web conferencing tools, network</a:t>
            </a:r>
          </a:p>
          <a:p>
            <a:pPr eaLnBrk="1" hangingPunct="1"/>
            <a:endParaRPr lang="en-US" altLang="en-US"/>
          </a:p>
        </p:txBody>
      </p:sp>
      <p:sp>
        <p:nvSpPr>
          <p:cNvPr id="47108" name="Slide Number Placeholder 3">
            <a:extLst>
              <a:ext uri="{FF2B5EF4-FFF2-40B4-BE49-F238E27FC236}">
                <a16:creationId xmlns:a16="http://schemas.microsoft.com/office/drawing/2014/main" id="{32EC9CD1-3DE7-42DA-BC6E-ACA4DB51C87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289B268E-4B16-4FFA-BA45-DFD8C441F4D7}" type="slidenum">
              <a:rPr lang="en-US" altLang="en-US" sz="1200" smtClean="0">
                <a:solidFill>
                  <a:schemeClr val="bg1"/>
                </a:solidFill>
              </a:rPr>
              <a:pPr>
                <a:spcBef>
                  <a:spcPct val="0"/>
                </a:spcBef>
                <a:buFontTx/>
                <a:buNone/>
              </a:pPr>
              <a:t>15</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1E4B05EC-7FFF-465C-BCB8-DF4CBDE87A18}"/>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9154" name="Title 1">
            <a:extLst>
              <a:ext uri="{FF2B5EF4-FFF2-40B4-BE49-F238E27FC236}">
                <a16:creationId xmlns:a16="http://schemas.microsoft.com/office/drawing/2014/main" id="{25D3EB1E-B1DB-48DC-A68E-663C2ED4065A}"/>
              </a:ext>
            </a:extLst>
          </p:cNvPr>
          <p:cNvSpPr>
            <a:spLocks noGrp="1" noChangeArrowheads="1"/>
          </p:cNvSpPr>
          <p:nvPr>
            <p:ph type="title"/>
          </p:nvPr>
        </p:nvSpPr>
        <p:spPr>
          <a:xfrm>
            <a:off x="838200" y="209550"/>
            <a:ext cx="10515600" cy="1325563"/>
          </a:xfrm>
        </p:spPr>
        <p:txBody>
          <a:bodyPr/>
          <a:lstStyle/>
          <a:p>
            <a:pPr eaLnBrk="1" hangingPunct="1"/>
            <a:r>
              <a:rPr lang="en-US" altLang="en-US"/>
              <a:t>Data Breach Notification</a:t>
            </a:r>
          </a:p>
        </p:txBody>
      </p:sp>
      <p:sp>
        <p:nvSpPr>
          <p:cNvPr id="3" name="Content Placeholder 2">
            <a:extLst>
              <a:ext uri="{FF2B5EF4-FFF2-40B4-BE49-F238E27FC236}">
                <a16:creationId xmlns:a16="http://schemas.microsoft.com/office/drawing/2014/main" id="{062F235C-7AE4-4EEF-9BA1-CB7B839B072F}"/>
              </a:ext>
            </a:extLst>
          </p:cNvPr>
          <p:cNvSpPr>
            <a:spLocks noGrp="1"/>
          </p:cNvSpPr>
          <p:nvPr>
            <p:ph idx="1"/>
          </p:nvPr>
        </p:nvSpPr>
        <p:spPr>
          <a:xfrm>
            <a:off x="838200" y="1401763"/>
            <a:ext cx="10515600" cy="4351337"/>
          </a:xfrm>
        </p:spPr>
        <p:txBody>
          <a:bodyPr>
            <a:normAutofit fontScale="92500" lnSpcReduction="20000"/>
          </a:bodyPr>
          <a:lstStyle/>
          <a:p>
            <a:pPr marL="285750" indent="-285750" eaLnBrk="1" hangingPunct="1">
              <a:defRPr/>
            </a:pPr>
            <a:r>
              <a:rPr lang="en-US" sz="3000"/>
              <a:t>State of Residence of Affected Party</a:t>
            </a:r>
          </a:p>
          <a:p>
            <a:pPr lvl="1" eaLnBrk="1" hangingPunct="1">
              <a:defRPr/>
            </a:pPr>
            <a:r>
              <a:rPr lang="en-US"/>
              <a:t>What constitutes a breach</a:t>
            </a:r>
          </a:p>
          <a:p>
            <a:pPr lvl="1" eaLnBrk="1" hangingPunct="1">
              <a:defRPr/>
            </a:pPr>
            <a:r>
              <a:rPr lang="en-US"/>
              <a:t>When notice must occur</a:t>
            </a:r>
          </a:p>
          <a:p>
            <a:pPr lvl="1" eaLnBrk="1" hangingPunct="1">
              <a:defRPr/>
            </a:pPr>
            <a:r>
              <a:rPr lang="en-US"/>
              <a:t>Form of notice</a:t>
            </a:r>
          </a:p>
          <a:p>
            <a:pPr marL="1200150" lvl="2" indent="-285750" eaLnBrk="1" hangingPunct="1">
              <a:defRPr/>
            </a:pPr>
            <a:r>
              <a:rPr lang="en-US" sz="2400"/>
              <a:t>Substitute Notice</a:t>
            </a:r>
          </a:p>
          <a:p>
            <a:pPr lvl="1" eaLnBrk="1" hangingPunct="1">
              <a:defRPr/>
            </a:pPr>
            <a:r>
              <a:rPr lang="en-US"/>
              <a:t>Notice to state attorney general</a:t>
            </a:r>
          </a:p>
          <a:p>
            <a:pPr lvl="1" eaLnBrk="1" hangingPunct="1">
              <a:defRPr/>
            </a:pPr>
            <a:r>
              <a:rPr lang="en-US"/>
              <a:t>Other </a:t>
            </a:r>
          </a:p>
          <a:p>
            <a:pPr marL="285750" indent="-285750" eaLnBrk="1" hangingPunct="1">
              <a:defRPr/>
            </a:pPr>
            <a:r>
              <a:rPr lang="en-US" sz="3000"/>
              <a:t>State of Domicile for Breached Party</a:t>
            </a:r>
          </a:p>
          <a:p>
            <a:pPr marL="285750" indent="-285750" eaLnBrk="1" hangingPunct="1">
              <a:defRPr/>
            </a:pPr>
            <a:r>
              <a:rPr lang="en-US" sz="3000"/>
              <a:t>Regulated Industry Notice Requirements</a:t>
            </a:r>
          </a:p>
          <a:p>
            <a:pPr marL="285750" indent="-285750" eaLnBrk="1" hangingPunct="1">
              <a:defRPr/>
            </a:pPr>
            <a:r>
              <a:rPr lang="en-US" sz="3000"/>
              <a:t>Contractual notice requirements</a:t>
            </a:r>
          </a:p>
          <a:p>
            <a:pPr lvl="1" eaLnBrk="1" hangingPunct="1">
              <a:defRPr/>
            </a:pPr>
            <a:r>
              <a:rPr lang="en-US"/>
              <a:t>Customers, Suppliers, Banks, Vendors</a:t>
            </a:r>
          </a:p>
          <a:p>
            <a:pPr lvl="1" eaLnBrk="1" hangingPunct="1">
              <a:defRPr/>
            </a:pPr>
            <a:r>
              <a:rPr lang="en-US"/>
              <a:t>Insurance Carrier</a:t>
            </a:r>
          </a:p>
        </p:txBody>
      </p:sp>
      <p:sp>
        <p:nvSpPr>
          <p:cNvPr id="2" name="Footer Placeholder 1">
            <a:extLst>
              <a:ext uri="{FF2B5EF4-FFF2-40B4-BE49-F238E27FC236}">
                <a16:creationId xmlns:a16="http://schemas.microsoft.com/office/drawing/2014/main" id="{BBF523D6-6E54-4CA5-A4EB-7EAE23BCF461}"/>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
        <p:nvSpPr>
          <p:cNvPr id="49157" name="Slide Number Placeholder 3">
            <a:extLst>
              <a:ext uri="{FF2B5EF4-FFF2-40B4-BE49-F238E27FC236}">
                <a16:creationId xmlns:a16="http://schemas.microsoft.com/office/drawing/2014/main" id="{FE5C155A-2C60-4911-8881-0F77C92F7B9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7C5A2784-C7A2-44B4-9D1D-413174B33DF9}" type="slidenum">
              <a:rPr lang="en-US" altLang="en-US" sz="1200" smtClean="0">
                <a:solidFill>
                  <a:schemeClr val="bg1"/>
                </a:solidFill>
              </a:rPr>
              <a:pPr>
                <a:spcBef>
                  <a:spcPct val="0"/>
                </a:spcBef>
                <a:buFontTx/>
                <a:buNone/>
              </a:pPr>
              <a:t>16</a:t>
            </a:fld>
            <a:endParaRPr lang="en-US" altLang="en-US" sz="1200">
              <a:solidFill>
                <a:schemeClr val="bg1"/>
              </a:solidFill>
            </a:endParaRPr>
          </a:p>
        </p:txBody>
      </p:sp>
    </p:spTree>
  </p:cSld>
  <p:clrMapOvr>
    <a:masterClrMapping/>
  </p:clrMapOvr>
  <p:transition spd="med">
    <p:fade/>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1202" name="Title 1">
            <a:extLst>
              <a:ext uri="{FF2B5EF4-FFF2-40B4-BE49-F238E27FC236}">
                <a16:creationId xmlns:a16="http://schemas.microsoft.com/office/drawing/2014/main" id="{382FBD77-BC3E-426D-AD1A-89C4632B1F2A}"/>
              </a:ext>
            </a:extLst>
          </p:cNvPr>
          <p:cNvSpPr>
            <a:spLocks noGrp="1" noChangeArrowheads="1"/>
          </p:cNvSpPr>
          <p:nvPr>
            <p:ph type="title"/>
          </p:nvPr>
        </p:nvSpPr>
        <p:spPr>
          <a:xfrm>
            <a:off x="731838" y="274638"/>
            <a:ext cx="10515600" cy="1473200"/>
          </a:xfrm>
        </p:spPr>
        <p:txBody>
          <a:bodyPr/>
          <a:lstStyle/>
          <a:p>
            <a:pPr eaLnBrk="1" hangingPunct="1"/>
            <a:r>
              <a:rPr lang="en-US" altLang="en-US">
                <a:cs typeface="Arial" panose="020b0604020202020204" pitchFamily="34" charset="0"/>
              </a:rPr>
              <a:t>Contract Terms: Breach</a:t>
            </a:r>
            <a:endParaRPr lang="en-US" altLang="en-US"/>
          </a:p>
        </p:txBody>
      </p:sp>
      <p:sp>
        <p:nvSpPr>
          <p:cNvPr id="3" name="Content Placeholder 2">
            <a:extLst>
              <a:ext uri="{FF2B5EF4-FFF2-40B4-BE49-F238E27FC236}">
                <a16:creationId xmlns:a16="http://schemas.microsoft.com/office/drawing/2014/main" id="{B1C7EBDF-C523-4F9E-8E63-083DBD9C1F7E}"/>
              </a:ext>
            </a:extLst>
          </p:cNvPr>
          <p:cNvSpPr>
            <a:spLocks noGrp="1"/>
          </p:cNvSpPr>
          <p:nvPr>
            <p:ph idx="1"/>
          </p:nvPr>
        </p:nvSpPr>
        <p:spPr>
          <a:xfrm>
            <a:off x="731838" y="1406525"/>
            <a:ext cx="10515600" cy="4800600"/>
          </a:xfrm>
        </p:spPr>
        <p:txBody>
          <a:bodyPr/>
          <a:lstStyle/>
          <a:p>
            <a:pPr marL="0" lvl="1" eaLnBrk="1" hangingPunct="1">
              <a:spcBef>
                <a:spcPct val="0"/>
              </a:spcBef>
              <a:spcAft>
                <a:spcPct val="0"/>
              </a:spcAft>
              <a:defRPr/>
            </a:pPr>
            <a:r>
              <a:rPr lang="en-US" sz="2800" u="sng"/>
              <a:t>Data Breach Notification</a:t>
            </a:r>
          </a:p>
          <a:p>
            <a:pPr marL="457200" lvl="2" eaLnBrk="1" hangingPunct="1">
              <a:spcBef>
                <a:spcPct val="0"/>
              </a:spcBef>
              <a:spcAft>
                <a:spcPct val="0"/>
              </a:spcAft>
              <a:defRPr/>
            </a:pPr>
            <a:r>
              <a:rPr lang="en-US"/>
              <a:t>Define Security Breach </a:t>
            </a:r>
          </a:p>
          <a:p>
            <a:pPr marL="914400" lvl="3" eaLnBrk="1" hangingPunct="1">
              <a:spcBef>
                <a:spcPct val="0"/>
              </a:spcBef>
              <a:spcAft>
                <a:spcPct val="0"/>
              </a:spcAft>
              <a:defRPr/>
            </a:pPr>
            <a:r>
              <a:rPr lang="en-US"/>
              <a:t>Act or omission that compromises data, unauthorized access, etc.</a:t>
            </a:r>
          </a:p>
          <a:p>
            <a:pPr marL="914400" lvl="3" eaLnBrk="1" hangingPunct="1">
              <a:spcBef>
                <a:spcPct val="0"/>
              </a:spcBef>
              <a:spcAft>
                <a:spcPct val="0"/>
              </a:spcAft>
              <a:defRPr/>
            </a:pPr>
            <a:r>
              <a:rPr lang="en-US"/>
              <a:t>Suspect/confirmed</a:t>
            </a:r>
          </a:p>
          <a:p>
            <a:pPr marL="457200" lvl="2" eaLnBrk="1" hangingPunct="1">
              <a:spcBef>
                <a:spcPct val="0"/>
              </a:spcBef>
              <a:spcAft>
                <a:spcPct val="0"/>
              </a:spcAft>
              <a:defRPr/>
            </a:pPr>
            <a:r>
              <a:rPr lang="en-US"/>
              <a:t>Notice (time, method)</a:t>
            </a:r>
          </a:p>
          <a:p>
            <a:pPr marL="457200" lvl="2" eaLnBrk="1" hangingPunct="1">
              <a:spcBef>
                <a:spcPct val="0"/>
              </a:spcBef>
              <a:spcAft>
                <a:spcPct val="0"/>
              </a:spcAft>
              <a:defRPr/>
            </a:pPr>
            <a:r>
              <a:rPr lang="en-US"/>
              <a:t>Notification letters and methods</a:t>
            </a:r>
          </a:p>
          <a:p>
            <a:pPr marL="914400" lvl="3" eaLnBrk="1" hangingPunct="1">
              <a:spcBef>
                <a:spcPct val="0"/>
              </a:spcBef>
              <a:spcAft>
                <a:spcPct val="0"/>
              </a:spcAft>
              <a:defRPr/>
            </a:pPr>
            <a:r>
              <a:rPr lang="en-US"/>
              <a:t>Substitute Notice</a:t>
            </a:r>
          </a:p>
          <a:p>
            <a:pPr marL="457200" lvl="2" eaLnBrk="1" hangingPunct="1">
              <a:spcBef>
                <a:spcPct val="0"/>
              </a:spcBef>
              <a:spcAft>
                <a:spcPct val="0"/>
              </a:spcAft>
              <a:defRPr/>
            </a:pPr>
            <a:r>
              <a:rPr lang="en-US"/>
              <a:t>Notifying party </a:t>
            </a:r>
          </a:p>
          <a:p>
            <a:pPr marL="457200" lvl="2" eaLnBrk="1" hangingPunct="1">
              <a:spcBef>
                <a:spcPct val="0"/>
              </a:spcBef>
              <a:spcAft>
                <a:spcPct val="0"/>
              </a:spcAft>
              <a:defRPr/>
            </a:pPr>
            <a:r>
              <a:rPr lang="en-US"/>
              <a:t>Attorney General Notification </a:t>
            </a:r>
          </a:p>
          <a:p>
            <a:pPr marL="457200" lvl="2" eaLnBrk="1" hangingPunct="1">
              <a:spcBef>
                <a:spcPct val="0"/>
              </a:spcBef>
              <a:spcAft>
                <a:spcPct val="0"/>
              </a:spcAft>
              <a:defRPr/>
            </a:pPr>
            <a:r>
              <a:rPr lang="en-US"/>
              <a:t>Update media documentation, FAQ script</a:t>
            </a:r>
          </a:p>
          <a:p>
            <a:pPr marL="0" lvl="1" eaLnBrk="1" hangingPunct="1">
              <a:spcBef>
                <a:spcPct val="0"/>
              </a:spcBef>
              <a:spcAft>
                <a:spcPct val="0"/>
              </a:spcAft>
              <a:defRPr/>
            </a:pPr>
            <a:r>
              <a:rPr lang="en-US" sz="2800" u="sng"/>
              <a:t>Data Breach Investigation and Remediation</a:t>
            </a:r>
          </a:p>
          <a:p>
            <a:pPr marL="457200" lvl="2" eaLnBrk="1" hangingPunct="1">
              <a:spcBef>
                <a:spcPct val="0"/>
              </a:spcBef>
              <a:spcAft>
                <a:spcPct val="0"/>
              </a:spcAft>
              <a:defRPr/>
            </a:pPr>
            <a:r>
              <a:rPr lang="en-US"/>
              <a:t>Cooperation, Access, Interviews, Relevant Records, Logs, Reporting, etc. </a:t>
            </a:r>
          </a:p>
          <a:p>
            <a:pPr marL="457200" lvl="2" eaLnBrk="1" hangingPunct="1">
              <a:spcBef>
                <a:spcPct val="0"/>
              </a:spcBef>
              <a:spcAft>
                <a:spcPct val="0"/>
              </a:spcAft>
              <a:defRPr/>
            </a:pPr>
            <a:r>
              <a:rPr lang="en-US"/>
              <a:t>Expenses </a:t>
            </a:r>
          </a:p>
          <a:p>
            <a:pPr lvl="1" eaLnBrk="1" hangingPunct="1">
              <a:spcBef>
                <a:spcPct val="0"/>
              </a:spcBef>
              <a:spcAft>
                <a:spcPct val="0"/>
              </a:spcAft>
              <a:buFont typeface="Courier New" panose="02070309020205020404" pitchFamily="49" charset="0"/>
              <a:buChar char="o"/>
              <a:defRPr/>
            </a:pPr>
            <a:endParaRPr lang="en-US" u="sng"/>
          </a:p>
          <a:p>
            <a:pPr marL="0" indent="0" eaLnBrk="1" hangingPunct="1">
              <a:buFont typeface="Arial" panose="020b0604020202020204" pitchFamily="34" charset="0"/>
              <a:buNone/>
              <a:defRPr/>
            </a:pPr>
            <a:endParaRPr lang="en-US"/>
          </a:p>
        </p:txBody>
      </p:sp>
      <p:sp>
        <p:nvSpPr>
          <p:cNvPr id="51204" name="Slide Number Placeholder 3">
            <a:extLst>
              <a:ext uri="{FF2B5EF4-FFF2-40B4-BE49-F238E27FC236}">
                <a16:creationId xmlns:a16="http://schemas.microsoft.com/office/drawing/2014/main" id="{91567D0A-516C-4C35-9A73-C4E9C7BE49A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B5F6E5AA-42C0-41D2-BA1B-FCED8673E9AF}" type="slidenum">
              <a:rPr lang="en-US" altLang="en-US" sz="1200" smtClean="0">
                <a:solidFill>
                  <a:schemeClr val="bg1"/>
                </a:solidFill>
              </a:rPr>
              <a:pPr>
                <a:spcBef>
                  <a:spcPct val="0"/>
                </a:spcBef>
                <a:buFontTx/>
                <a:buNone/>
              </a:pPr>
              <a:t>17</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B6019521-95C3-4A42-818B-75100F289A8F}"/>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3250" name="Title 1">
            <a:extLst>
              <a:ext uri="{FF2B5EF4-FFF2-40B4-BE49-F238E27FC236}">
                <a16:creationId xmlns:a16="http://schemas.microsoft.com/office/drawing/2014/main" id="{2E831F2F-69DB-4CB5-A892-2BEFCA022238}"/>
              </a:ext>
            </a:extLst>
          </p:cNvPr>
          <p:cNvSpPr>
            <a:spLocks noGrp="1" noChangeArrowheads="1"/>
          </p:cNvSpPr>
          <p:nvPr>
            <p:ph type="title"/>
          </p:nvPr>
        </p:nvSpPr>
        <p:spPr>
          <a:xfrm>
            <a:off x="731838" y="274638"/>
            <a:ext cx="10515600" cy="1473200"/>
          </a:xfrm>
        </p:spPr>
        <p:txBody>
          <a:bodyPr/>
          <a:lstStyle/>
          <a:p>
            <a:pPr eaLnBrk="1" hangingPunct="1"/>
            <a:r>
              <a:rPr lang="en-US" altLang="en-US">
                <a:cs typeface="Times New Roman" panose="02020603050405020304" pitchFamily="18" charset="0"/>
              </a:rPr>
              <a:t>Contract Terms: Indemnification</a:t>
            </a:r>
            <a:endParaRPr lang="en-US" altLang="en-US"/>
          </a:p>
        </p:txBody>
      </p:sp>
      <p:sp>
        <p:nvSpPr>
          <p:cNvPr id="33794" name="Content Placeholder 2">
            <a:extLst>
              <a:ext uri="{FF2B5EF4-FFF2-40B4-BE49-F238E27FC236}">
                <a16:creationId xmlns:a16="http://schemas.microsoft.com/office/drawing/2014/main" id="{891790AD-3B5C-4954-8BBF-D8555F78D181}"/>
              </a:ext>
            </a:extLst>
          </p:cNvPr>
          <p:cNvSpPr>
            <a:spLocks noGrp="1" noChangeArrowheads="1"/>
          </p:cNvSpPr>
          <p:nvPr>
            <p:ph idx="1"/>
          </p:nvPr>
        </p:nvSpPr>
        <p:spPr>
          <a:xfrm>
            <a:off x="731838" y="1554480"/>
            <a:ext cx="10515600" cy="4351338"/>
          </a:xfrm>
          <a:extLst/>
        </p:spPr>
        <p:txBody>
          <a:bodyPr/>
          <a:lstStyle/>
          <a:p>
            <a:pPr marL="0" indent="0" eaLnBrk="1" hangingPunct="1">
              <a:buFont typeface="Arial" panose="020b0604020202020204" pitchFamily="34" charset="0"/>
              <a:buNone/>
              <a:defRPr/>
            </a:pPr>
            <a:r>
              <a:rPr lang="en-US" altLang="en-US" sz="2000" u="sng"/>
              <a:t>Indemnification</a:t>
            </a:r>
            <a:r>
              <a:rPr lang="en-US" altLang="en-US" sz="2000"/>
              <a:t>. Service Provider shall defend, indemnify, and hold harmless Customer [and Customer’s parent company] and [its/their] subsidiaries, affiliates, and [its/their] respective officers, directors, employees, agents, successors, and permitted assigns (each, a “</a:t>
            </a:r>
            <a:r>
              <a:rPr lang="en-US" altLang="en-US" sz="2000" b="1"/>
              <a:t>Customer Indemnitee”</a:t>
            </a:r>
            <a:r>
              <a:rPr lang="en-US" altLang="en-US" sz="2000"/>
              <a:t>) from and </a:t>
            </a:r>
            <a:r>
              <a:rPr lang="en-US" altLang="en-US" sz="2000">
                <a:highlight>
                  <a:srgbClr val="FFFF00"/>
                </a:highlight>
              </a:rPr>
              <a:t>against all losses, damages, liabilities, deficiencies, actions, judgments, interest, awards, penalties, fines, costs, or expenses of whatever kind, including reasonable attorneys’ fees, the cost of enforcing any right to indemnification hereunder, and the cost of pursuing any insurance providers</a:t>
            </a:r>
            <a:r>
              <a:rPr lang="en-US" altLang="en-US" sz="2000"/>
              <a:t>, arising out of or resulting from any third-party claim against any Customer Indemnitee arising out of or resulting from Service Provider’s failure to comply with any of its obligations under [this Section/[SECTION NUMBER]].</a:t>
            </a:r>
            <a:br>
              <a:rPr lang="en-US" altLang="en-US" sz="2000"/>
            </a:br>
            <a:br>
              <a:rPr lang="en-US" altLang="en-US" sz="2000"/>
            </a:br>
            <a:r>
              <a:rPr lang="en-US" altLang="en-US" sz="2000" i="1"/>
              <a:t>Data Security Contract Clauses for Service Provider Arrangements (Pro-Customer), Practical Law Standard Clauses 2-505-9027</a:t>
            </a:r>
          </a:p>
          <a:p>
            <a:pPr eaLnBrk="1" hangingPunct="1">
              <a:defRPr/>
            </a:pPr>
            <a:endParaRPr lang="en-US" altLang="en-US"/>
          </a:p>
        </p:txBody>
      </p:sp>
      <p:sp>
        <p:nvSpPr>
          <p:cNvPr id="53252" name="Slide Number Placeholder 3">
            <a:extLst>
              <a:ext uri="{FF2B5EF4-FFF2-40B4-BE49-F238E27FC236}">
                <a16:creationId xmlns:a16="http://schemas.microsoft.com/office/drawing/2014/main" id="{FA04D2CC-D5CF-4A93-8762-05A48A394AC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091AD934-5D6B-4A88-82D8-CEDB148900D0}" type="slidenum">
              <a:rPr lang="en-US" altLang="en-US" sz="1200" smtClean="0">
                <a:solidFill>
                  <a:schemeClr val="bg1"/>
                </a:solidFill>
              </a:rPr>
              <a:pPr>
                <a:spcBef>
                  <a:spcPct val="0"/>
                </a:spcBef>
                <a:buFontTx/>
                <a:buNone/>
              </a:pPr>
              <a:t>18</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76A92800-5BBF-4F31-B891-925AFFF1E8E4}"/>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5298" name="Title 1">
            <a:extLst>
              <a:ext uri="{FF2B5EF4-FFF2-40B4-BE49-F238E27FC236}">
                <a16:creationId xmlns:a16="http://schemas.microsoft.com/office/drawing/2014/main" id="{8FD84C22-F749-4698-8379-39D32108D8C1}"/>
              </a:ext>
            </a:extLst>
          </p:cNvPr>
          <p:cNvSpPr>
            <a:spLocks noGrp="1" noChangeArrowheads="1"/>
          </p:cNvSpPr>
          <p:nvPr>
            <p:ph type="title"/>
          </p:nvPr>
        </p:nvSpPr>
        <p:spPr>
          <a:xfrm>
            <a:off x="731838" y="274638"/>
            <a:ext cx="10515600" cy="1471612"/>
          </a:xfrm>
        </p:spPr>
        <p:txBody>
          <a:bodyPr/>
          <a:lstStyle/>
          <a:p>
            <a:pPr eaLnBrk="1" hangingPunct="1"/>
            <a:r>
              <a:rPr lang="en-US" altLang="en-US"/>
              <a:t>Contract Terms: Limitation of Liability</a:t>
            </a:r>
          </a:p>
        </p:txBody>
      </p:sp>
      <p:sp>
        <p:nvSpPr>
          <p:cNvPr id="55299" name="Content Placeholder 2">
            <a:extLst>
              <a:ext uri="{FF2B5EF4-FFF2-40B4-BE49-F238E27FC236}">
                <a16:creationId xmlns:a16="http://schemas.microsoft.com/office/drawing/2014/main" id="{3C7560F2-A6FC-43D5-A0EE-D07DDA1B8290}"/>
              </a:ext>
            </a:extLst>
          </p:cNvPr>
          <p:cNvSpPr>
            <a:spLocks noGrp="1" noChangeArrowheads="1"/>
          </p:cNvSpPr>
          <p:nvPr>
            <p:ph idx="1"/>
          </p:nvPr>
        </p:nvSpPr>
        <p:spPr>
          <a:xfrm>
            <a:off x="731838" y="1554163"/>
            <a:ext cx="10515600" cy="4351337"/>
          </a:xfrm>
        </p:spPr>
        <p:txBody>
          <a:bodyPr/>
          <a:lstStyle/>
          <a:p>
            <a:pPr eaLnBrk="1" hangingPunct="1"/>
            <a:r>
              <a:rPr lang="en-US" altLang="en-US"/>
              <a:t>Carve out security incidents</a:t>
            </a:r>
          </a:p>
          <a:p>
            <a:pPr eaLnBrk="1" hangingPunct="1"/>
            <a:r>
              <a:rPr lang="en-US" altLang="en-US"/>
              <a:t>Monetary Limitation</a:t>
            </a:r>
          </a:p>
          <a:p>
            <a:pPr lvl="1" eaLnBrk="1" hangingPunct="1"/>
            <a:r>
              <a:rPr lang="en-US" altLang="en-US"/>
              <a:t>Set amount or based on duration of fees on a contract term</a:t>
            </a:r>
          </a:p>
          <a:p>
            <a:pPr lvl="1" eaLnBrk="1" hangingPunct="1"/>
            <a:r>
              <a:rPr lang="en-US" altLang="en-US"/>
              <a:t>Notification costs/Substitute Notice</a:t>
            </a:r>
          </a:p>
          <a:p>
            <a:pPr eaLnBrk="1" hangingPunct="1"/>
            <a:r>
              <a:rPr lang="en-US" altLang="en-US"/>
              <a:t>Damage Type Limitation </a:t>
            </a:r>
          </a:p>
          <a:p>
            <a:pPr lvl="1" eaLnBrk="1" hangingPunct="1"/>
            <a:r>
              <a:rPr lang="en-US" altLang="en-US"/>
              <a:t>Direct</a:t>
            </a:r>
          </a:p>
          <a:p>
            <a:pPr lvl="1" eaLnBrk="1" hangingPunct="1"/>
            <a:r>
              <a:rPr lang="en-US" altLang="en-US"/>
              <a:t>Consequential, Lost Profit, Punitive, Special, Indirect, Reputational Harm</a:t>
            </a:r>
          </a:p>
          <a:p>
            <a:pPr eaLnBrk="1" hangingPunct="1"/>
            <a:r>
              <a:rPr lang="en-US" altLang="en-US"/>
              <a:t>Confidentiality versus Data Breach</a:t>
            </a:r>
          </a:p>
          <a:p>
            <a:pPr eaLnBrk="1" hangingPunct="1"/>
            <a:r>
              <a:rPr lang="en-US" altLang="en-US"/>
              <a:t>Enforceability</a:t>
            </a:r>
          </a:p>
          <a:p>
            <a:pPr lvl="1" eaLnBrk="1" hangingPunct="1"/>
            <a:endParaRPr lang="en-US" altLang="en-US"/>
          </a:p>
          <a:p>
            <a:pPr lvl="1" eaLnBrk="1" hangingPunct="1"/>
            <a:endParaRPr lang="en-US" altLang="en-US"/>
          </a:p>
          <a:p>
            <a:pPr lvl="1" eaLnBrk="1" hangingPunct="1"/>
            <a:endParaRPr lang="en-US" altLang="en-US"/>
          </a:p>
        </p:txBody>
      </p:sp>
      <p:sp>
        <p:nvSpPr>
          <p:cNvPr id="55300" name="Slide Number Placeholder 3">
            <a:extLst>
              <a:ext uri="{FF2B5EF4-FFF2-40B4-BE49-F238E27FC236}">
                <a16:creationId xmlns:a16="http://schemas.microsoft.com/office/drawing/2014/main" id="{835D1362-8F4B-4AC3-82CB-9C6357533CF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A3035C68-95B5-469F-9F10-3B4E63080701}" type="slidenum">
              <a:rPr lang="en-US" altLang="en-US" sz="1200" smtClean="0">
                <a:solidFill>
                  <a:schemeClr val="bg1"/>
                </a:solidFill>
              </a:rPr>
              <a:pPr>
                <a:spcBef>
                  <a:spcPct val="0"/>
                </a:spcBef>
                <a:buFontTx/>
                <a:buNone/>
              </a:pPr>
              <a:t>19</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E41B7267-4A44-4FAE-9E3F-3912F779E47A}"/>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2530" name="Title 1">
            <a:extLst>
              <a:ext uri="{FF2B5EF4-FFF2-40B4-BE49-F238E27FC236}">
                <a16:creationId xmlns:a16="http://schemas.microsoft.com/office/drawing/2014/main" id="{A24C93AE-CECC-467A-B1C6-6907F6646271}"/>
              </a:ext>
            </a:extLst>
          </p:cNvPr>
          <p:cNvSpPr>
            <a:spLocks noGrp="1" noChangeArrowheads="1"/>
          </p:cNvSpPr>
          <p:nvPr>
            <p:ph type="title"/>
          </p:nvPr>
        </p:nvSpPr>
        <p:spPr/>
        <p:txBody>
          <a:bodyPr/>
          <a:lstStyle/>
          <a:p>
            <a:pPr eaLnBrk="1" hangingPunct="1"/>
            <a:r>
              <a:rPr lang="en-US" altLang="en-US"/>
              <a:t>Security Incidents in 2022</a:t>
            </a:r>
          </a:p>
        </p:txBody>
      </p:sp>
      <p:sp>
        <p:nvSpPr>
          <p:cNvPr id="22531" name="Content Placeholder 2">
            <a:extLst>
              <a:ext uri="{FF2B5EF4-FFF2-40B4-BE49-F238E27FC236}">
                <a16:creationId xmlns:a16="http://schemas.microsoft.com/office/drawing/2014/main" id="{46A43868-570C-44A0-9B7A-AFBFE0F5B986}"/>
              </a:ext>
            </a:extLst>
          </p:cNvPr>
          <p:cNvSpPr>
            <a:spLocks noGrp="1" noChangeArrowheads="1"/>
          </p:cNvSpPr>
          <p:nvPr>
            <p:ph idx="1"/>
          </p:nvPr>
        </p:nvSpPr>
        <p:spPr/>
        <p:txBody>
          <a:bodyPr/>
          <a:lstStyle/>
          <a:p>
            <a:pPr eaLnBrk="1" hangingPunct="1"/>
            <a:r>
              <a:rPr lang="en-US" altLang="en-US"/>
              <a:t>Increased frequency and cost to address</a:t>
            </a:r>
          </a:p>
          <a:p>
            <a:pPr lvl="1" eaLnBrk="1" hangingPunct="1"/>
            <a:r>
              <a:rPr lang="en-US" altLang="en-US"/>
              <a:t>Average cost $8m (</a:t>
            </a:r>
            <a:r>
              <a:rPr lang="en-US" altLang="en-US" i="1"/>
              <a:t>Ponemon 2020 Annual Report</a:t>
            </a:r>
            <a:r>
              <a:rPr lang="en-US" altLang="en-US"/>
              <a:t>)</a:t>
            </a:r>
          </a:p>
          <a:p>
            <a:pPr lvl="1" eaLnBrk="1" hangingPunct="1"/>
            <a:r>
              <a:rPr lang="en-US" altLang="en-US"/>
              <a:t>Per-record cost ~$150 (</a:t>
            </a:r>
            <a:r>
              <a:rPr lang="en-US" altLang="en-US" i="1"/>
              <a:t>Ponemon 2020 Annual Report</a:t>
            </a:r>
            <a:r>
              <a:rPr lang="en-US" altLang="en-US"/>
              <a:t>)</a:t>
            </a:r>
          </a:p>
          <a:p>
            <a:pPr lvl="1" eaLnBrk="1" hangingPunct="1"/>
            <a:r>
              <a:rPr lang="en-US" altLang="en-US"/>
              <a:t>Ransom payments</a:t>
            </a:r>
          </a:p>
          <a:p>
            <a:pPr eaLnBrk="1" hangingPunct="1"/>
            <a:r>
              <a:rPr lang="en-US" altLang="en-US"/>
              <a:t>Increased stolen funds</a:t>
            </a:r>
          </a:p>
          <a:p>
            <a:pPr lvl="1" eaLnBrk="1" hangingPunct="1"/>
            <a:r>
              <a:rPr lang="en-US" altLang="en-US"/>
              <a:t>$4.2 Billion in 2020 (</a:t>
            </a:r>
            <a:r>
              <a:rPr lang="en-US" altLang="en-US" i="1"/>
              <a:t>Internet Crime Complaint Center</a:t>
            </a:r>
            <a:r>
              <a:rPr lang="en-US" altLang="en-US"/>
              <a:t>)</a:t>
            </a:r>
          </a:p>
          <a:p>
            <a:pPr eaLnBrk="1" hangingPunct="1"/>
            <a:r>
              <a:rPr lang="en-US" altLang="en-US"/>
              <a:t>Multi-threat malware</a:t>
            </a:r>
          </a:p>
          <a:p>
            <a:pPr lvl="1" eaLnBrk="1" hangingPunct="1"/>
            <a:r>
              <a:rPr lang="en-US" altLang="en-US"/>
              <a:t>Ransomware and data exfiltration</a:t>
            </a:r>
          </a:p>
          <a:p>
            <a:pPr lvl="2" eaLnBrk="1" hangingPunct="1"/>
            <a:r>
              <a:rPr lang="en-US" altLang="en-US"/>
              <a:t>Double extortion</a:t>
            </a:r>
          </a:p>
          <a:p>
            <a:pPr lvl="1" eaLnBrk="1" hangingPunct="1"/>
            <a:r>
              <a:rPr lang="en-US" altLang="en-US"/>
              <a:t>Extended timeframe</a:t>
            </a:r>
          </a:p>
          <a:p>
            <a:pPr lvl="1" eaLnBrk="1" hangingPunct="1"/>
            <a:r>
              <a:rPr lang="en-US" altLang="en-US"/>
              <a:t>Additional business interruption and publicity</a:t>
            </a:r>
          </a:p>
        </p:txBody>
      </p:sp>
      <p:sp>
        <p:nvSpPr>
          <p:cNvPr id="22532" name="Slide Number Placeholder 3">
            <a:extLst>
              <a:ext uri="{FF2B5EF4-FFF2-40B4-BE49-F238E27FC236}">
                <a16:creationId xmlns:a16="http://schemas.microsoft.com/office/drawing/2014/main" id="{DBD30547-DC41-464F-9FC4-9BB63FFD6A1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4F779EEE-9198-4614-827A-E25C4C73A102}" type="slidenum">
              <a:rPr lang="en-US" altLang="en-US" sz="1200" smtClean="0">
                <a:solidFill>
                  <a:schemeClr val="bg1"/>
                </a:solidFill>
              </a:rPr>
              <a:pPr>
                <a:spcBef>
                  <a:spcPct val="0"/>
                </a:spcBef>
                <a:buFontTx/>
                <a:buNone/>
              </a:pPr>
              <a:t>2</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C8A4EF7F-E256-4B5C-B81F-0852818D0A1E}"/>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7346" name="Title 1">
            <a:extLst>
              <a:ext uri="{FF2B5EF4-FFF2-40B4-BE49-F238E27FC236}">
                <a16:creationId xmlns:a16="http://schemas.microsoft.com/office/drawing/2014/main" id="{57413AB9-9120-41C3-8223-FB6941F54246}"/>
              </a:ext>
            </a:extLst>
          </p:cNvPr>
          <p:cNvSpPr>
            <a:spLocks noGrp="1" noChangeArrowheads="1"/>
          </p:cNvSpPr>
          <p:nvPr>
            <p:ph type="title"/>
          </p:nvPr>
        </p:nvSpPr>
        <p:spPr>
          <a:xfrm>
            <a:off x="739775" y="147638"/>
            <a:ext cx="10515600" cy="1325562"/>
          </a:xfrm>
        </p:spPr>
        <p:txBody>
          <a:bodyPr/>
          <a:lstStyle/>
          <a:p>
            <a:pPr eaLnBrk="1" hangingPunct="1"/>
            <a:r>
              <a:rPr lang="en-US" altLang="en-US"/>
              <a:t>Regulatory Risk</a:t>
            </a:r>
          </a:p>
        </p:txBody>
      </p:sp>
      <p:sp>
        <p:nvSpPr>
          <p:cNvPr id="12291" name="Content Placeholder 2">
            <a:extLst>
              <a:ext uri="{FF2B5EF4-FFF2-40B4-BE49-F238E27FC236}">
                <a16:creationId xmlns:a16="http://schemas.microsoft.com/office/drawing/2014/main" id="{F710A4C0-FA1C-4475-AB3F-B279B43D68B6}"/>
              </a:ext>
            </a:extLst>
          </p:cNvPr>
          <p:cNvSpPr>
            <a:spLocks noGrp="1" noChangeArrowheads="1"/>
          </p:cNvSpPr>
          <p:nvPr>
            <p:ph idx="1"/>
          </p:nvPr>
        </p:nvSpPr>
        <p:spPr>
          <a:xfrm>
            <a:off x="657225" y="1193800"/>
            <a:ext cx="10515600" cy="4972050"/>
          </a:xfrm>
        </p:spPr>
        <p:txBody>
          <a:bodyPr/>
          <a:lstStyle/>
          <a:p>
            <a:pPr marL="273050" indent="-273050" eaLnBrk="1" hangingPunct="1">
              <a:spcAft>
                <a:spcPts val="600"/>
              </a:spcAft>
            </a:pPr>
            <a:r>
              <a:rPr lang="en-US" altLang="en-US" sz="2200">
                <a:solidFill>
                  <a:srgbClr val="595959"/>
                </a:solidFill>
              </a:rPr>
              <a:t>Federal Regulations</a:t>
            </a:r>
          </a:p>
          <a:p>
            <a:pPr lvl="1" eaLnBrk="1" hangingPunct="1">
              <a:spcBef>
                <a:spcPts val="300"/>
              </a:spcBef>
            </a:pPr>
            <a:r>
              <a:rPr lang="en-US" altLang="en-US" sz="1800">
                <a:solidFill>
                  <a:srgbClr val="595959"/>
                </a:solidFill>
              </a:rPr>
              <a:t>Health: HIPAA</a:t>
            </a:r>
          </a:p>
          <a:p>
            <a:pPr lvl="2" eaLnBrk="1" hangingPunct="1">
              <a:spcBef>
                <a:spcPct val="0"/>
              </a:spcBef>
            </a:pPr>
            <a:r>
              <a:rPr lang="en-US" altLang="en-US" sz="1600">
                <a:solidFill>
                  <a:srgbClr val="595959"/>
                </a:solidFill>
              </a:rPr>
              <a:t>Business Associate Agreements: Covered entity must impose specified written safeguards on the individually identifiable health information used or disclosed by its business associates.</a:t>
            </a:r>
          </a:p>
          <a:p>
            <a:pPr lvl="1" eaLnBrk="1" hangingPunct="1">
              <a:spcBef>
                <a:spcPts val="600"/>
              </a:spcBef>
            </a:pPr>
            <a:r>
              <a:rPr lang="en-US" altLang="en-US" sz="1800">
                <a:solidFill>
                  <a:srgbClr val="595959"/>
                </a:solidFill>
              </a:rPr>
              <a:t>Financial Institutions: GLBA</a:t>
            </a:r>
          </a:p>
          <a:p>
            <a:pPr lvl="2" eaLnBrk="1" hangingPunct="1">
              <a:spcBef>
                <a:spcPct val="0"/>
              </a:spcBef>
            </a:pPr>
            <a:r>
              <a:rPr lang="en-US" altLang="en-US" sz="1600">
                <a:solidFill>
                  <a:srgbClr val="595959"/>
                </a:solidFill>
              </a:rPr>
              <a:t>Vendor due diligence and required contract provisions to third parties permitted access to financial institution’s customer</a:t>
            </a:r>
          </a:p>
          <a:p>
            <a:pPr lvl="2" eaLnBrk="1" hangingPunct="1">
              <a:spcBef>
                <a:spcPct val="0"/>
              </a:spcBef>
            </a:pPr>
            <a:r>
              <a:rPr lang="en-US" altLang="en-US" sz="1600">
                <a:solidFill>
                  <a:srgbClr val="595959"/>
                </a:solidFill>
              </a:rPr>
              <a:t>Written contracts with joint marketers/ third parties provided non-public personal information</a:t>
            </a:r>
          </a:p>
          <a:p>
            <a:pPr lvl="1" eaLnBrk="1" hangingPunct="1">
              <a:spcBef>
                <a:spcPts val="600"/>
              </a:spcBef>
            </a:pPr>
            <a:r>
              <a:rPr lang="en-US" altLang="en-US" sz="1800">
                <a:solidFill>
                  <a:srgbClr val="595959"/>
                </a:solidFill>
              </a:rPr>
              <a:t>FTC Act</a:t>
            </a:r>
          </a:p>
          <a:p>
            <a:pPr marL="273050" indent="-273050" eaLnBrk="1" hangingPunct="1">
              <a:spcBef>
                <a:spcPts val="1200"/>
              </a:spcBef>
            </a:pPr>
            <a:r>
              <a:rPr lang="en-US" altLang="en-US" sz="2200">
                <a:solidFill>
                  <a:srgbClr val="595959"/>
                </a:solidFill>
              </a:rPr>
              <a:t>State Statutes</a:t>
            </a:r>
          </a:p>
          <a:p>
            <a:pPr marL="273050" indent="-273050" eaLnBrk="1" hangingPunct="1">
              <a:spcBef>
                <a:spcPts val="1200"/>
              </a:spcBef>
            </a:pPr>
            <a:r>
              <a:rPr lang="en-US" altLang="en-US" sz="2200">
                <a:solidFill>
                  <a:srgbClr val="595959"/>
                </a:solidFill>
              </a:rPr>
              <a:t>International Data Protection Laws</a:t>
            </a:r>
          </a:p>
          <a:p>
            <a:pPr lvl="1" eaLnBrk="1" hangingPunct="1">
              <a:spcBef>
                <a:spcPts val="600"/>
              </a:spcBef>
            </a:pPr>
            <a:r>
              <a:rPr lang="en-US" altLang="en-US" sz="1800">
                <a:solidFill>
                  <a:srgbClr val="595959"/>
                </a:solidFill>
              </a:rPr>
              <a:t>GDPR</a:t>
            </a:r>
          </a:p>
          <a:p>
            <a:pPr marL="273050" indent="-273050" eaLnBrk="1" hangingPunct="1">
              <a:spcBef>
                <a:spcPts val="1200"/>
              </a:spcBef>
            </a:pPr>
            <a:r>
              <a:rPr lang="en-US" altLang="en-US" sz="2200">
                <a:solidFill>
                  <a:srgbClr val="595959"/>
                </a:solidFill>
              </a:rPr>
              <a:t>Plus Civil Litigation</a:t>
            </a:r>
          </a:p>
        </p:txBody>
      </p:sp>
      <p:sp>
        <p:nvSpPr>
          <p:cNvPr id="57348" name="Slide Number Placeholder 3">
            <a:extLst>
              <a:ext uri="{FF2B5EF4-FFF2-40B4-BE49-F238E27FC236}">
                <a16:creationId xmlns:a16="http://schemas.microsoft.com/office/drawing/2014/main" id="{E0A9C9B0-3DCD-484E-869D-D86A433F2F2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1E28DB1C-18AC-452A-BEC1-1FE17415D3E5}" type="slidenum">
              <a:rPr lang="en-US" altLang="en-US" sz="1200" smtClean="0">
                <a:solidFill>
                  <a:schemeClr val="bg1"/>
                </a:solidFill>
              </a:rPr>
              <a:pPr>
                <a:spcBef>
                  <a:spcPct val="0"/>
                </a:spcBef>
                <a:buFontTx/>
                <a:buNone/>
              </a:pPr>
              <a:t>20</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C3E10F98-5656-463B-BCEA-A0C18BFC7F3C}"/>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xEl>
                                              <p:pRg st="10" end="10"/>
                                            </p:txEl>
                                          </p:spTgt>
                                        </p:tgtEl>
                                        <p:attrNameLst>
                                          <p:attrName>style.visibility</p:attrName>
                                        </p:attrNameLst>
                                      </p:cBhvr>
                                      <p:to>
                                        <p:strVal val="visible"/>
                                      </p:to>
                                    </p:set>
                                    <p:animEffect transition="in" filter="wipe(down)">
                                      <p:cBhvr>
                                        <p:cTn id="7" dur="500"/>
                                        <p:tgtEl>
                                          <p:spTgt spid="1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9394" name="Title 1">
            <a:extLst>
              <a:ext uri="{FF2B5EF4-FFF2-40B4-BE49-F238E27FC236}">
                <a16:creationId xmlns:a16="http://schemas.microsoft.com/office/drawing/2014/main" id="{3B4C54EF-49CF-40AF-B333-110224FC6FED}"/>
              </a:ext>
            </a:extLst>
          </p:cNvPr>
          <p:cNvSpPr>
            <a:spLocks noGrp="1" noChangeArrowheads="1"/>
          </p:cNvSpPr>
          <p:nvPr>
            <p:ph type="title"/>
          </p:nvPr>
        </p:nvSpPr>
        <p:spPr>
          <a:xfrm>
            <a:off x="731838" y="274638"/>
            <a:ext cx="10515600" cy="1325562"/>
          </a:xfrm>
        </p:spPr>
        <p:txBody>
          <a:bodyPr/>
          <a:lstStyle/>
          <a:p>
            <a:pPr eaLnBrk="1" hangingPunct="1"/>
            <a:r>
              <a:rPr lang="en-US" altLang="en-US"/>
              <a:t>Federal: FTC Act</a:t>
            </a:r>
          </a:p>
        </p:txBody>
      </p:sp>
      <p:sp>
        <p:nvSpPr>
          <p:cNvPr id="59395" name="Content Placeholder 2">
            <a:extLst>
              <a:ext uri="{FF2B5EF4-FFF2-40B4-BE49-F238E27FC236}">
                <a16:creationId xmlns:a16="http://schemas.microsoft.com/office/drawing/2014/main" id="{A410FB11-7A66-4525-A00B-B5E5BD73462A}"/>
              </a:ext>
            </a:extLst>
          </p:cNvPr>
          <p:cNvSpPr>
            <a:spLocks noGrp="1" noChangeArrowheads="1"/>
          </p:cNvSpPr>
          <p:nvPr>
            <p:ph idx="1"/>
          </p:nvPr>
        </p:nvSpPr>
        <p:spPr>
          <a:xfrm>
            <a:off x="731838" y="1554163"/>
            <a:ext cx="10515600" cy="4351337"/>
          </a:xfrm>
        </p:spPr>
        <p:txBody>
          <a:bodyPr/>
          <a:lstStyle/>
          <a:p>
            <a:pPr eaLnBrk="1" hangingPunct="1"/>
            <a:r>
              <a:rPr lang="en-US" altLang="en-US"/>
              <a:t>Bars unfair and deceptive acts and practices in or affecting commerce</a:t>
            </a:r>
          </a:p>
          <a:p>
            <a:pPr lvl="1" eaLnBrk="1" hangingPunct="1"/>
            <a:r>
              <a:rPr lang="en-US" altLang="en-US"/>
              <a:t>Violations of consumers’ privacy rights</a:t>
            </a:r>
          </a:p>
          <a:p>
            <a:pPr lvl="1" eaLnBrk="1" hangingPunct="1"/>
            <a:r>
              <a:rPr lang="en-US" altLang="en-US"/>
              <a:t>Instances where consumers have been misled</a:t>
            </a:r>
          </a:p>
          <a:p>
            <a:pPr lvl="1" eaLnBrk="1" hangingPunct="1"/>
            <a:r>
              <a:rPr lang="en-US" altLang="en-US"/>
              <a:t>Failure to maintain security for sensitive consumer information</a:t>
            </a:r>
          </a:p>
          <a:p>
            <a:pPr eaLnBrk="1" hangingPunct="1"/>
            <a:r>
              <a:rPr lang="en-US" altLang="en-US"/>
              <a:t>Recent Enforcement actions and Consent Orders</a:t>
            </a:r>
          </a:p>
          <a:p>
            <a:pPr lvl="1" eaLnBrk="1" hangingPunct="1"/>
            <a:r>
              <a:rPr lang="en-US" altLang="en-US" i="1"/>
              <a:t>Zoom</a:t>
            </a:r>
          </a:p>
          <a:p>
            <a:pPr lvl="1" eaLnBrk="1" hangingPunct="1"/>
            <a:r>
              <a:rPr lang="en-US" altLang="en-US" i="1"/>
              <a:t>Flo Health</a:t>
            </a:r>
          </a:p>
          <a:p>
            <a:pPr lvl="1" eaLnBrk="1" hangingPunct="1"/>
            <a:r>
              <a:rPr lang="en-US" altLang="en-US" i="1"/>
              <a:t>Everalbum</a:t>
            </a:r>
          </a:p>
          <a:p>
            <a:pPr lvl="1" eaLnBrk="1" hangingPunct="1"/>
            <a:r>
              <a:rPr lang="en-US" altLang="en-US" i="1"/>
              <a:t>Vivint Smart Home</a:t>
            </a:r>
            <a:endParaRPr lang="en-US" altLang="en-US"/>
          </a:p>
          <a:p>
            <a:pPr eaLnBrk="1" hangingPunct="1"/>
            <a:endParaRPr lang="en-US" altLang="en-US"/>
          </a:p>
        </p:txBody>
      </p:sp>
      <p:sp>
        <p:nvSpPr>
          <p:cNvPr id="59396" name="Slide Number Placeholder 3">
            <a:extLst>
              <a:ext uri="{FF2B5EF4-FFF2-40B4-BE49-F238E27FC236}">
                <a16:creationId xmlns:a16="http://schemas.microsoft.com/office/drawing/2014/main" id="{9A9076EC-7DC9-4DB5-8A77-1F90B523DAD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B61D15B8-DEC0-420F-B978-16D65BFEBA99}" type="slidenum">
              <a:rPr lang="en-US" altLang="en-US" sz="1200" smtClean="0">
                <a:solidFill>
                  <a:schemeClr val="bg1"/>
                </a:solidFill>
              </a:rPr>
              <a:pPr>
                <a:spcBef>
                  <a:spcPct val="0"/>
                </a:spcBef>
                <a:buFontTx/>
                <a:buNone/>
              </a:pPr>
              <a:t>21</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6F475DA5-CEE1-409F-9728-D452A151940E}"/>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1442" name="Title 1">
            <a:extLst>
              <a:ext uri="{FF2B5EF4-FFF2-40B4-BE49-F238E27FC236}">
                <a16:creationId xmlns:a16="http://schemas.microsoft.com/office/drawing/2014/main" id="{F4D380CF-C4D2-456C-901F-3BBABDF8F670}"/>
              </a:ext>
            </a:extLst>
          </p:cNvPr>
          <p:cNvSpPr>
            <a:spLocks noGrp="1" noChangeArrowheads="1"/>
          </p:cNvSpPr>
          <p:nvPr>
            <p:ph type="title"/>
          </p:nvPr>
        </p:nvSpPr>
        <p:spPr>
          <a:xfrm>
            <a:off x="598488" y="163513"/>
            <a:ext cx="10515600" cy="1325562"/>
          </a:xfrm>
        </p:spPr>
        <p:txBody>
          <a:bodyPr/>
          <a:lstStyle/>
          <a:p>
            <a:pPr eaLnBrk="1" hangingPunct="1"/>
            <a:r>
              <a:rPr lang="en-US" altLang="en-US"/>
              <a:t>Privacy Policies: </a:t>
            </a:r>
            <a:br>
              <a:rPr lang="en-US" altLang="en-US"/>
            </a:br>
            <a:endParaRPr lang="en-US" altLang="en-US" sz="3000"/>
          </a:p>
        </p:txBody>
      </p:sp>
      <p:sp>
        <p:nvSpPr>
          <p:cNvPr id="61443" name="Content Placeholder 2">
            <a:extLst>
              <a:ext uri="{FF2B5EF4-FFF2-40B4-BE49-F238E27FC236}">
                <a16:creationId xmlns:a16="http://schemas.microsoft.com/office/drawing/2014/main" id="{F16D3B76-21A0-48D6-86DC-B8938B09088C}"/>
              </a:ext>
            </a:extLst>
          </p:cNvPr>
          <p:cNvSpPr>
            <a:spLocks noGrp="1" noChangeArrowheads="1"/>
          </p:cNvSpPr>
          <p:nvPr>
            <p:ph idx="1"/>
          </p:nvPr>
        </p:nvSpPr>
        <p:spPr>
          <a:xfrm>
            <a:off x="649288" y="1252538"/>
            <a:ext cx="10728325" cy="4352925"/>
          </a:xfrm>
        </p:spPr>
        <p:txBody>
          <a:bodyPr/>
          <a:lstStyle/>
          <a:p>
            <a:pPr eaLnBrk="1" hangingPunct="1">
              <a:lnSpc>
                <a:spcPct val="80000"/>
              </a:lnSpc>
              <a:spcBef>
                <a:spcPts val="800"/>
              </a:spcBef>
            </a:pPr>
            <a:r>
              <a:rPr lang="en-US" altLang="en-US"/>
              <a:t>Presentation</a:t>
            </a:r>
          </a:p>
          <a:p>
            <a:pPr lvl="1" eaLnBrk="1" hangingPunct="1">
              <a:lnSpc>
                <a:spcPct val="80000"/>
              </a:lnSpc>
              <a:spcBef>
                <a:spcPts val="600"/>
              </a:spcBef>
            </a:pPr>
            <a:r>
              <a:rPr lang="en-US" altLang="en-US"/>
              <a:t>Accessible and Layered</a:t>
            </a:r>
          </a:p>
          <a:p>
            <a:pPr eaLnBrk="1" hangingPunct="1">
              <a:lnSpc>
                <a:spcPct val="80000"/>
              </a:lnSpc>
              <a:spcBef>
                <a:spcPts val="800"/>
              </a:spcBef>
            </a:pPr>
            <a:r>
              <a:rPr lang="en-US" altLang="en-US"/>
              <a:t>Type of information collected and the purpose</a:t>
            </a:r>
          </a:p>
          <a:p>
            <a:pPr eaLnBrk="1" hangingPunct="1">
              <a:lnSpc>
                <a:spcPct val="80000"/>
              </a:lnSpc>
              <a:spcBef>
                <a:spcPts val="800"/>
              </a:spcBef>
            </a:pPr>
            <a:r>
              <a:rPr lang="en-US" altLang="en-US"/>
              <a:t>Data storage, security, access, and sharing</a:t>
            </a:r>
          </a:p>
          <a:p>
            <a:pPr eaLnBrk="1" hangingPunct="1">
              <a:lnSpc>
                <a:spcPct val="80000"/>
              </a:lnSpc>
              <a:spcBef>
                <a:spcPts val="800"/>
              </a:spcBef>
            </a:pPr>
            <a:r>
              <a:rPr lang="en-US" altLang="en-US"/>
              <a:t>Use of Cookies</a:t>
            </a:r>
          </a:p>
          <a:p>
            <a:pPr lvl="1" eaLnBrk="1" hangingPunct="1">
              <a:lnSpc>
                <a:spcPct val="80000"/>
              </a:lnSpc>
              <a:spcBef>
                <a:spcPts val="600"/>
              </a:spcBef>
            </a:pPr>
            <a:r>
              <a:rPr lang="en-US" altLang="en-US"/>
              <a:t>Consider separate Cookie Policy</a:t>
            </a:r>
          </a:p>
          <a:p>
            <a:pPr lvl="1" eaLnBrk="1" hangingPunct="1">
              <a:lnSpc>
                <a:spcPct val="80000"/>
              </a:lnSpc>
              <a:spcBef>
                <a:spcPts val="600"/>
              </a:spcBef>
            </a:pPr>
            <a:r>
              <a:rPr lang="en-US" altLang="en-US"/>
              <a:t>Information collected and purpose of collection</a:t>
            </a:r>
          </a:p>
          <a:p>
            <a:pPr eaLnBrk="1" hangingPunct="1">
              <a:lnSpc>
                <a:spcPct val="80000"/>
              </a:lnSpc>
              <a:spcBef>
                <a:spcPts val="800"/>
              </a:spcBef>
            </a:pPr>
            <a:r>
              <a:rPr lang="en-US" altLang="en-US"/>
              <a:t>Use of third-party service providers (Google Analytics, Salesforce, etc.)</a:t>
            </a:r>
          </a:p>
          <a:p>
            <a:pPr eaLnBrk="1" hangingPunct="1">
              <a:lnSpc>
                <a:spcPct val="80000"/>
              </a:lnSpc>
              <a:spcBef>
                <a:spcPts val="800"/>
              </a:spcBef>
            </a:pPr>
            <a:r>
              <a:rPr lang="en-US" altLang="en-US"/>
              <a:t>Affiliated sites</a:t>
            </a:r>
          </a:p>
          <a:p>
            <a:pPr eaLnBrk="1" hangingPunct="1">
              <a:lnSpc>
                <a:spcPct val="80000"/>
              </a:lnSpc>
              <a:spcBef>
                <a:spcPts val="800"/>
              </a:spcBef>
            </a:pPr>
            <a:r>
              <a:rPr lang="en-US" altLang="en-US"/>
              <a:t>Opt-Out and Logistics</a:t>
            </a:r>
          </a:p>
          <a:p>
            <a:pPr lvl="1" eaLnBrk="1" hangingPunct="1">
              <a:lnSpc>
                <a:spcPct val="80000"/>
              </a:lnSpc>
              <a:spcBef>
                <a:spcPts val="600"/>
              </a:spcBef>
            </a:pPr>
            <a:r>
              <a:rPr lang="en-US" altLang="en-US"/>
              <a:t>Provide individual use information and delete throughout the network</a:t>
            </a:r>
          </a:p>
          <a:p>
            <a:pPr eaLnBrk="1" hangingPunct="1">
              <a:lnSpc>
                <a:spcPct val="80000"/>
              </a:lnSpc>
              <a:spcBef>
                <a:spcPts val="800"/>
              </a:spcBef>
            </a:pPr>
            <a:r>
              <a:rPr lang="en-US" altLang="en-US"/>
              <a:t>Contact information</a:t>
            </a:r>
          </a:p>
        </p:txBody>
      </p:sp>
      <p:sp>
        <p:nvSpPr>
          <p:cNvPr id="61444" name="Slide Number Placeholder 3">
            <a:extLst>
              <a:ext uri="{FF2B5EF4-FFF2-40B4-BE49-F238E27FC236}">
                <a16:creationId xmlns:a16="http://schemas.microsoft.com/office/drawing/2014/main" id="{796FEF3B-5675-4FBC-A013-FA99CDCCADF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2DABC693-91C2-434D-9378-D8612D456BA2}" type="slidenum">
              <a:rPr lang="en-US" altLang="en-US" sz="1200" smtClean="0">
                <a:solidFill>
                  <a:schemeClr val="bg1"/>
                </a:solidFill>
              </a:rPr>
              <a:pPr>
                <a:spcBef>
                  <a:spcPct val="0"/>
                </a:spcBef>
                <a:buFontTx/>
                <a:buNone/>
              </a:pPr>
              <a:t>22</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E1F4912A-FDBB-4771-A2DF-3C788445BC0C}"/>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3490" name="Title 1">
            <a:extLst>
              <a:ext uri="{FF2B5EF4-FFF2-40B4-BE49-F238E27FC236}">
                <a16:creationId xmlns:a16="http://schemas.microsoft.com/office/drawing/2014/main" id="{5FFF71B0-E39F-4DBC-B179-AA24BAE368F4}"/>
              </a:ext>
            </a:extLst>
          </p:cNvPr>
          <p:cNvSpPr>
            <a:spLocks noGrp="1" noChangeArrowheads="1"/>
          </p:cNvSpPr>
          <p:nvPr>
            <p:ph type="title"/>
          </p:nvPr>
        </p:nvSpPr>
        <p:spPr>
          <a:xfrm>
            <a:off x="598488" y="188913"/>
            <a:ext cx="10515600" cy="1325562"/>
          </a:xfrm>
        </p:spPr>
        <p:txBody>
          <a:bodyPr/>
          <a:lstStyle/>
          <a:p>
            <a:pPr eaLnBrk="1" hangingPunct="1"/>
            <a:r>
              <a:rPr lang="en-US" altLang="en-US"/>
              <a:t>State Statutes</a:t>
            </a:r>
            <a:br>
              <a:rPr lang="en-US" altLang="en-US"/>
            </a:br>
            <a:endParaRPr lang="en-US" altLang="en-US" sz="3000"/>
          </a:p>
        </p:txBody>
      </p:sp>
      <p:sp>
        <p:nvSpPr>
          <p:cNvPr id="63492" name="Slide Number Placeholder 3">
            <a:extLst>
              <a:ext uri="{FF2B5EF4-FFF2-40B4-BE49-F238E27FC236}">
                <a16:creationId xmlns:a16="http://schemas.microsoft.com/office/drawing/2014/main" id="{625CFE8B-8354-4992-8C44-EBC562030F1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3B66AB89-3880-43AE-BE32-A2E6B4AF6D56}" type="slidenum">
              <a:rPr lang="en-US" altLang="en-US" sz="1200" smtClean="0">
                <a:solidFill>
                  <a:schemeClr val="bg1"/>
                </a:solidFill>
              </a:rPr>
              <a:pPr>
                <a:spcBef>
                  <a:spcPct val="0"/>
                </a:spcBef>
                <a:buFontTx/>
                <a:buNone/>
              </a:pPr>
              <a:t>23</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F7F7C854-457D-4A83-8775-DBB546A8121D}"/>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
        <p:nvSpPr>
          <p:cNvPr id="4" name="Content Placeholder 3">
            <a:extLst>
              <a:ext uri="{FF2B5EF4-FFF2-40B4-BE49-F238E27FC236}">
                <a16:creationId xmlns:a16="http://schemas.microsoft.com/office/drawing/2014/main" id="{B0ECEA92-A25A-4E14-9947-8CEE54733AA9}"/>
              </a:ext>
            </a:extLst>
          </p:cNvPr>
          <p:cNvSpPr>
            <a:spLocks noGrp="1"/>
          </p:cNvSpPr>
          <p:nvPr>
            <p:ph idx="1"/>
          </p:nvPr>
        </p:nvSpPr>
        <p:spPr/>
        <p:txBody>
          <a:bodyPr/>
          <a:lstStyle/>
          <a:p>
            <a:endParaRPr lang="en-US"/>
          </a:p>
        </p:txBody>
      </p:sp>
    </p:spTree>
  </p:cSld>
  <p:clrMapOvr>
    <a:masterClrMapping/>
  </p:clrMapOvr>
  <p:transition spd="med">
    <p:fade/>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5538" name="Title 1">
            <a:extLst>
              <a:ext uri="{FF2B5EF4-FFF2-40B4-BE49-F238E27FC236}">
                <a16:creationId xmlns:a16="http://schemas.microsoft.com/office/drawing/2014/main" id="{63716090-869A-49A6-AC9F-6FEC023E0CF7}"/>
              </a:ext>
            </a:extLst>
          </p:cNvPr>
          <p:cNvSpPr>
            <a:spLocks noGrp="1" noChangeArrowheads="1"/>
          </p:cNvSpPr>
          <p:nvPr>
            <p:ph type="title"/>
          </p:nvPr>
        </p:nvSpPr>
        <p:spPr>
          <a:xfrm>
            <a:off x="838200" y="422275"/>
            <a:ext cx="10515600" cy="1325563"/>
          </a:xfrm>
        </p:spPr>
        <p:txBody>
          <a:bodyPr/>
          <a:lstStyle/>
          <a:p>
            <a:pPr eaLnBrk="1" hangingPunct="1"/>
            <a:r>
              <a:rPr lang="en-US" altLang="en-US"/>
              <a:t>Post Breach Civil Litigation</a:t>
            </a:r>
          </a:p>
        </p:txBody>
      </p:sp>
      <p:sp>
        <p:nvSpPr>
          <p:cNvPr id="65539" name="Content Placeholder 2">
            <a:extLst>
              <a:ext uri="{FF2B5EF4-FFF2-40B4-BE49-F238E27FC236}">
                <a16:creationId xmlns:a16="http://schemas.microsoft.com/office/drawing/2014/main" id="{F4427A97-63A0-4A07-80BB-603914A7D5FA}"/>
              </a:ext>
            </a:extLst>
          </p:cNvPr>
          <p:cNvSpPr>
            <a:spLocks noGrp="1" noChangeArrowheads="1"/>
          </p:cNvSpPr>
          <p:nvPr>
            <p:ph idx="1"/>
          </p:nvPr>
        </p:nvSpPr>
        <p:spPr>
          <a:xfrm>
            <a:off x="741363" y="1446213"/>
            <a:ext cx="10515600" cy="4351337"/>
          </a:xfrm>
        </p:spPr>
        <p:txBody>
          <a:bodyPr/>
          <a:lstStyle/>
          <a:p>
            <a:pPr eaLnBrk="1" hangingPunct="1"/>
            <a:r>
              <a:rPr lang="en-US" altLang="en-US"/>
              <a:t>Claims</a:t>
            </a:r>
          </a:p>
          <a:p>
            <a:pPr lvl="1" eaLnBrk="1" hangingPunct="1"/>
            <a:r>
              <a:rPr lang="en-US" altLang="en-US"/>
              <a:t>Breach of Contract</a:t>
            </a:r>
          </a:p>
          <a:p>
            <a:pPr lvl="1" eaLnBrk="1" hangingPunct="1"/>
            <a:r>
              <a:rPr lang="en-US" altLang="en-US"/>
              <a:t>State Statutes</a:t>
            </a:r>
          </a:p>
          <a:p>
            <a:pPr lvl="1" eaLnBrk="1" hangingPunct="1"/>
            <a:r>
              <a:rPr lang="en-US" altLang="en-US"/>
              <a:t>Negligence</a:t>
            </a:r>
          </a:p>
          <a:p>
            <a:pPr lvl="1" eaLnBrk="1" hangingPunct="1"/>
            <a:r>
              <a:rPr lang="en-US" altLang="en-US"/>
              <a:t>Fraud/Negligent Misrepresentation</a:t>
            </a:r>
          </a:p>
          <a:p>
            <a:pPr lvl="1" eaLnBrk="1" hangingPunct="1"/>
            <a:r>
              <a:rPr lang="en-US" altLang="en-US"/>
              <a:t>Negligence per se</a:t>
            </a:r>
          </a:p>
          <a:p>
            <a:pPr lvl="1" eaLnBrk="1" hangingPunct="1"/>
            <a:r>
              <a:rPr lang="en-US" altLang="en-US"/>
              <a:t>Fraud in the Inducement</a:t>
            </a:r>
          </a:p>
          <a:p>
            <a:pPr eaLnBrk="1" hangingPunct="1"/>
            <a:r>
              <a:rPr lang="en-US" altLang="en-US"/>
              <a:t>Challenges</a:t>
            </a:r>
          </a:p>
          <a:p>
            <a:pPr lvl="1" eaLnBrk="1" hangingPunct="1"/>
            <a:r>
              <a:rPr lang="en-US" altLang="en-US"/>
              <a:t>Contractual/Factual</a:t>
            </a:r>
          </a:p>
          <a:p>
            <a:pPr lvl="1" eaLnBrk="1" hangingPunct="1"/>
            <a:r>
              <a:rPr lang="en-US" altLang="en-US"/>
              <a:t>Standing</a:t>
            </a:r>
          </a:p>
          <a:p>
            <a:pPr lvl="1" eaLnBrk="1" hangingPunct="1"/>
            <a:r>
              <a:rPr lang="en-US" altLang="en-US"/>
              <a:t>Economic Loss Rule</a:t>
            </a:r>
          </a:p>
          <a:p>
            <a:pPr lvl="1" eaLnBrk="1" hangingPunct="1"/>
            <a:endParaRPr lang="en-US" altLang="en-US"/>
          </a:p>
        </p:txBody>
      </p:sp>
      <p:sp>
        <p:nvSpPr>
          <p:cNvPr id="65540" name="Slide Number Placeholder 3">
            <a:extLst>
              <a:ext uri="{FF2B5EF4-FFF2-40B4-BE49-F238E27FC236}">
                <a16:creationId xmlns:a16="http://schemas.microsoft.com/office/drawing/2014/main" id="{067ACBE6-5ECF-40D3-A7FA-85F71892BA5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693868B5-3475-4949-9967-E4EEEAB3CF21}" type="slidenum">
              <a:rPr lang="en-US" altLang="en-US" sz="1200" smtClean="0">
                <a:solidFill>
                  <a:schemeClr val="bg1"/>
                </a:solidFill>
              </a:rPr>
              <a:pPr>
                <a:spcBef>
                  <a:spcPct val="0"/>
                </a:spcBef>
                <a:buFontTx/>
                <a:buNone/>
              </a:pPr>
              <a:t>24</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F0C6866E-ED10-490A-AA6A-12CA21BFBF75}"/>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7586" name="Title 1">
            <a:extLst>
              <a:ext uri="{FF2B5EF4-FFF2-40B4-BE49-F238E27FC236}">
                <a16:creationId xmlns:a16="http://schemas.microsoft.com/office/drawing/2014/main" id="{15AE2536-5C44-4C41-8F53-5DC213174FC4}"/>
              </a:ext>
            </a:extLst>
          </p:cNvPr>
          <p:cNvSpPr>
            <a:spLocks noGrp="1" noChangeArrowheads="1"/>
          </p:cNvSpPr>
          <p:nvPr>
            <p:ph type="title"/>
          </p:nvPr>
        </p:nvSpPr>
        <p:spPr>
          <a:xfrm>
            <a:off x="731838" y="274638"/>
            <a:ext cx="10515600" cy="1325562"/>
          </a:xfrm>
        </p:spPr>
        <p:txBody>
          <a:bodyPr/>
          <a:lstStyle/>
          <a:p>
            <a:pPr eaLnBrk="1" hangingPunct="1"/>
            <a:r>
              <a:rPr lang="en-US" altLang="en-US" sz="4000"/>
              <a:t>Lessons Learned and Pre-Suit Reminders</a:t>
            </a:r>
          </a:p>
        </p:txBody>
      </p:sp>
      <p:sp>
        <p:nvSpPr>
          <p:cNvPr id="67587" name="Content Placeholder 2">
            <a:extLst>
              <a:ext uri="{FF2B5EF4-FFF2-40B4-BE49-F238E27FC236}">
                <a16:creationId xmlns:a16="http://schemas.microsoft.com/office/drawing/2014/main" id="{F323AC38-D870-40F4-BBA2-2675D027A47D}"/>
              </a:ext>
            </a:extLst>
          </p:cNvPr>
          <p:cNvSpPr>
            <a:spLocks noGrp="1" noChangeArrowheads="1"/>
          </p:cNvSpPr>
          <p:nvPr>
            <p:ph idx="1"/>
          </p:nvPr>
        </p:nvSpPr>
        <p:spPr>
          <a:xfrm>
            <a:off x="731838" y="1190625"/>
            <a:ext cx="10515600" cy="4351338"/>
          </a:xfrm>
        </p:spPr>
        <p:txBody>
          <a:bodyPr/>
          <a:lstStyle/>
          <a:p>
            <a:pPr eaLnBrk="1" hangingPunct="1"/>
            <a:r>
              <a:rPr lang="en-US" altLang="en-US"/>
              <a:t>Document Response and Remediation Efforts</a:t>
            </a:r>
          </a:p>
          <a:p>
            <a:pPr eaLnBrk="1" hangingPunct="1"/>
            <a:r>
              <a:rPr lang="en-US" altLang="en-US"/>
              <a:t>Collect security assessments, education efforts, relevant policies and contracts</a:t>
            </a:r>
          </a:p>
          <a:p>
            <a:pPr eaLnBrk="1" hangingPunct="1"/>
            <a:r>
              <a:rPr lang="en-US" altLang="en-US"/>
              <a:t>Consider Litigation Holds</a:t>
            </a:r>
          </a:p>
          <a:p>
            <a:pPr lvl="1" eaLnBrk="1" hangingPunct="1"/>
            <a:r>
              <a:rPr lang="en-US" altLang="en-US"/>
              <a:t>Understand where data is maintained </a:t>
            </a:r>
          </a:p>
          <a:p>
            <a:pPr eaLnBrk="1" hangingPunct="1"/>
            <a:r>
              <a:rPr lang="en-US" altLang="en-US"/>
              <a:t>Take Care with Correspondence</a:t>
            </a:r>
          </a:p>
          <a:p>
            <a:pPr lvl="1" eaLnBrk="1" hangingPunct="1"/>
            <a:r>
              <a:rPr lang="en-US" altLang="en-US"/>
              <a:t>Counsel against admissions, etc.</a:t>
            </a:r>
          </a:p>
          <a:p>
            <a:pPr lvl="1" eaLnBrk="1" hangingPunct="1"/>
            <a:r>
              <a:rPr lang="en-US" altLang="en-US"/>
              <a:t>Include counsel when considering legal positions</a:t>
            </a:r>
          </a:p>
          <a:p>
            <a:pPr lvl="1" eaLnBrk="1" hangingPunct="1"/>
            <a:r>
              <a:rPr lang="en-US" altLang="en-US"/>
              <a:t>Pick up the phone</a:t>
            </a:r>
          </a:p>
          <a:p>
            <a:pPr eaLnBrk="1" hangingPunct="1"/>
            <a:r>
              <a:rPr lang="en-US" altLang="en-US"/>
              <a:t>Instruct team as to summons/subpoena response procedures</a:t>
            </a:r>
          </a:p>
          <a:p>
            <a:pPr lvl="1" eaLnBrk="1" hangingPunct="1"/>
            <a:r>
              <a:rPr lang="en-US" altLang="en-US"/>
              <a:t>Notifying necessary parties including legal, leadership, PR, insurance</a:t>
            </a:r>
          </a:p>
        </p:txBody>
      </p:sp>
      <p:sp>
        <p:nvSpPr>
          <p:cNvPr id="67588" name="Slide Number Placeholder 1">
            <a:extLst>
              <a:ext uri="{FF2B5EF4-FFF2-40B4-BE49-F238E27FC236}">
                <a16:creationId xmlns:a16="http://schemas.microsoft.com/office/drawing/2014/main" id="{F1D10B2A-77EE-4C5A-BB89-013EA4EA834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E3B5EC8B-3100-4DFB-BDF0-EBB3700D4C17}" type="slidenum">
              <a:rPr lang="en-US" altLang="en-US" sz="1200" smtClean="0">
                <a:solidFill>
                  <a:schemeClr val="bg1"/>
                </a:solidFill>
              </a:rPr>
              <a:pPr>
                <a:spcBef>
                  <a:spcPct val="0"/>
                </a:spcBef>
                <a:buFontTx/>
                <a:buNone/>
              </a:pPr>
              <a:t>25</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D73DFB9D-C40B-4578-ADD0-B4E39E7B9B19}"/>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9634" name="Title 1">
            <a:extLst>
              <a:ext uri="{FF2B5EF4-FFF2-40B4-BE49-F238E27FC236}">
                <a16:creationId xmlns:a16="http://schemas.microsoft.com/office/drawing/2014/main" id="{ADCBA5E0-BDAA-4A74-8245-472CAF16477B}"/>
              </a:ext>
            </a:extLst>
          </p:cNvPr>
          <p:cNvSpPr>
            <a:spLocks noGrp="1" noChangeArrowheads="1"/>
          </p:cNvSpPr>
          <p:nvPr>
            <p:ph type="title"/>
          </p:nvPr>
        </p:nvSpPr>
        <p:spPr/>
        <p:txBody>
          <a:bodyPr/>
          <a:lstStyle/>
          <a:p>
            <a:r>
              <a:rPr lang="en-US" altLang="en-US"/>
              <a:t>Contact</a:t>
            </a:r>
          </a:p>
        </p:txBody>
      </p:sp>
      <p:sp>
        <p:nvSpPr>
          <p:cNvPr id="4" name="Content Placeholder 3">
            <a:extLst>
              <a:ext uri="{FF2B5EF4-FFF2-40B4-BE49-F238E27FC236}">
                <a16:creationId xmlns:a16="http://schemas.microsoft.com/office/drawing/2014/main" id="{8F0B3515-5461-47DA-B36B-EAFADF80C4CB}"/>
              </a:ext>
            </a:extLst>
          </p:cNvPr>
          <p:cNvSpPr>
            <a:spLocks noGrp="1"/>
          </p:cNvSpPr>
          <p:nvPr>
            <p:ph sz="half" idx="2"/>
          </p:nvPr>
        </p:nvSpPr>
        <p:spPr>
          <a:xfrm>
            <a:off x="609600" y="1309688"/>
            <a:ext cx="5386388" cy="3951287"/>
          </a:xfrm>
        </p:spPr>
        <p:txBody>
          <a:bodyPr/>
          <a:lstStyle/>
          <a:p>
            <a:pPr marL="0" indent="0" eaLnBrk="1" hangingPunct="1">
              <a:buFont typeface="Arial" panose="020b0604020202020204" pitchFamily="34" charset="0"/>
              <a:buNone/>
              <a:defRPr/>
            </a:pPr>
            <a:r>
              <a:rPr lang="en-US" altLang="en-US" sz="1800" b="1">
                <a:solidFill>
                  <a:srgbClr val="578270"/>
                </a:solidFill>
              </a:rPr>
              <a:t>Sarah Hutchins, Partner</a:t>
            </a:r>
          </a:p>
          <a:p>
            <a:pPr marL="0" indent="0" eaLnBrk="1" hangingPunct="1">
              <a:buFont typeface="Arial" panose="020b0604020202020204" pitchFamily="34" charset="0"/>
              <a:buNone/>
              <a:defRPr/>
            </a:pPr>
            <a:r>
              <a:rPr lang="en-US" altLang="en-US" sz="1800">
                <a:solidFill>
                  <a:srgbClr val="595959"/>
                </a:solidFill>
                <a:cs typeface="Arial" panose="020b0604020202020204" pitchFamily="34" charset="0"/>
              </a:rPr>
              <a:t>sarahhutchins@parkerpoe.com | 704.335.6639</a:t>
            </a:r>
          </a:p>
          <a:p>
            <a:pPr marL="0" indent="0" eaLnBrk="1" hangingPunct="1">
              <a:buFont typeface="Arial" panose="020b0604020202020204" pitchFamily="34" charset="0"/>
              <a:buNone/>
              <a:defRPr/>
            </a:pPr>
            <a:r>
              <a:rPr lang="en-US" altLang="en-US" sz="1800">
                <a:solidFill>
                  <a:srgbClr val="595959"/>
                </a:solidFill>
                <a:cs typeface="Arial" panose="020b0604020202020204" pitchFamily="34" charset="0"/>
              </a:rPr>
              <a:t>linkedin.com/in/sarah-hutchins-504a2938</a:t>
            </a:r>
            <a:endParaRPr lang="en-US" altLang="en-US" sz="1800">
              <a:solidFill>
                <a:srgbClr val="595959"/>
              </a:solidFill>
            </a:endParaRPr>
          </a:p>
          <a:p>
            <a:pPr marL="0" indent="0" eaLnBrk="1" hangingPunct="1">
              <a:buFont typeface="Arial" panose="020b0604020202020204" pitchFamily="34" charset="0"/>
              <a:buNone/>
              <a:defRPr/>
            </a:pPr>
            <a:endParaRPr lang="en-US" altLang="en-US" sz="1800">
              <a:solidFill>
                <a:srgbClr val="595959"/>
              </a:solidFill>
            </a:endParaRPr>
          </a:p>
          <a:p>
            <a:pPr marL="0" indent="0" eaLnBrk="1" hangingPunct="1">
              <a:buFont typeface="Arial" panose="020b0604020202020204" pitchFamily="34" charset="0"/>
              <a:buNone/>
              <a:defRPr/>
            </a:pPr>
            <a:r>
              <a:rPr lang="en-US" altLang="en-US" sz="1800">
                <a:solidFill>
                  <a:srgbClr val="595959"/>
                </a:solidFill>
              </a:rPr>
              <a:t>Parker Poe Adams &amp; Bernstein</a:t>
            </a:r>
          </a:p>
          <a:p>
            <a:pPr marL="0" indent="0" eaLnBrk="1" hangingPunct="1">
              <a:buFont typeface="Arial" panose="020b0604020202020204" pitchFamily="34" charset="0"/>
              <a:buNone/>
              <a:defRPr/>
            </a:pPr>
            <a:r>
              <a:rPr lang="en-US" altLang="en-US" sz="1800">
                <a:solidFill>
                  <a:srgbClr val="595959"/>
                </a:solidFill>
              </a:rPr>
              <a:t>620 S Tryon St., Suite 800</a:t>
            </a:r>
          </a:p>
          <a:p>
            <a:pPr marL="0" indent="0" eaLnBrk="1" hangingPunct="1">
              <a:buFont typeface="Arial" panose="020b0604020202020204" pitchFamily="34" charset="0"/>
              <a:buNone/>
              <a:defRPr/>
            </a:pPr>
            <a:r>
              <a:rPr lang="en-US" altLang="en-US" sz="1800">
                <a:solidFill>
                  <a:srgbClr val="595959"/>
                </a:solidFill>
              </a:rPr>
              <a:t>Charlotte, NC 28202</a:t>
            </a:r>
          </a:p>
          <a:p>
            <a:pPr marL="0" indent="0" eaLnBrk="1" hangingPunct="1">
              <a:buFont typeface="Arial" panose="020b0604020202020204" pitchFamily="34" charset="0"/>
              <a:buNone/>
              <a:defRPr/>
            </a:pPr>
            <a:r>
              <a:rPr lang="en-US" altLang="en-US" sz="1800">
                <a:solidFill>
                  <a:srgbClr val="595959"/>
                </a:solidFill>
              </a:rPr>
              <a:t>Tel: (704) 372-9000</a:t>
            </a:r>
          </a:p>
          <a:p>
            <a:pPr>
              <a:defRPr/>
            </a:pPr>
            <a:endParaRPr lang="en-US"/>
          </a:p>
        </p:txBody>
      </p:sp>
      <p:sp>
        <p:nvSpPr>
          <p:cNvPr id="6" name="Content Placeholder 5">
            <a:extLst>
              <a:ext uri="{FF2B5EF4-FFF2-40B4-BE49-F238E27FC236}">
                <a16:creationId xmlns:a16="http://schemas.microsoft.com/office/drawing/2014/main" id="{08FE9430-823B-4D52-B564-46103ECDF3F0}"/>
              </a:ext>
            </a:extLst>
          </p:cNvPr>
          <p:cNvSpPr>
            <a:spLocks noGrp="1"/>
          </p:cNvSpPr>
          <p:nvPr>
            <p:ph sz="quarter" idx="4"/>
          </p:nvPr>
        </p:nvSpPr>
        <p:spPr>
          <a:xfrm>
            <a:off x="6096000" y="1222375"/>
            <a:ext cx="5611813" cy="3951288"/>
          </a:xfrm>
        </p:spPr>
        <p:txBody>
          <a:bodyPr/>
          <a:lstStyle/>
          <a:p>
            <a:pPr marL="0" indent="0" eaLnBrk="1" hangingPunct="1">
              <a:buFont typeface="Arial" panose="020b0604020202020204" pitchFamily="34" charset="0"/>
              <a:buNone/>
              <a:defRPr/>
            </a:pPr>
            <a:r>
              <a:rPr lang="en-US" altLang="en-US" sz="1800" b="1">
                <a:solidFill>
                  <a:srgbClr val="578270"/>
                </a:solidFill>
              </a:rPr>
              <a:t>Monique Brown, Senior Corporate Counsel &amp; Privacy Officer</a:t>
            </a:r>
          </a:p>
          <a:p>
            <a:pPr marL="0" indent="0" eaLnBrk="1" hangingPunct="1">
              <a:buFont typeface="Arial" panose="020b0604020202020204" pitchFamily="34" charset="0"/>
              <a:buNone/>
              <a:defRPr/>
            </a:pPr>
            <a:r>
              <a:rPr lang="en-US" altLang="en-US" sz="1800">
                <a:solidFill>
                  <a:srgbClr val="595959"/>
                </a:solidFill>
              </a:rPr>
              <a:t>monique.brown9@benefitfocus.com </a:t>
            </a:r>
            <a:r>
              <a:rPr lang="en-US" altLang="en-US" sz="1800">
                <a:solidFill>
                  <a:srgbClr val="595959"/>
                </a:solidFill>
                <a:cs typeface="Arial" panose="020b0604020202020204" pitchFamily="34" charset="0"/>
              </a:rPr>
              <a:t>| </a:t>
            </a:r>
            <a:r>
              <a:rPr lang="en-US" altLang="en-US" sz="1800">
                <a:solidFill>
                  <a:srgbClr val="595959"/>
                </a:solidFill>
              </a:rPr>
              <a:t>843-981-8036</a:t>
            </a:r>
          </a:p>
          <a:p>
            <a:pPr marL="0" indent="0" eaLnBrk="1" hangingPunct="1">
              <a:buFont typeface="Arial" panose="020b0604020202020204" pitchFamily="34" charset="0"/>
              <a:buNone/>
              <a:defRPr/>
            </a:pPr>
            <a:r>
              <a:rPr lang="en-US" altLang="en-US" sz="1800">
                <a:solidFill>
                  <a:srgbClr val="595959"/>
                </a:solidFill>
              </a:rPr>
              <a:t>https://www.linkedin.com/in/moniquenbrown/</a:t>
            </a:r>
          </a:p>
          <a:p>
            <a:pPr marL="0" indent="0" eaLnBrk="1" hangingPunct="1">
              <a:buFont typeface="Arial" panose="020b0604020202020204" pitchFamily="34" charset="0"/>
              <a:buNone/>
              <a:defRPr/>
            </a:pPr>
            <a:endParaRPr lang="en-US" altLang="en-US" sz="1800">
              <a:solidFill>
                <a:srgbClr val="595959"/>
              </a:solidFill>
            </a:endParaRPr>
          </a:p>
          <a:p>
            <a:pPr marL="0" indent="0" eaLnBrk="1" hangingPunct="1">
              <a:buFont typeface="Arial" panose="020b0604020202020204" pitchFamily="34" charset="0"/>
              <a:buNone/>
              <a:defRPr/>
            </a:pPr>
            <a:r>
              <a:rPr lang="en-US" altLang="en-US" sz="1800">
                <a:solidFill>
                  <a:srgbClr val="595959"/>
                </a:solidFill>
              </a:rPr>
              <a:t>Benefitfocus.com, Inc.</a:t>
            </a:r>
          </a:p>
          <a:p>
            <a:pPr marL="0" indent="0" eaLnBrk="1" hangingPunct="1">
              <a:buFont typeface="Arial" panose="020b0604020202020204" pitchFamily="34" charset="0"/>
              <a:buNone/>
              <a:defRPr/>
            </a:pPr>
            <a:r>
              <a:rPr lang="en-US" altLang="en-US" sz="1800">
                <a:solidFill>
                  <a:srgbClr val="595959"/>
                </a:solidFill>
              </a:rPr>
              <a:t>100 Benefitfocus Way</a:t>
            </a:r>
          </a:p>
          <a:p>
            <a:pPr marL="0" indent="0" eaLnBrk="1" hangingPunct="1">
              <a:buFont typeface="Arial" panose="020b0604020202020204" pitchFamily="34" charset="0"/>
              <a:buNone/>
              <a:defRPr/>
            </a:pPr>
            <a:r>
              <a:rPr lang="en-US" altLang="en-US" sz="1800">
                <a:solidFill>
                  <a:srgbClr val="595959"/>
                </a:solidFill>
              </a:rPr>
              <a:t>Charleston, SC 29492</a:t>
            </a:r>
          </a:p>
          <a:p>
            <a:pPr>
              <a:defRPr/>
            </a:pPr>
            <a:endParaRPr lang="en-US"/>
          </a:p>
        </p:txBody>
      </p:sp>
      <p:sp>
        <p:nvSpPr>
          <p:cNvPr id="69637" name="Slide Number Placeholder 6">
            <a:extLst>
              <a:ext uri="{FF2B5EF4-FFF2-40B4-BE49-F238E27FC236}">
                <a16:creationId xmlns:a16="http://schemas.microsoft.com/office/drawing/2014/main" id="{FC85BFE2-8DC3-4B5A-BAA7-601AB8CAC4B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ED58BADC-CC91-4E1F-99E7-764E64FFA25B}" type="slidenum">
              <a:rPr lang="en-US" altLang="en-US" sz="1200" smtClean="0">
                <a:solidFill>
                  <a:schemeClr val="bg1"/>
                </a:solidFill>
              </a:rPr>
              <a:pPr>
                <a:spcBef>
                  <a:spcPct val="0"/>
                </a:spcBef>
                <a:buFontTx/>
                <a:buNone/>
              </a:pPr>
              <a:t>26</a:t>
            </a:fld>
            <a:endParaRPr lang="en-US" altLang="en-US" sz="1200">
              <a:solidFill>
                <a:schemeClr val="bg1"/>
              </a:solidFill>
            </a:endParaRPr>
          </a:p>
        </p:txBody>
      </p:sp>
      <p:sp>
        <p:nvSpPr>
          <p:cNvPr id="8" name="Footer Placeholder 7">
            <a:extLst>
              <a:ext uri="{FF2B5EF4-FFF2-40B4-BE49-F238E27FC236}">
                <a16:creationId xmlns:a16="http://schemas.microsoft.com/office/drawing/2014/main" id="{F281E9F5-FC18-4C98-884A-3CA8C1972CB3}"/>
              </a:ext>
            </a:extLst>
          </p:cNvPr>
          <p:cNvSpPr>
            <a:spLocks noGrp="1"/>
          </p:cNvSpPr>
          <p:nvPr>
            <p:ph type="ftr" sz="quarter" idx="11"/>
          </p:nvPr>
        </p:nvSpPr>
        <p:spPr/>
        <p:txBody>
          <a:bodyPr/>
          <a:lstStyle/>
          <a:p>
            <a:pPr>
              <a:defRPr/>
            </a:pPr>
            <a:r>
              <a:rPr lang="en-US"/>
              <a:t>© 2022 Parker Poe Adams &amp; Bernstein LLP  |  </a:t>
            </a:r>
            <a:r>
              <a:rPr lang="en-US" b="1"/>
              <a:t>parkerpoe.com</a:t>
            </a:r>
          </a:p>
        </p:txBody>
      </p:sp>
      <p:pic>
        <p:nvPicPr>
          <p:cNvPr id="69639" name="Picture 2">
            <a:extLst>
              <a:ext uri="{FF2B5EF4-FFF2-40B4-BE49-F238E27FC236}">
                <a16:creationId xmlns:a16="http://schemas.microsoft.com/office/drawing/2014/main" id="{0B4F71C0-5A06-4F93-8044-D1575A8B75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81400" y="3284538"/>
            <a:ext cx="20986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2">
            <a:extLst>
              <a:ext uri="{FF2B5EF4-FFF2-40B4-BE49-F238E27FC236}">
                <a16:creationId xmlns:a16="http://schemas.microsoft.com/office/drawing/2014/main" id="{9961FA1E-A9FE-415D-B652-AE3AE02D84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39275" y="3233738"/>
            <a:ext cx="214312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4578" name="Title 1">
            <a:extLst>
              <a:ext uri="{FF2B5EF4-FFF2-40B4-BE49-F238E27FC236}">
                <a16:creationId xmlns:a16="http://schemas.microsoft.com/office/drawing/2014/main" id="{DF1930F7-10A5-4E49-80B1-086E780475C8}"/>
              </a:ext>
            </a:extLst>
          </p:cNvPr>
          <p:cNvSpPr>
            <a:spLocks noGrp="1" noChangeArrowheads="1"/>
          </p:cNvSpPr>
          <p:nvPr>
            <p:ph type="title"/>
          </p:nvPr>
        </p:nvSpPr>
        <p:spPr>
          <a:xfrm>
            <a:off x="609600" y="274638"/>
            <a:ext cx="10972800" cy="3505200"/>
          </a:xfrm>
        </p:spPr>
        <p:txBody>
          <a:bodyPr/>
          <a:lstStyle/>
          <a:p>
            <a:pPr algn="l" eaLnBrk="1" hangingPunct="1"/>
            <a:r>
              <a:rPr lang="en-US" altLang="en-US" sz="5400"/>
              <a:t>Tabletop: </a:t>
            </a:r>
            <a:br>
              <a:rPr lang="en-US" altLang="en-US" sz="5400"/>
            </a:br>
            <a:br>
              <a:rPr lang="en-US" altLang="en-US" sz="5400"/>
            </a:br>
            <a:r>
              <a:rPr lang="en-US" altLang="en-US" sz="5400"/>
              <a:t>Vendor Breach</a:t>
            </a:r>
          </a:p>
        </p:txBody>
      </p:sp>
      <p:sp>
        <p:nvSpPr>
          <p:cNvPr id="2" name="Footer Placeholder 1">
            <a:extLst>
              <a:ext uri="{FF2B5EF4-FFF2-40B4-BE49-F238E27FC236}">
                <a16:creationId xmlns:a16="http://schemas.microsoft.com/office/drawing/2014/main" id="{7F526179-866D-42BB-A6E3-0EAA3E6617FF}"/>
              </a:ext>
            </a:extLst>
          </p:cNvPr>
          <p:cNvSpPr>
            <a:spLocks noGrp="1"/>
          </p:cNvSpPr>
          <p:nvPr>
            <p:ph type="ftr" sz="quarter" idx="11"/>
          </p:nvPr>
        </p:nvSpPr>
        <p:spPr/>
        <p:txBody>
          <a:bodyPr/>
          <a:lstStyle/>
          <a:p>
            <a:pPr>
              <a:defRPr/>
            </a:pPr>
            <a:r>
              <a:rPr lang="en-US"/>
              <a:t>© 2022 Parker Poe Adams &amp; Bernstein LLP  |  </a:t>
            </a:r>
            <a:r>
              <a:rPr lang="en-US" b="1">
                <a:solidFill>
                  <a:schemeClr val="tx2"/>
                </a:solidFill>
              </a:rPr>
              <a:t>parkerpoe.com</a:t>
            </a:r>
          </a:p>
        </p:txBody>
      </p:sp>
      <p:sp>
        <p:nvSpPr>
          <p:cNvPr id="24580" name="Slide Number Placeholder 2">
            <a:extLst>
              <a:ext uri="{FF2B5EF4-FFF2-40B4-BE49-F238E27FC236}">
                <a16:creationId xmlns:a16="http://schemas.microsoft.com/office/drawing/2014/main" id="{37F6E7AC-94B3-4AC1-AF57-D419AB56F11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bg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bg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bg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bg1"/>
                </a:solidFill>
                <a:latin typeface="Arial" panose="020b0604020202020204" pitchFamily="34" charset="0"/>
              </a:defRPr>
            </a:lvl9pPr>
          </a:lstStyle>
          <a:p>
            <a:pPr>
              <a:spcBef>
                <a:spcPct val="0"/>
              </a:spcBef>
              <a:buFontTx/>
              <a:buNone/>
            </a:pPr>
            <a:fld id="{35182F7F-9AE5-4DEF-A6AD-FE1EA0F9A7C3}" type="slidenum">
              <a:rPr lang="en-US" altLang="en-US" sz="1200" smtClean="0">
                <a:solidFill>
                  <a:schemeClr val="accent1"/>
                </a:solidFill>
              </a:rPr>
              <a:pPr>
                <a:spcBef>
                  <a:spcPct val="0"/>
                </a:spcBef>
                <a:buFontTx/>
                <a:buNone/>
              </a:pPr>
              <a:t>3</a:t>
            </a:fld>
            <a:endParaRPr lang="en-US" altLang="en-US" sz="1200">
              <a:solidFill>
                <a:schemeClr val="accent1"/>
              </a:solidFill>
            </a:endParaRPr>
          </a:p>
        </p:txBody>
      </p:sp>
    </p:spTree>
  </p:cSld>
  <p:clrMapOvr>
    <a:masterClrMapping/>
  </p:clrMapOvr>
  <p:transition spd="med">
    <p:fade/>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6626" name="Title 1">
            <a:extLst>
              <a:ext uri="{FF2B5EF4-FFF2-40B4-BE49-F238E27FC236}">
                <a16:creationId xmlns:a16="http://schemas.microsoft.com/office/drawing/2014/main" id="{35D3ED35-C414-43C7-BBCB-D2A240922370}"/>
              </a:ext>
            </a:extLst>
          </p:cNvPr>
          <p:cNvSpPr>
            <a:spLocks noGrp="1" noChangeArrowheads="1"/>
          </p:cNvSpPr>
          <p:nvPr>
            <p:ph type="title"/>
          </p:nvPr>
        </p:nvSpPr>
        <p:spPr/>
        <p:txBody>
          <a:bodyPr/>
          <a:lstStyle/>
          <a:p>
            <a:pPr eaLnBrk="1" hangingPunct="1"/>
            <a:r>
              <a:rPr lang="en-US" altLang="en-US"/>
              <a:t>Bird’s-eye View</a:t>
            </a:r>
          </a:p>
        </p:txBody>
      </p:sp>
      <p:sp>
        <p:nvSpPr>
          <p:cNvPr id="26627" name="Content Placeholder 2">
            <a:extLst>
              <a:ext uri="{FF2B5EF4-FFF2-40B4-BE49-F238E27FC236}">
                <a16:creationId xmlns:a16="http://schemas.microsoft.com/office/drawing/2014/main" id="{5AFA458C-D629-4874-9D31-A0009E03AAD5}"/>
              </a:ext>
            </a:extLst>
          </p:cNvPr>
          <p:cNvSpPr>
            <a:spLocks noGrp="1" noChangeArrowheads="1"/>
          </p:cNvSpPr>
          <p:nvPr>
            <p:ph idx="1"/>
          </p:nvPr>
        </p:nvSpPr>
        <p:spPr>
          <a:xfrm>
            <a:off x="838200" y="1470025"/>
            <a:ext cx="10515600" cy="4351338"/>
          </a:xfrm>
        </p:spPr>
        <p:txBody>
          <a:bodyPr/>
          <a:lstStyle/>
          <a:p>
            <a:pPr eaLnBrk="1" hangingPunct="1"/>
            <a:r>
              <a:rPr lang="en-US" altLang="en-US"/>
              <a:t>Incident Response Plan</a:t>
            </a:r>
          </a:p>
          <a:p>
            <a:pPr eaLnBrk="1" hangingPunct="1"/>
            <a:r>
              <a:rPr lang="en-US" altLang="en-US"/>
              <a:t>Legal Protection</a:t>
            </a:r>
          </a:p>
          <a:p>
            <a:pPr eaLnBrk="1" hangingPunct="1"/>
            <a:r>
              <a:rPr lang="en-US" altLang="en-US"/>
              <a:t>Securing your environment and limiting impact</a:t>
            </a:r>
          </a:p>
          <a:p>
            <a:pPr eaLnBrk="1" hangingPunct="1"/>
            <a:r>
              <a:rPr lang="en-US" altLang="en-US"/>
              <a:t>Insurance</a:t>
            </a:r>
          </a:p>
          <a:p>
            <a:pPr eaLnBrk="1" hangingPunct="1"/>
            <a:r>
              <a:rPr lang="en-US" altLang="en-US"/>
              <a:t>Prepare for Risk</a:t>
            </a:r>
          </a:p>
          <a:p>
            <a:pPr eaLnBrk="1" hangingPunct="1"/>
            <a:r>
              <a:rPr lang="en-US" altLang="en-US"/>
              <a:t>Your agreements with your vendor</a:t>
            </a:r>
          </a:p>
          <a:p>
            <a:pPr eaLnBrk="1" hangingPunct="1"/>
            <a:r>
              <a:rPr lang="en-US" altLang="en-US"/>
              <a:t>Regulatory Exposure</a:t>
            </a:r>
          </a:p>
          <a:p>
            <a:pPr eaLnBrk="1" hangingPunct="1"/>
            <a:r>
              <a:rPr lang="en-US" altLang="en-US"/>
              <a:t>Litigation</a:t>
            </a:r>
          </a:p>
        </p:txBody>
      </p:sp>
      <p:sp>
        <p:nvSpPr>
          <p:cNvPr id="26628" name="Slide Number Placeholder 3">
            <a:extLst>
              <a:ext uri="{FF2B5EF4-FFF2-40B4-BE49-F238E27FC236}">
                <a16:creationId xmlns:a16="http://schemas.microsoft.com/office/drawing/2014/main" id="{05185EED-E311-431F-BA64-7921FD3DCC3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DADE1AAA-8C28-4ED1-87AD-974885F3A6D6}" type="slidenum">
              <a:rPr lang="en-US" altLang="en-US" sz="1200" smtClean="0">
                <a:solidFill>
                  <a:schemeClr val="bg1"/>
                </a:solidFill>
              </a:rPr>
              <a:pPr>
                <a:spcBef>
                  <a:spcPct val="0"/>
                </a:spcBef>
                <a:buFontTx/>
                <a:buNone/>
              </a:pPr>
              <a:t>4</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47235ACC-D9C1-4644-85B9-C073ADFE77C9}"/>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cxnSp>
        <p:nvCxnSpPr>
          <p:cNvPr id="4" name="Straight Connector 3">
            <a:extLst>
              <a:ext uri="{FF2B5EF4-FFF2-40B4-BE49-F238E27FC236}">
                <a16:creationId xmlns:a16="http://schemas.microsoft.com/office/drawing/2014/main" id="{17D61656-C049-4A64-A46D-A30CFF626CC1}"/>
              </a:ext>
            </a:extLst>
          </p:cNvPr>
          <p:cNvCxnSpPr/>
          <p:nvPr/>
        </p:nvCxnSpPr>
        <p:spPr>
          <a:xfrm flipH="1">
            <a:off x="11095038" y="6203950"/>
            <a:ext cx="0" cy="6381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1590805-B766-47CD-A5DE-B599A1D3B077}"/>
              </a:ext>
            </a:extLst>
          </p:cNvPr>
          <p:cNvCxnSpPr/>
          <p:nvPr/>
        </p:nvCxnSpPr>
        <p:spPr>
          <a:xfrm>
            <a:off x="-7938" y="6203950"/>
            <a:ext cx="121920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418D1F1D-6E30-4D93-BCCA-C2BEBA974D62}"/>
              </a:ext>
            </a:extLst>
          </p:cNvPr>
          <p:cNvSpPr>
            <a:spLocks noGrp="1"/>
          </p:cNvSpPr>
          <p:nvPr>
            <p:ph type="title"/>
          </p:nvPr>
        </p:nvSpPr>
        <p:spPr>
          <a:xfrm>
            <a:off x="327025" y="309563"/>
            <a:ext cx="11537950" cy="476250"/>
          </a:xfrm>
        </p:spPr>
        <p:txBody>
          <a:bodyPr>
            <a:normAutofit fontScale="90000"/>
          </a:bodyPr>
          <a:lstStyle/>
          <a:p>
            <a:pPr eaLnBrk="1" hangingPunct="1">
              <a:defRPr/>
            </a:pPr>
            <a:r>
              <a:rPr lang="en-US"/>
              <a:t>Written Incident Response Plan</a:t>
            </a:r>
            <a:endParaRPr lang="en-US" b="0"/>
          </a:p>
        </p:txBody>
      </p:sp>
      <p:sp>
        <p:nvSpPr>
          <p:cNvPr id="28677" name="Content Placeholder 11">
            <a:extLst>
              <a:ext uri="{FF2B5EF4-FFF2-40B4-BE49-F238E27FC236}">
                <a16:creationId xmlns:a16="http://schemas.microsoft.com/office/drawing/2014/main" id="{FDB6CA37-AF38-4822-8904-BF70174FC9D5}"/>
              </a:ext>
            </a:extLst>
          </p:cNvPr>
          <p:cNvSpPr>
            <a:spLocks noGrp="1" noChangeArrowheads="1"/>
          </p:cNvSpPr>
          <p:nvPr>
            <p:ph idx="1"/>
          </p:nvPr>
        </p:nvSpPr>
        <p:spPr>
          <a:xfrm>
            <a:off x="442913" y="946150"/>
            <a:ext cx="11537950" cy="5106988"/>
          </a:xfrm>
        </p:spPr>
        <p:txBody>
          <a:bodyPr/>
          <a:lstStyle/>
          <a:p>
            <a:pPr eaLnBrk="1" hangingPunct="1">
              <a:lnSpc>
                <a:spcPts val="2600"/>
              </a:lnSpc>
              <a:spcBef>
                <a:spcPts val="400"/>
              </a:spcBef>
              <a:buClr>
                <a:schemeClr val="accent1"/>
              </a:buClr>
              <a:buSzPct val="80000"/>
            </a:pPr>
            <a:r>
              <a:rPr lang="en-US" altLang="en-US"/>
              <a:t>Team Members &amp; Contact</a:t>
            </a:r>
          </a:p>
          <a:p>
            <a:pPr marL="514350" lvl="1" eaLnBrk="1" hangingPunct="1">
              <a:lnSpc>
                <a:spcPts val="2600"/>
              </a:lnSpc>
              <a:spcBef>
                <a:spcPts val="400"/>
              </a:spcBef>
              <a:buClr>
                <a:schemeClr val="accent1"/>
              </a:buClr>
              <a:buSzPct val="80000"/>
              <a:buFont typeface="Arial" panose="020b0604020202020204" pitchFamily="34" charset="0"/>
              <a:buChar char="‒"/>
            </a:pPr>
            <a:r>
              <a:rPr lang="en-US" altLang="en-US"/>
              <a:t>Internal (Chief Privacy Officer, Chief Information Security Officer, Leadership, Legal, HR, IT, Public Relations)</a:t>
            </a:r>
          </a:p>
          <a:p>
            <a:pPr marL="514350" lvl="1" eaLnBrk="1" hangingPunct="1">
              <a:lnSpc>
                <a:spcPts val="2600"/>
              </a:lnSpc>
              <a:spcBef>
                <a:spcPts val="400"/>
              </a:spcBef>
              <a:buClr>
                <a:schemeClr val="accent1"/>
              </a:buClr>
              <a:buSzPct val="80000"/>
              <a:buFont typeface="Arial" panose="020b0604020202020204" pitchFamily="34" charset="0"/>
              <a:buChar char="‒"/>
            </a:pPr>
            <a:r>
              <a:rPr lang="en-US" altLang="en-US"/>
              <a:t>External (Legal, Forensic, PR, Insurance/Broker)</a:t>
            </a:r>
          </a:p>
          <a:p>
            <a:pPr eaLnBrk="1" hangingPunct="1">
              <a:lnSpc>
                <a:spcPts val="2600"/>
              </a:lnSpc>
              <a:spcBef>
                <a:spcPts val="400"/>
              </a:spcBef>
              <a:buClr>
                <a:schemeClr val="accent1"/>
              </a:buClr>
              <a:buSzPct val="80000"/>
            </a:pPr>
            <a:r>
              <a:rPr lang="en-US" altLang="en-US"/>
              <a:t>Defining an Incident/Breach</a:t>
            </a:r>
          </a:p>
          <a:p>
            <a:pPr eaLnBrk="1" hangingPunct="1">
              <a:lnSpc>
                <a:spcPts val="2600"/>
              </a:lnSpc>
              <a:spcBef>
                <a:spcPts val="400"/>
              </a:spcBef>
              <a:buClr>
                <a:schemeClr val="accent1"/>
              </a:buClr>
              <a:buSzPct val="80000"/>
            </a:pPr>
            <a:r>
              <a:rPr lang="en-US" altLang="en-US"/>
              <a:t>Securing Vulnerability</a:t>
            </a:r>
          </a:p>
          <a:p>
            <a:pPr eaLnBrk="1" hangingPunct="1">
              <a:lnSpc>
                <a:spcPts val="2600"/>
              </a:lnSpc>
              <a:spcBef>
                <a:spcPts val="400"/>
              </a:spcBef>
              <a:buClr>
                <a:schemeClr val="accent1"/>
              </a:buClr>
              <a:buSzPct val="80000"/>
            </a:pPr>
            <a:r>
              <a:rPr lang="en-US" altLang="en-US"/>
              <a:t>Preserve Evidence</a:t>
            </a:r>
          </a:p>
          <a:p>
            <a:pPr eaLnBrk="1" hangingPunct="1">
              <a:lnSpc>
                <a:spcPts val="2600"/>
              </a:lnSpc>
              <a:spcBef>
                <a:spcPts val="400"/>
              </a:spcBef>
              <a:buClr>
                <a:schemeClr val="accent1"/>
              </a:buClr>
              <a:buSzPct val="80000"/>
            </a:pPr>
            <a:r>
              <a:rPr lang="en-US" altLang="en-US"/>
              <a:t>Response and Investigation Process</a:t>
            </a:r>
          </a:p>
          <a:p>
            <a:pPr marL="514350" lvl="1" eaLnBrk="1" hangingPunct="1">
              <a:lnSpc>
                <a:spcPts val="2600"/>
              </a:lnSpc>
              <a:spcBef>
                <a:spcPts val="400"/>
              </a:spcBef>
              <a:buClr>
                <a:schemeClr val="accent1"/>
              </a:buClr>
              <a:buSzPct val="80000"/>
              <a:buFont typeface="Arial" panose="020b0604020202020204" pitchFamily="34" charset="0"/>
              <a:buChar char="‒"/>
            </a:pPr>
            <a:r>
              <a:rPr lang="en-US" altLang="en-US"/>
              <a:t>Internal and External Communication</a:t>
            </a:r>
          </a:p>
          <a:p>
            <a:pPr marL="514350" lvl="1" eaLnBrk="1" hangingPunct="1">
              <a:lnSpc>
                <a:spcPts val="2600"/>
              </a:lnSpc>
              <a:spcBef>
                <a:spcPts val="400"/>
              </a:spcBef>
              <a:buClr>
                <a:schemeClr val="accent1"/>
              </a:buClr>
              <a:buSzPct val="80000"/>
              <a:buFont typeface="Arial" panose="020b0604020202020204" pitchFamily="34" charset="0"/>
              <a:buChar char="‒"/>
            </a:pPr>
            <a:r>
              <a:rPr lang="en-US" altLang="en-US"/>
              <a:t>Government involvement</a:t>
            </a:r>
          </a:p>
          <a:p>
            <a:pPr eaLnBrk="1" hangingPunct="1">
              <a:lnSpc>
                <a:spcPts val="2600"/>
              </a:lnSpc>
              <a:spcBef>
                <a:spcPts val="400"/>
              </a:spcBef>
              <a:buClr>
                <a:schemeClr val="accent1"/>
              </a:buClr>
              <a:buSzPct val="80000"/>
            </a:pPr>
            <a:r>
              <a:rPr lang="en-US" altLang="en-US"/>
              <a:t>Remediation of Incident</a:t>
            </a:r>
          </a:p>
          <a:p>
            <a:pPr eaLnBrk="1" hangingPunct="1">
              <a:lnSpc>
                <a:spcPts val="2600"/>
              </a:lnSpc>
              <a:spcBef>
                <a:spcPts val="400"/>
              </a:spcBef>
              <a:buClr>
                <a:schemeClr val="accent1"/>
              </a:buClr>
              <a:buSzPct val="80000"/>
            </a:pPr>
            <a:r>
              <a:rPr lang="en-US" altLang="en-US"/>
              <a:t>Notification to Third Parties</a:t>
            </a:r>
          </a:p>
          <a:p>
            <a:pPr eaLnBrk="1" hangingPunct="1">
              <a:lnSpc>
                <a:spcPts val="2600"/>
              </a:lnSpc>
              <a:spcBef>
                <a:spcPts val="400"/>
              </a:spcBef>
              <a:buClr>
                <a:schemeClr val="accent1"/>
              </a:buClr>
              <a:buSzPct val="80000"/>
            </a:pPr>
            <a:r>
              <a:rPr lang="en-US" altLang="en-US"/>
              <a:t>Publicity, Accessibility and Training</a:t>
            </a:r>
          </a:p>
        </p:txBody>
      </p:sp>
      <p:sp>
        <p:nvSpPr>
          <p:cNvPr id="28678" name="Slide Number Placeholder 13">
            <a:extLst>
              <a:ext uri="{FF2B5EF4-FFF2-40B4-BE49-F238E27FC236}">
                <a16:creationId xmlns:a16="http://schemas.microsoft.com/office/drawing/2014/main" id="{CF9EE8F8-F006-47B9-9AD6-B70CF31EE87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lgn="l" eaLnBrk="0" hangingPunct="0">
              <a:spcBef>
                <a:spcPct val="0"/>
              </a:spcBef>
              <a:buFontTx/>
              <a:buNone/>
            </a:pPr>
            <a:fld id="{B0D1C7EF-4722-4757-A03E-0967D27133C3}" type="slidenum">
              <a:rPr lang="en-US" altLang="en-US" sz="1800" b="0" smtClean="0">
                <a:solidFill>
                  <a:schemeClr val="tx1"/>
                </a:solidFill>
              </a:rPr>
              <a:pPr algn="l" eaLnBrk="0" hangingPunct="0">
                <a:spcBef>
                  <a:spcPct val="0"/>
                </a:spcBef>
                <a:buFontTx/>
                <a:buNone/>
              </a:pPr>
              <a:t>5</a:t>
            </a:fld>
            <a:endParaRPr lang="en-US" altLang="en-US" sz="1800" b="0">
              <a:solidFill>
                <a:schemeClr val="tx1"/>
              </a:solidFill>
            </a:endParaRPr>
          </a:p>
        </p:txBody>
      </p:sp>
      <p:sp>
        <p:nvSpPr>
          <p:cNvPr id="2" name="Footer Placeholder 1">
            <a:extLst>
              <a:ext uri="{FF2B5EF4-FFF2-40B4-BE49-F238E27FC236}">
                <a16:creationId xmlns:a16="http://schemas.microsoft.com/office/drawing/2014/main" id="{A917E003-B9E5-4447-8A26-F51C64C9D7F9}"/>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0722" name="Title 1">
            <a:extLst>
              <a:ext uri="{FF2B5EF4-FFF2-40B4-BE49-F238E27FC236}">
                <a16:creationId xmlns:a16="http://schemas.microsoft.com/office/drawing/2014/main" id="{61DFC3DD-7CF9-4B87-95EE-223455A6D856}"/>
              </a:ext>
            </a:extLst>
          </p:cNvPr>
          <p:cNvSpPr>
            <a:spLocks noGrp="1" noChangeArrowheads="1"/>
          </p:cNvSpPr>
          <p:nvPr>
            <p:ph type="title"/>
          </p:nvPr>
        </p:nvSpPr>
        <p:spPr/>
        <p:txBody>
          <a:bodyPr/>
          <a:lstStyle/>
          <a:p>
            <a:pPr eaLnBrk="1" hangingPunct="1"/>
            <a:r>
              <a:rPr lang="en-US" altLang="en-US"/>
              <a:t>Engaging Counsel and Privilege</a:t>
            </a:r>
          </a:p>
        </p:txBody>
      </p:sp>
      <p:sp>
        <p:nvSpPr>
          <p:cNvPr id="30723" name="Content Placeholder 2">
            <a:extLst>
              <a:ext uri="{FF2B5EF4-FFF2-40B4-BE49-F238E27FC236}">
                <a16:creationId xmlns:a16="http://schemas.microsoft.com/office/drawing/2014/main" id="{0795FB77-3D58-4966-BE51-99DB820E2FCE}"/>
              </a:ext>
            </a:extLst>
          </p:cNvPr>
          <p:cNvSpPr>
            <a:spLocks noGrp="1" noChangeArrowheads="1"/>
          </p:cNvSpPr>
          <p:nvPr>
            <p:ph idx="1"/>
          </p:nvPr>
        </p:nvSpPr>
        <p:spPr/>
        <p:txBody>
          <a:bodyPr/>
          <a:lstStyle/>
          <a:p>
            <a:pPr eaLnBrk="1" hangingPunct="1"/>
            <a:r>
              <a:rPr lang="en-US" altLang="en-US"/>
              <a:t>Attorney-Client Communication and Work Product</a:t>
            </a:r>
          </a:p>
          <a:p>
            <a:pPr eaLnBrk="1" hangingPunct="1"/>
            <a:r>
              <a:rPr lang="en-US" altLang="en-US"/>
              <a:t>Legal to educate/re-educate team members on privilege</a:t>
            </a:r>
          </a:p>
          <a:p>
            <a:pPr eaLnBrk="1" hangingPunct="1"/>
            <a:r>
              <a:rPr lang="en-US" altLang="en-US"/>
              <a:t>Use legal to engage necessary third parties</a:t>
            </a:r>
          </a:p>
          <a:p>
            <a:pPr lvl="1" eaLnBrk="1" hangingPunct="1"/>
            <a:r>
              <a:rPr lang="en-US" altLang="en-US"/>
              <a:t>Forensics</a:t>
            </a:r>
          </a:p>
          <a:p>
            <a:pPr lvl="1" eaLnBrk="1" hangingPunct="1"/>
            <a:r>
              <a:rPr lang="en-US" altLang="en-US"/>
              <a:t>Negotiators</a:t>
            </a:r>
          </a:p>
          <a:p>
            <a:pPr lvl="1" eaLnBrk="1" hangingPunct="1"/>
            <a:r>
              <a:rPr lang="en-US" altLang="en-US"/>
              <a:t>Monitoring</a:t>
            </a:r>
          </a:p>
          <a:p>
            <a:pPr lvl="1" eaLnBrk="1" hangingPunct="1"/>
            <a:r>
              <a:rPr lang="en-US" altLang="en-US"/>
              <a:t>Notification</a:t>
            </a:r>
          </a:p>
          <a:p>
            <a:pPr eaLnBrk="1" hangingPunct="1"/>
            <a:r>
              <a:rPr lang="en-US" altLang="en-US"/>
              <a:t>With legal consider notification of law enforcement</a:t>
            </a:r>
          </a:p>
        </p:txBody>
      </p:sp>
      <p:sp>
        <p:nvSpPr>
          <p:cNvPr id="30724" name="Slide Number Placeholder 3">
            <a:extLst>
              <a:ext uri="{FF2B5EF4-FFF2-40B4-BE49-F238E27FC236}">
                <a16:creationId xmlns:a16="http://schemas.microsoft.com/office/drawing/2014/main" id="{C1720F01-7517-45A4-B7ED-B3BD9DC31E0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A3B7A811-2A31-40C6-83C4-7CAAFF950002}" type="slidenum">
              <a:rPr lang="en-US" altLang="en-US" sz="1200" smtClean="0">
                <a:solidFill>
                  <a:schemeClr val="bg1"/>
                </a:solidFill>
              </a:rPr>
              <a:pPr>
                <a:spcBef>
                  <a:spcPct val="0"/>
                </a:spcBef>
                <a:buFontTx/>
                <a:buNone/>
              </a:pPr>
              <a:t>6</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60BD9F9A-7855-4377-92BB-1DD315E0A9DC}"/>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2770" name="Title 1">
            <a:extLst>
              <a:ext uri="{FF2B5EF4-FFF2-40B4-BE49-F238E27FC236}">
                <a16:creationId xmlns:a16="http://schemas.microsoft.com/office/drawing/2014/main" id="{D01C0CAF-CEC0-46FC-9206-128B951708D9}"/>
              </a:ext>
            </a:extLst>
          </p:cNvPr>
          <p:cNvSpPr>
            <a:spLocks noGrp="1" noChangeArrowheads="1"/>
          </p:cNvSpPr>
          <p:nvPr>
            <p:ph type="title"/>
          </p:nvPr>
        </p:nvSpPr>
        <p:spPr>
          <a:xfrm>
            <a:off x="492125" y="606425"/>
            <a:ext cx="3430588" cy="5645150"/>
          </a:xfrm>
        </p:spPr>
        <p:txBody>
          <a:bodyPr/>
          <a:lstStyle/>
          <a:p>
            <a:pPr eaLnBrk="1" hangingPunct="1"/>
            <a:r>
              <a:rPr lang="en-US" altLang="en-US" sz="4200">
                <a:solidFill>
                  <a:srgbClr val="FFFFFF"/>
                </a:solidFill>
              </a:rPr>
              <a:t>Forensic Reports &amp; Privilege</a:t>
            </a:r>
            <a:endParaRPr lang="en-US" altLang="en-US" sz="4200" i="1">
              <a:solidFill>
                <a:srgbClr val="FFFFFF"/>
              </a:solidFill>
            </a:endParaRPr>
          </a:p>
        </p:txBody>
      </p:sp>
      <p:sp>
        <p:nvSpPr>
          <p:cNvPr id="3" name="Content Placeholder 2">
            <a:extLst>
              <a:ext uri="{FF2B5EF4-FFF2-40B4-BE49-F238E27FC236}">
                <a16:creationId xmlns:a16="http://schemas.microsoft.com/office/drawing/2014/main" id="{D17A67B4-AB49-4083-8465-B908824391B6}"/>
              </a:ext>
            </a:extLst>
          </p:cNvPr>
          <p:cNvSpPr>
            <a:spLocks noGrp="1"/>
          </p:cNvSpPr>
          <p:nvPr>
            <p:ph idx="1"/>
          </p:nvPr>
        </p:nvSpPr>
        <p:spPr>
          <a:xfrm>
            <a:off x="596900" y="606425"/>
            <a:ext cx="11345863" cy="5808663"/>
          </a:xfrm>
        </p:spPr>
        <p:txBody>
          <a:bodyPr anchor="ctr">
            <a:normAutofit/>
          </a:bodyPr>
          <a:lstStyle/>
          <a:p>
            <a:pPr marL="0" indent="0" eaLnBrk="1" hangingPunct="1">
              <a:lnSpc>
                <a:spcPct val="110000"/>
              </a:lnSpc>
              <a:buFont typeface="Arial" panose="020b0604020202020204" pitchFamily="34" charset="0"/>
              <a:buNone/>
              <a:defRPr/>
            </a:pPr>
            <a:r>
              <a:rPr lang="en-US" b="1" i="1"/>
              <a:t>In re Capital One Consumer Data Sec. Breach Litig.</a:t>
            </a:r>
            <a:r>
              <a:rPr lang="en-US" b="1"/>
              <a:t>, No. 1:19MD2915 (AJT/JFA), 2020 WL 3470261, at *1 (E.D. Va. June 25, 2020)</a:t>
            </a:r>
          </a:p>
          <a:p>
            <a:pPr eaLnBrk="1" hangingPunct="1">
              <a:lnSpc>
                <a:spcPct val="110000"/>
              </a:lnSpc>
              <a:defRPr/>
            </a:pPr>
            <a:r>
              <a:rPr lang="en-US">
                <a:solidFill>
                  <a:srgbClr val="595959"/>
                </a:solidFill>
              </a:rPr>
              <a:t>Lessons Learned</a:t>
            </a:r>
          </a:p>
          <a:p>
            <a:pPr marL="521208" lvl="1" eaLnBrk="1" hangingPunct="1">
              <a:lnSpc>
                <a:spcPct val="110000"/>
              </a:lnSpc>
              <a:spcBef>
                <a:spcPts val="600"/>
              </a:spcBef>
              <a:defRPr/>
            </a:pPr>
            <a:r>
              <a:rPr lang="en-US">
                <a:solidFill>
                  <a:srgbClr val="595959"/>
                </a:solidFill>
              </a:rPr>
              <a:t>Hire a different cyber security company than the one you use for ordinary business. </a:t>
            </a:r>
          </a:p>
          <a:p>
            <a:pPr marL="704088" lvl="2" eaLnBrk="1" hangingPunct="1">
              <a:lnSpc>
                <a:spcPct val="110000"/>
              </a:lnSpc>
              <a:defRPr/>
            </a:pPr>
            <a:r>
              <a:rPr lang="en-US" sz="1600">
                <a:solidFill>
                  <a:srgbClr val="595959"/>
                </a:solidFill>
              </a:rPr>
              <a:t>If this is not possible, enter into a new engagement with the company and ensure the scope of work is tailored to the pending litigation. </a:t>
            </a:r>
          </a:p>
          <a:p>
            <a:pPr marL="704088" lvl="2" eaLnBrk="1" hangingPunct="1">
              <a:lnSpc>
                <a:spcPct val="110000"/>
              </a:lnSpc>
              <a:defRPr/>
            </a:pPr>
            <a:r>
              <a:rPr lang="en-US" sz="1600">
                <a:solidFill>
                  <a:srgbClr val="595959"/>
                </a:solidFill>
              </a:rPr>
              <a:t>Show separate engagement is necessary to show the forensic report would </a:t>
            </a:r>
            <a:r>
              <a:rPr lang="en-US" sz="1600" u="sng">
                <a:solidFill>
                  <a:srgbClr val="595959"/>
                </a:solidFill>
              </a:rPr>
              <a:t>not</a:t>
            </a:r>
            <a:r>
              <a:rPr lang="en-US" sz="1600">
                <a:solidFill>
                  <a:srgbClr val="595959"/>
                </a:solidFill>
              </a:rPr>
              <a:t> have been created in essentially the same form in the absence of litigation.</a:t>
            </a:r>
          </a:p>
          <a:p>
            <a:pPr marL="521208" lvl="1" eaLnBrk="1" hangingPunct="1">
              <a:lnSpc>
                <a:spcPct val="110000"/>
              </a:lnSpc>
              <a:spcBef>
                <a:spcPts val="600"/>
              </a:spcBef>
              <a:defRPr/>
            </a:pPr>
            <a:r>
              <a:rPr lang="en-US">
                <a:solidFill>
                  <a:srgbClr val="595959"/>
                </a:solidFill>
              </a:rPr>
              <a:t>Outside counsel should provide direction to the forensic team and be included in all correspondence. </a:t>
            </a:r>
          </a:p>
          <a:p>
            <a:pPr marL="704088" lvl="2" eaLnBrk="1" hangingPunct="1">
              <a:lnSpc>
                <a:spcPct val="110000"/>
              </a:lnSpc>
              <a:defRPr/>
            </a:pPr>
            <a:r>
              <a:rPr lang="en-US" sz="1600">
                <a:solidFill>
                  <a:srgbClr val="595959"/>
                </a:solidFill>
              </a:rPr>
              <a:t>Eliminate the question of whether the communication or actions taken were done in the ordinary course of business. </a:t>
            </a:r>
          </a:p>
          <a:p>
            <a:pPr marL="521208" lvl="1" eaLnBrk="1" hangingPunct="1">
              <a:lnSpc>
                <a:spcPct val="110000"/>
              </a:lnSpc>
              <a:spcBef>
                <a:spcPts val="600"/>
              </a:spcBef>
              <a:defRPr/>
            </a:pPr>
            <a:r>
              <a:rPr lang="en-US">
                <a:solidFill>
                  <a:srgbClr val="595959"/>
                </a:solidFill>
              </a:rPr>
              <a:t>Limit distribution of the forensic report to necessary parties. </a:t>
            </a:r>
          </a:p>
          <a:p>
            <a:pPr marL="704088" lvl="2" eaLnBrk="1" hangingPunct="1">
              <a:lnSpc>
                <a:spcPct val="110000"/>
              </a:lnSpc>
              <a:defRPr/>
            </a:pPr>
            <a:r>
              <a:rPr lang="en-US" sz="1600">
                <a:solidFill>
                  <a:srgbClr val="595959"/>
                </a:solidFill>
              </a:rPr>
              <a:t>It must be clear that the report was created solely in response to the pending litigation and not for use in ordinary business. </a:t>
            </a:r>
          </a:p>
        </p:txBody>
      </p:sp>
      <p:sp>
        <p:nvSpPr>
          <p:cNvPr id="32772" name="Title 1">
            <a:extLst>
              <a:ext uri="{FF2B5EF4-FFF2-40B4-BE49-F238E27FC236}">
                <a16:creationId xmlns:a16="http://schemas.microsoft.com/office/drawing/2014/main" id="{430EBB18-7022-4079-8574-CFDEA59539C7}"/>
              </a:ext>
            </a:extLst>
          </p:cNvPr>
          <p:cNvSpPr txBox="1"/>
          <p:nvPr/>
        </p:nvSpPr>
        <p:spPr bwMode="auto">
          <a:xfrm>
            <a:off x="596900"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685800" indent="-22860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lnSpc>
                <a:spcPct val="90000"/>
              </a:lnSpc>
              <a:spcBef>
                <a:spcPct val="0"/>
              </a:spcBef>
              <a:buFontTx/>
              <a:buNone/>
            </a:pPr>
            <a:r>
              <a:rPr lang="en-US" altLang="en-US" sz="4400" b="1">
                <a:solidFill>
                  <a:srgbClr val="578270"/>
                </a:solidFill>
              </a:rPr>
              <a:t>…But Proceed with Caution</a:t>
            </a:r>
          </a:p>
        </p:txBody>
      </p:sp>
      <p:sp>
        <p:nvSpPr>
          <p:cNvPr id="2" name="Footer Placeholder 1">
            <a:extLst>
              <a:ext uri="{FF2B5EF4-FFF2-40B4-BE49-F238E27FC236}">
                <a16:creationId xmlns:a16="http://schemas.microsoft.com/office/drawing/2014/main" id="{1093FC15-9576-4DA4-95D5-24293DB5B76B}"/>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
        <p:nvSpPr>
          <p:cNvPr id="32774" name="Slide Number Placeholder 3">
            <a:extLst>
              <a:ext uri="{FF2B5EF4-FFF2-40B4-BE49-F238E27FC236}">
                <a16:creationId xmlns:a16="http://schemas.microsoft.com/office/drawing/2014/main" id="{C76E9B92-57C0-49EC-B4C0-F09BD44AC85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C4997465-4CD2-4639-9073-00F244B5F480}" type="slidenum">
              <a:rPr lang="en-US" altLang="en-US" sz="1200" smtClean="0">
                <a:solidFill>
                  <a:schemeClr val="bg1"/>
                </a:solidFill>
              </a:rPr>
              <a:pPr>
                <a:spcBef>
                  <a:spcPct val="0"/>
                </a:spcBef>
                <a:buFontTx/>
                <a:buNone/>
              </a:pPr>
              <a:t>7</a:t>
            </a:fld>
            <a:endParaRPr lang="en-US" altLang="en-US" sz="1200">
              <a:solidFill>
                <a:schemeClr val="bg1"/>
              </a:solidFill>
            </a:endParaRPr>
          </a:p>
        </p:txBody>
      </p:sp>
    </p:spTree>
  </p:cSld>
  <p:clrMapOvr>
    <a:masterClrMapping/>
  </p:clrMapOvr>
  <p:transition spd="med">
    <p:fade/>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4818" name="Title 1">
            <a:extLst>
              <a:ext uri="{FF2B5EF4-FFF2-40B4-BE49-F238E27FC236}">
                <a16:creationId xmlns:a16="http://schemas.microsoft.com/office/drawing/2014/main" id="{D81FD1E2-F746-4914-ABBF-B97386D9B343}"/>
              </a:ext>
            </a:extLst>
          </p:cNvPr>
          <p:cNvSpPr>
            <a:spLocks noGrp="1" noChangeArrowheads="1"/>
          </p:cNvSpPr>
          <p:nvPr>
            <p:ph type="title"/>
          </p:nvPr>
        </p:nvSpPr>
        <p:spPr>
          <a:xfrm>
            <a:off x="671513" y="274638"/>
            <a:ext cx="11372850" cy="811212"/>
          </a:xfrm>
        </p:spPr>
        <p:txBody>
          <a:bodyPr/>
          <a:lstStyle/>
          <a:p>
            <a:pPr eaLnBrk="1" hangingPunct="1"/>
            <a:r>
              <a:rPr lang="en-US" altLang="en-US" sz="4000"/>
              <a:t>Secure Environment and Preserve Evidence</a:t>
            </a:r>
          </a:p>
        </p:txBody>
      </p:sp>
      <p:sp>
        <p:nvSpPr>
          <p:cNvPr id="34819" name="Content Placeholder 2">
            <a:extLst>
              <a:ext uri="{FF2B5EF4-FFF2-40B4-BE49-F238E27FC236}">
                <a16:creationId xmlns:a16="http://schemas.microsoft.com/office/drawing/2014/main" id="{739404C2-EF1C-4EDB-9F9B-F69B28890F53}"/>
              </a:ext>
            </a:extLst>
          </p:cNvPr>
          <p:cNvSpPr>
            <a:spLocks noGrp="1" noChangeArrowheads="1"/>
          </p:cNvSpPr>
          <p:nvPr>
            <p:ph idx="1"/>
          </p:nvPr>
        </p:nvSpPr>
        <p:spPr>
          <a:xfrm>
            <a:off x="838200" y="1420813"/>
            <a:ext cx="10515600" cy="4351337"/>
          </a:xfrm>
        </p:spPr>
        <p:txBody>
          <a:bodyPr/>
          <a:lstStyle/>
          <a:p>
            <a:pPr eaLnBrk="1" hangingPunct="1"/>
            <a:r>
              <a:rPr lang="en-US" altLang="en-US"/>
              <a:t>Utilize Trusted Vendor</a:t>
            </a:r>
          </a:p>
          <a:p>
            <a:pPr eaLnBrk="1" hangingPunct="1"/>
            <a:r>
              <a:rPr lang="en-US" altLang="en-US"/>
              <a:t>Engage through knowledgeable counsel</a:t>
            </a:r>
          </a:p>
          <a:p>
            <a:pPr eaLnBrk="1" hangingPunct="1"/>
            <a:r>
              <a:rPr lang="en-US" altLang="en-US"/>
              <a:t>Immediately secure environment</a:t>
            </a:r>
          </a:p>
          <a:p>
            <a:pPr eaLnBrk="1" hangingPunct="1"/>
            <a:r>
              <a:rPr lang="en-US" altLang="en-US"/>
              <a:t>Be Wary of Self Help</a:t>
            </a:r>
          </a:p>
          <a:p>
            <a:pPr eaLnBrk="1" hangingPunct="1"/>
            <a:r>
              <a:rPr lang="en-US" altLang="en-US"/>
              <a:t>Preserve Evidence</a:t>
            </a:r>
          </a:p>
          <a:p>
            <a:pPr lvl="1" eaLnBrk="1" hangingPunct="1"/>
            <a:r>
              <a:rPr lang="en-US" altLang="en-US"/>
              <a:t>Servers</a:t>
            </a:r>
          </a:p>
          <a:p>
            <a:pPr lvl="1" eaLnBrk="1" hangingPunct="1"/>
            <a:r>
              <a:rPr lang="en-US" altLang="en-US"/>
              <a:t>Logs</a:t>
            </a:r>
          </a:p>
          <a:p>
            <a:pPr eaLnBrk="1" hangingPunct="1"/>
            <a:r>
              <a:rPr lang="en-US" altLang="en-US"/>
              <a:t>Secure connections to Vendor</a:t>
            </a:r>
          </a:p>
          <a:p>
            <a:pPr lvl="1" eaLnBrk="1" hangingPunct="1"/>
            <a:r>
              <a:rPr lang="en-US" altLang="en-US"/>
              <a:t>Disconnection</a:t>
            </a:r>
          </a:p>
          <a:p>
            <a:pPr lvl="1" eaLnBrk="1" hangingPunct="1"/>
            <a:r>
              <a:rPr lang="en-US" altLang="en-US"/>
              <a:t>Password</a:t>
            </a:r>
          </a:p>
        </p:txBody>
      </p:sp>
      <p:sp>
        <p:nvSpPr>
          <p:cNvPr id="34820" name="Slide Number Placeholder 3">
            <a:extLst>
              <a:ext uri="{FF2B5EF4-FFF2-40B4-BE49-F238E27FC236}">
                <a16:creationId xmlns:a16="http://schemas.microsoft.com/office/drawing/2014/main" id="{D0D582FB-A290-4E20-9D79-DE5A919154D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1D241271-F9B4-44F2-9122-20C6A0DEAEEF}" type="slidenum">
              <a:rPr lang="en-US" altLang="en-US" sz="1200" smtClean="0">
                <a:solidFill>
                  <a:schemeClr val="bg1"/>
                </a:solidFill>
              </a:rPr>
              <a:pPr>
                <a:spcBef>
                  <a:spcPct val="0"/>
                </a:spcBef>
                <a:buFontTx/>
                <a:buNone/>
              </a:pPr>
              <a:t>8</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5872B3F4-9A56-492C-9161-9DE76078B8C4}"/>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5842" name="Title 1">
            <a:extLst>
              <a:ext uri="{FF2B5EF4-FFF2-40B4-BE49-F238E27FC236}">
                <a16:creationId xmlns:a16="http://schemas.microsoft.com/office/drawing/2014/main" id="{2BC3CBBD-337B-465F-950F-9D8E35309A59}"/>
              </a:ext>
            </a:extLst>
          </p:cNvPr>
          <p:cNvSpPr>
            <a:spLocks noGrp="1" noChangeArrowheads="1"/>
          </p:cNvSpPr>
          <p:nvPr>
            <p:ph type="title"/>
          </p:nvPr>
        </p:nvSpPr>
        <p:spPr/>
        <p:txBody>
          <a:bodyPr/>
          <a:lstStyle/>
          <a:p>
            <a:pPr eaLnBrk="1" hangingPunct="1"/>
            <a:r>
              <a:rPr lang="en-US" altLang="en-US"/>
              <a:t>Insurance</a:t>
            </a:r>
          </a:p>
        </p:txBody>
      </p:sp>
      <p:sp>
        <p:nvSpPr>
          <p:cNvPr id="35843" name="Content Placeholder 2">
            <a:extLst>
              <a:ext uri="{FF2B5EF4-FFF2-40B4-BE49-F238E27FC236}">
                <a16:creationId xmlns:a16="http://schemas.microsoft.com/office/drawing/2014/main" id="{F5E57158-BC52-47F3-B57F-D42A14C64C20}"/>
              </a:ext>
            </a:extLst>
          </p:cNvPr>
          <p:cNvSpPr>
            <a:spLocks noGrp="1" noChangeArrowheads="1"/>
          </p:cNvSpPr>
          <p:nvPr>
            <p:ph idx="1"/>
          </p:nvPr>
        </p:nvSpPr>
        <p:spPr>
          <a:xfrm>
            <a:off x="838200" y="1470025"/>
            <a:ext cx="10515600" cy="4351338"/>
          </a:xfrm>
        </p:spPr>
        <p:txBody>
          <a:bodyPr/>
          <a:lstStyle/>
          <a:p>
            <a:pPr eaLnBrk="1" hangingPunct="1"/>
            <a:r>
              <a:rPr lang="en-US" altLang="en-US"/>
              <a:t>Notice obligations and Carrier response</a:t>
            </a:r>
          </a:p>
          <a:p>
            <a:pPr eaLnBrk="1" hangingPunct="1"/>
            <a:r>
              <a:rPr lang="en-US" altLang="en-US"/>
              <a:t>Trends</a:t>
            </a:r>
          </a:p>
          <a:p>
            <a:pPr lvl="1" eaLnBrk="1" hangingPunct="1"/>
            <a:r>
              <a:rPr lang="en-US" altLang="en-US"/>
              <a:t>Reduction in capacity</a:t>
            </a:r>
          </a:p>
          <a:p>
            <a:pPr lvl="1" eaLnBrk="1" hangingPunct="1"/>
            <a:r>
              <a:rPr lang="en-US" altLang="en-US"/>
              <a:t>Increased vetting</a:t>
            </a:r>
          </a:p>
          <a:p>
            <a:pPr lvl="1" eaLnBrk="1" hangingPunct="1"/>
            <a:r>
              <a:rPr lang="en-US" altLang="en-US"/>
              <a:t>Policy limitations</a:t>
            </a:r>
          </a:p>
          <a:p>
            <a:pPr eaLnBrk="1" hangingPunct="1"/>
            <a:r>
              <a:rPr lang="en-US" altLang="en-US"/>
              <a:t>Tips</a:t>
            </a:r>
          </a:p>
          <a:p>
            <a:pPr lvl="1" eaLnBrk="1" hangingPunct="1"/>
            <a:r>
              <a:rPr lang="en-US" altLang="en-US"/>
              <a:t>Demonstrate best practices to secure and enhance capacity/reduce retention</a:t>
            </a:r>
          </a:p>
          <a:p>
            <a:pPr lvl="1" eaLnBrk="1" hangingPunct="1"/>
            <a:r>
              <a:rPr lang="en-US" altLang="en-US"/>
              <a:t>Secure preferred vendors at inception/renewal</a:t>
            </a:r>
          </a:p>
          <a:p>
            <a:pPr lvl="1" eaLnBrk="1" hangingPunct="1"/>
            <a:r>
              <a:rPr lang="en-US" altLang="en-US"/>
              <a:t>Plan for future reduced coverage</a:t>
            </a:r>
          </a:p>
          <a:p>
            <a:pPr lvl="1" eaLnBrk="1" hangingPunct="1"/>
            <a:endParaRPr lang="en-US" altLang="en-US"/>
          </a:p>
        </p:txBody>
      </p:sp>
      <p:sp>
        <p:nvSpPr>
          <p:cNvPr id="35844" name="Slide Number Placeholder 3">
            <a:extLst>
              <a:ext uri="{FF2B5EF4-FFF2-40B4-BE49-F238E27FC236}">
                <a16:creationId xmlns:a16="http://schemas.microsoft.com/office/drawing/2014/main" id="{C30EDB3A-7E46-4166-A15A-4247E4AEEF3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accent1"/>
                </a:solidFill>
                <a:latin typeface="Arial" panose="020b0604020202020204" pitchFamily="34" charset="0"/>
              </a:defRPr>
            </a:lvl9pPr>
          </a:lstStyle>
          <a:p>
            <a:pPr>
              <a:spcBef>
                <a:spcPct val="0"/>
              </a:spcBef>
              <a:buFontTx/>
              <a:buNone/>
            </a:pPr>
            <a:fld id="{3C0D0375-4F33-4BBF-B275-BAC8364D9998}" type="slidenum">
              <a:rPr lang="en-US" altLang="en-US" sz="1200" smtClean="0">
                <a:solidFill>
                  <a:schemeClr val="bg1"/>
                </a:solidFill>
              </a:rPr>
              <a:pPr>
                <a:spcBef>
                  <a:spcPct val="0"/>
                </a:spcBef>
                <a:buFontTx/>
                <a:buNone/>
              </a:pPr>
              <a:t>9</a:t>
            </a:fld>
            <a:endParaRPr lang="en-US" altLang="en-US" sz="1200">
              <a:solidFill>
                <a:schemeClr val="bg1"/>
              </a:solidFill>
            </a:endParaRPr>
          </a:p>
        </p:txBody>
      </p:sp>
      <p:sp>
        <p:nvSpPr>
          <p:cNvPr id="2" name="Footer Placeholder 1">
            <a:extLst>
              <a:ext uri="{FF2B5EF4-FFF2-40B4-BE49-F238E27FC236}">
                <a16:creationId xmlns:a16="http://schemas.microsoft.com/office/drawing/2014/main" id="{4F79B845-97B3-49B0-AA4E-1FAE60106490}"/>
              </a:ext>
            </a:extLst>
          </p:cNvPr>
          <p:cNvSpPr>
            <a:spLocks noGrp="1"/>
          </p:cNvSpPr>
          <p:nvPr>
            <p:ph type="ftr" sz="quarter" idx="11"/>
          </p:nvPr>
        </p:nvSpPr>
        <p:spPr/>
        <p:txBody>
          <a:bodyPr/>
          <a:lstStyle/>
          <a:p>
            <a:pPr>
              <a:defRPr/>
            </a:pPr>
            <a:r>
              <a:rPr lang="en-US"/>
              <a:t>© 2022 Parker Poe Adams &amp; Bernstein LLP  |  </a:t>
            </a:r>
            <a:r>
              <a:rPr lang="en-US" b="1"/>
              <a:t>parkerpoe.com</a:t>
            </a:r>
          </a:p>
        </p:txBody>
      </p:sp>
    </p:spTree>
  </p:cSld>
  <p:clrMapOvr>
    <a:masterClrMapping/>
  </p:clrMapOvr>
  <p:transition spd="med">
    <p:fade/>
  </p:transition>
  <p:timing/>
</p:sld>
</file>

<file path=ppt/tags/tag1.xml><?xml version="1.0" encoding="utf-8"?>
<p:tagLst xmlns:p="http://schemas.openxmlformats.org/presentationml/2006/main">
  <p:tag name="AS_NET" val="4.0.30319.42000"/>
  <p:tag name="AS_OS" val="Microsoft Windows NT 10.0.17134.0"/>
  <p:tag name="AS_RELEASE_DATE" val="2017.08.21"/>
  <p:tag name="AS_TITLE" val="Aspose.Slides for .NET 4.0"/>
  <p:tag name="AS_VERSION" val="17.8"/>
</p:tagLst>
</file>

<file path=ppt/theme/theme1.xml><?xml version="1.0" encoding="utf-8"?>
<a:theme xmlns:r="http://schemas.openxmlformats.org/officeDocument/2006/relationships" xmlns:a="http://schemas.openxmlformats.org/drawingml/2006/main" name="Parker Poe Blue">
  <a:themeElements>
    <a:clrScheme name="Custom 1">
      <a:dk1>
        <a:srgbClr val="595959"/>
      </a:dk1>
      <a:lt1>
        <a:sysClr val="window" lastClr="FFFFFF"/>
      </a:lt1>
      <a:dk2>
        <a:srgbClr val="578270"/>
      </a:dk2>
      <a:lt2>
        <a:srgbClr val="EEECE1"/>
      </a:lt2>
      <a:accent1>
        <a:srgbClr val="003352"/>
      </a:accent1>
      <a:accent2>
        <a:srgbClr val="578270"/>
      </a:accent2>
      <a:accent3>
        <a:srgbClr val="B01C2E"/>
      </a:accent3>
      <a:accent4>
        <a:srgbClr val="82B8C9"/>
      </a:accent4>
      <a:accent5>
        <a:srgbClr val="BF5C00"/>
      </a:accent5>
      <a:accent6>
        <a:srgbClr val="77BC1F"/>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arker Poe Gray">
  <a:themeElements>
    <a:clrScheme name="Custom 1">
      <a:dk1>
        <a:srgbClr val="595959"/>
      </a:dk1>
      <a:lt1>
        <a:sysClr val="window" lastClr="FFFFFF"/>
      </a:lt1>
      <a:dk2>
        <a:srgbClr val="578270"/>
      </a:dk2>
      <a:lt2>
        <a:srgbClr val="EEECE1"/>
      </a:lt2>
      <a:accent1>
        <a:srgbClr val="003352"/>
      </a:accent1>
      <a:accent2>
        <a:srgbClr val="578270"/>
      </a:accent2>
      <a:accent3>
        <a:srgbClr val="B01C2E"/>
      </a:accent3>
      <a:accent4>
        <a:srgbClr val="82B8C9"/>
      </a:accent4>
      <a:accent5>
        <a:srgbClr val="BF5C00"/>
      </a:accent5>
      <a:accent6>
        <a:srgbClr val="77BC1F"/>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Parker Poe Green">
  <a:themeElements>
    <a:clrScheme name="Custom 1">
      <a:dk1>
        <a:srgbClr val="595959"/>
      </a:dk1>
      <a:lt1>
        <a:sysClr val="window" lastClr="FFFFFF"/>
      </a:lt1>
      <a:dk2>
        <a:srgbClr val="578270"/>
      </a:dk2>
      <a:lt2>
        <a:srgbClr val="EEECE1"/>
      </a:lt2>
      <a:accent1>
        <a:srgbClr val="003352"/>
      </a:accent1>
      <a:accent2>
        <a:srgbClr val="578270"/>
      </a:accent2>
      <a:accent3>
        <a:srgbClr val="B01C2E"/>
      </a:accent3>
      <a:accent4>
        <a:srgbClr val="82B8C9"/>
      </a:accent4>
      <a:accent5>
        <a:srgbClr val="BF5C00"/>
      </a:accent5>
      <a:accent6>
        <a:srgbClr val="77BC1F"/>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Parker Poe White/Gray">
  <a:themeElements>
    <a:clrScheme name="Custom 1">
      <a:dk1>
        <a:srgbClr val="595959"/>
      </a:dk1>
      <a:lt1>
        <a:sysClr val="window" lastClr="FFFFFF"/>
      </a:lt1>
      <a:dk2>
        <a:srgbClr val="578270"/>
      </a:dk2>
      <a:lt2>
        <a:srgbClr val="EEECE1"/>
      </a:lt2>
      <a:accent1>
        <a:srgbClr val="003352"/>
      </a:accent1>
      <a:accent2>
        <a:srgbClr val="578270"/>
      </a:accent2>
      <a:accent3>
        <a:srgbClr val="B01C2E"/>
      </a:accent3>
      <a:accent4>
        <a:srgbClr val="82B8C9"/>
      </a:accent4>
      <a:accent5>
        <a:srgbClr val="BF5C00"/>
      </a:accent5>
      <a:accent6>
        <a:srgbClr val="77BC1F"/>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Parker Poe White/Lime">
  <a:themeElements>
    <a:clrScheme name="Custom 1">
      <a:dk1>
        <a:srgbClr val="595959"/>
      </a:dk1>
      <a:lt1>
        <a:sysClr val="window" lastClr="FFFFFF"/>
      </a:lt1>
      <a:dk2>
        <a:srgbClr val="578270"/>
      </a:dk2>
      <a:lt2>
        <a:srgbClr val="EEECE1"/>
      </a:lt2>
      <a:accent1>
        <a:srgbClr val="003352"/>
      </a:accent1>
      <a:accent2>
        <a:srgbClr val="578270"/>
      </a:accent2>
      <a:accent3>
        <a:srgbClr val="B01C2E"/>
      </a:accent3>
      <a:accent4>
        <a:srgbClr val="82B8C9"/>
      </a:accent4>
      <a:accent5>
        <a:srgbClr val="BF5C00"/>
      </a:accent5>
      <a:accent6>
        <a:srgbClr val="77BC1F"/>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Parker Poe White/Blue">
  <a:themeElements>
    <a:clrScheme name="Custom 1">
      <a:dk1>
        <a:srgbClr val="595959"/>
      </a:dk1>
      <a:lt1>
        <a:sysClr val="window" lastClr="FFFFFF"/>
      </a:lt1>
      <a:dk2>
        <a:srgbClr val="578270"/>
      </a:dk2>
      <a:lt2>
        <a:srgbClr val="EEECE1"/>
      </a:lt2>
      <a:accent1>
        <a:srgbClr val="003352"/>
      </a:accent1>
      <a:accent2>
        <a:srgbClr val="578270"/>
      </a:accent2>
      <a:accent3>
        <a:srgbClr val="B01C2E"/>
      </a:accent3>
      <a:accent4>
        <a:srgbClr val="82B8C9"/>
      </a:accent4>
      <a:accent5>
        <a:srgbClr val="BF5C00"/>
      </a:accent5>
      <a:accent6>
        <a:srgbClr val="77BC1F"/>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Parker Poe White/Orange">
  <a:themeElements>
    <a:clrScheme name="Custom 1">
      <a:dk1>
        <a:srgbClr val="595959"/>
      </a:dk1>
      <a:lt1>
        <a:sysClr val="window" lastClr="FFFFFF"/>
      </a:lt1>
      <a:dk2>
        <a:srgbClr val="578270"/>
      </a:dk2>
      <a:lt2>
        <a:srgbClr val="EEECE1"/>
      </a:lt2>
      <a:accent1>
        <a:srgbClr val="003352"/>
      </a:accent1>
      <a:accent2>
        <a:srgbClr val="578270"/>
      </a:accent2>
      <a:accent3>
        <a:srgbClr val="B01C2E"/>
      </a:accent3>
      <a:accent4>
        <a:srgbClr val="82B8C9"/>
      </a:accent4>
      <a:accent5>
        <a:srgbClr val="BF5C00"/>
      </a:accent5>
      <a:accent6>
        <a:srgbClr val="77BC1F"/>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Parker Poe White/Light Blue">
  <a:themeElements>
    <a:clrScheme name="Custom 1">
      <a:dk1>
        <a:srgbClr val="595959"/>
      </a:dk1>
      <a:lt1>
        <a:sysClr val="window" lastClr="FFFFFF"/>
      </a:lt1>
      <a:dk2>
        <a:srgbClr val="578270"/>
      </a:dk2>
      <a:lt2>
        <a:srgbClr val="EEECE1"/>
      </a:lt2>
      <a:accent1>
        <a:srgbClr val="003352"/>
      </a:accent1>
      <a:accent2>
        <a:srgbClr val="578270"/>
      </a:accent2>
      <a:accent3>
        <a:srgbClr val="B01C2E"/>
      </a:accent3>
      <a:accent4>
        <a:srgbClr val="82B8C9"/>
      </a:accent4>
      <a:accent5>
        <a:srgbClr val="BF5C00"/>
      </a:accent5>
      <a:accent6>
        <a:srgbClr val="77BC1F"/>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Parker Poe White/White">
  <a:themeElements>
    <a:clrScheme name="Custom 1">
      <a:dk1>
        <a:srgbClr val="595959"/>
      </a:dk1>
      <a:lt1>
        <a:sysClr val="window" lastClr="FFFFFF"/>
      </a:lt1>
      <a:dk2>
        <a:srgbClr val="578270"/>
      </a:dk2>
      <a:lt2>
        <a:srgbClr val="EEECE1"/>
      </a:lt2>
      <a:accent1>
        <a:srgbClr val="003352"/>
      </a:accent1>
      <a:accent2>
        <a:srgbClr val="578270"/>
      </a:accent2>
      <a:accent3>
        <a:srgbClr val="B01C2E"/>
      </a:accent3>
      <a:accent4>
        <a:srgbClr val="82B8C9"/>
      </a:accent4>
      <a:accent5>
        <a:srgbClr val="BF5C00"/>
      </a:accent5>
      <a:accent6>
        <a:srgbClr val="77BC1F"/>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17.0800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