
<file path=[Content_Types].xml><?xml version="1.0" encoding="utf-8"?>
<Types xmlns="http://schemas.openxmlformats.org/package/2006/content-types">
  <Default Extension="jpeg" ContentType="image/jpeg"/>
  <Default Extension="rels" ContentType="application/vnd.openxmlformats-package.relationships+xml"/>
  <Default Extension="png" ContentType="image/png"/>
  <Override PartName="/customXml/item1.xml" ContentType="application/xml"/>
  <Override PartName="/customXml/item2.xml" ContentType="application/xml"/>
  <Override PartName="/customXml/item3.xml" ContentType="application/xml"/>
  <Override PartName="/customXml/item4.xml" ContentType="application/xml"/>
  <Override PartName="/customXml/item5.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Generated by Aspose.Slides for .NET 8.4.2.0-->
<p:presentation xmlns:a="http://schemas.openxmlformats.org/drawingml/2006/main" xmlns:r="http://schemas.openxmlformats.org/officeDocument/2006/relationships" xmlns:p="http://schemas.openxmlformats.org/presentationml/2006/main" saveSubsetFonts="1" autoCompressPictures="0">
  <p:sldMasterIdLst>
    <p:sldMasterId r:id="rId6" id="2147483766"/>
    <p:sldMasterId r:id="rId7" id="2147483768"/>
    <p:sldMasterId r:id="rId8" id="2147483771"/>
    <p:sldMasterId r:id="rId9" id="2147483770"/>
    <p:sldMasterId r:id="rId10" id="2147483683"/>
    <p:sldMasterId r:id="rId11" id="2147483780"/>
    <p:sldMasterId r:id="rId12" id="2147483769"/>
    <p:sldMasterId r:id="rId13" id="2147483811"/>
  </p:sldMasterIdLst>
  <p:notesMasterIdLst>
    <p:notesMasterId r:id="rId30"/>
  </p:notesMasterIdLst>
  <p:handoutMasterIdLst>
    <p:handoutMasterId r:id="rId31"/>
  </p:handoutMasterIdLst>
  <p:sldIdLst>
    <p:sldId r:id="rId14" id="256"/>
    <p:sldId r:id="rId15" id="257"/>
    <p:sldId r:id="rId16" id="260"/>
    <p:sldId r:id="rId17" id="261"/>
    <p:sldId r:id="rId18" id="272"/>
    <p:sldId r:id="rId19" id="273"/>
    <p:sldId r:id="rId20" id="262"/>
    <p:sldId r:id="rId21" id="263"/>
    <p:sldId r:id="rId22" id="264"/>
    <p:sldId r:id="rId23" id="269"/>
    <p:sldId r:id="rId24" id="274"/>
    <p:sldId r:id="rId25" id="271"/>
    <p:sldId r:id="rId26" id="275"/>
    <p:sldId r:id="rId27" id="266"/>
    <p:sldId r:id="rId28" id="267"/>
    <p:sldId r:id="rId29" id="268"/>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2D200454-40CA-4A62-9FC3-DE9A4176ACB9}">
      <p15:notesGuideLst xmlns:p15="http://schemas.microsoft.com/office/powerpoint/2012/main"/>
    </p:ext>
    <p:ext uri="{521415D9-36F7-43E2-AB2F-B90AF26B5E84}">
      <p14:sectionLst xmlns:p14="http://schemas.microsoft.com/office/powerpoint/2010/main">
        <p14:section name="Section 1" id="{0CA1791A-5269-F541-BA16-04113DE7C591}">
          <p14:sldIdLst>
            <p14:sldId id="256"/>
            <p14:sldId id="257"/>
            <p14:sldId id="260"/>
            <p14:sldId id="261"/>
            <p14:sldId id="272"/>
            <p14:sldId id="273"/>
            <p14:sldId id="262"/>
            <p14:sldId id="263"/>
            <p14:sldId id="264"/>
            <p14:sldId id="269"/>
            <p14:sldId id="274"/>
            <p14:sldId id="271"/>
            <p14:sldId id="275"/>
            <p14:sldId id="266"/>
            <p14:sldId id="267"/>
            <p14:sldId id="26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p="http://schemas.openxmlformats.org/presentationml/2006/main">
  <p:cmAuthor id="1" name="Microsoft Office User" initials="MOU"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99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92" autoAdjust="0"/>
    <p:restoredTop sz="74253" autoAdjust="0"/>
  </p:normalViewPr>
  <p:slideViewPr>
    <p:cSldViewPr snapToGrid="0" snapToObjects="1">
      <p:cViewPr varScale="1">
        <p:scale>
          <a:sx n="120" d="100"/>
          <a:sy n="120" d="100"/>
        </p:scale>
        <p:origin x="4338" y="13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2672" y="184"/>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Master" Target="slideMasters/slideMaster5.xml" /><Relationship Id="rId11" Type="http://schemas.openxmlformats.org/officeDocument/2006/relationships/slideMaster" Target="slideMasters/slideMaster6.xml" /><Relationship Id="rId12" Type="http://schemas.openxmlformats.org/officeDocument/2006/relationships/slideMaster" Target="slideMasters/slideMaster7.xml" /><Relationship Id="rId13" Type="http://schemas.openxmlformats.org/officeDocument/2006/relationships/slideMaster" Target="slideMasters/slideMaster8.xml" /><Relationship Id="rId14" Type="http://schemas.openxmlformats.org/officeDocument/2006/relationships/slide" Target="slides/slide1.xml" /><Relationship Id="rId15" Type="http://schemas.openxmlformats.org/officeDocument/2006/relationships/slide" Target="slides/slide2.xml" /><Relationship Id="rId16" Type="http://schemas.openxmlformats.org/officeDocument/2006/relationships/slide" Target="slides/slide3.xml" /><Relationship Id="rId17" Type="http://schemas.openxmlformats.org/officeDocument/2006/relationships/slide" Target="slides/slide4.xml" /><Relationship Id="rId18" Type="http://schemas.openxmlformats.org/officeDocument/2006/relationships/slide" Target="slides/slide5.xml" /><Relationship Id="rId19" Type="http://schemas.openxmlformats.org/officeDocument/2006/relationships/slide" Target="slides/slide6.xml" /><Relationship Id="rId2" Type="http://schemas.openxmlformats.org/officeDocument/2006/relationships/customXml" Target="../customXml/item2.xml" /><Relationship Id="rId20" Type="http://schemas.openxmlformats.org/officeDocument/2006/relationships/slide" Target="slides/slide7.xml" /><Relationship Id="rId21" Type="http://schemas.openxmlformats.org/officeDocument/2006/relationships/slide" Target="slides/slide8.xml" /><Relationship Id="rId22" Type="http://schemas.openxmlformats.org/officeDocument/2006/relationships/slide" Target="slides/slide9.xml" /><Relationship Id="rId23" Type="http://schemas.openxmlformats.org/officeDocument/2006/relationships/slide" Target="slides/slide10.xml" /><Relationship Id="rId24" Type="http://schemas.openxmlformats.org/officeDocument/2006/relationships/slide" Target="slides/slide11.xml" /><Relationship Id="rId25" Type="http://schemas.openxmlformats.org/officeDocument/2006/relationships/slide" Target="slides/slide12.xml" /><Relationship Id="rId26" Type="http://schemas.openxmlformats.org/officeDocument/2006/relationships/slide" Target="slides/slide13.xml" /><Relationship Id="rId27" Type="http://schemas.openxmlformats.org/officeDocument/2006/relationships/slide" Target="slides/slide14.xml" /><Relationship Id="rId28" Type="http://schemas.openxmlformats.org/officeDocument/2006/relationships/slide" Target="slides/slide15.xml" /><Relationship Id="rId29" Type="http://schemas.openxmlformats.org/officeDocument/2006/relationships/slide" Target="slides/slide16.xml" /><Relationship Id="rId3" Type="http://schemas.openxmlformats.org/officeDocument/2006/relationships/customXml" Target="../customXml/item3.xml" /><Relationship Id="rId30" Type="http://schemas.openxmlformats.org/officeDocument/2006/relationships/notesMaster" Target="notesMasters/notesMaster1.xml" /><Relationship Id="rId31" Type="http://schemas.openxmlformats.org/officeDocument/2006/relationships/handoutMaster" Target="handoutMasters/handoutMaster1.xml" /><Relationship Id="rId32" Type="http://schemas.openxmlformats.org/officeDocument/2006/relationships/tags" Target="tags/tag1.xml" /><Relationship Id="rId33" Type="http://schemas.openxmlformats.org/officeDocument/2006/relationships/commentAuthors" Target="commentAuthors.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heme" Target="theme/theme3.xml" /><Relationship Id="rId37" Type="http://schemas.openxmlformats.org/officeDocument/2006/relationships/tableStyles" Target="tableStyles.xml" /><Relationship Id="rId4" Type="http://schemas.openxmlformats.org/officeDocument/2006/relationships/customXml" Target="../customXml/item4.xml" /><Relationship Id="rId5" Type="http://schemas.openxmlformats.org/officeDocument/2006/relationships/customXml" Target="../customXml/item5.xml" /><Relationship Id="rId6" Type="http://schemas.openxmlformats.org/officeDocument/2006/relationships/slideMaster" Target="slideMasters/slideMaster1.xml" /><Relationship Id="rId7" Type="http://schemas.openxmlformats.org/officeDocument/2006/relationships/slideMaster" Target="slideMasters/slideMaster2.xml" /><Relationship Id="rId8" Type="http://schemas.openxmlformats.org/officeDocument/2006/relationships/slideMaster" Target="slideMasters/slideMaster3.xml" /><Relationship Id="rId9" Type="http://schemas.openxmlformats.org/officeDocument/2006/relationships/slideMaster" Target="slideMasters/slideMaster4.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7.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F6B3EC-AF1F-2F42-B624-473496D22F90}"/>
              </a:ext>
            </a:extLst>
          </p:cNvPr>
          <p:cNvSpPr>
            <a:spLocks noGrp="1"/>
          </p:cNvSpPr>
          <p:nvPr>
            <p:ph type="hdr" sz="quarter"/>
          </p:nvPr>
        </p:nvSpPr>
        <p:spPr>
          <a:xfrm>
            <a:off x="0" y="0"/>
            <a:ext cx="2971800" cy="458788"/>
          </a:xfrm>
          <a:prstGeom prst="rect"/>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2765C62-0FAB-F341-916C-E63EF1587E0C}"/>
              </a:ext>
            </a:extLst>
          </p:cNvPr>
          <p:cNvSpPr>
            <a:spLocks noGrp="1"/>
          </p:cNvSpPr>
          <p:nvPr>
            <p:ph type="dt" sz="quarter" idx="1"/>
          </p:nvPr>
        </p:nvSpPr>
        <p:spPr>
          <a:xfrm>
            <a:off x="3884613" y="0"/>
            <a:ext cx="2971800" cy="458788"/>
          </a:xfrm>
          <a:prstGeom prst="rect"/>
        </p:spPr>
        <p:txBody>
          <a:bodyPr vert="horz" lIns="91440" tIns="45720" rIns="91440" bIns="45720" rtlCol="0"/>
          <a:lstStyle>
            <a:lvl1pPr algn="r">
              <a:defRPr sz="1200"/>
            </a:lvl1pPr>
          </a:lstStyle>
          <a:p>
            <a:fld id="{432140A1-98F2-014D-A607-D496AB6B6183}" type="datetimeFigureOut">
              <a:rPr lang="en-US" smtClean="0"/>
              <a:t>2/16/2022</a:t>
            </a:fld>
            <a:endParaRPr lang="en-US"/>
          </a:p>
        </p:txBody>
      </p:sp>
      <p:sp>
        <p:nvSpPr>
          <p:cNvPr id="4" name="Footer Placeholder 3">
            <a:extLst>
              <a:ext uri="{FF2B5EF4-FFF2-40B4-BE49-F238E27FC236}">
                <a16:creationId xmlns:a16="http://schemas.microsoft.com/office/drawing/2014/main" id="{C63CF32E-1FB1-914C-AB3A-64916CE0B706}"/>
              </a:ext>
            </a:extLst>
          </p:cNvPr>
          <p:cNvSpPr>
            <a:spLocks noGrp="1"/>
          </p:cNvSpPr>
          <p:nvPr>
            <p:ph type="ftr" sz="quarter" idx="2"/>
          </p:nvPr>
        </p:nvSpPr>
        <p:spPr>
          <a:xfrm>
            <a:off x="0" y="8685213"/>
            <a:ext cx="2971800" cy="458787"/>
          </a:xfrm>
          <a:prstGeom prst="rect"/>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7516FC4-7169-7D44-B8D9-7EF530B7491D}"/>
              </a:ext>
            </a:extLst>
          </p:cNvPr>
          <p:cNvSpPr>
            <a:spLocks noGrp="1"/>
          </p:cNvSpPr>
          <p:nvPr>
            <p:ph type="sldNum" sz="quarter" idx="3"/>
          </p:nvPr>
        </p:nvSpPr>
        <p:spPr>
          <a:xfrm>
            <a:off x="3884613" y="8685213"/>
            <a:ext cx="2971800" cy="458787"/>
          </a:xfrm>
          <a:prstGeom prst="rect"/>
        </p:spPr>
        <p:txBody>
          <a:bodyPr vert="horz" lIns="91440" tIns="45720" rIns="91440" bIns="45720" rtlCol="0" anchor="b"/>
          <a:lstStyle>
            <a:lvl1pPr algn="r">
              <a:defRPr sz="1200"/>
            </a:lvl1pPr>
          </a:lstStyle>
          <a:p>
            <a:fld id="{65E86844-1D55-604B-95BD-614120F82607}" type="slidenum">
              <a:rPr lang="en-US" smtClean="0"/>
              <a:t>‹#›</a:t>
            </a:fld>
            <a:endParaRPr lang="en-US"/>
          </a:p>
        </p:txBody>
      </p:sp>
    </p:spTree>
    <p:extLst>
      <p:ext uri="{BB962C8B-B14F-4D97-AF65-F5344CB8AC3E}">
        <p14:creationId xmlns:p14="http://schemas.microsoft.com/office/powerpoint/2010/main" val="1867244609"/>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8.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p:spPr>
        <p:txBody>
          <a:bodyPr vert="horz" lIns="91440" tIns="45720" rIns="91440" bIns="45720" rtlCol="0"/>
          <a:lstStyle>
            <a:lvl1pPr algn="r">
              <a:defRPr sz="1200"/>
            </a:lvl1pPr>
          </a:lstStyle>
          <a:p>
            <a:fld id="{8AE5CEFB-6EF2-6D47-BF56-B4AADBDE9456}" type="datetimeFigureOut">
              <a:rPr lang="en-US" smtClean="0"/>
              <a:t>2/16/2022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p:spPr>
        <p:txBody>
          <a:bodyPr vert="horz" lIns="91440" tIns="45720" rIns="91440" bIns="45720" rtlCol="0"/>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6" name="Footer Placeholder 5"/>
          <p:cNvSpPr>
            <a:spLocks noGrp="1"/>
          </p:cNvSpPr>
          <p:nvPr>
            <p:ph type="ftr" sz="quarter" idx="4"/>
          </p:nvPr>
        </p:nvSpPr>
        <p:spPr>
          <a:xfrm>
            <a:off x="0" y="8685213"/>
            <a:ext cx="2971800" cy="458787"/>
          </a:xfrm>
          <a:prstGeom prst="rect"/>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p:spPr>
        <p:txBody>
          <a:bodyPr vert="horz" lIns="91440" tIns="45720" rIns="91440" bIns="45720" rtlCol="0" anchor="b"/>
          <a:lstStyle>
            <a:lvl1pPr algn="r">
              <a:defRPr sz="1200"/>
            </a:lvl1pPr>
          </a:lstStyle>
          <a:p>
            <a:fld id="{A42B867A-D087-4E46-9ACD-6EF17C130AEC}" type="slidenum">
              <a:rPr lang="en-US" smtClean="0"/>
              <a:t>‹#›</a:t>
            </a:fld>
            <a:endParaRPr lang="en-US"/>
          </a:p>
        </p:txBody>
      </p:sp>
    </p:spTree>
    <p:extLst>
      <p:ext uri="{BB962C8B-B14F-4D97-AF65-F5344CB8AC3E}">
        <p14:creationId xmlns:p14="http://schemas.microsoft.com/office/powerpoint/2010/main" val="1479793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A42B867A-D087-4E46-9ACD-6EF17C130AEC}" type="slidenum">
              <a:rPr lang="en-US" smtClean="0"/>
              <a:t>1</a:t>
            </a:fld>
            <a:endParaRPr lang="en-US"/>
          </a:p>
        </p:txBody>
      </p:sp>
    </p:spTree>
    <p:extLst>
      <p:ext uri="{BB962C8B-B14F-4D97-AF65-F5344CB8AC3E}">
        <p14:creationId xmlns:p14="http://schemas.microsoft.com/office/powerpoint/2010/main" val="838730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A42B867A-D087-4E46-9ACD-6EF17C130AEC}" type="slidenum">
              <a:rPr lang="en-US" smtClean="0"/>
              <a:t>2</a:t>
            </a:fld>
            <a:endParaRPr lang="en-US"/>
          </a:p>
        </p:txBody>
      </p:sp>
    </p:spTree>
    <p:extLst>
      <p:ext uri="{BB962C8B-B14F-4D97-AF65-F5344CB8AC3E}">
        <p14:creationId xmlns:p14="http://schemas.microsoft.com/office/powerpoint/2010/main" val="3877415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A42B867A-D087-4E46-9ACD-6EF17C130AEC}" type="slidenum">
              <a:rPr lang="en-US" smtClean="0"/>
              <a:t>3</a:t>
            </a:fld>
            <a:endParaRPr lang="en-US"/>
          </a:p>
        </p:txBody>
      </p:sp>
    </p:spTree>
    <p:extLst>
      <p:ext uri="{BB962C8B-B14F-4D97-AF65-F5344CB8AC3E}">
        <p14:creationId xmlns:p14="http://schemas.microsoft.com/office/powerpoint/2010/main" val="2496881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A42B867A-D087-4E46-9ACD-6EF17C130AEC}" type="slidenum">
              <a:rPr lang="en-US" smtClean="0"/>
              <a:t>4</a:t>
            </a:fld>
            <a:endParaRPr lang="en-US"/>
          </a:p>
        </p:txBody>
      </p:sp>
    </p:spTree>
    <p:extLst>
      <p:ext uri="{BB962C8B-B14F-4D97-AF65-F5344CB8AC3E}">
        <p14:creationId xmlns:p14="http://schemas.microsoft.com/office/powerpoint/2010/main" val="3649539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A42B867A-D087-4E46-9ACD-6EF17C130AEC}" type="slidenum">
              <a:rPr lang="en-US" smtClean="0"/>
              <a:t>5</a:t>
            </a:fld>
            <a:endParaRPr lang="en-US"/>
          </a:p>
        </p:txBody>
      </p:sp>
    </p:spTree>
    <p:extLst>
      <p:ext uri="{BB962C8B-B14F-4D97-AF65-F5344CB8AC3E}">
        <p14:creationId xmlns:p14="http://schemas.microsoft.com/office/powerpoint/2010/main" val="3133405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A42B867A-D087-4E46-9ACD-6EF17C130AEC}" type="slidenum">
              <a:rPr lang="en-US" smtClean="0"/>
              <a:t>6</a:t>
            </a:fld>
            <a:endParaRPr lang="en-US"/>
          </a:p>
        </p:txBody>
      </p:sp>
    </p:spTree>
    <p:extLst>
      <p:ext uri="{BB962C8B-B14F-4D97-AF65-F5344CB8AC3E}">
        <p14:creationId xmlns:p14="http://schemas.microsoft.com/office/powerpoint/2010/main" val="3897548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A42B867A-D087-4E46-9ACD-6EF17C130AEC}" type="slidenum">
              <a:rPr lang="en-US" smtClean="0"/>
              <a:t>7</a:t>
            </a:fld>
            <a:endParaRPr lang="en-US"/>
          </a:p>
        </p:txBody>
      </p:sp>
    </p:spTree>
    <p:extLst>
      <p:ext uri="{BB962C8B-B14F-4D97-AF65-F5344CB8AC3E}">
        <p14:creationId xmlns:p14="http://schemas.microsoft.com/office/powerpoint/2010/main" val="2898585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A42B867A-D087-4E46-9ACD-6EF17C130AEC}" type="slidenum">
              <a:rPr lang="en-US" smtClean="0"/>
              <a:t>8</a:t>
            </a:fld>
            <a:endParaRPr lang="en-US"/>
          </a:p>
        </p:txBody>
      </p:sp>
    </p:spTree>
    <p:extLst>
      <p:ext uri="{BB962C8B-B14F-4D97-AF65-F5344CB8AC3E}">
        <p14:creationId xmlns:p14="http://schemas.microsoft.com/office/powerpoint/2010/main" val="355906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A42B867A-D087-4E46-9ACD-6EF17C130AEC}" type="slidenum">
              <a:rPr lang="en-US" smtClean="0"/>
              <a:t>9</a:t>
            </a:fld>
            <a:endParaRPr lang="en-US"/>
          </a:p>
        </p:txBody>
      </p:sp>
    </p:spTree>
    <p:extLst>
      <p:ext uri="{BB962C8B-B14F-4D97-AF65-F5344CB8AC3E}">
        <p14:creationId xmlns:p14="http://schemas.microsoft.com/office/powerpoint/2010/main" val="2168390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A42B867A-D087-4E46-9ACD-6EF17C130AEC}" type="slidenum">
              <a:rPr lang="en-US" smtClean="0"/>
              <a:t>10</a:t>
            </a:fld>
            <a:endParaRPr lang="en-US"/>
          </a:p>
        </p:txBody>
      </p:sp>
    </p:spTree>
    <p:extLst>
      <p:ext uri="{BB962C8B-B14F-4D97-AF65-F5344CB8AC3E}">
        <p14:creationId xmlns:p14="http://schemas.microsoft.com/office/powerpoint/2010/main" val="4073320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A42B867A-D087-4E46-9ACD-6EF17C130AEC}" type="slidenum">
              <a:rPr lang="en-US" smtClean="0"/>
              <a:t>11</a:t>
            </a:fld>
            <a:endParaRPr lang="en-US"/>
          </a:p>
        </p:txBody>
      </p:sp>
    </p:spTree>
    <p:extLst>
      <p:ext uri="{BB962C8B-B14F-4D97-AF65-F5344CB8AC3E}">
        <p14:creationId xmlns:p14="http://schemas.microsoft.com/office/powerpoint/2010/main" val="1082151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A42B867A-D087-4E46-9ACD-6EF17C130AEC}" type="slidenum">
              <a:rPr lang="en-US" smtClean="0"/>
              <a:t>12</a:t>
            </a:fld>
            <a:endParaRPr lang="en-US"/>
          </a:p>
        </p:txBody>
      </p:sp>
    </p:spTree>
    <p:extLst>
      <p:ext uri="{BB962C8B-B14F-4D97-AF65-F5344CB8AC3E}">
        <p14:creationId xmlns:p14="http://schemas.microsoft.com/office/powerpoint/2010/main" val="933802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A42B867A-D087-4E46-9ACD-6EF17C130AEC}" type="slidenum">
              <a:rPr lang="en-US" smtClean="0"/>
              <a:t>13</a:t>
            </a:fld>
            <a:endParaRPr lang="en-US"/>
          </a:p>
        </p:txBody>
      </p:sp>
    </p:spTree>
    <p:extLst>
      <p:ext uri="{BB962C8B-B14F-4D97-AF65-F5344CB8AC3E}">
        <p14:creationId xmlns:p14="http://schemas.microsoft.com/office/powerpoint/2010/main" val="1519317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A42B867A-D087-4E46-9ACD-6EF17C130AEC}" type="slidenum">
              <a:rPr lang="en-US" smtClean="0"/>
              <a:t>14</a:t>
            </a:fld>
            <a:endParaRPr lang="en-US"/>
          </a:p>
        </p:txBody>
      </p:sp>
    </p:spTree>
    <p:extLst>
      <p:ext uri="{BB962C8B-B14F-4D97-AF65-F5344CB8AC3E}">
        <p14:creationId xmlns:p14="http://schemas.microsoft.com/office/powerpoint/2010/main" val="1475920601"/>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image" Target="../media/image2.jpeg" /><Relationship Id="rId4" Type="http://schemas.openxmlformats.org/officeDocument/2006/relationships/image" Target="../media/image3.jpeg" /><Relationship Id="rId5" Type="http://schemas.openxmlformats.org/officeDocument/2006/relationships/image" Target="../media/image4.jpeg" /><Relationship Id="rId6" Type="http://schemas.openxmlformats.org/officeDocument/2006/relationships/image" Target="../media/image5.png" /><Relationship Id="rId7" Type="http://schemas.openxmlformats.org/officeDocument/2006/relationships/image" Target="../media/image6.png"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3.xml" /><Relationship Id="rId2" Type="http://schemas.openxmlformats.org/officeDocument/2006/relationships/image" Target="../media/image7.png" /><Relationship Id="rId3" Type="http://schemas.openxmlformats.org/officeDocument/2006/relationships/image" Target="../media/image8.png"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3.xml" /><Relationship Id="rId2" Type="http://schemas.openxmlformats.org/officeDocument/2006/relationships/image" Target="../media/image9.png" /><Relationship Id="rId3" Type="http://schemas.openxmlformats.org/officeDocument/2006/relationships/image" Target="../media/image8.png"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0.jpeg" /><Relationship Id="rId3" Type="http://schemas.openxmlformats.org/officeDocument/2006/relationships/image" Target="../media/image11.jpeg" /><Relationship Id="rId4" Type="http://schemas.openxmlformats.org/officeDocument/2006/relationships/image" Target="../media/image12.png" /><Relationship Id="rId5" Type="http://schemas.openxmlformats.org/officeDocument/2006/relationships/image" Target="../media/image13.png" /><Relationship Id="rId6" Type="http://schemas.openxmlformats.org/officeDocument/2006/relationships/image" Target="../media/image14.jpeg" /><Relationship Id="rId7" Type="http://schemas.openxmlformats.org/officeDocument/2006/relationships/image" Target="../media/image1.png"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5.xml" /><Relationship Id="rId2" Type="http://schemas.openxmlformats.org/officeDocument/2006/relationships/image" Target="../media/image15.png"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6.jpeg" /><Relationship Id="rId3" Type="http://schemas.openxmlformats.org/officeDocument/2006/relationships/image" Target="../media/image5.png" /><Relationship Id="rId4" Type="http://schemas.openxmlformats.org/officeDocument/2006/relationships/image" Target="../media/image17.png" /><Relationship Id="rId5" Type="http://schemas.openxmlformats.org/officeDocument/2006/relationships/image" Target="../media/image18.jpeg" /><Relationship Id="rId6" Type="http://schemas.openxmlformats.org/officeDocument/2006/relationships/image" Target="../media/image19.jpeg" /><Relationship Id="rId7" Type="http://schemas.openxmlformats.org/officeDocument/2006/relationships/image" Target="../media/image20.jpeg" /><Relationship Id="rId8" Type="http://schemas.openxmlformats.org/officeDocument/2006/relationships/image" Target="../media/image1.png"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5.xml" /><Relationship Id="rId2" Type="http://schemas.openxmlformats.org/officeDocument/2006/relationships/image" Target="../media/image15.png"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5.xml" /><Relationship Id="rId2" Type="http://schemas.openxmlformats.org/officeDocument/2006/relationships/image" Target="../media/image15.png"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6.xml" /><Relationship Id="rId2" Type="http://schemas.openxmlformats.org/officeDocument/2006/relationships/image" Target="../media/image21.png"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6.xml" /><Relationship Id="rId2" Type="http://schemas.openxmlformats.org/officeDocument/2006/relationships/image" Target="../media/image22.png"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7.xml" /><Relationship Id="rId2" Type="http://schemas.openxmlformats.org/officeDocument/2006/relationships/image" Target="../media/image23.png" /><Relationship Id="rId3" Type="http://schemas.openxmlformats.org/officeDocument/2006/relationships/image" Target="../media/image24.png" /><Relationship Id="rId4" Type="http://schemas.openxmlformats.org/officeDocument/2006/relationships/image" Target="../media/image25.png" /><Relationship Id="rId5" Type="http://schemas.openxmlformats.org/officeDocument/2006/relationships/image" Target="../media/image26.png"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7.xml" /><Relationship Id="rId2" Type="http://schemas.openxmlformats.org/officeDocument/2006/relationships/image" Target="../media/image27.png" /><Relationship Id="rId3" Type="http://schemas.openxmlformats.org/officeDocument/2006/relationships/image" Target="../media/image25.png" /><Relationship Id="rId4" Type="http://schemas.openxmlformats.org/officeDocument/2006/relationships/image" Target="../media/image23.png" /><Relationship Id="rId5" Type="http://schemas.openxmlformats.org/officeDocument/2006/relationships/image" Target="../media/image26.png"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7.xml" /><Relationship Id="rId2" Type="http://schemas.openxmlformats.org/officeDocument/2006/relationships/image" Target="../media/image27.png" /><Relationship Id="rId3" Type="http://schemas.openxmlformats.org/officeDocument/2006/relationships/image" Target="../media/image25.png" /><Relationship Id="rId4" Type="http://schemas.openxmlformats.org/officeDocument/2006/relationships/image" Target="../media/image23.png" /><Relationship Id="rId5" Type="http://schemas.openxmlformats.org/officeDocument/2006/relationships/image" Target="../media/image26.png"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7.xml" /><Relationship Id="rId2" Type="http://schemas.openxmlformats.org/officeDocument/2006/relationships/image" Target="../media/image27.png" /><Relationship Id="rId3" Type="http://schemas.openxmlformats.org/officeDocument/2006/relationships/image" Target="../media/image25.png" /><Relationship Id="rId4" Type="http://schemas.openxmlformats.org/officeDocument/2006/relationships/image" Target="../media/image23.png" /><Relationship Id="rId5" Type="http://schemas.openxmlformats.org/officeDocument/2006/relationships/image" Target="../media/image26.png"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7.xml" /><Relationship Id="rId2" Type="http://schemas.openxmlformats.org/officeDocument/2006/relationships/image" Target="../media/image28.png" /><Relationship Id="rId3" Type="http://schemas.openxmlformats.org/officeDocument/2006/relationships/image" Target="../media/image23.png" /><Relationship Id="rId4" Type="http://schemas.openxmlformats.org/officeDocument/2006/relationships/image" Target="../media/image25.png" /><Relationship Id="rId5" Type="http://schemas.openxmlformats.org/officeDocument/2006/relationships/image" Target="../media/image26.png"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7.xml" /><Relationship Id="rId2" Type="http://schemas.openxmlformats.org/officeDocument/2006/relationships/image" Target="../media/image29.png" /><Relationship Id="rId3" Type="http://schemas.openxmlformats.org/officeDocument/2006/relationships/image" Target="../media/image25.png" /><Relationship Id="rId4" Type="http://schemas.openxmlformats.org/officeDocument/2006/relationships/image" Target="../media/image23.png" /><Relationship Id="rId5" Type="http://schemas.openxmlformats.org/officeDocument/2006/relationships/image" Target="../media/image26.png"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30.jpeg" /><Relationship Id="rId3" Type="http://schemas.openxmlformats.org/officeDocument/2006/relationships/image" Target="../media/image31.jpeg" /><Relationship Id="rId4" Type="http://schemas.openxmlformats.org/officeDocument/2006/relationships/image" Target="../media/image32.png" /><Relationship Id="rId5" Type="http://schemas.openxmlformats.org/officeDocument/2006/relationships/image" Target="../media/image33.jpeg" /><Relationship Id="rId6" Type="http://schemas.openxmlformats.org/officeDocument/2006/relationships/image" Target="../media/image6.png" /><Relationship Id="rId7" Type="http://schemas.openxmlformats.org/officeDocument/2006/relationships/image" Target="../media/image1.png"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34.jpeg" /><Relationship Id="rId3" Type="http://schemas.openxmlformats.org/officeDocument/2006/relationships/image" Target="../media/image1.png" /><Relationship Id="rId4" Type="http://schemas.openxmlformats.org/officeDocument/2006/relationships/image" Target="../media/image6.png" /><Relationship Id="rId5" Type="http://schemas.openxmlformats.org/officeDocument/2006/relationships/image" Target="../media/image32.png" /><Relationship Id="rId6" Type="http://schemas.openxmlformats.org/officeDocument/2006/relationships/image" Target="../media/image35.jpeg"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36.jpeg" /><Relationship Id="rId3" Type="http://schemas.openxmlformats.org/officeDocument/2006/relationships/image" Target="../media/image1.png" /><Relationship Id="rId4" Type="http://schemas.openxmlformats.org/officeDocument/2006/relationships/image" Target="../media/image6.png" /><Relationship Id="rId5" Type="http://schemas.openxmlformats.org/officeDocument/2006/relationships/image" Target="../media/image32.png" /><Relationship Id="rId6" Type="http://schemas.openxmlformats.org/officeDocument/2006/relationships/image" Target="../media/image37.png"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939501D-7969-8047-9DDD-0ADC474535AF}"/>
              </a:ext>
            </a:extLst>
          </p:cNvPr>
          <p:cNvSpPr/>
          <p:nvPr userDrawn="1"/>
        </p:nvSpPr>
        <p:spPr>
          <a:xfrm>
            <a:off x="-2" y="6303634"/>
            <a:ext cx="12192002" cy="554366"/>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2393D348-AFD1-4444-A602-208E87C0AEFC}"/>
              </a:ext>
            </a:extLst>
          </p:cNvPr>
          <p:cNvPicPr>
            <a:picLocks noChangeAspect="1"/>
          </p:cNvPicPr>
          <p:nvPr userDrawn="1"/>
        </p:nvPicPr>
        <p:blipFill>
          <a:blip r:embed="rId2"/>
          <a:srcRect/>
          <a:stretch>
            <a:fillRect/>
          </a:stretch>
        </p:blipFill>
        <p:spPr>
          <a:xfrm>
            <a:off x="5756786" y="6125564"/>
            <a:ext cx="1431618" cy="434825"/>
          </a:xfrm>
          <a:prstGeom prst="rect"/>
        </p:spPr>
      </p:pic>
      <p:pic>
        <p:nvPicPr>
          <p:cNvPr id="4" name="Picture 3">
            <a:extLst>
              <a:ext uri="{FF2B5EF4-FFF2-40B4-BE49-F238E27FC236}">
                <a16:creationId xmlns:a16="http://schemas.microsoft.com/office/drawing/2014/main" id="{CD2A2C90-6979-724C-85A6-2A1BA58C354D}"/>
              </a:ext>
            </a:extLst>
          </p:cNvPr>
          <p:cNvPicPr>
            <a:picLocks noChangeAspect="1"/>
          </p:cNvPicPr>
          <p:nvPr userDrawn="1"/>
        </p:nvPicPr>
        <p:blipFill>
          <a:blip r:embed="rId3"/>
          <a:srcRect/>
          <a:stretch>
            <a:fillRect/>
          </a:stretch>
        </p:blipFill>
        <p:spPr>
          <a:xfrm>
            <a:off x="1738712" y="3428204"/>
            <a:ext cx="3505573" cy="3447876"/>
          </a:xfrm>
          <a:prstGeom prst="rect"/>
        </p:spPr>
      </p:pic>
      <p:sp>
        <p:nvSpPr>
          <p:cNvPr id="26" name="Rectangle 25">
            <a:extLst>
              <a:ext uri="{FF2B5EF4-FFF2-40B4-BE49-F238E27FC236}">
                <a16:creationId xmlns:a16="http://schemas.microsoft.com/office/drawing/2014/main" id="{11EBBC70-81E0-A841-A9EC-C2EB1268BA3C}"/>
              </a:ext>
            </a:extLst>
          </p:cNvPr>
          <p:cNvSpPr/>
          <p:nvPr userDrawn="1"/>
        </p:nvSpPr>
        <p:spPr>
          <a:xfrm rot="10800000">
            <a:off x="0" y="3428204"/>
            <a:ext cx="1738712" cy="1720791"/>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050A405-6340-7946-B2C4-97F25CD4F9E1}"/>
              </a:ext>
            </a:extLst>
          </p:cNvPr>
          <p:cNvSpPr/>
          <p:nvPr userDrawn="1"/>
        </p:nvSpPr>
        <p:spPr>
          <a:xfrm rot="10800000">
            <a:off x="0" y="5143579"/>
            <a:ext cx="1738712" cy="1732500"/>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7BF8DC57-DA34-9E4B-9F2C-B945CDE1D2C4}"/>
              </a:ext>
            </a:extLst>
          </p:cNvPr>
          <p:cNvPicPr>
            <a:picLocks noChangeAspect="1"/>
          </p:cNvPicPr>
          <p:nvPr userDrawn="1"/>
        </p:nvPicPr>
        <p:blipFill>
          <a:blip r:embed="rId4"/>
          <a:srcRect/>
          <a:stretch>
            <a:fillRect/>
          </a:stretch>
        </p:blipFill>
        <p:spPr>
          <a:xfrm>
            <a:off x="3485183" y="1699552"/>
            <a:ext cx="1759102" cy="1728652"/>
          </a:xfrm>
          <a:prstGeom prst="rect"/>
        </p:spPr>
      </p:pic>
      <p:pic>
        <p:nvPicPr>
          <p:cNvPr id="10" name="Picture 9">
            <a:extLst>
              <a:ext uri="{FF2B5EF4-FFF2-40B4-BE49-F238E27FC236}">
                <a16:creationId xmlns:a16="http://schemas.microsoft.com/office/drawing/2014/main" id="{09720352-FC6B-A94E-ADA6-216E5A38DEE0}"/>
              </a:ext>
            </a:extLst>
          </p:cNvPr>
          <p:cNvPicPr>
            <a:picLocks noChangeAspect="1"/>
          </p:cNvPicPr>
          <p:nvPr userDrawn="1"/>
        </p:nvPicPr>
        <p:blipFill>
          <a:blip r:embed="rId5"/>
          <a:srcRect/>
          <a:stretch>
            <a:fillRect/>
          </a:stretch>
        </p:blipFill>
        <p:spPr>
          <a:xfrm>
            <a:off x="-3047" y="-8611"/>
            <a:ext cx="3505573" cy="3449443"/>
          </a:xfrm>
          <a:prstGeom prst="rect"/>
        </p:spPr>
      </p:pic>
      <p:sp>
        <p:nvSpPr>
          <p:cNvPr id="34" name="Rectangle 33">
            <a:extLst>
              <a:ext uri="{FF2B5EF4-FFF2-40B4-BE49-F238E27FC236}">
                <a16:creationId xmlns:a16="http://schemas.microsoft.com/office/drawing/2014/main" id="{D995F8FF-799E-FC4B-84DB-FA3F5D0BD391}"/>
              </a:ext>
            </a:extLst>
          </p:cNvPr>
          <p:cNvSpPr/>
          <p:nvPr userDrawn="1"/>
        </p:nvSpPr>
        <p:spPr>
          <a:xfrm rot="10800000">
            <a:off x="3502525" y="-8611"/>
            <a:ext cx="1741758" cy="1708162"/>
          </a:xfrm>
          <a:prstGeom prst="rect"/>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ontent Placeholder 3">
            <a:extLst>
              <a:ext uri="{FF2B5EF4-FFF2-40B4-BE49-F238E27FC236}">
                <a16:creationId xmlns:a16="http://schemas.microsoft.com/office/drawing/2014/main" id="{7BB24DAF-0C54-D44C-8132-D9C05861427C}"/>
              </a:ext>
            </a:extLst>
          </p:cNvPr>
          <p:cNvSpPr>
            <a:spLocks noGrp="1"/>
          </p:cNvSpPr>
          <p:nvPr>
            <p:ph sz="quarter" idx="10" hasCustomPrompt="1"/>
          </p:nvPr>
        </p:nvSpPr>
        <p:spPr>
          <a:xfrm>
            <a:off x="5633763" y="182483"/>
            <a:ext cx="6278837" cy="3240269"/>
          </a:xfrm>
          <a:prstGeom prst="rect"/>
        </p:spPr>
        <p:txBody>
          <a:bodyPr anchor="b">
            <a:normAutofit/>
          </a:bodyPr>
          <a:lstStyle>
            <a:lvl1pPr marL="0" indent="0" algn="l">
              <a:buNone/>
              <a:defRPr sz="4000" b="1">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1"/>
              <a:t>Presentation Title</a:t>
            </a:r>
          </a:p>
        </p:txBody>
      </p:sp>
      <p:sp>
        <p:nvSpPr>
          <p:cNvPr id="41" name="Content Placeholder 3">
            <a:extLst>
              <a:ext uri="{FF2B5EF4-FFF2-40B4-BE49-F238E27FC236}">
                <a16:creationId xmlns:a16="http://schemas.microsoft.com/office/drawing/2014/main" id="{A91BF075-0B49-144C-969A-3D6BD6842D77}"/>
              </a:ext>
            </a:extLst>
          </p:cNvPr>
          <p:cNvSpPr>
            <a:spLocks noGrp="1"/>
          </p:cNvSpPr>
          <p:nvPr>
            <p:ph sz="quarter" idx="11" hasCustomPrompt="1"/>
          </p:nvPr>
        </p:nvSpPr>
        <p:spPr>
          <a:xfrm>
            <a:off x="5626792" y="3440832"/>
            <a:ext cx="6278837" cy="1538065"/>
          </a:xfrm>
          <a:prstGeom prst="rect"/>
        </p:spPr>
        <p:txBody>
          <a:bodyPr anchor="t">
            <a:normAutofit/>
          </a:bodyPr>
          <a:lstStyle>
            <a:lvl1pPr marL="0" indent="0" algn="l">
              <a:buNone/>
              <a:defRPr sz="2800">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1"/>
              <a:t>Presentation Title</a:t>
            </a:r>
          </a:p>
        </p:txBody>
      </p:sp>
      <p:pic>
        <p:nvPicPr>
          <p:cNvPr id="8" name="Picture 7">
            <a:extLst>
              <a:ext uri="{FF2B5EF4-FFF2-40B4-BE49-F238E27FC236}">
                <a16:creationId xmlns:a16="http://schemas.microsoft.com/office/drawing/2014/main" id="{582357CC-45AC-9E48-B042-25BC372D515B}"/>
              </a:ext>
            </a:extLst>
          </p:cNvPr>
          <p:cNvPicPr>
            <a:picLocks noChangeAspect="1"/>
          </p:cNvPicPr>
          <p:nvPr userDrawn="1"/>
        </p:nvPicPr>
        <p:blipFill>
          <a:blip r:embed="rId6"/>
          <a:srcRect/>
          <a:stretch>
            <a:fillRect/>
          </a:stretch>
        </p:blipFill>
        <p:spPr>
          <a:xfrm>
            <a:off x="3694177" y="182483"/>
            <a:ext cx="1451650" cy="1677881"/>
          </a:xfrm>
          <a:prstGeom prst="rect"/>
        </p:spPr>
      </p:pic>
      <p:sp>
        <p:nvSpPr>
          <p:cNvPr id="14" name="Rectangle 13"/>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6D6B985-B464-EF48-A4EA-69CC1FB8A741}"/>
              </a:ext>
            </a:extLst>
          </p:cNvPr>
          <p:cNvPicPr>
            <a:picLocks noChangeAspect="1"/>
          </p:cNvPicPr>
          <p:nvPr userDrawn="1"/>
        </p:nvPicPr>
        <p:blipFill>
          <a:blip r:embed="rId7"/>
          <a:srcRect/>
          <a:stretch>
            <a:fillRect/>
          </a:stretch>
        </p:blipFill>
        <p:spPr>
          <a:xfrm>
            <a:off x="0" y="5313915"/>
            <a:ext cx="1536025" cy="1391827"/>
          </a:xfrm>
          <a:prstGeom prst="rect"/>
        </p:spPr>
      </p:pic>
    </p:spTree>
    <p:extLst>
      <p:ext uri="{BB962C8B-B14F-4D97-AF65-F5344CB8AC3E}">
        <p14:creationId xmlns:p14="http://schemas.microsoft.com/office/powerpoint/2010/main" val="2680414378"/>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3864">
          <p15:clr>
            <a:srgbClr val="FBAE40"/>
          </p15:clr>
        </p15:guide>
        <p15:guide id="2" pos="362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resenters - Green">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62A9A40-BEB4-7B40-997E-DC182EE3879D}"/>
              </a:ext>
            </a:extLst>
          </p:cNvPr>
          <p:cNvSpPr/>
          <p:nvPr userDrawn="1"/>
        </p:nvSpPr>
        <p:spPr>
          <a:xfrm>
            <a:off x="3048" y="3805904"/>
            <a:ext cx="12188952" cy="95537"/>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16" name="Rectangle 15">
            <a:extLst>
              <a:ext uri="{FF2B5EF4-FFF2-40B4-BE49-F238E27FC236}">
                <a16:creationId xmlns:a16="http://schemas.microsoft.com/office/drawing/2014/main" id="{2180F783-1AC5-4A42-B7DE-5BE1D346361F}"/>
              </a:ext>
            </a:extLst>
          </p:cNvPr>
          <p:cNvSpPr/>
          <p:nvPr userDrawn="1"/>
        </p:nvSpPr>
        <p:spPr>
          <a:xfrm>
            <a:off x="0" y="0"/>
            <a:ext cx="12192000" cy="6858000"/>
          </a:xfrm>
          <a:prstGeom prst="rect"/>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515B4BE-6E29-6643-8F55-F4CB1EE06AB0}"/>
              </a:ext>
            </a:extLst>
          </p:cNvPr>
          <p:cNvSpPr/>
          <p:nvPr userDrawn="1"/>
        </p:nvSpPr>
        <p:spPr>
          <a:xfrm rot="16200000">
            <a:off x="5407597" y="-5414537"/>
            <a:ext cx="1371600" cy="12192001"/>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11">
            <a:extLst>
              <a:ext uri="{FF2B5EF4-FFF2-40B4-BE49-F238E27FC236}">
                <a16:creationId xmlns:a16="http://schemas.microsoft.com/office/drawing/2014/main" id="{39E15DD0-B01B-D149-8516-E15C09C5ABDA}"/>
              </a:ext>
            </a:extLst>
          </p:cNvPr>
          <p:cNvSpPr>
            <a:spLocks noGrp="1"/>
          </p:cNvSpPr>
          <p:nvPr>
            <p:ph type="pic" sz="quarter" idx="11"/>
          </p:nvPr>
        </p:nvSpPr>
        <p:spPr>
          <a:xfrm>
            <a:off x="3503738" y="1600200"/>
            <a:ext cx="2203704" cy="2203704"/>
          </a:xfrm>
          <a:prstGeom prst="rect"/>
        </p:spPr>
        <p:txBody>
          <a:bodyPr/>
          <a:lstStyle>
            <a:lvl1pPr marL="0" indent="0">
              <a:buNone/>
              <a:defRPr sz="1600"/>
            </a:lvl1pPr>
          </a:lstStyle>
          <a:p>
            <a:endParaRPr lang="en-US"/>
          </a:p>
        </p:txBody>
      </p:sp>
      <p:sp>
        <p:nvSpPr>
          <p:cNvPr id="26" name="Text Placeholder 16">
            <a:extLst>
              <a:ext uri="{FF2B5EF4-FFF2-40B4-BE49-F238E27FC236}">
                <a16:creationId xmlns:a16="http://schemas.microsoft.com/office/drawing/2014/main" id="{A0C7D0AD-B42E-0C4C-A6C2-7745618573A9}"/>
              </a:ext>
            </a:extLst>
          </p:cNvPr>
          <p:cNvSpPr>
            <a:spLocks noGrp="1"/>
          </p:cNvSpPr>
          <p:nvPr>
            <p:ph type="body" sz="quarter" idx="14" hasCustomPrompt="1"/>
          </p:nvPr>
        </p:nvSpPr>
        <p:spPr>
          <a:xfrm>
            <a:off x="3352810"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27" name="Picture Placeholder 11">
            <a:extLst>
              <a:ext uri="{FF2B5EF4-FFF2-40B4-BE49-F238E27FC236}">
                <a16:creationId xmlns:a16="http://schemas.microsoft.com/office/drawing/2014/main" id="{16F9D255-4E8B-A844-BDAE-30671F18F16C}"/>
              </a:ext>
            </a:extLst>
          </p:cNvPr>
          <p:cNvSpPr>
            <a:spLocks noGrp="1"/>
          </p:cNvSpPr>
          <p:nvPr>
            <p:ph type="pic" sz="quarter" idx="16"/>
          </p:nvPr>
        </p:nvSpPr>
        <p:spPr>
          <a:xfrm>
            <a:off x="6475922" y="1600200"/>
            <a:ext cx="2203704" cy="2203704"/>
          </a:xfrm>
          <a:prstGeom prst="rect"/>
        </p:spPr>
        <p:txBody>
          <a:bodyPr/>
          <a:lstStyle>
            <a:lvl1pPr marL="0" indent="0">
              <a:buNone/>
              <a:defRPr sz="1600"/>
            </a:lvl1pPr>
          </a:lstStyle>
          <a:p>
            <a:endParaRPr lang="en-US"/>
          </a:p>
        </p:txBody>
      </p:sp>
      <p:sp>
        <p:nvSpPr>
          <p:cNvPr id="28" name="Text Placeholder 16">
            <a:extLst>
              <a:ext uri="{FF2B5EF4-FFF2-40B4-BE49-F238E27FC236}">
                <a16:creationId xmlns:a16="http://schemas.microsoft.com/office/drawing/2014/main" id="{B8E987C0-0094-BC46-8FE9-13A52A7B6C34}"/>
              </a:ext>
            </a:extLst>
          </p:cNvPr>
          <p:cNvSpPr>
            <a:spLocks noGrp="1"/>
          </p:cNvSpPr>
          <p:nvPr>
            <p:ph type="body" sz="quarter" idx="17" hasCustomPrompt="1"/>
          </p:nvPr>
        </p:nvSpPr>
        <p:spPr>
          <a:xfrm>
            <a:off x="6324994"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29" name="Text Placeholder 8">
            <a:extLst>
              <a:ext uri="{FF2B5EF4-FFF2-40B4-BE49-F238E27FC236}">
                <a16:creationId xmlns:a16="http://schemas.microsoft.com/office/drawing/2014/main" id="{21C7CAD7-27DF-C04F-B988-27E0D627D4F2}"/>
              </a:ext>
            </a:extLst>
          </p:cNvPr>
          <p:cNvSpPr>
            <a:spLocks noGrp="1"/>
          </p:cNvSpPr>
          <p:nvPr>
            <p:ph type="body" sz="quarter" idx="18" hasCustomPrompt="1"/>
          </p:nvPr>
        </p:nvSpPr>
        <p:spPr>
          <a:xfrm>
            <a:off x="3352398" y="4549348"/>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b="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30" name="Text Placeholder 8">
            <a:extLst>
              <a:ext uri="{FF2B5EF4-FFF2-40B4-BE49-F238E27FC236}">
                <a16:creationId xmlns:a16="http://schemas.microsoft.com/office/drawing/2014/main" id="{EE728FCC-E627-1B46-BC28-FEF1BC6A5E9D}"/>
              </a:ext>
            </a:extLst>
          </p:cNvPr>
          <p:cNvSpPr>
            <a:spLocks noGrp="1"/>
          </p:cNvSpPr>
          <p:nvPr>
            <p:ph type="body" sz="quarter" idx="19" hasCustomPrompt="1"/>
          </p:nvPr>
        </p:nvSpPr>
        <p:spPr>
          <a:xfrm>
            <a:off x="6323891" y="4549347"/>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14" name="Rectangle 13"/>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D926EBFD-D748-7C41-A6DD-ECF8B8329D3F}"/>
              </a:ext>
            </a:extLst>
          </p:cNvPr>
          <p:cNvSpPr>
            <a:spLocks noGrp="1"/>
          </p:cNvSpPr>
          <p:nvPr>
            <p:ph type="title" hasCustomPrompt="1"/>
          </p:nvPr>
        </p:nvSpPr>
        <p:spPr>
          <a:xfrm>
            <a:off x="277810" y="127322"/>
            <a:ext cx="11631171" cy="1161211"/>
          </a:xfrm>
          <a:prstGeom prst="rect"/>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1"/>
              <a:t>Click to Edit Title</a:t>
            </a:r>
          </a:p>
        </p:txBody>
      </p:sp>
    </p:spTree>
    <p:extLst>
      <p:ext uri="{BB962C8B-B14F-4D97-AF65-F5344CB8AC3E}">
        <p14:creationId xmlns:p14="http://schemas.microsoft.com/office/powerpoint/2010/main" val="3785258268"/>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1008" userDrawn="1">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Presenters - Tea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12" name="Picture Placeholder 11">
            <a:extLst>
              <a:ext uri="{FF2B5EF4-FFF2-40B4-BE49-F238E27FC236}">
                <a16:creationId xmlns:a16="http://schemas.microsoft.com/office/drawing/2014/main" id="{CD29F631-1ED9-F949-B07C-28F465852FB4}"/>
              </a:ext>
            </a:extLst>
          </p:cNvPr>
          <p:cNvSpPr>
            <a:spLocks noGrp="1"/>
          </p:cNvSpPr>
          <p:nvPr>
            <p:ph type="pic" sz="quarter" idx="11"/>
          </p:nvPr>
        </p:nvSpPr>
        <p:spPr>
          <a:xfrm>
            <a:off x="2080537" y="1600200"/>
            <a:ext cx="2203704" cy="2203704"/>
          </a:xfrm>
          <a:prstGeom prst="rect"/>
        </p:spPr>
        <p:txBody>
          <a:bodyPr/>
          <a:lstStyle>
            <a:lvl1pPr marL="0" indent="0">
              <a:buNone/>
              <a:defRPr sz="1600"/>
            </a:lvl1pPr>
          </a:lstStyle>
          <a:p>
            <a:endParaRPr lang="en-US"/>
          </a:p>
        </p:txBody>
      </p:sp>
      <p:sp>
        <p:nvSpPr>
          <p:cNvPr id="17" name="Text Placeholder 16">
            <a:extLst>
              <a:ext uri="{FF2B5EF4-FFF2-40B4-BE49-F238E27FC236}">
                <a16:creationId xmlns:a16="http://schemas.microsoft.com/office/drawing/2014/main" id="{06776D80-3060-0E41-A841-72E2BC72AF4F}"/>
              </a:ext>
            </a:extLst>
          </p:cNvPr>
          <p:cNvSpPr>
            <a:spLocks noGrp="1"/>
          </p:cNvSpPr>
          <p:nvPr>
            <p:ph type="body" sz="quarter" idx="14" hasCustomPrompt="1"/>
          </p:nvPr>
        </p:nvSpPr>
        <p:spPr>
          <a:xfrm>
            <a:off x="1929609"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10" name="Picture Placeholder 11">
            <a:extLst>
              <a:ext uri="{FF2B5EF4-FFF2-40B4-BE49-F238E27FC236}">
                <a16:creationId xmlns:a16="http://schemas.microsoft.com/office/drawing/2014/main" id="{FE5E640B-15F4-7A4E-A62A-6AF21710A0F0}"/>
              </a:ext>
            </a:extLst>
          </p:cNvPr>
          <p:cNvSpPr>
            <a:spLocks noGrp="1"/>
          </p:cNvSpPr>
          <p:nvPr>
            <p:ph type="pic" sz="quarter" idx="16"/>
          </p:nvPr>
        </p:nvSpPr>
        <p:spPr>
          <a:xfrm>
            <a:off x="4988496" y="1600200"/>
            <a:ext cx="2203704" cy="2203704"/>
          </a:xfrm>
          <a:prstGeom prst="rect"/>
        </p:spPr>
        <p:txBody>
          <a:bodyPr/>
          <a:lstStyle>
            <a:lvl1pPr marL="0" indent="0">
              <a:buNone/>
              <a:defRPr sz="1600"/>
            </a:lvl1pPr>
          </a:lstStyle>
          <a:p>
            <a:endParaRPr lang="en-US"/>
          </a:p>
        </p:txBody>
      </p:sp>
      <p:sp>
        <p:nvSpPr>
          <p:cNvPr id="11" name="Text Placeholder 16">
            <a:extLst>
              <a:ext uri="{FF2B5EF4-FFF2-40B4-BE49-F238E27FC236}">
                <a16:creationId xmlns:a16="http://schemas.microsoft.com/office/drawing/2014/main" id="{9A5D5CE0-00F9-E542-A5BD-E0372AE59068}"/>
              </a:ext>
            </a:extLst>
          </p:cNvPr>
          <p:cNvSpPr>
            <a:spLocks noGrp="1"/>
          </p:cNvSpPr>
          <p:nvPr>
            <p:ph type="body" sz="quarter" idx="17" hasCustomPrompt="1"/>
          </p:nvPr>
        </p:nvSpPr>
        <p:spPr>
          <a:xfrm>
            <a:off x="4837568"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14" name="Picture Placeholder 11">
            <a:extLst>
              <a:ext uri="{FF2B5EF4-FFF2-40B4-BE49-F238E27FC236}">
                <a16:creationId xmlns:a16="http://schemas.microsoft.com/office/drawing/2014/main" id="{992BACE1-DEA3-E340-B935-CD231A14BC4A}"/>
              </a:ext>
            </a:extLst>
          </p:cNvPr>
          <p:cNvSpPr>
            <a:spLocks noGrp="1"/>
          </p:cNvSpPr>
          <p:nvPr>
            <p:ph type="pic" sz="quarter" idx="19"/>
          </p:nvPr>
        </p:nvSpPr>
        <p:spPr>
          <a:xfrm>
            <a:off x="7896455" y="1600200"/>
            <a:ext cx="2203704" cy="2203704"/>
          </a:xfrm>
          <a:prstGeom prst="rect"/>
        </p:spPr>
        <p:txBody>
          <a:bodyPr/>
          <a:lstStyle>
            <a:lvl1pPr marL="0" indent="0">
              <a:buNone/>
              <a:defRPr sz="1600"/>
            </a:lvl1pPr>
          </a:lstStyle>
          <a:p>
            <a:endParaRPr lang="en-US"/>
          </a:p>
        </p:txBody>
      </p:sp>
      <p:sp>
        <p:nvSpPr>
          <p:cNvPr id="15" name="Text Placeholder 16">
            <a:extLst>
              <a:ext uri="{FF2B5EF4-FFF2-40B4-BE49-F238E27FC236}">
                <a16:creationId xmlns:a16="http://schemas.microsoft.com/office/drawing/2014/main" id="{487AB4FD-16F2-114F-AC5A-017259AD3568}"/>
              </a:ext>
            </a:extLst>
          </p:cNvPr>
          <p:cNvSpPr>
            <a:spLocks noGrp="1"/>
          </p:cNvSpPr>
          <p:nvPr>
            <p:ph type="body" sz="quarter" idx="20" hasCustomPrompt="1"/>
          </p:nvPr>
        </p:nvSpPr>
        <p:spPr>
          <a:xfrm>
            <a:off x="7745527"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23" name="Text Placeholder 8">
            <a:extLst>
              <a:ext uri="{FF2B5EF4-FFF2-40B4-BE49-F238E27FC236}">
                <a16:creationId xmlns:a16="http://schemas.microsoft.com/office/drawing/2014/main" id="{31D6623B-54A1-E94E-A318-48EBFF1D56CE}"/>
              </a:ext>
            </a:extLst>
          </p:cNvPr>
          <p:cNvSpPr>
            <a:spLocks noGrp="1"/>
          </p:cNvSpPr>
          <p:nvPr>
            <p:ph type="body" sz="quarter" idx="18" hasCustomPrompt="1"/>
          </p:nvPr>
        </p:nvSpPr>
        <p:spPr>
          <a:xfrm>
            <a:off x="1929609" y="4549347"/>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b="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24" name="Text Placeholder 8">
            <a:extLst>
              <a:ext uri="{FF2B5EF4-FFF2-40B4-BE49-F238E27FC236}">
                <a16:creationId xmlns:a16="http://schemas.microsoft.com/office/drawing/2014/main" id="{4063145E-9DEE-8848-BA88-810E17F78E51}"/>
              </a:ext>
            </a:extLst>
          </p:cNvPr>
          <p:cNvSpPr>
            <a:spLocks noGrp="1"/>
          </p:cNvSpPr>
          <p:nvPr>
            <p:ph type="body" sz="quarter" idx="21" hasCustomPrompt="1"/>
          </p:nvPr>
        </p:nvSpPr>
        <p:spPr>
          <a:xfrm>
            <a:off x="4836465" y="4556023"/>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25" name="Text Placeholder 8">
            <a:extLst>
              <a:ext uri="{FF2B5EF4-FFF2-40B4-BE49-F238E27FC236}">
                <a16:creationId xmlns:a16="http://schemas.microsoft.com/office/drawing/2014/main" id="{9ED24DBB-38A2-ED43-A383-6B1857E9BF28}"/>
              </a:ext>
            </a:extLst>
          </p:cNvPr>
          <p:cNvSpPr>
            <a:spLocks noGrp="1"/>
          </p:cNvSpPr>
          <p:nvPr>
            <p:ph type="body" sz="quarter" idx="22" hasCustomPrompt="1"/>
          </p:nvPr>
        </p:nvSpPr>
        <p:spPr>
          <a:xfrm>
            <a:off x="7745527" y="4556023"/>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19" name="Rectangle 18">
            <a:extLst>
              <a:ext uri="{FF2B5EF4-FFF2-40B4-BE49-F238E27FC236}">
                <a16:creationId xmlns:a16="http://schemas.microsoft.com/office/drawing/2014/main" id="{43F6DF83-6EF6-7244-906D-4BB5A3809A20}"/>
              </a:ext>
            </a:extLst>
          </p:cNvPr>
          <p:cNvSpPr/>
          <p:nvPr userDrawn="1"/>
        </p:nvSpPr>
        <p:spPr>
          <a:xfrm>
            <a:off x="-2604" y="3803904"/>
            <a:ext cx="12188952" cy="95537"/>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1" name="Rectangle 20">
            <a:extLst>
              <a:ext uri="{FF2B5EF4-FFF2-40B4-BE49-F238E27FC236}">
                <a16:creationId xmlns:a16="http://schemas.microsoft.com/office/drawing/2014/main" id="{5CE69ECD-B99E-6342-BD35-C76EFD80A76E}"/>
              </a:ext>
            </a:extLst>
          </p:cNvPr>
          <p:cNvSpPr/>
          <p:nvPr userDrawn="1"/>
        </p:nvSpPr>
        <p:spPr>
          <a:xfrm rot="16200000">
            <a:off x="5407597" y="-5414537"/>
            <a:ext cx="1371600" cy="12192001"/>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A9603DBB-4713-0642-8B5D-719E12336777}"/>
              </a:ext>
            </a:extLst>
          </p:cNvPr>
          <p:cNvSpPr>
            <a:spLocks noGrp="1"/>
          </p:cNvSpPr>
          <p:nvPr>
            <p:ph type="title" hasCustomPrompt="1"/>
          </p:nvPr>
        </p:nvSpPr>
        <p:spPr>
          <a:xfrm>
            <a:off x="277810" y="127322"/>
            <a:ext cx="11631171" cy="1161211"/>
          </a:xfrm>
          <a:prstGeom prst="rect"/>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1"/>
              <a:t>Click to Edit Title</a:t>
            </a:r>
          </a:p>
        </p:txBody>
      </p:sp>
    </p:spTree>
    <p:extLst>
      <p:ext uri="{BB962C8B-B14F-4D97-AF65-F5344CB8AC3E}">
        <p14:creationId xmlns:p14="http://schemas.microsoft.com/office/powerpoint/2010/main" val="627180384"/>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Presenters -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21" name="Rectangle 20">
            <a:extLst>
              <a:ext uri="{FF2B5EF4-FFF2-40B4-BE49-F238E27FC236}">
                <a16:creationId xmlns:a16="http://schemas.microsoft.com/office/drawing/2014/main" id="{E49C6A2C-23BF-C543-8465-3FFCBC138C5D}"/>
              </a:ext>
            </a:extLst>
          </p:cNvPr>
          <p:cNvSpPr/>
          <p:nvPr userDrawn="1"/>
        </p:nvSpPr>
        <p:spPr>
          <a:xfrm>
            <a:off x="0" y="0"/>
            <a:ext cx="12192000" cy="6858000"/>
          </a:xfrm>
          <a:prstGeom prst="rect"/>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BCD5D5D-7C70-E645-B847-CF10C01722CF}"/>
              </a:ext>
            </a:extLst>
          </p:cNvPr>
          <p:cNvSpPr/>
          <p:nvPr userDrawn="1"/>
        </p:nvSpPr>
        <p:spPr>
          <a:xfrm rot="16200000">
            <a:off x="5407597" y="-5414537"/>
            <a:ext cx="1371600" cy="12192001"/>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11">
            <a:extLst>
              <a:ext uri="{FF2B5EF4-FFF2-40B4-BE49-F238E27FC236}">
                <a16:creationId xmlns:a16="http://schemas.microsoft.com/office/drawing/2014/main" id="{4E8B25D2-51C6-CC43-B68D-A126F7BCC955}"/>
              </a:ext>
            </a:extLst>
          </p:cNvPr>
          <p:cNvSpPr>
            <a:spLocks noGrp="1"/>
          </p:cNvSpPr>
          <p:nvPr>
            <p:ph type="pic" sz="quarter" idx="11"/>
          </p:nvPr>
        </p:nvSpPr>
        <p:spPr>
          <a:xfrm>
            <a:off x="2080537" y="1600200"/>
            <a:ext cx="2203704" cy="2203704"/>
          </a:xfrm>
          <a:prstGeom prst="rect"/>
        </p:spPr>
        <p:txBody>
          <a:bodyPr/>
          <a:lstStyle>
            <a:lvl1pPr marL="0" indent="0">
              <a:buNone/>
              <a:defRPr sz="1600"/>
            </a:lvl1pPr>
          </a:lstStyle>
          <a:p>
            <a:endParaRPr lang="en-US"/>
          </a:p>
        </p:txBody>
      </p:sp>
      <p:sp>
        <p:nvSpPr>
          <p:cNvPr id="28" name="Text Placeholder 16">
            <a:extLst>
              <a:ext uri="{FF2B5EF4-FFF2-40B4-BE49-F238E27FC236}">
                <a16:creationId xmlns:a16="http://schemas.microsoft.com/office/drawing/2014/main" id="{CFA4F244-F7F7-5140-90FF-3571A47CF646}"/>
              </a:ext>
            </a:extLst>
          </p:cNvPr>
          <p:cNvSpPr>
            <a:spLocks noGrp="1"/>
          </p:cNvSpPr>
          <p:nvPr>
            <p:ph type="body" sz="quarter" idx="14" hasCustomPrompt="1"/>
          </p:nvPr>
        </p:nvSpPr>
        <p:spPr>
          <a:xfrm>
            <a:off x="1929609"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29" name="Picture Placeholder 11">
            <a:extLst>
              <a:ext uri="{FF2B5EF4-FFF2-40B4-BE49-F238E27FC236}">
                <a16:creationId xmlns:a16="http://schemas.microsoft.com/office/drawing/2014/main" id="{803F47F4-43AA-CF44-AAE3-BB6BA3659526}"/>
              </a:ext>
            </a:extLst>
          </p:cNvPr>
          <p:cNvSpPr>
            <a:spLocks noGrp="1"/>
          </p:cNvSpPr>
          <p:nvPr>
            <p:ph type="pic" sz="quarter" idx="16"/>
          </p:nvPr>
        </p:nvSpPr>
        <p:spPr>
          <a:xfrm>
            <a:off x="4988496" y="1600200"/>
            <a:ext cx="2203704" cy="2203704"/>
          </a:xfrm>
          <a:prstGeom prst="rect"/>
        </p:spPr>
        <p:txBody>
          <a:bodyPr/>
          <a:lstStyle>
            <a:lvl1pPr marL="0" indent="0">
              <a:buNone/>
              <a:defRPr sz="1600"/>
            </a:lvl1pPr>
          </a:lstStyle>
          <a:p>
            <a:endParaRPr lang="en-US"/>
          </a:p>
        </p:txBody>
      </p:sp>
      <p:sp>
        <p:nvSpPr>
          <p:cNvPr id="30" name="Text Placeholder 16">
            <a:extLst>
              <a:ext uri="{FF2B5EF4-FFF2-40B4-BE49-F238E27FC236}">
                <a16:creationId xmlns:a16="http://schemas.microsoft.com/office/drawing/2014/main" id="{CB310016-229E-034C-859E-EDFFD09D7914}"/>
              </a:ext>
            </a:extLst>
          </p:cNvPr>
          <p:cNvSpPr>
            <a:spLocks noGrp="1"/>
          </p:cNvSpPr>
          <p:nvPr>
            <p:ph type="body" sz="quarter" idx="17" hasCustomPrompt="1"/>
          </p:nvPr>
        </p:nvSpPr>
        <p:spPr>
          <a:xfrm>
            <a:off x="4837568"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31" name="Picture Placeholder 11">
            <a:extLst>
              <a:ext uri="{FF2B5EF4-FFF2-40B4-BE49-F238E27FC236}">
                <a16:creationId xmlns:a16="http://schemas.microsoft.com/office/drawing/2014/main" id="{17A4E769-49F6-E446-9895-7FEE3293D474}"/>
              </a:ext>
            </a:extLst>
          </p:cNvPr>
          <p:cNvSpPr>
            <a:spLocks noGrp="1"/>
          </p:cNvSpPr>
          <p:nvPr>
            <p:ph type="pic" sz="quarter" idx="19"/>
          </p:nvPr>
        </p:nvSpPr>
        <p:spPr>
          <a:xfrm>
            <a:off x="7896455" y="1600200"/>
            <a:ext cx="2203704" cy="2203704"/>
          </a:xfrm>
          <a:prstGeom prst="rect"/>
        </p:spPr>
        <p:txBody>
          <a:bodyPr/>
          <a:lstStyle>
            <a:lvl1pPr marL="0" indent="0">
              <a:buNone/>
              <a:defRPr sz="1600"/>
            </a:lvl1pPr>
          </a:lstStyle>
          <a:p>
            <a:endParaRPr lang="en-US"/>
          </a:p>
        </p:txBody>
      </p:sp>
      <p:sp>
        <p:nvSpPr>
          <p:cNvPr id="32" name="Text Placeholder 16">
            <a:extLst>
              <a:ext uri="{FF2B5EF4-FFF2-40B4-BE49-F238E27FC236}">
                <a16:creationId xmlns:a16="http://schemas.microsoft.com/office/drawing/2014/main" id="{52A29779-AE50-A24E-AC33-9C5E1FD6820E}"/>
              </a:ext>
            </a:extLst>
          </p:cNvPr>
          <p:cNvSpPr>
            <a:spLocks noGrp="1"/>
          </p:cNvSpPr>
          <p:nvPr>
            <p:ph type="body" sz="quarter" idx="20" hasCustomPrompt="1"/>
          </p:nvPr>
        </p:nvSpPr>
        <p:spPr>
          <a:xfrm>
            <a:off x="7745527"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33" name="Text Placeholder 8">
            <a:extLst>
              <a:ext uri="{FF2B5EF4-FFF2-40B4-BE49-F238E27FC236}">
                <a16:creationId xmlns:a16="http://schemas.microsoft.com/office/drawing/2014/main" id="{05116C2F-5A76-1448-BB7B-DCABDE6170DE}"/>
              </a:ext>
            </a:extLst>
          </p:cNvPr>
          <p:cNvSpPr>
            <a:spLocks noGrp="1"/>
          </p:cNvSpPr>
          <p:nvPr>
            <p:ph type="body" sz="quarter" idx="18" hasCustomPrompt="1"/>
          </p:nvPr>
        </p:nvSpPr>
        <p:spPr>
          <a:xfrm>
            <a:off x="1929609" y="4549347"/>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b="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34" name="Text Placeholder 8">
            <a:extLst>
              <a:ext uri="{FF2B5EF4-FFF2-40B4-BE49-F238E27FC236}">
                <a16:creationId xmlns:a16="http://schemas.microsoft.com/office/drawing/2014/main" id="{91A817FB-BF8D-D041-873F-401CA52037FD}"/>
              </a:ext>
            </a:extLst>
          </p:cNvPr>
          <p:cNvSpPr>
            <a:spLocks noGrp="1"/>
          </p:cNvSpPr>
          <p:nvPr>
            <p:ph type="body" sz="quarter" idx="21" hasCustomPrompt="1"/>
          </p:nvPr>
        </p:nvSpPr>
        <p:spPr>
          <a:xfrm>
            <a:off x="4836465" y="4556023"/>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35" name="Text Placeholder 8">
            <a:extLst>
              <a:ext uri="{FF2B5EF4-FFF2-40B4-BE49-F238E27FC236}">
                <a16:creationId xmlns:a16="http://schemas.microsoft.com/office/drawing/2014/main" id="{EEE3D873-0905-3941-BC98-2482051DDA6B}"/>
              </a:ext>
            </a:extLst>
          </p:cNvPr>
          <p:cNvSpPr>
            <a:spLocks noGrp="1"/>
          </p:cNvSpPr>
          <p:nvPr>
            <p:ph type="body" sz="quarter" idx="22" hasCustomPrompt="1"/>
          </p:nvPr>
        </p:nvSpPr>
        <p:spPr>
          <a:xfrm>
            <a:off x="7745527" y="4556023"/>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36" name="Rectangle 35">
            <a:extLst>
              <a:ext uri="{FF2B5EF4-FFF2-40B4-BE49-F238E27FC236}">
                <a16:creationId xmlns:a16="http://schemas.microsoft.com/office/drawing/2014/main" id="{3C4678CD-1549-5C4C-AF28-5CA590A462EF}"/>
              </a:ext>
            </a:extLst>
          </p:cNvPr>
          <p:cNvSpPr/>
          <p:nvPr userDrawn="1"/>
        </p:nvSpPr>
        <p:spPr>
          <a:xfrm>
            <a:off x="-2604" y="3803904"/>
            <a:ext cx="12188952" cy="95537"/>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7" name="Rectangle 16"/>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50BC085C-47ED-7044-BDAC-7B3D0223CB9F}"/>
              </a:ext>
            </a:extLst>
          </p:cNvPr>
          <p:cNvSpPr>
            <a:spLocks noGrp="1"/>
          </p:cNvSpPr>
          <p:nvPr>
            <p:ph type="title" hasCustomPrompt="1"/>
          </p:nvPr>
        </p:nvSpPr>
        <p:spPr>
          <a:xfrm>
            <a:off x="277810" y="127322"/>
            <a:ext cx="11631171" cy="1161211"/>
          </a:xfrm>
          <a:prstGeom prst="rect"/>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1"/>
              <a:t>Click to Edit Title</a:t>
            </a:r>
          </a:p>
        </p:txBody>
      </p:sp>
    </p:spTree>
    <p:extLst>
      <p:ext uri="{BB962C8B-B14F-4D97-AF65-F5344CB8AC3E}">
        <p14:creationId xmlns:p14="http://schemas.microsoft.com/office/powerpoint/2010/main" val="2292674694"/>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1008" userDrawn="1">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Presenters - Tea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32" name="Rectangle 31">
            <a:extLst>
              <a:ext uri="{FF2B5EF4-FFF2-40B4-BE49-F238E27FC236}">
                <a16:creationId xmlns:a16="http://schemas.microsoft.com/office/drawing/2014/main" id="{AC219EE2-6C41-2347-8C44-D4C383DC9E86}"/>
              </a:ext>
            </a:extLst>
          </p:cNvPr>
          <p:cNvSpPr/>
          <p:nvPr userDrawn="1"/>
        </p:nvSpPr>
        <p:spPr>
          <a:xfrm>
            <a:off x="0" y="0"/>
            <a:ext cx="12192000" cy="6858000"/>
          </a:xfrm>
          <a:prstGeom prst="rect"/>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6C08CE3-4170-A342-9B92-DADC0154C27A}"/>
              </a:ext>
            </a:extLst>
          </p:cNvPr>
          <p:cNvSpPr/>
          <p:nvPr userDrawn="1"/>
        </p:nvSpPr>
        <p:spPr>
          <a:xfrm rot="16200000">
            <a:off x="5407597" y="-5414537"/>
            <a:ext cx="1371600" cy="12192001"/>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380298E-F09E-2D40-B517-1EA8A079B232}"/>
              </a:ext>
            </a:extLst>
          </p:cNvPr>
          <p:cNvSpPr/>
          <p:nvPr userDrawn="1"/>
        </p:nvSpPr>
        <p:spPr>
          <a:xfrm>
            <a:off x="3048" y="3803904"/>
            <a:ext cx="12188952" cy="95537"/>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5" name="Picture Placeholder 11">
            <a:extLst>
              <a:ext uri="{FF2B5EF4-FFF2-40B4-BE49-F238E27FC236}">
                <a16:creationId xmlns:a16="http://schemas.microsoft.com/office/drawing/2014/main" id="{476AA631-098A-DF4F-84F7-2D07D17C0125}"/>
              </a:ext>
            </a:extLst>
          </p:cNvPr>
          <p:cNvSpPr>
            <a:spLocks noGrp="1"/>
          </p:cNvSpPr>
          <p:nvPr>
            <p:ph type="pic" sz="quarter" idx="11"/>
          </p:nvPr>
        </p:nvSpPr>
        <p:spPr>
          <a:xfrm>
            <a:off x="3503738" y="1600200"/>
            <a:ext cx="2203704" cy="2203704"/>
          </a:xfrm>
          <a:prstGeom prst="rect"/>
        </p:spPr>
        <p:txBody>
          <a:bodyPr/>
          <a:lstStyle>
            <a:lvl1pPr marL="0" indent="0">
              <a:buNone/>
              <a:defRPr sz="1600"/>
            </a:lvl1pPr>
          </a:lstStyle>
          <a:p>
            <a:endParaRPr lang="en-US"/>
          </a:p>
        </p:txBody>
      </p:sp>
      <p:sp>
        <p:nvSpPr>
          <p:cNvPr id="36" name="Text Placeholder 16">
            <a:extLst>
              <a:ext uri="{FF2B5EF4-FFF2-40B4-BE49-F238E27FC236}">
                <a16:creationId xmlns:a16="http://schemas.microsoft.com/office/drawing/2014/main" id="{716EF0A8-6AB3-0F4D-9AFE-19569C80AA87}"/>
              </a:ext>
            </a:extLst>
          </p:cNvPr>
          <p:cNvSpPr>
            <a:spLocks noGrp="1"/>
          </p:cNvSpPr>
          <p:nvPr>
            <p:ph type="body" sz="quarter" idx="14" hasCustomPrompt="1"/>
          </p:nvPr>
        </p:nvSpPr>
        <p:spPr>
          <a:xfrm>
            <a:off x="3352810"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37" name="Picture Placeholder 11">
            <a:extLst>
              <a:ext uri="{FF2B5EF4-FFF2-40B4-BE49-F238E27FC236}">
                <a16:creationId xmlns:a16="http://schemas.microsoft.com/office/drawing/2014/main" id="{C4BBF20E-C805-1743-A51F-E7EAE3BEE1B3}"/>
              </a:ext>
            </a:extLst>
          </p:cNvPr>
          <p:cNvSpPr>
            <a:spLocks noGrp="1"/>
          </p:cNvSpPr>
          <p:nvPr>
            <p:ph type="pic" sz="quarter" idx="16"/>
          </p:nvPr>
        </p:nvSpPr>
        <p:spPr>
          <a:xfrm>
            <a:off x="6475922" y="1600200"/>
            <a:ext cx="2203704" cy="2203704"/>
          </a:xfrm>
          <a:prstGeom prst="rect"/>
        </p:spPr>
        <p:txBody>
          <a:bodyPr/>
          <a:lstStyle>
            <a:lvl1pPr marL="0" indent="0">
              <a:buNone/>
              <a:defRPr sz="1600"/>
            </a:lvl1pPr>
          </a:lstStyle>
          <a:p>
            <a:endParaRPr lang="en-US"/>
          </a:p>
        </p:txBody>
      </p:sp>
      <p:sp>
        <p:nvSpPr>
          <p:cNvPr id="38" name="Text Placeholder 16">
            <a:extLst>
              <a:ext uri="{FF2B5EF4-FFF2-40B4-BE49-F238E27FC236}">
                <a16:creationId xmlns:a16="http://schemas.microsoft.com/office/drawing/2014/main" id="{5A8AA072-4B06-7449-88A2-90B7064C39B8}"/>
              </a:ext>
            </a:extLst>
          </p:cNvPr>
          <p:cNvSpPr>
            <a:spLocks noGrp="1"/>
          </p:cNvSpPr>
          <p:nvPr>
            <p:ph type="body" sz="quarter" idx="17" hasCustomPrompt="1"/>
          </p:nvPr>
        </p:nvSpPr>
        <p:spPr>
          <a:xfrm>
            <a:off x="6324994"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39" name="Text Placeholder 8">
            <a:extLst>
              <a:ext uri="{FF2B5EF4-FFF2-40B4-BE49-F238E27FC236}">
                <a16:creationId xmlns:a16="http://schemas.microsoft.com/office/drawing/2014/main" id="{BDC9ABB6-1DF9-494E-8722-FD27374EE22B}"/>
              </a:ext>
            </a:extLst>
          </p:cNvPr>
          <p:cNvSpPr>
            <a:spLocks noGrp="1"/>
          </p:cNvSpPr>
          <p:nvPr>
            <p:ph type="body" sz="quarter" idx="18" hasCustomPrompt="1"/>
          </p:nvPr>
        </p:nvSpPr>
        <p:spPr>
          <a:xfrm>
            <a:off x="3352398" y="4549348"/>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b="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40" name="Text Placeholder 8">
            <a:extLst>
              <a:ext uri="{FF2B5EF4-FFF2-40B4-BE49-F238E27FC236}">
                <a16:creationId xmlns:a16="http://schemas.microsoft.com/office/drawing/2014/main" id="{92934397-261B-AA4C-87E7-822B9E80964D}"/>
              </a:ext>
            </a:extLst>
          </p:cNvPr>
          <p:cNvSpPr>
            <a:spLocks noGrp="1"/>
          </p:cNvSpPr>
          <p:nvPr>
            <p:ph type="body" sz="quarter" idx="19" hasCustomPrompt="1"/>
          </p:nvPr>
        </p:nvSpPr>
        <p:spPr>
          <a:xfrm>
            <a:off x="6323891" y="4549347"/>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41" name="Picture Placeholder 11">
            <a:extLst>
              <a:ext uri="{FF2B5EF4-FFF2-40B4-BE49-F238E27FC236}">
                <a16:creationId xmlns:a16="http://schemas.microsoft.com/office/drawing/2014/main" id="{E7CFEE2E-4408-2847-AC9F-55CBEE5C31FB}"/>
              </a:ext>
            </a:extLst>
          </p:cNvPr>
          <p:cNvSpPr>
            <a:spLocks noGrp="1"/>
          </p:cNvSpPr>
          <p:nvPr>
            <p:ph type="pic" sz="quarter" idx="20"/>
          </p:nvPr>
        </p:nvSpPr>
        <p:spPr>
          <a:xfrm>
            <a:off x="9333582" y="1594718"/>
            <a:ext cx="2203704" cy="2203704"/>
          </a:xfrm>
          <a:prstGeom prst="rect"/>
        </p:spPr>
        <p:txBody>
          <a:bodyPr/>
          <a:lstStyle>
            <a:lvl1pPr marL="0" indent="0">
              <a:buNone/>
              <a:defRPr sz="1600"/>
            </a:lvl1pPr>
          </a:lstStyle>
          <a:p>
            <a:endParaRPr lang="en-US"/>
          </a:p>
        </p:txBody>
      </p:sp>
      <p:sp>
        <p:nvSpPr>
          <p:cNvPr id="42" name="Text Placeholder 16">
            <a:extLst>
              <a:ext uri="{FF2B5EF4-FFF2-40B4-BE49-F238E27FC236}">
                <a16:creationId xmlns:a16="http://schemas.microsoft.com/office/drawing/2014/main" id="{2DAE9D7A-D9E8-D645-ACAD-7B6D7555D5C7}"/>
              </a:ext>
            </a:extLst>
          </p:cNvPr>
          <p:cNvSpPr>
            <a:spLocks noGrp="1"/>
          </p:cNvSpPr>
          <p:nvPr>
            <p:ph type="body" sz="quarter" idx="21" hasCustomPrompt="1"/>
          </p:nvPr>
        </p:nvSpPr>
        <p:spPr>
          <a:xfrm>
            <a:off x="9182654" y="3943253"/>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43" name="Text Placeholder 8">
            <a:extLst>
              <a:ext uri="{FF2B5EF4-FFF2-40B4-BE49-F238E27FC236}">
                <a16:creationId xmlns:a16="http://schemas.microsoft.com/office/drawing/2014/main" id="{8F96494B-5C8D-B448-A5C0-70E596A9C4F0}"/>
              </a:ext>
            </a:extLst>
          </p:cNvPr>
          <p:cNvSpPr>
            <a:spLocks noGrp="1"/>
          </p:cNvSpPr>
          <p:nvPr>
            <p:ph type="body" sz="quarter" idx="22" hasCustomPrompt="1"/>
          </p:nvPr>
        </p:nvSpPr>
        <p:spPr>
          <a:xfrm>
            <a:off x="9181551" y="4543865"/>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44" name="Picture Placeholder 11">
            <a:extLst>
              <a:ext uri="{FF2B5EF4-FFF2-40B4-BE49-F238E27FC236}">
                <a16:creationId xmlns:a16="http://schemas.microsoft.com/office/drawing/2014/main" id="{66AD35A8-EA60-6347-9D14-D3963E58C4C4}"/>
              </a:ext>
            </a:extLst>
          </p:cNvPr>
          <p:cNvSpPr>
            <a:spLocks noGrp="1"/>
          </p:cNvSpPr>
          <p:nvPr>
            <p:ph type="pic" sz="quarter" idx="23"/>
          </p:nvPr>
        </p:nvSpPr>
        <p:spPr>
          <a:xfrm>
            <a:off x="531554" y="1600200"/>
            <a:ext cx="2203704" cy="2203704"/>
          </a:xfrm>
          <a:prstGeom prst="rect"/>
        </p:spPr>
        <p:txBody>
          <a:bodyPr/>
          <a:lstStyle>
            <a:lvl1pPr marL="0" indent="0">
              <a:buNone/>
              <a:defRPr sz="1600"/>
            </a:lvl1pPr>
          </a:lstStyle>
          <a:p>
            <a:endParaRPr lang="en-US"/>
          </a:p>
        </p:txBody>
      </p:sp>
      <p:sp>
        <p:nvSpPr>
          <p:cNvPr id="45" name="Text Placeholder 16">
            <a:extLst>
              <a:ext uri="{FF2B5EF4-FFF2-40B4-BE49-F238E27FC236}">
                <a16:creationId xmlns:a16="http://schemas.microsoft.com/office/drawing/2014/main" id="{8BABD555-B14C-2340-8D37-DEF9B7EA5217}"/>
              </a:ext>
            </a:extLst>
          </p:cNvPr>
          <p:cNvSpPr>
            <a:spLocks noGrp="1"/>
          </p:cNvSpPr>
          <p:nvPr>
            <p:ph type="body" sz="quarter" idx="24" hasCustomPrompt="1"/>
          </p:nvPr>
        </p:nvSpPr>
        <p:spPr>
          <a:xfrm>
            <a:off x="380626"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46" name="Text Placeholder 8">
            <a:extLst>
              <a:ext uri="{FF2B5EF4-FFF2-40B4-BE49-F238E27FC236}">
                <a16:creationId xmlns:a16="http://schemas.microsoft.com/office/drawing/2014/main" id="{EFC78D42-1DA4-344D-BC45-A73BE2FB9442}"/>
              </a:ext>
            </a:extLst>
          </p:cNvPr>
          <p:cNvSpPr>
            <a:spLocks noGrp="1"/>
          </p:cNvSpPr>
          <p:nvPr>
            <p:ph type="body" sz="quarter" idx="25" hasCustomPrompt="1"/>
          </p:nvPr>
        </p:nvSpPr>
        <p:spPr>
          <a:xfrm>
            <a:off x="379523" y="4549347"/>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20" name="Rectangle 19"/>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96201DBE-A268-0344-8D76-72310AB09D7A}"/>
              </a:ext>
            </a:extLst>
          </p:cNvPr>
          <p:cNvSpPr>
            <a:spLocks noGrp="1"/>
          </p:cNvSpPr>
          <p:nvPr>
            <p:ph type="title" hasCustomPrompt="1"/>
          </p:nvPr>
        </p:nvSpPr>
        <p:spPr>
          <a:xfrm>
            <a:off x="277810" y="127322"/>
            <a:ext cx="11631171" cy="1161211"/>
          </a:xfrm>
          <a:prstGeom prst="rect"/>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1"/>
              <a:t>Click to Edit Title</a:t>
            </a:r>
          </a:p>
        </p:txBody>
      </p:sp>
    </p:spTree>
    <p:extLst>
      <p:ext uri="{BB962C8B-B14F-4D97-AF65-F5344CB8AC3E}">
        <p14:creationId xmlns:p14="http://schemas.microsoft.com/office/powerpoint/2010/main" val="3898491606"/>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Presenters -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21" name="Rectangle 20">
            <a:extLst>
              <a:ext uri="{FF2B5EF4-FFF2-40B4-BE49-F238E27FC236}">
                <a16:creationId xmlns:a16="http://schemas.microsoft.com/office/drawing/2014/main" id="{4CECA3F8-2BD4-7F42-8DB8-FAC26D000F53}"/>
              </a:ext>
            </a:extLst>
          </p:cNvPr>
          <p:cNvSpPr/>
          <p:nvPr userDrawn="1"/>
        </p:nvSpPr>
        <p:spPr>
          <a:xfrm>
            <a:off x="0" y="0"/>
            <a:ext cx="12192000" cy="6858000"/>
          </a:xfrm>
          <a:prstGeom prst="rect"/>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0F85889-9AE9-5948-B41B-BA644149E033}"/>
              </a:ext>
            </a:extLst>
          </p:cNvPr>
          <p:cNvSpPr/>
          <p:nvPr userDrawn="1"/>
        </p:nvSpPr>
        <p:spPr>
          <a:xfrm rot="16200000">
            <a:off x="5407597" y="-5414537"/>
            <a:ext cx="1371600" cy="12192001"/>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B5074DE-9714-E046-8B1A-3FD879B5D5C5}"/>
              </a:ext>
            </a:extLst>
          </p:cNvPr>
          <p:cNvSpPr/>
          <p:nvPr userDrawn="1"/>
        </p:nvSpPr>
        <p:spPr>
          <a:xfrm>
            <a:off x="3048" y="3803904"/>
            <a:ext cx="12188952" cy="95537"/>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5" name="Picture Placeholder 11">
            <a:extLst>
              <a:ext uri="{FF2B5EF4-FFF2-40B4-BE49-F238E27FC236}">
                <a16:creationId xmlns:a16="http://schemas.microsoft.com/office/drawing/2014/main" id="{38611DC8-0A5D-3D45-A575-8CE1B0F8D7F8}"/>
              </a:ext>
            </a:extLst>
          </p:cNvPr>
          <p:cNvSpPr>
            <a:spLocks noGrp="1"/>
          </p:cNvSpPr>
          <p:nvPr>
            <p:ph type="pic" sz="quarter" idx="11"/>
          </p:nvPr>
        </p:nvSpPr>
        <p:spPr>
          <a:xfrm>
            <a:off x="3503738" y="1600200"/>
            <a:ext cx="2203704" cy="2203704"/>
          </a:xfrm>
          <a:prstGeom prst="rect"/>
        </p:spPr>
        <p:txBody>
          <a:bodyPr/>
          <a:lstStyle>
            <a:lvl1pPr marL="0" indent="0">
              <a:buNone/>
              <a:defRPr sz="1600"/>
            </a:lvl1pPr>
          </a:lstStyle>
          <a:p>
            <a:endParaRPr lang="en-US"/>
          </a:p>
        </p:txBody>
      </p:sp>
      <p:sp>
        <p:nvSpPr>
          <p:cNvPr id="36" name="Text Placeholder 16">
            <a:extLst>
              <a:ext uri="{FF2B5EF4-FFF2-40B4-BE49-F238E27FC236}">
                <a16:creationId xmlns:a16="http://schemas.microsoft.com/office/drawing/2014/main" id="{3B23381A-9296-6F4D-A489-EB733C9AFB63}"/>
              </a:ext>
            </a:extLst>
          </p:cNvPr>
          <p:cNvSpPr>
            <a:spLocks noGrp="1"/>
          </p:cNvSpPr>
          <p:nvPr>
            <p:ph type="body" sz="quarter" idx="14" hasCustomPrompt="1"/>
          </p:nvPr>
        </p:nvSpPr>
        <p:spPr>
          <a:xfrm>
            <a:off x="3352810"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37" name="Picture Placeholder 11">
            <a:extLst>
              <a:ext uri="{FF2B5EF4-FFF2-40B4-BE49-F238E27FC236}">
                <a16:creationId xmlns:a16="http://schemas.microsoft.com/office/drawing/2014/main" id="{3F1FF881-387D-4044-8382-2E07AAF68099}"/>
              </a:ext>
            </a:extLst>
          </p:cNvPr>
          <p:cNvSpPr>
            <a:spLocks noGrp="1"/>
          </p:cNvSpPr>
          <p:nvPr>
            <p:ph type="pic" sz="quarter" idx="16"/>
          </p:nvPr>
        </p:nvSpPr>
        <p:spPr>
          <a:xfrm>
            <a:off x="6475922" y="1600200"/>
            <a:ext cx="2203704" cy="2203704"/>
          </a:xfrm>
          <a:prstGeom prst="rect"/>
        </p:spPr>
        <p:txBody>
          <a:bodyPr/>
          <a:lstStyle>
            <a:lvl1pPr marL="0" indent="0">
              <a:buNone/>
              <a:defRPr sz="1600"/>
            </a:lvl1pPr>
          </a:lstStyle>
          <a:p>
            <a:endParaRPr lang="en-US"/>
          </a:p>
        </p:txBody>
      </p:sp>
      <p:sp>
        <p:nvSpPr>
          <p:cNvPr id="38" name="Text Placeholder 16">
            <a:extLst>
              <a:ext uri="{FF2B5EF4-FFF2-40B4-BE49-F238E27FC236}">
                <a16:creationId xmlns:a16="http://schemas.microsoft.com/office/drawing/2014/main" id="{F153E06E-EAAC-0B4D-958C-2BDA092CC09D}"/>
              </a:ext>
            </a:extLst>
          </p:cNvPr>
          <p:cNvSpPr>
            <a:spLocks noGrp="1"/>
          </p:cNvSpPr>
          <p:nvPr>
            <p:ph type="body" sz="quarter" idx="17" hasCustomPrompt="1"/>
          </p:nvPr>
        </p:nvSpPr>
        <p:spPr>
          <a:xfrm>
            <a:off x="6324994"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39" name="Text Placeholder 8">
            <a:extLst>
              <a:ext uri="{FF2B5EF4-FFF2-40B4-BE49-F238E27FC236}">
                <a16:creationId xmlns:a16="http://schemas.microsoft.com/office/drawing/2014/main" id="{26C9DDEB-1D9C-F64C-9DE3-7E76EC9299C2}"/>
              </a:ext>
            </a:extLst>
          </p:cNvPr>
          <p:cNvSpPr>
            <a:spLocks noGrp="1"/>
          </p:cNvSpPr>
          <p:nvPr>
            <p:ph type="body" sz="quarter" idx="18" hasCustomPrompt="1"/>
          </p:nvPr>
        </p:nvSpPr>
        <p:spPr>
          <a:xfrm>
            <a:off x="3352398" y="4549348"/>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b="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40" name="Text Placeholder 8">
            <a:extLst>
              <a:ext uri="{FF2B5EF4-FFF2-40B4-BE49-F238E27FC236}">
                <a16:creationId xmlns:a16="http://schemas.microsoft.com/office/drawing/2014/main" id="{56BBB9AC-36A6-314D-BE3D-24E7FEA8B510}"/>
              </a:ext>
            </a:extLst>
          </p:cNvPr>
          <p:cNvSpPr>
            <a:spLocks noGrp="1"/>
          </p:cNvSpPr>
          <p:nvPr>
            <p:ph type="body" sz="quarter" idx="19" hasCustomPrompt="1"/>
          </p:nvPr>
        </p:nvSpPr>
        <p:spPr>
          <a:xfrm>
            <a:off x="6323891" y="4549347"/>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41" name="Picture Placeholder 11">
            <a:extLst>
              <a:ext uri="{FF2B5EF4-FFF2-40B4-BE49-F238E27FC236}">
                <a16:creationId xmlns:a16="http://schemas.microsoft.com/office/drawing/2014/main" id="{B539F8D1-1645-284E-A49D-C2C6F0A217DB}"/>
              </a:ext>
            </a:extLst>
          </p:cNvPr>
          <p:cNvSpPr>
            <a:spLocks noGrp="1"/>
          </p:cNvSpPr>
          <p:nvPr>
            <p:ph type="pic" sz="quarter" idx="20"/>
          </p:nvPr>
        </p:nvSpPr>
        <p:spPr>
          <a:xfrm>
            <a:off x="9333582" y="1594718"/>
            <a:ext cx="2203704" cy="2203704"/>
          </a:xfrm>
          <a:prstGeom prst="rect"/>
        </p:spPr>
        <p:txBody>
          <a:bodyPr/>
          <a:lstStyle>
            <a:lvl1pPr marL="0" indent="0">
              <a:buNone/>
              <a:defRPr sz="1600"/>
            </a:lvl1pPr>
          </a:lstStyle>
          <a:p>
            <a:endParaRPr lang="en-US"/>
          </a:p>
        </p:txBody>
      </p:sp>
      <p:sp>
        <p:nvSpPr>
          <p:cNvPr id="42" name="Text Placeholder 16">
            <a:extLst>
              <a:ext uri="{FF2B5EF4-FFF2-40B4-BE49-F238E27FC236}">
                <a16:creationId xmlns:a16="http://schemas.microsoft.com/office/drawing/2014/main" id="{541E3275-F58F-9849-8ACE-BC2B38CBB512}"/>
              </a:ext>
            </a:extLst>
          </p:cNvPr>
          <p:cNvSpPr>
            <a:spLocks noGrp="1"/>
          </p:cNvSpPr>
          <p:nvPr>
            <p:ph type="body" sz="quarter" idx="21" hasCustomPrompt="1"/>
          </p:nvPr>
        </p:nvSpPr>
        <p:spPr>
          <a:xfrm>
            <a:off x="9182654" y="3943253"/>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43" name="Text Placeholder 8">
            <a:extLst>
              <a:ext uri="{FF2B5EF4-FFF2-40B4-BE49-F238E27FC236}">
                <a16:creationId xmlns:a16="http://schemas.microsoft.com/office/drawing/2014/main" id="{81AA8317-6099-AA4E-9CB3-D5BD7D842862}"/>
              </a:ext>
            </a:extLst>
          </p:cNvPr>
          <p:cNvSpPr>
            <a:spLocks noGrp="1"/>
          </p:cNvSpPr>
          <p:nvPr>
            <p:ph type="body" sz="quarter" idx="22" hasCustomPrompt="1"/>
          </p:nvPr>
        </p:nvSpPr>
        <p:spPr>
          <a:xfrm>
            <a:off x="9181551" y="4543865"/>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44" name="Picture Placeholder 11">
            <a:extLst>
              <a:ext uri="{FF2B5EF4-FFF2-40B4-BE49-F238E27FC236}">
                <a16:creationId xmlns:a16="http://schemas.microsoft.com/office/drawing/2014/main" id="{57DB7C43-93A0-6641-8F85-4BFFA3B43B18}"/>
              </a:ext>
            </a:extLst>
          </p:cNvPr>
          <p:cNvSpPr>
            <a:spLocks noGrp="1"/>
          </p:cNvSpPr>
          <p:nvPr>
            <p:ph type="pic" sz="quarter" idx="23"/>
          </p:nvPr>
        </p:nvSpPr>
        <p:spPr>
          <a:xfrm>
            <a:off x="531554" y="1600200"/>
            <a:ext cx="2203704" cy="2203704"/>
          </a:xfrm>
          <a:prstGeom prst="rect"/>
        </p:spPr>
        <p:txBody>
          <a:bodyPr/>
          <a:lstStyle>
            <a:lvl1pPr marL="0" indent="0">
              <a:buNone/>
              <a:defRPr sz="1600"/>
            </a:lvl1pPr>
          </a:lstStyle>
          <a:p>
            <a:endParaRPr lang="en-US"/>
          </a:p>
        </p:txBody>
      </p:sp>
      <p:sp>
        <p:nvSpPr>
          <p:cNvPr id="45" name="Text Placeholder 16">
            <a:extLst>
              <a:ext uri="{FF2B5EF4-FFF2-40B4-BE49-F238E27FC236}">
                <a16:creationId xmlns:a16="http://schemas.microsoft.com/office/drawing/2014/main" id="{ED966CAD-322B-774D-960F-26EF9A2B64FD}"/>
              </a:ext>
            </a:extLst>
          </p:cNvPr>
          <p:cNvSpPr>
            <a:spLocks noGrp="1"/>
          </p:cNvSpPr>
          <p:nvPr>
            <p:ph type="body" sz="quarter" idx="24" hasCustomPrompt="1"/>
          </p:nvPr>
        </p:nvSpPr>
        <p:spPr>
          <a:xfrm>
            <a:off x="380626"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46" name="Text Placeholder 8">
            <a:extLst>
              <a:ext uri="{FF2B5EF4-FFF2-40B4-BE49-F238E27FC236}">
                <a16:creationId xmlns:a16="http://schemas.microsoft.com/office/drawing/2014/main" id="{A398D18B-94A1-A646-B344-5071AAFF7991}"/>
              </a:ext>
            </a:extLst>
          </p:cNvPr>
          <p:cNvSpPr>
            <a:spLocks noGrp="1"/>
          </p:cNvSpPr>
          <p:nvPr>
            <p:ph type="body" sz="quarter" idx="25" hasCustomPrompt="1"/>
          </p:nvPr>
        </p:nvSpPr>
        <p:spPr>
          <a:xfrm>
            <a:off x="379523" y="4549347"/>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20" name="Rectangle 19"/>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3ACE0E50-CB57-7247-AF73-16BD8A18B74F}"/>
              </a:ext>
            </a:extLst>
          </p:cNvPr>
          <p:cNvSpPr>
            <a:spLocks noGrp="1"/>
          </p:cNvSpPr>
          <p:nvPr>
            <p:ph type="title" hasCustomPrompt="1"/>
          </p:nvPr>
        </p:nvSpPr>
        <p:spPr>
          <a:xfrm>
            <a:off x="277810" y="127322"/>
            <a:ext cx="11631171" cy="1161211"/>
          </a:xfrm>
          <a:prstGeom prst="rect"/>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1"/>
              <a:t>Click to Edit Title</a:t>
            </a:r>
          </a:p>
        </p:txBody>
      </p:sp>
    </p:spTree>
    <p:extLst>
      <p:ext uri="{BB962C8B-B14F-4D97-AF65-F5344CB8AC3E}">
        <p14:creationId xmlns:p14="http://schemas.microsoft.com/office/powerpoint/2010/main" val="1612541282"/>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1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Presenters - Tea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21" name="Rectangle 20">
            <a:extLst>
              <a:ext uri="{FF2B5EF4-FFF2-40B4-BE49-F238E27FC236}">
                <a16:creationId xmlns:a16="http://schemas.microsoft.com/office/drawing/2014/main" id="{4CECA3F8-2BD4-7F42-8DB8-FAC26D000F53}"/>
              </a:ext>
            </a:extLst>
          </p:cNvPr>
          <p:cNvSpPr/>
          <p:nvPr userDrawn="1"/>
        </p:nvSpPr>
        <p:spPr>
          <a:xfrm>
            <a:off x="0" y="0"/>
            <a:ext cx="12192000" cy="6858000"/>
          </a:xfrm>
          <a:prstGeom prst="rect"/>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0F85889-9AE9-5948-B41B-BA644149E033}"/>
              </a:ext>
            </a:extLst>
          </p:cNvPr>
          <p:cNvSpPr/>
          <p:nvPr userDrawn="1"/>
        </p:nvSpPr>
        <p:spPr>
          <a:xfrm rot="16200000">
            <a:off x="5407597" y="-5414537"/>
            <a:ext cx="1371600" cy="12192001"/>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3ACE0E50-CB57-7247-AF73-16BD8A18B74F}"/>
              </a:ext>
            </a:extLst>
          </p:cNvPr>
          <p:cNvSpPr>
            <a:spLocks noGrp="1"/>
          </p:cNvSpPr>
          <p:nvPr>
            <p:ph type="title" hasCustomPrompt="1"/>
          </p:nvPr>
        </p:nvSpPr>
        <p:spPr>
          <a:xfrm>
            <a:off x="277810" y="127322"/>
            <a:ext cx="11631171" cy="1161211"/>
          </a:xfrm>
          <a:prstGeom prst="rect"/>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1"/>
              <a:t>Click to Edit Title</a:t>
            </a:r>
          </a:p>
        </p:txBody>
      </p:sp>
      <p:sp>
        <p:nvSpPr>
          <p:cNvPr id="23" name="Rectangle 22">
            <a:extLst>
              <a:ext uri="{FF2B5EF4-FFF2-40B4-BE49-F238E27FC236}">
                <a16:creationId xmlns:a16="http://schemas.microsoft.com/office/drawing/2014/main" id="{F440A936-8DAA-A945-9E9B-9FBE90F3E9E7}"/>
              </a:ext>
            </a:extLst>
          </p:cNvPr>
          <p:cNvSpPr/>
          <p:nvPr userDrawn="1"/>
        </p:nvSpPr>
        <p:spPr>
          <a:xfrm>
            <a:off x="-2604" y="3373512"/>
            <a:ext cx="12188952" cy="95537"/>
          </a:xfrm>
          <a:prstGeom prst="rect"/>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4" name="Picture Placeholder 11">
            <a:extLst>
              <a:ext uri="{FF2B5EF4-FFF2-40B4-BE49-F238E27FC236}">
                <a16:creationId xmlns:a16="http://schemas.microsoft.com/office/drawing/2014/main" id="{59003096-D45F-9246-A7F9-0106F6609D44}"/>
              </a:ext>
            </a:extLst>
          </p:cNvPr>
          <p:cNvSpPr>
            <a:spLocks noGrp="1"/>
          </p:cNvSpPr>
          <p:nvPr>
            <p:ph type="pic" sz="quarter" idx="23"/>
          </p:nvPr>
        </p:nvSpPr>
        <p:spPr>
          <a:xfrm>
            <a:off x="462773" y="1918071"/>
            <a:ext cx="1436576" cy="1436576"/>
          </a:xfrm>
          <a:prstGeom prst="rect"/>
        </p:spPr>
        <p:txBody>
          <a:bodyPr/>
          <a:lstStyle>
            <a:lvl1pPr marL="0" indent="0">
              <a:buNone/>
              <a:defRPr sz="1600"/>
            </a:lvl1pPr>
          </a:lstStyle>
          <a:p>
            <a:r>
              <a:rPr lang="en-US" dirty="1"/>
              <a:t>Click icon to add picture</a:t>
            </a:r>
          </a:p>
        </p:txBody>
      </p:sp>
      <p:sp>
        <p:nvSpPr>
          <p:cNvPr id="25" name="Text Placeholder 16">
            <a:extLst>
              <a:ext uri="{FF2B5EF4-FFF2-40B4-BE49-F238E27FC236}">
                <a16:creationId xmlns:a16="http://schemas.microsoft.com/office/drawing/2014/main" id="{E65E679E-DE2B-6840-8B44-78AC05131C8A}"/>
              </a:ext>
            </a:extLst>
          </p:cNvPr>
          <p:cNvSpPr>
            <a:spLocks noGrp="1"/>
          </p:cNvSpPr>
          <p:nvPr>
            <p:ph type="body" sz="quarter" idx="24" hasCustomPrompt="1"/>
          </p:nvPr>
        </p:nvSpPr>
        <p:spPr>
          <a:xfrm>
            <a:off x="361061" y="3512686"/>
            <a:ext cx="1704725" cy="554102"/>
          </a:xfrm>
          <a:prstGeom prst="rect"/>
        </p:spPr>
        <p:txBody>
          <a:bodyPr anchor="b"/>
          <a:lstStyle>
            <a:lvl1pPr marL="0" indent="0" algn="ctr">
              <a:buNone/>
              <a:defRPr sz="14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26" name="Text Placeholder 8">
            <a:extLst>
              <a:ext uri="{FF2B5EF4-FFF2-40B4-BE49-F238E27FC236}">
                <a16:creationId xmlns:a16="http://schemas.microsoft.com/office/drawing/2014/main" id="{87017E5B-D9EC-6C46-BE73-BC2FA508D699}"/>
              </a:ext>
            </a:extLst>
          </p:cNvPr>
          <p:cNvSpPr>
            <a:spLocks noGrp="1"/>
          </p:cNvSpPr>
          <p:nvPr>
            <p:ph type="body" sz="quarter" idx="25" hasCustomPrompt="1"/>
          </p:nvPr>
        </p:nvSpPr>
        <p:spPr>
          <a:xfrm>
            <a:off x="361061" y="4181190"/>
            <a:ext cx="1705828" cy="979235"/>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1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27" name="Picture Placeholder 11">
            <a:extLst>
              <a:ext uri="{FF2B5EF4-FFF2-40B4-BE49-F238E27FC236}">
                <a16:creationId xmlns:a16="http://schemas.microsoft.com/office/drawing/2014/main" id="{3A65C2F0-4618-A84C-A08D-F849A2EAD235}"/>
              </a:ext>
            </a:extLst>
          </p:cNvPr>
          <p:cNvSpPr>
            <a:spLocks noGrp="1"/>
          </p:cNvSpPr>
          <p:nvPr>
            <p:ph type="pic" sz="quarter" idx="26"/>
          </p:nvPr>
        </p:nvSpPr>
        <p:spPr>
          <a:xfrm>
            <a:off x="2428547" y="1918071"/>
            <a:ext cx="1436576" cy="1436576"/>
          </a:xfrm>
          <a:prstGeom prst="rect"/>
        </p:spPr>
        <p:txBody>
          <a:bodyPr/>
          <a:lstStyle>
            <a:lvl1pPr marL="0" indent="0">
              <a:buNone/>
              <a:defRPr sz="1600"/>
            </a:lvl1pPr>
          </a:lstStyle>
          <a:p>
            <a:r>
              <a:rPr lang="en-US" dirty="1"/>
              <a:t>Click icon to add picture</a:t>
            </a:r>
          </a:p>
        </p:txBody>
      </p:sp>
      <p:sp>
        <p:nvSpPr>
          <p:cNvPr id="28" name="Text Placeholder 16">
            <a:extLst>
              <a:ext uri="{FF2B5EF4-FFF2-40B4-BE49-F238E27FC236}">
                <a16:creationId xmlns:a16="http://schemas.microsoft.com/office/drawing/2014/main" id="{85446822-4DE9-2D4B-AE0D-27398CFF3499}"/>
              </a:ext>
            </a:extLst>
          </p:cNvPr>
          <p:cNvSpPr>
            <a:spLocks noGrp="1"/>
          </p:cNvSpPr>
          <p:nvPr>
            <p:ph type="body" sz="quarter" idx="27" hasCustomPrompt="1"/>
          </p:nvPr>
        </p:nvSpPr>
        <p:spPr>
          <a:xfrm>
            <a:off x="2326835" y="3512686"/>
            <a:ext cx="1704725" cy="554102"/>
          </a:xfrm>
          <a:prstGeom prst="rect"/>
        </p:spPr>
        <p:txBody>
          <a:bodyPr anchor="b"/>
          <a:lstStyle>
            <a:lvl1pPr marL="0" indent="0" algn="ctr">
              <a:buNone/>
              <a:defRPr sz="14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29" name="Text Placeholder 8">
            <a:extLst>
              <a:ext uri="{FF2B5EF4-FFF2-40B4-BE49-F238E27FC236}">
                <a16:creationId xmlns:a16="http://schemas.microsoft.com/office/drawing/2014/main" id="{E63A704D-28E2-C741-8690-DAAB7E887DFF}"/>
              </a:ext>
            </a:extLst>
          </p:cNvPr>
          <p:cNvSpPr>
            <a:spLocks noGrp="1"/>
          </p:cNvSpPr>
          <p:nvPr>
            <p:ph type="body" sz="quarter" idx="28" hasCustomPrompt="1"/>
          </p:nvPr>
        </p:nvSpPr>
        <p:spPr>
          <a:xfrm>
            <a:off x="2326835" y="4181190"/>
            <a:ext cx="1705828" cy="979235"/>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1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31" name="Picture Placeholder 11">
            <a:extLst>
              <a:ext uri="{FF2B5EF4-FFF2-40B4-BE49-F238E27FC236}">
                <a16:creationId xmlns:a16="http://schemas.microsoft.com/office/drawing/2014/main" id="{EAED652B-19AE-BE49-8496-83D19AE63215}"/>
              </a:ext>
            </a:extLst>
          </p:cNvPr>
          <p:cNvSpPr>
            <a:spLocks noGrp="1"/>
          </p:cNvSpPr>
          <p:nvPr>
            <p:ph type="pic" sz="quarter" idx="29"/>
          </p:nvPr>
        </p:nvSpPr>
        <p:spPr>
          <a:xfrm>
            <a:off x="4394321" y="1918071"/>
            <a:ext cx="1436576" cy="1436576"/>
          </a:xfrm>
          <a:prstGeom prst="rect"/>
        </p:spPr>
        <p:txBody>
          <a:bodyPr/>
          <a:lstStyle>
            <a:lvl1pPr marL="0" indent="0">
              <a:buNone/>
              <a:defRPr sz="1600"/>
            </a:lvl1pPr>
          </a:lstStyle>
          <a:p>
            <a:r>
              <a:rPr lang="en-US" dirty="1"/>
              <a:t>Click icon to add picture</a:t>
            </a:r>
          </a:p>
        </p:txBody>
      </p:sp>
      <p:sp>
        <p:nvSpPr>
          <p:cNvPr id="32" name="Text Placeholder 16">
            <a:extLst>
              <a:ext uri="{FF2B5EF4-FFF2-40B4-BE49-F238E27FC236}">
                <a16:creationId xmlns:a16="http://schemas.microsoft.com/office/drawing/2014/main" id="{26021715-C626-724A-B62C-32AC24241D96}"/>
              </a:ext>
            </a:extLst>
          </p:cNvPr>
          <p:cNvSpPr>
            <a:spLocks noGrp="1"/>
          </p:cNvSpPr>
          <p:nvPr>
            <p:ph type="body" sz="quarter" idx="30" hasCustomPrompt="1"/>
          </p:nvPr>
        </p:nvSpPr>
        <p:spPr>
          <a:xfrm>
            <a:off x="4292609" y="3512686"/>
            <a:ext cx="1704725" cy="554102"/>
          </a:xfrm>
          <a:prstGeom prst="rect"/>
        </p:spPr>
        <p:txBody>
          <a:bodyPr anchor="b"/>
          <a:lstStyle>
            <a:lvl1pPr marL="0" indent="0" algn="ctr">
              <a:buNone/>
              <a:defRPr sz="14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33" name="Text Placeholder 8">
            <a:extLst>
              <a:ext uri="{FF2B5EF4-FFF2-40B4-BE49-F238E27FC236}">
                <a16:creationId xmlns:a16="http://schemas.microsoft.com/office/drawing/2014/main" id="{F514CF3D-C6C7-8C4B-BCC4-73194A153F7C}"/>
              </a:ext>
            </a:extLst>
          </p:cNvPr>
          <p:cNvSpPr>
            <a:spLocks noGrp="1"/>
          </p:cNvSpPr>
          <p:nvPr>
            <p:ph type="body" sz="quarter" idx="31" hasCustomPrompt="1"/>
          </p:nvPr>
        </p:nvSpPr>
        <p:spPr>
          <a:xfrm>
            <a:off x="4292609" y="4181190"/>
            <a:ext cx="1705828" cy="979235"/>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1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47" name="Picture Placeholder 11">
            <a:extLst>
              <a:ext uri="{FF2B5EF4-FFF2-40B4-BE49-F238E27FC236}">
                <a16:creationId xmlns:a16="http://schemas.microsoft.com/office/drawing/2014/main" id="{87E9F619-4864-0847-8D0C-8089B252F324}"/>
              </a:ext>
            </a:extLst>
          </p:cNvPr>
          <p:cNvSpPr>
            <a:spLocks noGrp="1"/>
          </p:cNvSpPr>
          <p:nvPr>
            <p:ph type="pic" sz="quarter" idx="32"/>
          </p:nvPr>
        </p:nvSpPr>
        <p:spPr>
          <a:xfrm>
            <a:off x="6360095" y="1918071"/>
            <a:ext cx="1436576" cy="1436576"/>
          </a:xfrm>
          <a:prstGeom prst="rect"/>
        </p:spPr>
        <p:txBody>
          <a:bodyPr/>
          <a:lstStyle>
            <a:lvl1pPr marL="0" indent="0">
              <a:buNone/>
              <a:defRPr sz="1600"/>
            </a:lvl1pPr>
          </a:lstStyle>
          <a:p>
            <a:r>
              <a:rPr lang="en-US" dirty="1"/>
              <a:t>Click icon to add picture</a:t>
            </a:r>
          </a:p>
        </p:txBody>
      </p:sp>
      <p:sp>
        <p:nvSpPr>
          <p:cNvPr id="48" name="Text Placeholder 16">
            <a:extLst>
              <a:ext uri="{FF2B5EF4-FFF2-40B4-BE49-F238E27FC236}">
                <a16:creationId xmlns:a16="http://schemas.microsoft.com/office/drawing/2014/main" id="{959A25C7-80E3-924D-BE74-E276D7032BD9}"/>
              </a:ext>
            </a:extLst>
          </p:cNvPr>
          <p:cNvSpPr>
            <a:spLocks noGrp="1"/>
          </p:cNvSpPr>
          <p:nvPr>
            <p:ph type="body" sz="quarter" idx="33" hasCustomPrompt="1"/>
          </p:nvPr>
        </p:nvSpPr>
        <p:spPr>
          <a:xfrm>
            <a:off x="6258383" y="3512686"/>
            <a:ext cx="1704725" cy="554102"/>
          </a:xfrm>
          <a:prstGeom prst="rect"/>
        </p:spPr>
        <p:txBody>
          <a:bodyPr anchor="b"/>
          <a:lstStyle>
            <a:lvl1pPr marL="0" indent="0" algn="ctr">
              <a:buNone/>
              <a:defRPr sz="14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49" name="Text Placeholder 8">
            <a:extLst>
              <a:ext uri="{FF2B5EF4-FFF2-40B4-BE49-F238E27FC236}">
                <a16:creationId xmlns:a16="http://schemas.microsoft.com/office/drawing/2014/main" id="{2AAB4866-3AAE-2F47-A70E-D9C2C992AEA6}"/>
              </a:ext>
            </a:extLst>
          </p:cNvPr>
          <p:cNvSpPr>
            <a:spLocks noGrp="1"/>
          </p:cNvSpPr>
          <p:nvPr>
            <p:ph type="body" sz="quarter" idx="34" hasCustomPrompt="1"/>
          </p:nvPr>
        </p:nvSpPr>
        <p:spPr>
          <a:xfrm>
            <a:off x="6258383" y="4181190"/>
            <a:ext cx="1705828" cy="979235"/>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1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50" name="Picture Placeholder 11">
            <a:extLst>
              <a:ext uri="{FF2B5EF4-FFF2-40B4-BE49-F238E27FC236}">
                <a16:creationId xmlns:a16="http://schemas.microsoft.com/office/drawing/2014/main" id="{1A1598E3-37A3-4146-A01F-6C2F64A07EF9}"/>
              </a:ext>
            </a:extLst>
          </p:cNvPr>
          <p:cNvSpPr>
            <a:spLocks noGrp="1"/>
          </p:cNvSpPr>
          <p:nvPr>
            <p:ph type="pic" sz="quarter" idx="35"/>
          </p:nvPr>
        </p:nvSpPr>
        <p:spPr>
          <a:xfrm>
            <a:off x="8325869" y="1918071"/>
            <a:ext cx="1436576" cy="1436576"/>
          </a:xfrm>
          <a:prstGeom prst="rect"/>
        </p:spPr>
        <p:txBody>
          <a:bodyPr/>
          <a:lstStyle>
            <a:lvl1pPr marL="0" indent="0">
              <a:buNone/>
              <a:defRPr sz="1600"/>
            </a:lvl1pPr>
          </a:lstStyle>
          <a:p>
            <a:r>
              <a:rPr lang="en-US" dirty="1"/>
              <a:t>Click icon to add picture</a:t>
            </a:r>
          </a:p>
        </p:txBody>
      </p:sp>
      <p:sp>
        <p:nvSpPr>
          <p:cNvPr id="51" name="Text Placeholder 16">
            <a:extLst>
              <a:ext uri="{FF2B5EF4-FFF2-40B4-BE49-F238E27FC236}">
                <a16:creationId xmlns:a16="http://schemas.microsoft.com/office/drawing/2014/main" id="{E34FCE62-FFC5-FF40-96EF-3BC2C765C10B}"/>
              </a:ext>
            </a:extLst>
          </p:cNvPr>
          <p:cNvSpPr>
            <a:spLocks noGrp="1"/>
          </p:cNvSpPr>
          <p:nvPr>
            <p:ph type="body" sz="quarter" idx="36" hasCustomPrompt="1"/>
          </p:nvPr>
        </p:nvSpPr>
        <p:spPr>
          <a:xfrm>
            <a:off x="8224157" y="3512686"/>
            <a:ext cx="1704725" cy="554102"/>
          </a:xfrm>
          <a:prstGeom prst="rect"/>
        </p:spPr>
        <p:txBody>
          <a:bodyPr anchor="b"/>
          <a:lstStyle>
            <a:lvl1pPr marL="0" indent="0" algn="ctr">
              <a:buNone/>
              <a:defRPr sz="14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52" name="Text Placeholder 8">
            <a:extLst>
              <a:ext uri="{FF2B5EF4-FFF2-40B4-BE49-F238E27FC236}">
                <a16:creationId xmlns:a16="http://schemas.microsoft.com/office/drawing/2014/main" id="{A90126B6-F15A-9C4C-B4FD-03BD61DFCBD0}"/>
              </a:ext>
            </a:extLst>
          </p:cNvPr>
          <p:cNvSpPr>
            <a:spLocks noGrp="1"/>
          </p:cNvSpPr>
          <p:nvPr>
            <p:ph type="body" sz="quarter" idx="37" hasCustomPrompt="1"/>
          </p:nvPr>
        </p:nvSpPr>
        <p:spPr>
          <a:xfrm>
            <a:off x="8224157" y="4181190"/>
            <a:ext cx="1705828" cy="979235"/>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1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53" name="Picture Placeholder 11">
            <a:extLst>
              <a:ext uri="{FF2B5EF4-FFF2-40B4-BE49-F238E27FC236}">
                <a16:creationId xmlns:a16="http://schemas.microsoft.com/office/drawing/2014/main" id="{8E0E80B9-CBCF-604A-8743-CDB8DABE45C1}"/>
              </a:ext>
            </a:extLst>
          </p:cNvPr>
          <p:cNvSpPr>
            <a:spLocks noGrp="1"/>
          </p:cNvSpPr>
          <p:nvPr>
            <p:ph type="pic" sz="quarter" idx="38"/>
          </p:nvPr>
        </p:nvSpPr>
        <p:spPr>
          <a:xfrm>
            <a:off x="10291643" y="1918071"/>
            <a:ext cx="1436576" cy="1436576"/>
          </a:xfrm>
          <a:prstGeom prst="rect"/>
        </p:spPr>
        <p:txBody>
          <a:bodyPr/>
          <a:lstStyle>
            <a:lvl1pPr marL="0" indent="0">
              <a:buNone/>
              <a:defRPr sz="1600"/>
            </a:lvl1pPr>
          </a:lstStyle>
          <a:p>
            <a:r>
              <a:rPr lang="en-US" dirty="1"/>
              <a:t>Click icon to add picture</a:t>
            </a:r>
          </a:p>
        </p:txBody>
      </p:sp>
      <p:sp>
        <p:nvSpPr>
          <p:cNvPr id="54" name="Text Placeholder 16">
            <a:extLst>
              <a:ext uri="{FF2B5EF4-FFF2-40B4-BE49-F238E27FC236}">
                <a16:creationId xmlns:a16="http://schemas.microsoft.com/office/drawing/2014/main" id="{BB07E061-4653-7E44-87FD-211EDD18915A}"/>
              </a:ext>
            </a:extLst>
          </p:cNvPr>
          <p:cNvSpPr>
            <a:spLocks noGrp="1"/>
          </p:cNvSpPr>
          <p:nvPr>
            <p:ph type="body" sz="quarter" idx="39" hasCustomPrompt="1"/>
          </p:nvPr>
        </p:nvSpPr>
        <p:spPr>
          <a:xfrm>
            <a:off x="10189931" y="3512686"/>
            <a:ext cx="1704725" cy="554102"/>
          </a:xfrm>
          <a:prstGeom prst="rect"/>
        </p:spPr>
        <p:txBody>
          <a:bodyPr anchor="b"/>
          <a:lstStyle>
            <a:lvl1pPr marL="0" indent="0" algn="ctr">
              <a:buNone/>
              <a:defRPr sz="14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55" name="Text Placeholder 8">
            <a:extLst>
              <a:ext uri="{FF2B5EF4-FFF2-40B4-BE49-F238E27FC236}">
                <a16:creationId xmlns:a16="http://schemas.microsoft.com/office/drawing/2014/main" id="{573574D0-ADF7-2641-A270-F3DAC30B3533}"/>
              </a:ext>
            </a:extLst>
          </p:cNvPr>
          <p:cNvSpPr>
            <a:spLocks noGrp="1"/>
          </p:cNvSpPr>
          <p:nvPr>
            <p:ph type="body" sz="quarter" idx="40" hasCustomPrompt="1"/>
          </p:nvPr>
        </p:nvSpPr>
        <p:spPr>
          <a:xfrm>
            <a:off x="10189931" y="4181190"/>
            <a:ext cx="1705828" cy="979235"/>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1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Tree>
    <p:extLst>
      <p:ext uri="{BB962C8B-B14F-4D97-AF65-F5344CB8AC3E}">
        <p14:creationId xmlns:p14="http://schemas.microsoft.com/office/powerpoint/2010/main" val="1949429124"/>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1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Presenters -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21" name="Rectangle 20">
            <a:extLst>
              <a:ext uri="{FF2B5EF4-FFF2-40B4-BE49-F238E27FC236}">
                <a16:creationId xmlns:a16="http://schemas.microsoft.com/office/drawing/2014/main" id="{4CECA3F8-2BD4-7F42-8DB8-FAC26D000F53}"/>
              </a:ext>
            </a:extLst>
          </p:cNvPr>
          <p:cNvSpPr/>
          <p:nvPr userDrawn="1"/>
        </p:nvSpPr>
        <p:spPr>
          <a:xfrm>
            <a:off x="0" y="0"/>
            <a:ext cx="12192000" cy="6858000"/>
          </a:xfrm>
          <a:prstGeom prst="rect"/>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0F85889-9AE9-5948-B41B-BA644149E033}"/>
              </a:ext>
            </a:extLst>
          </p:cNvPr>
          <p:cNvSpPr/>
          <p:nvPr userDrawn="1"/>
        </p:nvSpPr>
        <p:spPr>
          <a:xfrm rot="16200000">
            <a:off x="5407597" y="-5414537"/>
            <a:ext cx="1371600" cy="12192001"/>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3ACE0E50-CB57-7247-AF73-16BD8A18B74F}"/>
              </a:ext>
            </a:extLst>
          </p:cNvPr>
          <p:cNvSpPr>
            <a:spLocks noGrp="1"/>
          </p:cNvSpPr>
          <p:nvPr>
            <p:ph type="title" hasCustomPrompt="1"/>
          </p:nvPr>
        </p:nvSpPr>
        <p:spPr>
          <a:xfrm>
            <a:off x="277810" y="127322"/>
            <a:ext cx="11631171" cy="1161211"/>
          </a:xfrm>
          <a:prstGeom prst="rect"/>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1"/>
              <a:t>Click to Edit Title</a:t>
            </a:r>
          </a:p>
        </p:txBody>
      </p:sp>
      <p:sp>
        <p:nvSpPr>
          <p:cNvPr id="23" name="Rectangle 22">
            <a:extLst>
              <a:ext uri="{FF2B5EF4-FFF2-40B4-BE49-F238E27FC236}">
                <a16:creationId xmlns:a16="http://schemas.microsoft.com/office/drawing/2014/main" id="{F440A936-8DAA-A945-9E9B-9FBE90F3E9E7}"/>
              </a:ext>
            </a:extLst>
          </p:cNvPr>
          <p:cNvSpPr/>
          <p:nvPr userDrawn="1"/>
        </p:nvSpPr>
        <p:spPr>
          <a:xfrm>
            <a:off x="-2604" y="3373512"/>
            <a:ext cx="12188952" cy="95537"/>
          </a:xfrm>
          <a:prstGeom prst="rect"/>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4" name="Picture Placeholder 11">
            <a:extLst>
              <a:ext uri="{FF2B5EF4-FFF2-40B4-BE49-F238E27FC236}">
                <a16:creationId xmlns:a16="http://schemas.microsoft.com/office/drawing/2014/main" id="{59003096-D45F-9246-A7F9-0106F6609D44}"/>
              </a:ext>
            </a:extLst>
          </p:cNvPr>
          <p:cNvSpPr>
            <a:spLocks noGrp="1"/>
          </p:cNvSpPr>
          <p:nvPr>
            <p:ph type="pic" sz="quarter" idx="23"/>
          </p:nvPr>
        </p:nvSpPr>
        <p:spPr>
          <a:xfrm>
            <a:off x="462773" y="1918071"/>
            <a:ext cx="1436576" cy="1436576"/>
          </a:xfrm>
          <a:prstGeom prst="rect"/>
        </p:spPr>
        <p:txBody>
          <a:bodyPr/>
          <a:lstStyle>
            <a:lvl1pPr marL="0" indent="0">
              <a:buNone/>
              <a:defRPr sz="1600"/>
            </a:lvl1pPr>
          </a:lstStyle>
          <a:p>
            <a:r>
              <a:rPr lang="en-US" dirty="1"/>
              <a:t>Click icon to add picture</a:t>
            </a:r>
          </a:p>
        </p:txBody>
      </p:sp>
      <p:sp>
        <p:nvSpPr>
          <p:cNvPr id="25" name="Text Placeholder 16">
            <a:extLst>
              <a:ext uri="{FF2B5EF4-FFF2-40B4-BE49-F238E27FC236}">
                <a16:creationId xmlns:a16="http://schemas.microsoft.com/office/drawing/2014/main" id="{E65E679E-DE2B-6840-8B44-78AC05131C8A}"/>
              </a:ext>
            </a:extLst>
          </p:cNvPr>
          <p:cNvSpPr>
            <a:spLocks noGrp="1"/>
          </p:cNvSpPr>
          <p:nvPr>
            <p:ph type="body" sz="quarter" idx="24" hasCustomPrompt="1"/>
          </p:nvPr>
        </p:nvSpPr>
        <p:spPr>
          <a:xfrm>
            <a:off x="361061" y="3512686"/>
            <a:ext cx="1704725" cy="554102"/>
          </a:xfrm>
          <a:prstGeom prst="rect"/>
        </p:spPr>
        <p:txBody>
          <a:bodyPr anchor="b"/>
          <a:lstStyle>
            <a:lvl1pPr marL="0" indent="0" algn="ctr">
              <a:buNone/>
              <a:defRPr sz="14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26" name="Text Placeholder 8">
            <a:extLst>
              <a:ext uri="{FF2B5EF4-FFF2-40B4-BE49-F238E27FC236}">
                <a16:creationId xmlns:a16="http://schemas.microsoft.com/office/drawing/2014/main" id="{87017E5B-D9EC-6C46-BE73-BC2FA508D699}"/>
              </a:ext>
            </a:extLst>
          </p:cNvPr>
          <p:cNvSpPr>
            <a:spLocks noGrp="1"/>
          </p:cNvSpPr>
          <p:nvPr>
            <p:ph type="body" sz="quarter" idx="25" hasCustomPrompt="1"/>
          </p:nvPr>
        </p:nvSpPr>
        <p:spPr>
          <a:xfrm>
            <a:off x="361061" y="4181190"/>
            <a:ext cx="1705828" cy="979235"/>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1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27" name="Picture Placeholder 11">
            <a:extLst>
              <a:ext uri="{FF2B5EF4-FFF2-40B4-BE49-F238E27FC236}">
                <a16:creationId xmlns:a16="http://schemas.microsoft.com/office/drawing/2014/main" id="{3A65C2F0-4618-A84C-A08D-F849A2EAD235}"/>
              </a:ext>
            </a:extLst>
          </p:cNvPr>
          <p:cNvSpPr>
            <a:spLocks noGrp="1"/>
          </p:cNvSpPr>
          <p:nvPr>
            <p:ph type="pic" sz="quarter" idx="26"/>
          </p:nvPr>
        </p:nvSpPr>
        <p:spPr>
          <a:xfrm>
            <a:off x="2428547" y="1918071"/>
            <a:ext cx="1436576" cy="1436576"/>
          </a:xfrm>
          <a:prstGeom prst="rect"/>
        </p:spPr>
        <p:txBody>
          <a:bodyPr/>
          <a:lstStyle>
            <a:lvl1pPr marL="0" indent="0">
              <a:buNone/>
              <a:defRPr sz="1600"/>
            </a:lvl1pPr>
          </a:lstStyle>
          <a:p>
            <a:r>
              <a:rPr lang="en-US" dirty="1"/>
              <a:t>Click icon to add picture</a:t>
            </a:r>
          </a:p>
        </p:txBody>
      </p:sp>
      <p:sp>
        <p:nvSpPr>
          <p:cNvPr id="28" name="Text Placeholder 16">
            <a:extLst>
              <a:ext uri="{FF2B5EF4-FFF2-40B4-BE49-F238E27FC236}">
                <a16:creationId xmlns:a16="http://schemas.microsoft.com/office/drawing/2014/main" id="{85446822-4DE9-2D4B-AE0D-27398CFF3499}"/>
              </a:ext>
            </a:extLst>
          </p:cNvPr>
          <p:cNvSpPr>
            <a:spLocks noGrp="1"/>
          </p:cNvSpPr>
          <p:nvPr>
            <p:ph type="body" sz="quarter" idx="27" hasCustomPrompt="1"/>
          </p:nvPr>
        </p:nvSpPr>
        <p:spPr>
          <a:xfrm>
            <a:off x="2326835" y="3512686"/>
            <a:ext cx="1704725" cy="554102"/>
          </a:xfrm>
          <a:prstGeom prst="rect"/>
        </p:spPr>
        <p:txBody>
          <a:bodyPr anchor="b"/>
          <a:lstStyle>
            <a:lvl1pPr marL="0" indent="0" algn="ctr">
              <a:buNone/>
              <a:defRPr sz="14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29" name="Text Placeholder 8">
            <a:extLst>
              <a:ext uri="{FF2B5EF4-FFF2-40B4-BE49-F238E27FC236}">
                <a16:creationId xmlns:a16="http://schemas.microsoft.com/office/drawing/2014/main" id="{E63A704D-28E2-C741-8690-DAAB7E887DFF}"/>
              </a:ext>
            </a:extLst>
          </p:cNvPr>
          <p:cNvSpPr>
            <a:spLocks noGrp="1"/>
          </p:cNvSpPr>
          <p:nvPr>
            <p:ph type="body" sz="quarter" idx="28" hasCustomPrompt="1"/>
          </p:nvPr>
        </p:nvSpPr>
        <p:spPr>
          <a:xfrm>
            <a:off x="2326835" y="4181190"/>
            <a:ext cx="1705828" cy="979235"/>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1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31" name="Picture Placeholder 11">
            <a:extLst>
              <a:ext uri="{FF2B5EF4-FFF2-40B4-BE49-F238E27FC236}">
                <a16:creationId xmlns:a16="http://schemas.microsoft.com/office/drawing/2014/main" id="{EAED652B-19AE-BE49-8496-83D19AE63215}"/>
              </a:ext>
            </a:extLst>
          </p:cNvPr>
          <p:cNvSpPr>
            <a:spLocks noGrp="1"/>
          </p:cNvSpPr>
          <p:nvPr>
            <p:ph type="pic" sz="quarter" idx="29"/>
          </p:nvPr>
        </p:nvSpPr>
        <p:spPr>
          <a:xfrm>
            <a:off x="4394321" y="1918071"/>
            <a:ext cx="1436576" cy="1436576"/>
          </a:xfrm>
          <a:prstGeom prst="rect"/>
        </p:spPr>
        <p:txBody>
          <a:bodyPr/>
          <a:lstStyle>
            <a:lvl1pPr marL="0" indent="0">
              <a:buNone/>
              <a:defRPr sz="1600"/>
            </a:lvl1pPr>
          </a:lstStyle>
          <a:p>
            <a:r>
              <a:rPr lang="en-US" dirty="1"/>
              <a:t>Click icon to add picture</a:t>
            </a:r>
          </a:p>
        </p:txBody>
      </p:sp>
      <p:sp>
        <p:nvSpPr>
          <p:cNvPr id="32" name="Text Placeholder 16">
            <a:extLst>
              <a:ext uri="{FF2B5EF4-FFF2-40B4-BE49-F238E27FC236}">
                <a16:creationId xmlns:a16="http://schemas.microsoft.com/office/drawing/2014/main" id="{26021715-C626-724A-B62C-32AC24241D96}"/>
              </a:ext>
            </a:extLst>
          </p:cNvPr>
          <p:cNvSpPr>
            <a:spLocks noGrp="1"/>
          </p:cNvSpPr>
          <p:nvPr>
            <p:ph type="body" sz="quarter" idx="30" hasCustomPrompt="1"/>
          </p:nvPr>
        </p:nvSpPr>
        <p:spPr>
          <a:xfrm>
            <a:off x="4292609" y="3512686"/>
            <a:ext cx="1704725" cy="554102"/>
          </a:xfrm>
          <a:prstGeom prst="rect"/>
        </p:spPr>
        <p:txBody>
          <a:bodyPr anchor="b"/>
          <a:lstStyle>
            <a:lvl1pPr marL="0" indent="0" algn="ctr">
              <a:buNone/>
              <a:defRPr sz="14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33" name="Text Placeholder 8">
            <a:extLst>
              <a:ext uri="{FF2B5EF4-FFF2-40B4-BE49-F238E27FC236}">
                <a16:creationId xmlns:a16="http://schemas.microsoft.com/office/drawing/2014/main" id="{F514CF3D-C6C7-8C4B-BCC4-73194A153F7C}"/>
              </a:ext>
            </a:extLst>
          </p:cNvPr>
          <p:cNvSpPr>
            <a:spLocks noGrp="1"/>
          </p:cNvSpPr>
          <p:nvPr>
            <p:ph type="body" sz="quarter" idx="31" hasCustomPrompt="1"/>
          </p:nvPr>
        </p:nvSpPr>
        <p:spPr>
          <a:xfrm>
            <a:off x="4292609" y="4181190"/>
            <a:ext cx="1705828" cy="979235"/>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1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47" name="Picture Placeholder 11">
            <a:extLst>
              <a:ext uri="{FF2B5EF4-FFF2-40B4-BE49-F238E27FC236}">
                <a16:creationId xmlns:a16="http://schemas.microsoft.com/office/drawing/2014/main" id="{87E9F619-4864-0847-8D0C-8089B252F324}"/>
              </a:ext>
            </a:extLst>
          </p:cNvPr>
          <p:cNvSpPr>
            <a:spLocks noGrp="1"/>
          </p:cNvSpPr>
          <p:nvPr>
            <p:ph type="pic" sz="quarter" idx="32"/>
          </p:nvPr>
        </p:nvSpPr>
        <p:spPr>
          <a:xfrm>
            <a:off x="6360095" y="1918071"/>
            <a:ext cx="1436576" cy="1436576"/>
          </a:xfrm>
          <a:prstGeom prst="rect"/>
        </p:spPr>
        <p:txBody>
          <a:bodyPr/>
          <a:lstStyle>
            <a:lvl1pPr marL="0" indent="0">
              <a:buNone/>
              <a:defRPr sz="1600"/>
            </a:lvl1pPr>
          </a:lstStyle>
          <a:p>
            <a:r>
              <a:rPr lang="en-US" dirty="1"/>
              <a:t>Click icon to add picture</a:t>
            </a:r>
          </a:p>
        </p:txBody>
      </p:sp>
      <p:sp>
        <p:nvSpPr>
          <p:cNvPr id="48" name="Text Placeholder 16">
            <a:extLst>
              <a:ext uri="{FF2B5EF4-FFF2-40B4-BE49-F238E27FC236}">
                <a16:creationId xmlns:a16="http://schemas.microsoft.com/office/drawing/2014/main" id="{959A25C7-80E3-924D-BE74-E276D7032BD9}"/>
              </a:ext>
            </a:extLst>
          </p:cNvPr>
          <p:cNvSpPr>
            <a:spLocks noGrp="1"/>
          </p:cNvSpPr>
          <p:nvPr>
            <p:ph type="body" sz="quarter" idx="33" hasCustomPrompt="1"/>
          </p:nvPr>
        </p:nvSpPr>
        <p:spPr>
          <a:xfrm>
            <a:off x="6258383" y="3512686"/>
            <a:ext cx="1704725" cy="554102"/>
          </a:xfrm>
          <a:prstGeom prst="rect"/>
        </p:spPr>
        <p:txBody>
          <a:bodyPr anchor="b"/>
          <a:lstStyle>
            <a:lvl1pPr marL="0" indent="0" algn="ctr">
              <a:buNone/>
              <a:defRPr sz="14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49" name="Text Placeholder 8">
            <a:extLst>
              <a:ext uri="{FF2B5EF4-FFF2-40B4-BE49-F238E27FC236}">
                <a16:creationId xmlns:a16="http://schemas.microsoft.com/office/drawing/2014/main" id="{2AAB4866-3AAE-2F47-A70E-D9C2C992AEA6}"/>
              </a:ext>
            </a:extLst>
          </p:cNvPr>
          <p:cNvSpPr>
            <a:spLocks noGrp="1"/>
          </p:cNvSpPr>
          <p:nvPr>
            <p:ph type="body" sz="quarter" idx="34" hasCustomPrompt="1"/>
          </p:nvPr>
        </p:nvSpPr>
        <p:spPr>
          <a:xfrm>
            <a:off x="6258383" y="4181190"/>
            <a:ext cx="1705828" cy="979235"/>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1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50" name="Picture Placeholder 11">
            <a:extLst>
              <a:ext uri="{FF2B5EF4-FFF2-40B4-BE49-F238E27FC236}">
                <a16:creationId xmlns:a16="http://schemas.microsoft.com/office/drawing/2014/main" id="{1A1598E3-37A3-4146-A01F-6C2F64A07EF9}"/>
              </a:ext>
            </a:extLst>
          </p:cNvPr>
          <p:cNvSpPr>
            <a:spLocks noGrp="1"/>
          </p:cNvSpPr>
          <p:nvPr>
            <p:ph type="pic" sz="quarter" idx="35"/>
          </p:nvPr>
        </p:nvSpPr>
        <p:spPr>
          <a:xfrm>
            <a:off x="8325869" y="1918071"/>
            <a:ext cx="1436576" cy="1436576"/>
          </a:xfrm>
          <a:prstGeom prst="rect"/>
        </p:spPr>
        <p:txBody>
          <a:bodyPr/>
          <a:lstStyle>
            <a:lvl1pPr marL="0" indent="0">
              <a:buNone/>
              <a:defRPr sz="1600"/>
            </a:lvl1pPr>
          </a:lstStyle>
          <a:p>
            <a:r>
              <a:rPr lang="en-US" dirty="1"/>
              <a:t>Click icon to add picture</a:t>
            </a:r>
          </a:p>
        </p:txBody>
      </p:sp>
      <p:sp>
        <p:nvSpPr>
          <p:cNvPr id="51" name="Text Placeholder 16">
            <a:extLst>
              <a:ext uri="{FF2B5EF4-FFF2-40B4-BE49-F238E27FC236}">
                <a16:creationId xmlns:a16="http://schemas.microsoft.com/office/drawing/2014/main" id="{E34FCE62-FFC5-FF40-96EF-3BC2C765C10B}"/>
              </a:ext>
            </a:extLst>
          </p:cNvPr>
          <p:cNvSpPr>
            <a:spLocks noGrp="1"/>
          </p:cNvSpPr>
          <p:nvPr>
            <p:ph type="body" sz="quarter" idx="36" hasCustomPrompt="1"/>
          </p:nvPr>
        </p:nvSpPr>
        <p:spPr>
          <a:xfrm>
            <a:off x="8224157" y="3512686"/>
            <a:ext cx="1704725" cy="554102"/>
          </a:xfrm>
          <a:prstGeom prst="rect"/>
        </p:spPr>
        <p:txBody>
          <a:bodyPr anchor="b"/>
          <a:lstStyle>
            <a:lvl1pPr marL="0" indent="0" algn="ctr">
              <a:buNone/>
              <a:defRPr sz="14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52" name="Text Placeholder 8">
            <a:extLst>
              <a:ext uri="{FF2B5EF4-FFF2-40B4-BE49-F238E27FC236}">
                <a16:creationId xmlns:a16="http://schemas.microsoft.com/office/drawing/2014/main" id="{A90126B6-F15A-9C4C-B4FD-03BD61DFCBD0}"/>
              </a:ext>
            </a:extLst>
          </p:cNvPr>
          <p:cNvSpPr>
            <a:spLocks noGrp="1"/>
          </p:cNvSpPr>
          <p:nvPr>
            <p:ph type="body" sz="quarter" idx="37" hasCustomPrompt="1"/>
          </p:nvPr>
        </p:nvSpPr>
        <p:spPr>
          <a:xfrm>
            <a:off x="8224157" y="4181190"/>
            <a:ext cx="1705828" cy="979235"/>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1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53" name="Picture Placeholder 11">
            <a:extLst>
              <a:ext uri="{FF2B5EF4-FFF2-40B4-BE49-F238E27FC236}">
                <a16:creationId xmlns:a16="http://schemas.microsoft.com/office/drawing/2014/main" id="{8E0E80B9-CBCF-604A-8743-CDB8DABE45C1}"/>
              </a:ext>
            </a:extLst>
          </p:cNvPr>
          <p:cNvSpPr>
            <a:spLocks noGrp="1"/>
          </p:cNvSpPr>
          <p:nvPr>
            <p:ph type="pic" sz="quarter" idx="38"/>
          </p:nvPr>
        </p:nvSpPr>
        <p:spPr>
          <a:xfrm>
            <a:off x="10291643" y="1918071"/>
            <a:ext cx="1436576" cy="1436576"/>
          </a:xfrm>
          <a:prstGeom prst="rect"/>
        </p:spPr>
        <p:txBody>
          <a:bodyPr/>
          <a:lstStyle>
            <a:lvl1pPr marL="0" indent="0">
              <a:buNone/>
              <a:defRPr sz="1600"/>
            </a:lvl1pPr>
          </a:lstStyle>
          <a:p>
            <a:r>
              <a:rPr lang="en-US" dirty="1"/>
              <a:t>Click icon to add picture</a:t>
            </a:r>
          </a:p>
        </p:txBody>
      </p:sp>
      <p:sp>
        <p:nvSpPr>
          <p:cNvPr id="54" name="Text Placeholder 16">
            <a:extLst>
              <a:ext uri="{FF2B5EF4-FFF2-40B4-BE49-F238E27FC236}">
                <a16:creationId xmlns:a16="http://schemas.microsoft.com/office/drawing/2014/main" id="{BB07E061-4653-7E44-87FD-211EDD18915A}"/>
              </a:ext>
            </a:extLst>
          </p:cNvPr>
          <p:cNvSpPr>
            <a:spLocks noGrp="1"/>
          </p:cNvSpPr>
          <p:nvPr>
            <p:ph type="body" sz="quarter" idx="39" hasCustomPrompt="1"/>
          </p:nvPr>
        </p:nvSpPr>
        <p:spPr>
          <a:xfrm>
            <a:off x="10189931" y="3512686"/>
            <a:ext cx="1704725" cy="554102"/>
          </a:xfrm>
          <a:prstGeom prst="rect"/>
        </p:spPr>
        <p:txBody>
          <a:bodyPr anchor="b"/>
          <a:lstStyle>
            <a:lvl1pPr marL="0" indent="0" algn="ctr">
              <a:buNone/>
              <a:defRPr sz="14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55" name="Text Placeholder 8">
            <a:extLst>
              <a:ext uri="{FF2B5EF4-FFF2-40B4-BE49-F238E27FC236}">
                <a16:creationId xmlns:a16="http://schemas.microsoft.com/office/drawing/2014/main" id="{573574D0-ADF7-2641-A270-F3DAC30B3533}"/>
              </a:ext>
            </a:extLst>
          </p:cNvPr>
          <p:cNvSpPr>
            <a:spLocks noGrp="1"/>
          </p:cNvSpPr>
          <p:nvPr>
            <p:ph type="body" sz="quarter" idx="40" hasCustomPrompt="1"/>
          </p:nvPr>
        </p:nvSpPr>
        <p:spPr>
          <a:xfrm>
            <a:off x="10189931" y="4181190"/>
            <a:ext cx="1705828" cy="979235"/>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1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Tree>
    <p:extLst>
      <p:ext uri="{BB962C8B-B14F-4D97-AF65-F5344CB8AC3E}">
        <p14:creationId xmlns:p14="http://schemas.microsoft.com/office/powerpoint/2010/main" val="1751973467"/>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1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 Teal">
    <p:spTree>
      <p:nvGrpSpPr>
        <p:cNvPr id="1" name=""/>
        <p:cNvGrpSpPr/>
        <p:nvPr/>
      </p:nvGrpSpPr>
      <p:grpSpPr>
        <a:xfrm>
          <a:off x="0" y="0"/>
          <a:ext cx="0" cy="0"/>
          <a:chOff x="0" y="0"/>
          <a:chExt cx="0" cy="0"/>
        </a:xfrm>
      </p:grpSpPr>
      <p:pic>
        <p:nvPicPr>
          <p:cNvPr id="10" name="Picture 3" descr="Y:\_2018\Brand\Sketches\Final Sketches\To Process\Agenda-02.png">
            <a:extLst>
              <a:ext uri="{FF2B5EF4-FFF2-40B4-BE49-F238E27FC236}">
                <a16:creationId xmlns:a16="http://schemas.microsoft.com/office/drawing/2014/main" id="{F341392B-3517-324A-9996-AB5ADB58E89D}"/>
              </a:ext>
            </a:extLst>
          </p:cNvPr>
          <p:cNvPicPr>
            <a:picLocks noChangeAspect="1" noChangeArrowheads="1"/>
          </p:cNvPicPr>
          <p:nvPr userDrawn="1"/>
        </p:nvPicPr>
        <p:blipFill>
          <a:blip r:embed="rId2"/>
          <a:srcRect/>
          <a:stretch>
            <a:fillRect/>
          </a:stretch>
        </p:blipFill>
        <p:spPr>
          <a:xfrm>
            <a:off x="8160388" y="1376159"/>
            <a:ext cx="4040706" cy="4533906"/>
          </a:xfrm>
          <a:prstGeom prst="rect"/>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CAC69B18-E098-2A4E-81BD-E020FD863716}"/>
              </a:ext>
            </a:extLst>
          </p:cNvPr>
          <p:cNvSpPr/>
          <p:nvPr userDrawn="1"/>
        </p:nvSpPr>
        <p:spPr>
          <a:xfrm rot="16200000">
            <a:off x="5407597" y="-5414537"/>
            <a:ext cx="1371600" cy="12192001"/>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8" name="Rectangle 7"/>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6">
            <a:extLst>
              <a:ext uri="{FF2B5EF4-FFF2-40B4-BE49-F238E27FC236}">
                <a16:creationId xmlns:a16="http://schemas.microsoft.com/office/drawing/2014/main" id="{DAD91BB8-121A-AE4E-9478-5330313F6F95}"/>
              </a:ext>
            </a:extLst>
          </p:cNvPr>
          <p:cNvSpPr>
            <a:spLocks noGrp="1"/>
          </p:cNvSpPr>
          <p:nvPr>
            <p:ph sz="quarter" idx="11"/>
          </p:nvPr>
        </p:nvSpPr>
        <p:spPr>
          <a:xfrm>
            <a:off x="277813" y="1737360"/>
            <a:ext cx="8143811" cy="4572000"/>
          </a:xfrm>
          <a:prstGeom prst="rect"/>
        </p:spPr>
        <p:txBody>
          <a:bodyPr anchor="t">
            <a:normAutofit/>
          </a:bodyPr>
          <a:lstStyle>
            <a:lvl1pPr marL="457200" indent="-457200">
              <a:spcAft>
                <a:spcPts val="400"/>
              </a:spcAft>
              <a:buFont typeface="Arial" panose="020b0604020202020204" pitchFamily="34" charset="0"/>
              <a:buChar char="•"/>
              <a:defRPr sz="3200"/>
            </a:lvl1pPr>
            <a:lvl2pPr marL="914400" indent="-457200">
              <a:spcAft>
                <a:spcPts val="400"/>
              </a:spcAft>
              <a:buFont typeface="Apple Symbols" panose="02000000000000000000" pitchFamily="2" charset="-79"/>
              <a:buChar char="⎻"/>
              <a:defRPr sz="3000"/>
            </a:lvl2pPr>
            <a:lvl3pPr marL="1257300" indent="-342900">
              <a:spcAft>
                <a:spcPts val="400"/>
              </a:spcAft>
              <a:buFont typeface="Apple Symbols" panose="02000000000000000000" pitchFamily="2" charset="-79"/>
              <a:buChar char="⎻"/>
              <a:defRPr sz="2800"/>
            </a:lvl3pPr>
            <a:lvl4pPr marL="1714500" indent="-342900">
              <a:spcAft>
                <a:spcPts val="400"/>
              </a:spcAft>
              <a:buFont typeface="Apple Symbols" panose="02000000000000000000" pitchFamily="2" charset="-79"/>
              <a:buChar char="⎻"/>
              <a:defRPr sz="2600"/>
            </a:lvl4pPr>
            <a:lvl5pPr marL="2171700" indent="-342900">
              <a:spcAft>
                <a:spcPts val="400"/>
              </a:spcAft>
              <a:buFont typeface="Apple Symbols" panose="02000000000000000000" pitchFamily="2" charset="-79"/>
              <a:buChar char="⎻"/>
              <a:defRPr sz="2400"/>
            </a:lvl5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12" name="Picture 11">
            <a:extLst>
              <a:ext uri="{FF2B5EF4-FFF2-40B4-BE49-F238E27FC236}">
                <a16:creationId xmlns:a16="http://schemas.microsoft.com/office/drawing/2014/main" id="{410FE40D-2112-7949-B584-43E3E71429BB}"/>
              </a:ext>
            </a:extLst>
          </p:cNvPr>
          <p:cNvPicPr>
            <a:picLocks noChangeAspect="1"/>
          </p:cNvPicPr>
          <p:nvPr userDrawn="1"/>
        </p:nvPicPr>
        <p:blipFill>
          <a:blip r:embed="rId3"/>
          <a:srcRect/>
          <a:stretch>
            <a:fillRect/>
          </a:stretch>
        </p:blipFill>
        <p:spPr>
          <a:xfrm>
            <a:off x="9031377" y="5918960"/>
            <a:ext cx="2545664" cy="310049"/>
          </a:xfrm>
          <a:prstGeom prst="rect"/>
        </p:spPr>
      </p:pic>
      <p:sp>
        <p:nvSpPr>
          <p:cNvPr id="11" name="Title 1">
            <a:extLst>
              <a:ext uri="{FF2B5EF4-FFF2-40B4-BE49-F238E27FC236}">
                <a16:creationId xmlns:a16="http://schemas.microsoft.com/office/drawing/2014/main" id="{F4504AD7-DBAF-FA40-A5DD-17CA2C8B4E69}"/>
              </a:ext>
            </a:extLst>
          </p:cNvPr>
          <p:cNvSpPr>
            <a:spLocks noGrp="1"/>
          </p:cNvSpPr>
          <p:nvPr>
            <p:ph type="title" hasCustomPrompt="1"/>
          </p:nvPr>
        </p:nvSpPr>
        <p:spPr>
          <a:xfrm>
            <a:off x="277810" y="127322"/>
            <a:ext cx="11631171" cy="1161211"/>
          </a:xfrm>
          <a:prstGeom prst="rect"/>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1"/>
              <a:t>Click to Edit Title</a:t>
            </a:r>
          </a:p>
        </p:txBody>
      </p:sp>
    </p:spTree>
    <p:extLst>
      <p:ext uri="{BB962C8B-B14F-4D97-AF65-F5344CB8AC3E}">
        <p14:creationId xmlns:p14="http://schemas.microsoft.com/office/powerpoint/2010/main" val="1896496351"/>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 Gree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AC69B18-E098-2A4E-81BD-E020FD863716}"/>
              </a:ext>
            </a:extLst>
          </p:cNvPr>
          <p:cNvSpPr/>
          <p:nvPr userDrawn="1"/>
        </p:nvSpPr>
        <p:spPr>
          <a:xfrm rot="16200000">
            <a:off x="5407597" y="-5414537"/>
            <a:ext cx="1371600" cy="12192001"/>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8" name="Rectangle 7"/>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6">
            <a:extLst>
              <a:ext uri="{FF2B5EF4-FFF2-40B4-BE49-F238E27FC236}">
                <a16:creationId xmlns:a16="http://schemas.microsoft.com/office/drawing/2014/main" id="{DAD91BB8-121A-AE4E-9478-5330313F6F95}"/>
              </a:ext>
            </a:extLst>
          </p:cNvPr>
          <p:cNvSpPr>
            <a:spLocks noGrp="1"/>
          </p:cNvSpPr>
          <p:nvPr>
            <p:ph sz="quarter" idx="11"/>
          </p:nvPr>
        </p:nvSpPr>
        <p:spPr>
          <a:xfrm>
            <a:off x="277813" y="1737360"/>
            <a:ext cx="8143811" cy="4572000"/>
          </a:xfrm>
          <a:prstGeom prst="rect"/>
        </p:spPr>
        <p:txBody>
          <a:bodyPr anchor="t">
            <a:normAutofit/>
          </a:bodyPr>
          <a:lstStyle>
            <a:lvl1pPr marL="457200" indent="-457200">
              <a:spcAft>
                <a:spcPts val="400"/>
              </a:spcAft>
              <a:buFont typeface="Arial" panose="020b0604020202020204" pitchFamily="34" charset="0"/>
              <a:buChar char="•"/>
              <a:defRPr sz="3200"/>
            </a:lvl1pPr>
            <a:lvl2pPr marL="914400" indent="-457200">
              <a:spcAft>
                <a:spcPts val="400"/>
              </a:spcAft>
              <a:buFont typeface="Apple Symbols" panose="02000000000000000000" pitchFamily="2" charset="-79"/>
              <a:buChar char="⎻"/>
              <a:defRPr sz="3200"/>
            </a:lvl2pPr>
            <a:lvl3pPr marL="1257300" indent="-342900">
              <a:spcAft>
                <a:spcPts val="400"/>
              </a:spcAft>
              <a:buFont typeface="Apple Symbols" panose="02000000000000000000" pitchFamily="2" charset="-79"/>
              <a:buChar char="⎻"/>
              <a:defRPr sz="3200"/>
            </a:lvl3pPr>
            <a:lvl4pPr marL="1714500" indent="-342900">
              <a:spcAft>
                <a:spcPts val="400"/>
              </a:spcAft>
              <a:buFont typeface="Apple Symbols" panose="02000000000000000000" pitchFamily="2" charset="-79"/>
              <a:buChar char="⎻"/>
              <a:defRPr sz="3200"/>
            </a:lvl4pPr>
            <a:lvl5pPr marL="2171700" indent="-342900">
              <a:spcAft>
                <a:spcPts val="400"/>
              </a:spcAft>
              <a:buFont typeface="Apple Symbols" panose="02000000000000000000" pitchFamily="2" charset="-79"/>
              <a:buChar char="⎻"/>
              <a:defRPr sz="3200"/>
            </a:lvl5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11" name="Picture 2" descr="Y:\_2018\Brand\Sketches\Final Sketches\To Process\Agenda-01.png">
            <a:extLst>
              <a:ext uri="{FF2B5EF4-FFF2-40B4-BE49-F238E27FC236}">
                <a16:creationId xmlns:a16="http://schemas.microsoft.com/office/drawing/2014/main" id="{FC2AD9A5-ABE3-AF44-B5D7-5CF12BF002E0}"/>
              </a:ext>
            </a:extLst>
          </p:cNvPr>
          <p:cNvPicPr>
            <a:picLocks noChangeAspect="1" noChangeArrowheads="1"/>
          </p:cNvPicPr>
          <p:nvPr userDrawn="1"/>
        </p:nvPicPr>
        <p:blipFill>
          <a:blip r:embed="rId2"/>
          <a:srcRect/>
          <a:stretch>
            <a:fillRect/>
          </a:stretch>
        </p:blipFill>
        <p:spPr>
          <a:xfrm>
            <a:off x="8150518" y="1367264"/>
            <a:ext cx="4048634" cy="4542801"/>
          </a:xfrm>
          <a:prstGeom prst="rect"/>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410FE40D-2112-7949-B584-43E3E71429BB}"/>
              </a:ext>
            </a:extLst>
          </p:cNvPr>
          <p:cNvPicPr>
            <a:picLocks noChangeAspect="1"/>
          </p:cNvPicPr>
          <p:nvPr userDrawn="1"/>
        </p:nvPicPr>
        <p:blipFill>
          <a:blip r:embed="rId3"/>
          <a:srcRect/>
          <a:stretch>
            <a:fillRect/>
          </a:stretch>
        </p:blipFill>
        <p:spPr>
          <a:xfrm>
            <a:off x="9031377" y="5918960"/>
            <a:ext cx="2545664" cy="310049"/>
          </a:xfrm>
          <a:prstGeom prst="rect"/>
        </p:spPr>
      </p:pic>
      <p:sp>
        <p:nvSpPr>
          <p:cNvPr id="10" name="Title 1">
            <a:extLst>
              <a:ext uri="{FF2B5EF4-FFF2-40B4-BE49-F238E27FC236}">
                <a16:creationId xmlns:a16="http://schemas.microsoft.com/office/drawing/2014/main" id="{C35D974D-0D63-B445-B8C4-308C540CCB25}"/>
              </a:ext>
            </a:extLst>
          </p:cNvPr>
          <p:cNvSpPr>
            <a:spLocks noGrp="1"/>
          </p:cNvSpPr>
          <p:nvPr>
            <p:ph type="title" hasCustomPrompt="1"/>
          </p:nvPr>
        </p:nvSpPr>
        <p:spPr>
          <a:xfrm>
            <a:off x="277810" y="127322"/>
            <a:ext cx="11631171" cy="1161211"/>
          </a:xfrm>
          <a:prstGeom prst="rect"/>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1"/>
              <a:t>Click to Edit Title</a:t>
            </a:r>
          </a:p>
        </p:txBody>
      </p:sp>
    </p:spTree>
    <p:extLst>
      <p:ext uri="{BB962C8B-B14F-4D97-AF65-F5344CB8AC3E}">
        <p14:creationId xmlns:p14="http://schemas.microsoft.com/office/powerpoint/2010/main" val="1278175649"/>
      </p:ext>
    </p:extLst>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 Te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55EBE7-7BD6-0741-A4DA-CBD08FF6F1CF}"/>
              </a:ext>
            </a:extLst>
          </p:cNvPr>
          <p:cNvSpPr/>
          <p:nvPr userDrawn="1"/>
        </p:nvSpPr>
        <p:spPr>
          <a:xfrm rot="16200000">
            <a:off x="5407597" y="-5414537"/>
            <a:ext cx="1371600" cy="12192001"/>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11" name="Title 1">
            <a:extLst>
              <a:ext uri="{FF2B5EF4-FFF2-40B4-BE49-F238E27FC236}">
                <a16:creationId xmlns:a16="http://schemas.microsoft.com/office/drawing/2014/main" id="{D202B45E-BDCD-144F-8A22-6C636B505373}"/>
              </a:ext>
            </a:extLst>
          </p:cNvPr>
          <p:cNvSpPr>
            <a:spLocks noGrp="1"/>
          </p:cNvSpPr>
          <p:nvPr>
            <p:ph type="title" hasCustomPrompt="1"/>
          </p:nvPr>
        </p:nvSpPr>
        <p:spPr>
          <a:xfrm>
            <a:off x="277810" y="127322"/>
            <a:ext cx="11631171" cy="1161211"/>
          </a:xfrm>
          <a:prstGeom prst="rect"/>
        </p:spPr>
        <p:txBody>
          <a:bodyPr anchor="ctr">
            <a:normAutofit/>
          </a:bodyPr>
          <a:lstStyle>
            <a:lvl1pPr algn="l">
              <a:defRPr sz="3200" b="0">
                <a:solidFill>
                  <a:schemeClr val="bg1"/>
                </a:solidFill>
                <a:latin typeface="Calibri" panose="020f0502020204030204" pitchFamily="34" charset="0"/>
                <a:cs typeface="Calibri" panose="020f0502020204030204" pitchFamily="34" charset="0"/>
              </a:defRPr>
            </a:lvl1pPr>
          </a:lstStyle>
          <a:p>
            <a:r>
              <a:rPr lang="en-US" dirty="1"/>
              <a:t>Click to Edit Title</a:t>
            </a:r>
          </a:p>
        </p:txBody>
      </p:sp>
      <p:sp>
        <p:nvSpPr>
          <p:cNvPr id="14" name="Content Placeholder 6">
            <a:extLst>
              <a:ext uri="{FF2B5EF4-FFF2-40B4-BE49-F238E27FC236}">
                <a16:creationId xmlns:a16="http://schemas.microsoft.com/office/drawing/2014/main" id="{DAD91BB8-121A-AE4E-9478-5330313F6F95}"/>
              </a:ext>
            </a:extLst>
          </p:cNvPr>
          <p:cNvSpPr>
            <a:spLocks noGrp="1"/>
          </p:cNvSpPr>
          <p:nvPr>
            <p:ph sz="quarter" idx="11"/>
          </p:nvPr>
        </p:nvSpPr>
        <p:spPr>
          <a:xfrm>
            <a:off x="277813" y="1737360"/>
            <a:ext cx="11631168" cy="4572000"/>
          </a:xfrm>
          <a:prstGeom prst="rect"/>
        </p:spPr>
        <p:txBody>
          <a:bodyPr anchor="t">
            <a:normAutofit/>
          </a:bodyPr>
          <a:lstStyle>
            <a:lvl1pPr marL="457200" indent="-457200">
              <a:spcAft>
                <a:spcPts val="400"/>
              </a:spcAft>
              <a:buFont typeface="Arial" panose="020b0604020202020204" pitchFamily="34" charset="0"/>
              <a:buChar char="•"/>
              <a:defRPr sz="2600"/>
            </a:lvl1pPr>
            <a:lvl2pPr marL="914400" indent="-457200">
              <a:spcAft>
                <a:spcPts val="400"/>
              </a:spcAft>
              <a:buFont typeface="Apple Symbols" panose="02000000000000000000" pitchFamily="2" charset="-79"/>
              <a:buChar char="⎻"/>
              <a:defRPr sz="2400"/>
            </a:lvl2pPr>
            <a:lvl3pPr marL="1257300" indent="-342900">
              <a:spcAft>
                <a:spcPts val="400"/>
              </a:spcAft>
              <a:buFont typeface="Apple Symbols" panose="02000000000000000000" pitchFamily="2" charset="-79"/>
              <a:buChar char="⎻"/>
              <a:defRPr sz="2200"/>
            </a:lvl3pPr>
            <a:lvl4pPr marL="1714500" indent="-342900">
              <a:spcAft>
                <a:spcPts val="400"/>
              </a:spcAft>
              <a:buFont typeface="Apple Symbols" panose="02000000000000000000" pitchFamily="2" charset="-79"/>
              <a:buChar char="⎻"/>
              <a:defRPr sz="2000"/>
            </a:lvl4pPr>
            <a:lvl5pPr marL="2171700" indent="-342900">
              <a:spcAft>
                <a:spcPts val="400"/>
              </a:spcAft>
              <a:buFont typeface="Apple Symbols" panose="02000000000000000000" pitchFamily="2" charset="-79"/>
              <a:buChar char="⎻"/>
              <a:defRPr sz="1800"/>
            </a:lvl5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7" name="Rectangle 6"/>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6264633"/>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4CF0882-D6BD-3A43-9A93-001496D3D529}"/>
              </a:ext>
            </a:extLst>
          </p:cNvPr>
          <p:cNvSpPr/>
          <p:nvPr userDrawn="1"/>
        </p:nvSpPr>
        <p:spPr>
          <a:xfrm>
            <a:off x="-2" y="6303634"/>
            <a:ext cx="12192002" cy="554366"/>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3567D5A-926D-0F45-B01F-E68F190AAE34}"/>
              </a:ext>
            </a:extLst>
          </p:cNvPr>
          <p:cNvSpPr/>
          <p:nvPr userDrawn="1"/>
        </p:nvSpPr>
        <p:spPr>
          <a:xfrm rot="10800000">
            <a:off x="3506227" y="1700821"/>
            <a:ext cx="1748691" cy="1727386"/>
          </a:xfrm>
          <a:prstGeom prst="rect"/>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A7135341-F0AC-D84D-86AA-26311A4C6C03}"/>
              </a:ext>
            </a:extLst>
          </p:cNvPr>
          <p:cNvPicPr>
            <a:picLocks noChangeAspect="1"/>
          </p:cNvPicPr>
          <p:nvPr userDrawn="1"/>
        </p:nvPicPr>
        <p:blipFill>
          <a:blip r:embed="rId2"/>
          <a:srcRect/>
          <a:stretch>
            <a:fillRect/>
          </a:stretch>
        </p:blipFill>
        <p:spPr>
          <a:xfrm>
            <a:off x="3507895" y="1797"/>
            <a:ext cx="1747023" cy="1719547"/>
          </a:xfrm>
          <a:prstGeom prst="rect"/>
        </p:spPr>
      </p:pic>
      <p:pic>
        <p:nvPicPr>
          <p:cNvPr id="20" name="Picture 19">
            <a:extLst>
              <a:ext uri="{FF2B5EF4-FFF2-40B4-BE49-F238E27FC236}">
                <a16:creationId xmlns:a16="http://schemas.microsoft.com/office/drawing/2014/main" id="{F5592A57-2694-E34A-9DA2-B82550DF612A}"/>
              </a:ext>
            </a:extLst>
          </p:cNvPr>
          <p:cNvPicPr>
            <a:picLocks noChangeAspect="1"/>
          </p:cNvPicPr>
          <p:nvPr userDrawn="1"/>
        </p:nvPicPr>
        <p:blipFill>
          <a:blip r:embed="rId3"/>
          <a:srcRect/>
          <a:stretch>
            <a:fillRect/>
          </a:stretch>
        </p:blipFill>
        <p:spPr>
          <a:xfrm>
            <a:off x="1755779" y="3428206"/>
            <a:ext cx="3499139" cy="3429793"/>
          </a:xfrm>
          <a:prstGeom prst="rect"/>
        </p:spPr>
      </p:pic>
      <p:sp>
        <p:nvSpPr>
          <p:cNvPr id="21" name="Rectangle 20">
            <a:extLst>
              <a:ext uri="{FF2B5EF4-FFF2-40B4-BE49-F238E27FC236}">
                <a16:creationId xmlns:a16="http://schemas.microsoft.com/office/drawing/2014/main" id="{D18AEAF9-0920-1444-BE1C-418FD971DF23}"/>
              </a:ext>
            </a:extLst>
          </p:cNvPr>
          <p:cNvSpPr/>
          <p:nvPr userDrawn="1"/>
        </p:nvSpPr>
        <p:spPr>
          <a:xfrm rot="10800000">
            <a:off x="0" y="2272"/>
            <a:ext cx="3509890" cy="3429796"/>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8786F21-7B31-704F-9F1A-B638758E3CD5}"/>
              </a:ext>
            </a:extLst>
          </p:cNvPr>
          <p:cNvPicPr>
            <a:picLocks noChangeAspect="1"/>
          </p:cNvPicPr>
          <p:nvPr userDrawn="1"/>
        </p:nvPicPr>
        <p:blipFill>
          <a:blip r:embed="rId4"/>
          <a:srcRect/>
          <a:stretch>
            <a:fillRect/>
          </a:stretch>
        </p:blipFill>
        <p:spPr>
          <a:xfrm>
            <a:off x="798219" y="380021"/>
            <a:ext cx="1905000" cy="2641600"/>
          </a:xfrm>
          <a:prstGeom prst="rect"/>
        </p:spPr>
      </p:pic>
      <p:sp>
        <p:nvSpPr>
          <p:cNvPr id="22" name="Rectangle 21">
            <a:extLst>
              <a:ext uri="{FF2B5EF4-FFF2-40B4-BE49-F238E27FC236}">
                <a16:creationId xmlns:a16="http://schemas.microsoft.com/office/drawing/2014/main" id="{163D1688-E98B-5A40-8D6D-008243F9CF76}"/>
              </a:ext>
            </a:extLst>
          </p:cNvPr>
          <p:cNvSpPr/>
          <p:nvPr userDrawn="1"/>
        </p:nvSpPr>
        <p:spPr>
          <a:xfrm rot="10800000">
            <a:off x="-11034" y="5126752"/>
            <a:ext cx="1766809" cy="1731247"/>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98F0EFB2-F8AE-7648-BC48-FE0FC0C4423A}"/>
              </a:ext>
            </a:extLst>
          </p:cNvPr>
          <p:cNvPicPr>
            <a:picLocks noChangeAspect="1"/>
          </p:cNvPicPr>
          <p:nvPr userDrawn="1"/>
        </p:nvPicPr>
        <p:blipFill>
          <a:blip r:embed="rId5"/>
          <a:srcRect/>
          <a:stretch>
            <a:fillRect/>
          </a:stretch>
        </p:blipFill>
        <p:spPr>
          <a:xfrm>
            <a:off x="316806" y="5304435"/>
            <a:ext cx="939408" cy="1372030"/>
          </a:xfrm>
          <a:prstGeom prst="rect"/>
        </p:spPr>
      </p:pic>
      <p:sp>
        <p:nvSpPr>
          <p:cNvPr id="18" name="Content Placeholder 3">
            <a:extLst>
              <a:ext uri="{FF2B5EF4-FFF2-40B4-BE49-F238E27FC236}">
                <a16:creationId xmlns:a16="http://schemas.microsoft.com/office/drawing/2014/main" id="{7E4A55C0-4588-824B-AC0B-2817302AEE97}"/>
              </a:ext>
            </a:extLst>
          </p:cNvPr>
          <p:cNvSpPr>
            <a:spLocks noGrp="1"/>
          </p:cNvSpPr>
          <p:nvPr>
            <p:ph sz="quarter" idx="10" hasCustomPrompt="1"/>
          </p:nvPr>
        </p:nvSpPr>
        <p:spPr>
          <a:xfrm>
            <a:off x="5633763" y="182483"/>
            <a:ext cx="6278837" cy="3240269"/>
          </a:xfrm>
          <a:prstGeom prst="rect"/>
        </p:spPr>
        <p:txBody>
          <a:bodyPr anchor="b">
            <a:normAutofit/>
          </a:bodyPr>
          <a:lstStyle>
            <a:lvl1pPr marL="0" indent="0" algn="l">
              <a:buNone/>
              <a:defRPr sz="4000" b="1">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1"/>
              <a:t>Presentation Title</a:t>
            </a:r>
          </a:p>
        </p:txBody>
      </p:sp>
      <p:sp>
        <p:nvSpPr>
          <p:cNvPr id="24" name="Content Placeholder 3">
            <a:extLst>
              <a:ext uri="{FF2B5EF4-FFF2-40B4-BE49-F238E27FC236}">
                <a16:creationId xmlns:a16="http://schemas.microsoft.com/office/drawing/2014/main" id="{7CB0606A-B1B8-EF4E-99D3-7F0F8BF14907}"/>
              </a:ext>
            </a:extLst>
          </p:cNvPr>
          <p:cNvSpPr>
            <a:spLocks noGrp="1"/>
          </p:cNvSpPr>
          <p:nvPr>
            <p:ph sz="quarter" idx="11" hasCustomPrompt="1"/>
          </p:nvPr>
        </p:nvSpPr>
        <p:spPr>
          <a:xfrm>
            <a:off x="5626792" y="3440832"/>
            <a:ext cx="6278837" cy="1538065"/>
          </a:xfrm>
          <a:prstGeom prst="rect"/>
        </p:spPr>
        <p:txBody>
          <a:bodyPr anchor="t">
            <a:normAutofit/>
          </a:bodyPr>
          <a:lstStyle>
            <a:lvl1pPr marL="0" indent="0" algn="l">
              <a:buNone/>
              <a:defRPr sz="2800">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1"/>
              <a:t>Presentation Title</a:t>
            </a:r>
          </a:p>
        </p:txBody>
      </p:sp>
      <p:pic>
        <p:nvPicPr>
          <p:cNvPr id="4098" name="Picture 2" descr="Y:\_2019\Presentations\18_Littler_PPT_Internal_Template\Links\Working Atty\E61A8608.jpg"/>
          <p:cNvPicPr>
            <a:picLocks noChangeAspect="1" noChangeArrowheads="1"/>
          </p:cNvPicPr>
          <p:nvPr userDrawn="1"/>
        </p:nvPicPr>
        <p:blipFill>
          <a:blip r:embed="rId6"/>
          <a:srcRect/>
          <a:stretch>
            <a:fillRect/>
          </a:stretch>
        </p:blipFill>
        <p:spPr>
          <a:xfrm>
            <a:off x="-2" y="3432068"/>
            <a:ext cx="1765975" cy="1711271"/>
          </a:xfrm>
          <a:prstGeom prst="rect"/>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DC7D77A-4138-5B4A-B636-096A9CACE600}"/>
              </a:ext>
            </a:extLst>
          </p:cNvPr>
          <p:cNvPicPr>
            <a:picLocks noChangeAspect="1"/>
          </p:cNvPicPr>
          <p:nvPr userDrawn="1"/>
        </p:nvPicPr>
        <p:blipFill>
          <a:blip r:embed="rId7"/>
          <a:srcRect/>
          <a:stretch>
            <a:fillRect/>
          </a:stretch>
        </p:blipFill>
        <p:spPr>
          <a:xfrm>
            <a:off x="5756786" y="6125564"/>
            <a:ext cx="1431618" cy="434825"/>
          </a:xfrm>
          <a:prstGeom prst="rect"/>
        </p:spPr>
      </p:pic>
    </p:spTree>
    <p:extLst>
      <p:ext uri="{BB962C8B-B14F-4D97-AF65-F5344CB8AC3E}">
        <p14:creationId xmlns:p14="http://schemas.microsoft.com/office/powerpoint/2010/main" val="4136226047"/>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62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Gree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AC69B18-E098-2A4E-81BD-E020FD863716}"/>
              </a:ext>
            </a:extLst>
          </p:cNvPr>
          <p:cNvSpPr/>
          <p:nvPr userDrawn="1"/>
        </p:nvSpPr>
        <p:spPr>
          <a:xfrm rot="16200000">
            <a:off x="5407595" y="-5410200"/>
            <a:ext cx="1371600" cy="12192001"/>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8" name="Rectangle 7"/>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BE9EC5D-6A38-7C40-B020-CD72DB4AED6E}"/>
              </a:ext>
            </a:extLst>
          </p:cNvPr>
          <p:cNvSpPr>
            <a:spLocks noGrp="1"/>
          </p:cNvSpPr>
          <p:nvPr>
            <p:ph type="title" hasCustomPrompt="1"/>
          </p:nvPr>
        </p:nvSpPr>
        <p:spPr>
          <a:xfrm>
            <a:off x="277810" y="127322"/>
            <a:ext cx="11631171" cy="1161211"/>
          </a:xfrm>
          <a:prstGeom prst="rect"/>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1"/>
              <a:t>Click to Edit Title</a:t>
            </a:r>
          </a:p>
        </p:txBody>
      </p:sp>
      <p:sp>
        <p:nvSpPr>
          <p:cNvPr id="10" name="Content Placeholder 6">
            <a:extLst>
              <a:ext uri="{FF2B5EF4-FFF2-40B4-BE49-F238E27FC236}">
                <a16:creationId xmlns:a16="http://schemas.microsoft.com/office/drawing/2014/main" id="{7B3DC8C9-9995-9644-9F72-B59A5350BBF2}"/>
              </a:ext>
            </a:extLst>
          </p:cNvPr>
          <p:cNvSpPr>
            <a:spLocks noGrp="1"/>
          </p:cNvSpPr>
          <p:nvPr>
            <p:ph sz="quarter" idx="11"/>
          </p:nvPr>
        </p:nvSpPr>
        <p:spPr>
          <a:xfrm>
            <a:off x="277813" y="1737360"/>
            <a:ext cx="11631168" cy="4572000"/>
          </a:xfrm>
          <a:prstGeom prst="rect"/>
        </p:spPr>
        <p:txBody>
          <a:bodyPr anchor="t">
            <a:normAutofit/>
          </a:bodyPr>
          <a:lstStyle>
            <a:lvl1pPr marL="457200" indent="-457200">
              <a:spcAft>
                <a:spcPts val="400"/>
              </a:spcAft>
              <a:buFont typeface="Arial" panose="020b0604020202020204" pitchFamily="34" charset="0"/>
              <a:buChar char="•"/>
              <a:defRPr sz="3200"/>
            </a:lvl1pPr>
            <a:lvl2pPr marL="914400" indent="-457200">
              <a:spcAft>
                <a:spcPts val="400"/>
              </a:spcAft>
              <a:buFont typeface="Apple Symbols" panose="02000000000000000000" pitchFamily="2" charset="-79"/>
              <a:buChar char="⎻"/>
              <a:defRPr sz="3000"/>
            </a:lvl2pPr>
            <a:lvl3pPr marL="1257300" indent="-342900">
              <a:spcAft>
                <a:spcPts val="400"/>
              </a:spcAft>
              <a:buFont typeface="Apple Symbols" panose="02000000000000000000" pitchFamily="2" charset="-79"/>
              <a:buChar char="⎻"/>
              <a:defRPr sz="2800"/>
            </a:lvl3pPr>
            <a:lvl4pPr marL="1714500" indent="-342900">
              <a:spcAft>
                <a:spcPts val="400"/>
              </a:spcAft>
              <a:buFont typeface="Apple Symbols" panose="02000000000000000000" pitchFamily="2" charset="-79"/>
              <a:buChar char="⎻"/>
              <a:defRPr sz="2600"/>
            </a:lvl4pPr>
            <a:lvl5pPr marL="2171700" indent="-342900">
              <a:spcAft>
                <a:spcPts val="400"/>
              </a:spcAft>
              <a:buFont typeface="Apple Symbols" panose="02000000000000000000" pitchFamily="2" charset="-79"/>
              <a:buChar char="⎻"/>
              <a:defRPr sz="2400"/>
            </a:lvl5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Tree>
    <p:extLst>
      <p:ext uri="{BB962C8B-B14F-4D97-AF65-F5344CB8AC3E}">
        <p14:creationId xmlns:p14="http://schemas.microsoft.com/office/powerpoint/2010/main" val="2943866845"/>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2 Columns - Te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DFE0B-5AE7-424D-A76E-8F7A25B922A5}"/>
              </a:ext>
            </a:extLst>
          </p:cNvPr>
          <p:cNvSpPr/>
          <p:nvPr userDrawn="1"/>
        </p:nvSpPr>
        <p:spPr>
          <a:xfrm rot="16200000">
            <a:off x="5407597" y="-5414537"/>
            <a:ext cx="1371600" cy="12192001"/>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10" name="Content Placeholder 6">
            <a:extLst>
              <a:ext uri="{FF2B5EF4-FFF2-40B4-BE49-F238E27FC236}">
                <a16:creationId xmlns:a16="http://schemas.microsoft.com/office/drawing/2014/main" id="{854026D7-CBAE-2240-AC4F-EB554E0ECCEA}"/>
              </a:ext>
            </a:extLst>
          </p:cNvPr>
          <p:cNvSpPr>
            <a:spLocks noGrp="1"/>
          </p:cNvSpPr>
          <p:nvPr>
            <p:ph sz="quarter" idx="11"/>
          </p:nvPr>
        </p:nvSpPr>
        <p:spPr>
          <a:xfrm>
            <a:off x="277813" y="1737360"/>
            <a:ext cx="5694362" cy="4572000"/>
          </a:xfrm>
          <a:prstGeom prst="rect"/>
        </p:spPr>
        <p:txBody>
          <a:bodyPr anchor="t">
            <a:normAutofit/>
          </a:bodyPr>
          <a:lstStyle>
            <a:lvl1pPr marL="457200" indent="-457200">
              <a:spcAft>
                <a:spcPts val="400"/>
              </a:spcAft>
              <a:buFont typeface="Arial" panose="020b0604020202020204" pitchFamily="34" charset="0"/>
              <a:buChar char="•"/>
              <a:defRPr sz="3200"/>
            </a:lvl1pPr>
            <a:lvl2pPr marL="914400" indent="-457200">
              <a:spcAft>
                <a:spcPts val="400"/>
              </a:spcAft>
              <a:buFont typeface="Apple Symbols" panose="02000000000000000000" pitchFamily="2" charset="-79"/>
              <a:buChar char="⎻"/>
              <a:defRPr sz="3000"/>
            </a:lvl2pPr>
            <a:lvl3pPr marL="1257300" indent="-342900">
              <a:spcAft>
                <a:spcPts val="400"/>
              </a:spcAft>
              <a:buFont typeface="Apple Symbols" panose="02000000000000000000" pitchFamily="2" charset="-79"/>
              <a:buChar char="⎻"/>
              <a:defRPr sz="2800"/>
            </a:lvl3pPr>
            <a:lvl4pPr marL="1714500" indent="-342900">
              <a:spcAft>
                <a:spcPts val="400"/>
              </a:spcAft>
              <a:buFont typeface="Apple Symbols" panose="02000000000000000000" pitchFamily="2" charset="-79"/>
              <a:buChar char="⎻"/>
              <a:defRPr sz="2600"/>
            </a:lvl4pPr>
            <a:lvl5pPr marL="2171700" indent="-342900">
              <a:spcAft>
                <a:spcPts val="400"/>
              </a:spcAft>
              <a:buFont typeface="Apple Symbols" panose="02000000000000000000" pitchFamily="2" charset="-79"/>
              <a:buChar char="⎻"/>
              <a:defRPr sz="2400"/>
            </a:lvl5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11" name="Content Placeholder 6">
            <a:extLst>
              <a:ext uri="{FF2B5EF4-FFF2-40B4-BE49-F238E27FC236}">
                <a16:creationId xmlns:a16="http://schemas.microsoft.com/office/drawing/2014/main" id="{362A1D3D-1EEC-DD4F-9603-15ED31937820}"/>
              </a:ext>
            </a:extLst>
          </p:cNvPr>
          <p:cNvSpPr>
            <a:spLocks noGrp="1"/>
          </p:cNvSpPr>
          <p:nvPr>
            <p:ph sz="quarter" idx="12"/>
          </p:nvPr>
        </p:nvSpPr>
        <p:spPr>
          <a:xfrm>
            <a:off x="6214619" y="1737360"/>
            <a:ext cx="5694362" cy="4572000"/>
          </a:xfrm>
          <a:prstGeom prst="rect"/>
        </p:spPr>
        <p:txBody>
          <a:bodyPr anchor="t">
            <a:normAutofit/>
          </a:bodyPr>
          <a:lstStyle>
            <a:lvl1pPr marL="457200" indent="-457200">
              <a:spcAft>
                <a:spcPts val="400"/>
              </a:spcAft>
              <a:buFont typeface="Arial" panose="020b0604020202020204" pitchFamily="34" charset="0"/>
              <a:buChar char="•"/>
              <a:defRPr sz="3200"/>
            </a:lvl1pPr>
            <a:lvl2pPr marL="914400" indent="-457200">
              <a:spcAft>
                <a:spcPts val="400"/>
              </a:spcAft>
              <a:buFont typeface="Apple Symbols" panose="02000000000000000000" pitchFamily="2" charset="-79"/>
              <a:buChar char="⎻"/>
              <a:defRPr sz="3000"/>
            </a:lvl2pPr>
            <a:lvl3pPr marL="1257300" indent="-342900">
              <a:spcAft>
                <a:spcPts val="400"/>
              </a:spcAft>
              <a:buFont typeface="Apple Symbols" panose="02000000000000000000" pitchFamily="2" charset="-79"/>
              <a:buChar char="⎻"/>
              <a:defRPr sz="2800"/>
            </a:lvl3pPr>
            <a:lvl4pPr marL="1714500" indent="-342900">
              <a:spcAft>
                <a:spcPts val="400"/>
              </a:spcAft>
              <a:buFont typeface="Apple Symbols" panose="02000000000000000000" pitchFamily="2" charset="-79"/>
              <a:buChar char="⎻"/>
              <a:defRPr sz="2600"/>
            </a:lvl4pPr>
            <a:lvl5pPr marL="2171700" indent="-342900">
              <a:spcAft>
                <a:spcPts val="400"/>
              </a:spcAft>
              <a:buFont typeface="Apple Symbols" panose="02000000000000000000" pitchFamily="2" charset="-79"/>
              <a:buChar char="⎻"/>
              <a:defRPr sz="2400"/>
            </a:lvl5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8" name="Rectangle 7"/>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F9EA89E2-6F6A-1E4B-9FBD-9F4D394A0AE2}"/>
              </a:ext>
            </a:extLst>
          </p:cNvPr>
          <p:cNvSpPr>
            <a:spLocks noGrp="1"/>
          </p:cNvSpPr>
          <p:nvPr>
            <p:ph type="title" hasCustomPrompt="1"/>
          </p:nvPr>
        </p:nvSpPr>
        <p:spPr>
          <a:xfrm>
            <a:off x="277810" y="127322"/>
            <a:ext cx="11631171" cy="1161211"/>
          </a:xfrm>
          <a:prstGeom prst="rect"/>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1"/>
              <a:t>Click to Edit Title</a:t>
            </a:r>
          </a:p>
        </p:txBody>
      </p:sp>
    </p:spTree>
    <p:extLst>
      <p:ext uri="{BB962C8B-B14F-4D97-AF65-F5344CB8AC3E}">
        <p14:creationId xmlns:p14="http://schemas.microsoft.com/office/powerpoint/2010/main" val="4193060488"/>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2 Columns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83EB7F-BADA-3644-93A8-E5354CE1FDE1}"/>
              </a:ext>
            </a:extLst>
          </p:cNvPr>
          <p:cNvSpPr/>
          <p:nvPr userDrawn="1"/>
        </p:nvSpPr>
        <p:spPr>
          <a:xfrm rot="16200000">
            <a:off x="5407597" y="-5414537"/>
            <a:ext cx="1371600" cy="12192001"/>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12" name="Rectangle 11">
            <a:extLst>
              <a:ext uri="{FF2B5EF4-FFF2-40B4-BE49-F238E27FC236}">
                <a16:creationId xmlns:a16="http://schemas.microsoft.com/office/drawing/2014/main" id="{A4C42255-30D8-6F46-84B1-144E31FA1185}"/>
              </a:ext>
            </a:extLst>
          </p:cNvPr>
          <p:cNvSpPr/>
          <p:nvPr userDrawn="1"/>
        </p:nvSpPr>
        <p:spPr>
          <a:xfrm>
            <a:off x="0" y="0"/>
            <a:ext cx="12192000" cy="6858000"/>
          </a:xfrm>
          <a:prstGeom prst="rect"/>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6">
            <a:extLst>
              <a:ext uri="{FF2B5EF4-FFF2-40B4-BE49-F238E27FC236}">
                <a16:creationId xmlns:a16="http://schemas.microsoft.com/office/drawing/2014/main" id="{051D93CE-8F3A-E44A-875C-074709CC153B}"/>
              </a:ext>
            </a:extLst>
          </p:cNvPr>
          <p:cNvSpPr>
            <a:spLocks noGrp="1"/>
          </p:cNvSpPr>
          <p:nvPr>
            <p:ph sz="quarter" idx="11"/>
          </p:nvPr>
        </p:nvSpPr>
        <p:spPr>
          <a:xfrm>
            <a:off x="277813" y="1737360"/>
            <a:ext cx="5694362" cy="4572000"/>
          </a:xfrm>
          <a:prstGeom prst="rect"/>
        </p:spPr>
        <p:txBody>
          <a:bodyPr anchor="t">
            <a:normAutofit/>
          </a:bodyPr>
          <a:lstStyle>
            <a:lvl1pPr marL="457200" indent="-457200">
              <a:spcAft>
                <a:spcPts val="400"/>
              </a:spcAft>
              <a:buFont typeface="Arial" panose="020b0604020202020204" pitchFamily="34" charset="0"/>
              <a:buChar char="•"/>
              <a:defRPr sz="3200"/>
            </a:lvl1pPr>
            <a:lvl2pPr marL="914400" indent="-457200">
              <a:spcAft>
                <a:spcPts val="400"/>
              </a:spcAft>
              <a:buFont typeface="Apple Symbols" panose="02000000000000000000" pitchFamily="2" charset="-79"/>
              <a:buChar char="⎻"/>
              <a:defRPr sz="3000"/>
            </a:lvl2pPr>
            <a:lvl3pPr marL="1257300" indent="-342900">
              <a:spcAft>
                <a:spcPts val="400"/>
              </a:spcAft>
              <a:buFont typeface="Apple Symbols" panose="02000000000000000000" pitchFamily="2" charset="-79"/>
              <a:buChar char="⎻"/>
              <a:defRPr sz="2800"/>
            </a:lvl3pPr>
            <a:lvl4pPr marL="1714500" indent="-342900">
              <a:spcAft>
                <a:spcPts val="400"/>
              </a:spcAft>
              <a:buFont typeface="Apple Symbols" panose="02000000000000000000" pitchFamily="2" charset="-79"/>
              <a:buChar char="⎻"/>
              <a:defRPr sz="2600"/>
            </a:lvl4pPr>
            <a:lvl5pPr marL="2171700" indent="-342900">
              <a:spcAft>
                <a:spcPts val="400"/>
              </a:spcAft>
              <a:buFont typeface="Apple Symbols" panose="02000000000000000000" pitchFamily="2" charset="-79"/>
              <a:buChar char="⎻"/>
              <a:defRPr sz="2400"/>
            </a:lvl5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15" name="Content Placeholder 6">
            <a:extLst>
              <a:ext uri="{FF2B5EF4-FFF2-40B4-BE49-F238E27FC236}">
                <a16:creationId xmlns:a16="http://schemas.microsoft.com/office/drawing/2014/main" id="{52EA8F35-59C6-2548-B267-740B3D306929}"/>
              </a:ext>
            </a:extLst>
          </p:cNvPr>
          <p:cNvSpPr>
            <a:spLocks noGrp="1"/>
          </p:cNvSpPr>
          <p:nvPr>
            <p:ph sz="quarter" idx="12"/>
          </p:nvPr>
        </p:nvSpPr>
        <p:spPr>
          <a:xfrm>
            <a:off x="6214619" y="1737360"/>
            <a:ext cx="5694362" cy="4572000"/>
          </a:xfrm>
          <a:prstGeom prst="rect"/>
        </p:spPr>
        <p:txBody>
          <a:bodyPr anchor="t">
            <a:normAutofit/>
          </a:bodyPr>
          <a:lstStyle>
            <a:lvl1pPr marL="457200" indent="-457200">
              <a:spcAft>
                <a:spcPts val="400"/>
              </a:spcAft>
              <a:buFont typeface="Arial" panose="020b0604020202020204" pitchFamily="34" charset="0"/>
              <a:buChar char="•"/>
              <a:defRPr sz="3200"/>
            </a:lvl1pPr>
            <a:lvl2pPr marL="914400" indent="-457200">
              <a:spcAft>
                <a:spcPts val="400"/>
              </a:spcAft>
              <a:buFont typeface="Apple Symbols" panose="02000000000000000000" pitchFamily="2" charset="-79"/>
              <a:buChar char="⎻"/>
              <a:defRPr sz="3000"/>
            </a:lvl2pPr>
            <a:lvl3pPr marL="1257300" indent="-342900">
              <a:spcAft>
                <a:spcPts val="400"/>
              </a:spcAft>
              <a:buFont typeface="Apple Symbols" panose="02000000000000000000" pitchFamily="2" charset="-79"/>
              <a:buChar char="⎻"/>
              <a:defRPr sz="2800"/>
            </a:lvl3pPr>
            <a:lvl4pPr marL="1714500" indent="-342900">
              <a:spcAft>
                <a:spcPts val="400"/>
              </a:spcAft>
              <a:buFont typeface="Apple Symbols" panose="02000000000000000000" pitchFamily="2" charset="-79"/>
              <a:buChar char="⎻"/>
              <a:defRPr sz="2600"/>
            </a:lvl4pPr>
            <a:lvl5pPr marL="2171700" indent="-342900">
              <a:spcAft>
                <a:spcPts val="400"/>
              </a:spcAft>
              <a:buFont typeface="Apple Symbols" panose="02000000000000000000" pitchFamily="2" charset="-79"/>
              <a:buChar char="⎻"/>
              <a:defRPr sz="2400"/>
            </a:lvl5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17" name="Title 1">
            <a:extLst>
              <a:ext uri="{FF2B5EF4-FFF2-40B4-BE49-F238E27FC236}">
                <a16:creationId xmlns:a16="http://schemas.microsoft.com/office/drawing/2014/main" id="{233F8E50-C408-E34E-B890-95A57FABA1CF}"/>
              </a:ext>
            </a:extLst>
          </p:cNvPr>
          <p:cNvSpPr>
            <a:spLocks noGrp="1"/>
          </p:cNvSpPr>
          <p:nvPr>
            <p:ph type="title" hasCustomPrompt="1"/>
          </p:nvPr>
        </p:nvSpPr>
        <p:spPr>
          <a:xfrm>
            <a:off x="277810" y="127322"/>
            <a:ext cx="11631171" cy="1161211"/>
          </a:xfrm>
          <a:prstGeom prst="rect"/>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1"/>
              <a:t>Click to Edit Title</a:t>
            </a:r>
          </a:p>
        </p:txBody>
      </p:sp>
    </p:spTree>
    <p:extLst>
      <p:ext uri="{BB962C8B-B14F-4D97-AF65-F5344CB8AC3E}">
        <p14:creationId xmlns:p14="http://schemas.microsoft.com/office/powerpoint/2010/main" val="3228680401"/>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F9DED-B36A-0746-B690-04DB8A2DE4B1}"/>
              </a:ext>
            </a:extLst>
          </p:cNvPr>
          <p:cNvSpPr/>
          <p:nvPr userDrawn="1"/>
        </p:nvSpPr>
        <p:spPr>
          <a:xfrm>
            <a:off x="-1" y="6540555"/>
            <a:ext cx="12192001" cy="31744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432BE72-A30C-CA43-B61F-BF0BD2654DCF}"/>
              </a:ext>
            </a:extLst>
          </p:cNvPr>
          <p:cNvSpPr/>
          <p:nvPr userDrawn="1"/>
        </p:nvSpPr>
        <p:spPr>
          <a:xfrm>
            <a:off x="7188200" y="0"/>
            <a:ext cx="5003801" cy="6858002"/>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ontent Placeholder 47">
            <a:extLst>
              <a:ext uri="{FF2B5EF4-FFF2-40B4-BE49-F238E27FC236}">
                <a16:creationId xmlns:a16="http://schemas.microsoft.com/office/drawing/2014/main" id="{DCDAAE18-DA66-1C42-9FCA-72676E5665CA}"/>
              </a:ext>
            </a:extLst>
          </p:cNvPr>
          <p:cNvSpPr>
            <a:spLocks noGrp="1"/>
          </p:cNvSpPr>
          <p:nvPr>
            <p:ph sz="quarter" idx="10" hasCustomPrompt="1"/>
          </p:nvPr>
        </p:nvSpPr>
        <p:spPr>
          <a:xfrm>
            <a:off x="7673033" y="442762"/>
            <a:ext cx="4105275" cy="5467150"/>
          </a:xfrm>
          <a:prstGeom prst="rect"/>
        </p:spPr>
        <p:txBody>
          <a:bodyPr anchor="ctr">
            <a:normAutofit/>
          </a:bodyPr>
          <a:lstStyle>
            <a:lvl1pPr marL="0" indent="0" algn="ctr">
              <a:buNone/>
              <a:defRPr sz="4400" b="1">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1"/>
              <a:t>Click to Edit </a:t>
            </a:r>
            <a:br>
              <a:rPr lang="en-US" dirty="1"/>
            </a:br>
            <a:r>
              <a:rPr lang="en-US" dirty="1"/>
              <a:t>Section Divider</a:t>
            </a:r>
          </a:p>
        </p:txBody>
      </p:sp>
      <p:sp>
        <p:nvSpPr>
          <p:cNvPr id="12" name="Slide Number Placeholder 3">
            <a:extLst>
              <a:ext uri="{FF2B5EF4-FFF2-40B4-BE49-F238E27FC236}">
                <a16:creationId xmlns:a16="http://schemas.microsoft.com/office/drawing/2014/main" id="{37EA1B8D-CF67-F746-8EB4-2C779BD2545A}"/>
              </a:ext>
            </a:extLst>
          </p:cNvPr>
          <p:cNvSpPr>
            <a:spLocks noGrp="1"/>
          </p:cNvSpPr>
          <p:nvPr>
            <p:ph type="sldNum" sz="quarter" idx="4"/>
          </p:nvPr>
        </p:nvSpPr>
        <p:spPr>
          <a:xfrm>
            <a:off x="9067800" y="6553201"/>
            <a:ext cx="2844800" cy="228600"/>
          </a:xfrm>
          <a:prstGeom prst="rect"/>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t>‹#›</a:t>
            </a:fld>
            <a:endParaRPr lang="en-US"/>
          </a:p>
        </p:txBody>
      </p:sp>
      <p:sp>
        <p:nvSpPr>
          <p:cNvPr id="13" name="Picture Placeholder 4">
            <a:extLst>
              <a:ext uri="{FF2B5EF4-FFF2-40B4-BE49-F238E27FC236}">
                <a16:creationId xmlns:a16="http://schemas.microsoft.com/office/drawing/2014/main" id="{E4C66BB6-4427-534E-ABE6-32BDA55B65D5}"/>
              </a:ext>
            </a:extLst>
          </p:cNvPr>
          <p:cNvSpPr>
            <a:spLocks noGrp="1"/>
          </p:cNvSpPr>
          <p:nvPr>
            <p:ph type="pic" sz="quarter" idx="11"/>
          </p:nvPr>
        </p:nvSpPr>
        <p:spPr>
          <a:xfrm>
            <a:off x="0" y="0"/>
            <a:ext cx="7188200" cy="6858000"/>
          </a:xfrm>
          <a:prstGeom prst="rect"/>
        </p:spPr>
        <p:txBody>
          <a:bodyPr/>
          <a:lstStyle/>
          <a:p>
            <a:endParaRPr lang="en-US"/>
          </a:p>
        </p:txBody>
      </p:sp>
      <p:sp>
        <p:nvSpPr>
          <p:cNvPr id="9" name="Rectangle 8"/>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494390"/>
      </p:ext>
    </p:extLst>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F9DED-B36A-0746-B690-04DB8A2DE4B1}"/>
              </a:ext>
            </a:extLst>
          </p:cNvPr>
          <p:cNvSpPr/>
          <p:nvPr userDrawn="1"/>
        </p:nvSpPr>
        <p:spPr>
          <a:xfrm>
            <a:off x="-1" y="6540555"/>
            <a:ext cx="12192001" cy="31744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432BE72-A30C-CA43-B61F-BF0BD2654DCF}"/>
              </a:ext>
            </a:extLst>
          </p:cNvPr>
          <p:cNvSpPr/>
          <p:nvPr userDrawn="1"/>
        </p:nvSpPr>
        <p:spPr>
          <a:xfrm>
            <a:off x="7188200" y="0"/>
            <a:ext cx="5003801" cy="6858002"/>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a:extLst>
              <a:ext uri="{FF2B5EF4-FFF2-40B4-BE49-F238E27FC236}">
                <a16:creationId xmlns:a16="http://schemas.microsoft.com/office/drawing/2014/main" id="{054E33FC-3003-EF44-AE1B-315D80AF2D3E}"/>
              </a:ext>
            </a:extLst>
          </p:cNvPr>
          <p:cNvSpPr>
            <a:spLocks noGrp="1"/>
          </p:cNvSpPr>
          <p:nvPr>
            <p:ph type="sldNum" sz="quarter" idx="4"/>
          </p:nvPr>
        </p:nvSpPr>
        <p:spPr>
          <a:xfrm>
            <a:off x="9067800" y="6553201"/>
            <a:ext cx="2844800" cy="228600"/>
          </a:xfrm>
          <a:prstGeom prst="rect"/>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t>‹#›</a:t>
            </a:fld>
            <a:endParaRPr lang="en-US"/>
          </a:p>
        </p:txBody>
      </p:sp>
      <p:sp>
        <p:nvSpPr>
          <p:cNvPr id="14" name="Picture Placeholder 4">
            <a:extLst>
              <a:ext uri="{FF2B5EF4-FFF2-40B4-BE49-F238E27FC236}">
                <a16:creationId xmlns:a16="http://schemas.microsoft.com/office/drawing/2014/main" id="{64904F6C-0B71-9F42-A75D-811FB0A97664}"/>
              </a:ext>
            </a:extLst>
          </p:cNvPr>
          <p:cNvSpPr>
            <a:spLocks noGrp="1"/>
          </p:cNvSpPr>
          <p:nvPr>
            <p:ph type="pic" sz="quarter" idx="11"/>
          </p:nvPr>
        </p:nvSpPr>
        <p:spPr>
          <a:xfrm>
            <a:off x="0" y="0"/>
            <a:ext cx="7188200" cy="6858000"/>
          </a:xfrm>
          <a:prstGeom prst="rect"/>
        </p:spPr>
        <p:txBody>
          <a:bodyPr/>
          <a:lstStyle/>
          <a:p>
            <a:endParaRPr lang="en-US"/>
          </a:p>
        </p:txBody>
      </p:sp>
      <p:sp>
        <p:nvSpPr>
          <p:cNvPr id="9" name="Rectangle 8"/>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47">
            <a:extLst>
              <a:ext uri="{FF2B5EF4-FFF2-40B4-BE49-F238E27FC236}">
                <a16:creationId xmlns:a16="http://schemas.microsoft.com/office/drawing/2014/main" id="{3E65A8C2-5954-F74F-B49F-B22206FAB118}"/>
              </a:ext>
            </a:extLst>
          </p:cNvPr>
          <p:cNvSpPr>
            <a:spLocks noGrp="1"/>
          </p:cNvSpPr>
          <p:nvPr>
            <p:ph sz="quarter" idx="10" hasCustomPrompt="1"/>
          </p:nvPr>
        </p:nvSpPr>
        <p:spPr>
          <a:xfrm>
            <a:off x="7673033" y="442762"/>
            <a:ext cx="4105275" cy="5467150"/>
          </a:xfrm>
          <a:prstGeom prst="rect"/>
        </p:spPr>
        <p:txBody>
          <a:bodyPr anchor="ctr">
            <a:normAutofit/>
          </a:bodyPr>
          <a:lstStyle>
            <a:lvl1pPr marL="0" indent="0" algn="ctr">
              <a:buNone/>
              <a:defRPr sz="4400" b="1">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1"/>
              <a:t>Click to Edit </a:t>
            </a:r>
            <a:br>
              <a:rPr lang="en-US" dirty="1"/>
            </a:br>
            <a:r>
              <a:rPr lang="en-US" dirty="1"/>
              <a:t>Section Divider</a:t>
            </a:r>
          </a:p>
        </p:txBody>
      </p:sp>
    </p:spTree>
    <p:extLst>
      <p:ext uri="{BB962C8B-B14F-4D97-AF65-F5344CB8AC3E}">
        <p14:creationId xmlns:p14="http://schemas.microsoft.com/office/powerpoint/2010/main" val="1908564552"/>
      </p:ext>
    </p:extLst>
  </p:cSld>
  <p:clrMapOvr>
    <a:masterClrMapping/>
  </p:clrMapOvr>
  <p:transition spd="med">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 Gra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F9DED-B36A-0746-B690-04DB8A2DE4B1}"/>
              </a:ext>
            </a:extLst>
          </p:cNvPr>
          <p:cNvSpPr/>
          <p:nvPr userDrawn="1"/>
        </p:nvSpPr>
        <p:spPr>
          <a:xfrm>
            <a:off x="-1" y="6540555"/>
            <a:ext cx="12192001" cy="31744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432BE72-A30C-CA43-B61F-BF0BD2654DCF}"/>
              </a:ext>
            </a:extLst>
          </p:cNvPr>
          <p:cNvSpPr/>
          <p:nvPr userDrawn="1"/>
        </p:nvSpPr>
        <p:spPr>
          <a:xfrm>
            <a:off x="7188200" y="0"/>
            <a:ext cx="5003801" cy="6858002"/>
          </a:xfrm>
          <a:prstGeom prst="rect"/>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3">
            <a:extLst>
              <a:ext uri="{FF2B5EF4-FFF2-40B4-BE49-F238E27FC236}">
                <a16:creationId xmlns:a16="http://schemas.microsoft.com/office/drawing/2014/main" id="{6B00AE1A-6EAA-154A-BE5A-7D391B48BD3B}"/>
              </a:ext>
            </a:extLst>
          </p:cNvPr>
          <p:cNvSpPr>
            <a:spLocks noGrp="1"/>
          </p:cNvSpPr>
          <p:nvPr>
            <p:ph type="sldNum" sz="quarter" idx="4"/>
          </p:nvPr>
        </p:nvSpPr>
        <p:spPr>
          <a:xfrm>
            <a:off x="9067800" y="6553201"/>
            <a:ext cx="2844800" cy="228600"/>
          </a:xfrm>
          <a:prstGeom prst="rect"/>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t>‹#›</a:t>
            </a:fld>
            <a:endParaRPr lang="en-US"/>
          </a:p>
        </p:txBody>
      </p:sp>
      <p:sp>
        <p:nvSpPr>
          <p:cNvPr id="5" name="Picture Placeholder 4">
            <a:extLst>
              <a:ext uri="{FF2B5EF4-FFF2-40B4-BE49-F238E27FC236}">
                <a16:creationId xmlns:a16="http://schemas.microsoft.com/office/drawing/2014/main" id="{8755EC9C-0871-064B-976C-950C73C53B76}"/>
              </a:ext>
            </a:extLst>
          </p:cNvPr>
          <p:cNvSpPr>
            <a:spLocks noGrp="1"/>
          </p:cNvSpPr>
          <p:nvPr>
            <p:ph type="pic" sz="quarter" idx="11"/>
          </p:nvPr>
        </p:nvSpPr>
        <p:spPr>
          <a:xfrm>
            <a:off x="0" y="0"/>
            <a:ext cx="7188200" cy="6858000"/>
          </a:xfrm>
          <a:prstGeom prst="rect"/>
        </p:spPr>
        <p:txBody>
          <a:bodyPr/>
          <a:lstStyle/>
          <a:p>
            <a:endParaRPr lang="en-US"/>
          </a:p>
        </p:txBody>
      </p:sp>
      <p:sp>
        <p:nvSpPr>
          <p:cNvPr id="9" name="Rectangle 8"/>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47">
            <a:extLst>
              <a:ext uri="{FF2B5EF4-FFF2-40B4-BE49-F238E27FC236}">
                <a16:creationId xmlns:a16="http://schemas.microsoft.com/office/drawing/2014/main" id="{72A6C2C8-8450-1F43-9ADB-E6E77021CC62}"/>
              </a:ext>
            </a:extLst>
          </p:cNvPr>
          <p:cNvSpPr>
            <a:spLocks noGrp="1"/>
          </p:cNvSpPr>
          <p:nvPr>
            <p:ph sz="quarter" idx="10" hasCustomPrompt="1"/>
          </p:nvPr>
        </p:nvSpPr>
        <p:spPr>
          <a:xfrm>
            <a:off x="7673033" y="442762"/>
            <a:ext cx="4105275" cy="5467150"/>
          </a:xfrm>
          <a:prstGeom prst="rect"/>
        </p:spPr>
        <p:txBody>
          <a:bodyPr anchor="ctr">
            <a:normAutofit/>
          </a:bodyPr>
          <a:lstStyle>
            <a:lvl1pPr marL="0" indent="0" algn="ctr">
              <a:buNone/>
              <a:defRPr sz="4400" b="1">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1"/>
              <a:t>Click to Edit </a:t>
            </a:r>
            <a:br>
              <a:rPr lang="en-US" dirty="1"/>
            </a:br>
            <a:r>
              <a:rPr lang="en-US" dirty="1"/>
              <a:t>Section Divider</a:t>
            </a:r>
          </a:p>
        </p:txBody>
      </p:sp>
    </p:spTree>
    <p:extLst>
      <p:ext uri="{BB962C8B-B14F-4D97-AF65-F5344CB8AC3E}">
        <p14:creationId xmlns:p14="http://schemas.microsoft.com/office/powerpoint/2010/main" val="481110647"/>
      </p:ext>
    </p:extLst>
  </p:cSld>
  <p:clrMapOvr>
    <a:masterClrMapping/>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ll Out - Te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2331B5-6CEF-FF49-BB85-BCD72D67F7CE}"/>
              </a:ext>
            </a:extLst>
          </p:cNvPr>
          <p:cNvSpPr/>
          <p:nvPr userDrawn="1"/>
        </p:nvSpPr>
        <p:spPr>
          <a:xfrm rot="10800000">
            <a:off x="0" y="0"/>
            <a:ext cx="12192000" cy="6858000"/>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73C4E9-461B-184F-B937-F1D0781F6728}"/>
              </a:ext>
            </a:extLst>
          </p:cNvPr>
          <p:cNvSpPr>
            <a:spLocks noGrp="1"/>
          </p:cNvSpPr>
          <p:nvPr>
            <p:ph type="title" hasCustomPrompt="1"/>
          </p:nvPr>
        </p:nvSpPr>
        <p:spPr>
          <a:xfrm>
            <a:off x="270933" y="567159"/>
            <a:ext cx="11641667" cy="5798917"/>
          </a:xfrm>
          <a:prstGeom prst="rect"/>
        </p:spPr>
        <p:txBody>
          <a:bodyPr anchor="ct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en-US" dirty="1"/>
              <a:t>Click to Edit Call Out Slide</a:t>
            </a:r>
          </a:p>
        </p:txBody>
      </p:sp>
      <p:sp>
        <p:nvSpPr>
          <p:cNvPr id="5" name="Slide Number Placeholder 2">
            <a:extLst>
              <a:ext uri="{FF2B5EF4-FFF2-40B4-BE49-F238E27FC236}">
                <a16:creationId xmlns:a16="http://schemas.microsoft.com/office/drawing/2014/main" id="{F57A91BA-486F-8445-A907-5A66FE899563}"/>
              </a:ext>
            </a:extLst>
          </p:cNvPr>
          <p:cNvSpPr>
            <a:spLocks noGrp="1"/>
          </p:cNvSpPr>
          <p:nvPr>
            <p:ph type="sldNum" sz="quarter" idx="10"/>
          </p:nvPr>
        </p:nvSpPr>
        <p:spPr>
          <a:xfrm>
            <a:off x="9067800" y="6553201"/>
            <a:ext cx="2844800" cy="228600"/>
          </a:xfrm>
          <a:prstGeom prst="rect"/>
        </p:spPr>
        <p:txBody>
          <a:bodyPr/>
          <a:lstStyle>
            <a:lvl1pPr>
              <a:defRPr>
                <a:solidFill>
                  <a:schemeClr val="bg1"/>
                </a:solidFill>
              </a:defRPr>
            </a:lvl1pPr>
          </a:lstStyle>
          <a:p>
            <a:fld id="{B73F69C2-009F-4240-9724-5B3BAC1E9E06}" type="slidenum">
              <a:rPr lang="en-US" smtClean="0"/>
              <a:t>‹#›</a:t>
            </a:fld>
            <a:endParaRPr lang="en-US"/>
          </a:p>
        </p:txBody>
      </p:sp>
      <p:sp>
        <p:nvSpPr>
          <p:cNvPr id="6" name="TextBox 5">
            <a:extLst>
              <a:ext uri="{FF2B5EF4-FFF2-40B4-BE49-F238E27FC236}">
                <a16:creationId xmlns:a16="http://schemas.microsoft.com/office/drawing/2014/main" id="{65D09C7D-A74F-8E48-9E8A-C617D55E2ADD}"/>
              </a:ext>
            </a:extLst>
          </p:cNvPr>
          <p:cNvSpPr txBox="1"/>
          <p:nvPr userDrawn="1"/>
        </p:nvSpPr>
        <p:spPr>
          <a:xfrm>
            <a:off x="270933" y="6550968"/>
            <a:ext cx="3081867" cy="246221"/>
          </a:xfrm>
          <a:prstGeom prst="rect"/>
          <a:noFill/>
        </p:spPr>
        <p:txBody>
          <a:bodyPr wrap="square" rtlCol="0">
            <a:spAutoFit/>
          </a:bodyPr>
          <a:lstStyle/>
          <a:p>
            <a:pPr algn="l"/>
            <a:r>
              <a:rPr lang="en-US" sz="1000" b="0" baseline="0" dirty="1">
                <a:solidFill>
                  <a:schemeClr val="bg1"/>
                </a:solidFill>
                <a:latin typeface="+mn-lt"/>
                <a:cs typeface="Calibri" panose="020f0502020204030204" pitchFamily="34" charset="0"/>
              </a:rPr>
              <a:t>© Littler Mendelson, P.C  |  2022</a:t>
            </a:r>
            <a:endParaRPr lang="en-US" sz="1000">
              <a:solidFill>
                <a:schemeClr val="bg1"/>
              </a:solidFill>
              <a:latin typeface="+mn-lt"/>
              <a:cs typeface="Calibri" panose="020f0502020204030204" pitchFamily="34" charset="0"/>
            </a:endParaRPr>
          </a:p>
        </p:txBody>
      </p:sp>
      <p:sp>
        <p:nvSpPr>
          <p:cNvPr id="8" name="Rectangle 7">
            <a:extLst>
              <a:ext uri="{FF2B5EF4-FFF2-40B4-BE49-F238E27FC236}">
                <a16:creationId xmlns:a16="http://schemas.microsoft.com/office/drawing/2014/main" id="{9FAB5302-EAB1-8841-9D84-C243A71CA35D}"/>
              </a:ext>
            </a:extLst>
          </p:cNvPr>
          <p:cNvSpPr/>
          <p:nvPr userDrawn="1"/>
        </p:nvSpPr>
        <p:spPr>
          <a:xfrm>
            <a:off x="5402541" y="6553200"/>
            <a:ext cx="1659429" cy="246221"/>
          </a:xfrm>
          <a:prstGeom prst="rect"/>
        </p:spPr>
        <p:txBody>
          <a:bodyPr wrap="none">
            <a:spAutoFit/>
          </a:bodyPr>
          <a:lstStyle/>
          <a:p>
            <a:r>
              <a:rPr lang="en-US" sz="1000" b="0" i="0" dirty="1">
                <a:solidFill>
                  <a:schemeClr val="bg1"/>
                </a:solidFill>
                <a:latin typeface="+mn-lt"/>
                <a:cs typeface="Calibri" panose="020f0502020204030204" pitchFamily="34" charset="0"/>
              </a:rPr>
              <a:t>Proprietary and Confidential</a:t>
            </a:r>
          </a:p>
        </p:txBody>
      </p:sp>
      <p:sp>
        <p:nvSpPr>
          <p:cNvPr id="7" name="Rectangle 6"/>
          <p:cNvSpPr/>
          <p:nvPr userDrawn="1"/>
        </p:nvSpPr>
        <p:spPr>
          <a:xfrm>
            <a:off x="0" y="-1"/>
            <a:ext cx="12192000" cy="6858001"/>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632963"/>
      </p:ext>
    </p:extLst>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ll Out -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2331B5-6CEF-FF49-BB85-BCD72D67F7CE}"/>
              </a:ext>
            </a:extLst>
          </p:cNvPr>
          <p:cNvSpPr/>
          <p:nvPr userDrawn="1"/>
        </p:nvSpPr>
        <p:spPr>
          <a:xfrm rot="10800000">
            <a:off x="0" y="0"/>
            <a:ext cx="12192000" cy="6858000"/>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2">
            <a:extLst>
              <a:ext uri="{FF2B5EF4-FFF2-40B4-BE49-F238E27FC236}">
                <a16:creationId xmlns:a16="http://schemas.microsoft.com/office/drawing/2014/main" id="{949CFDF5-B4C6-5347-B845-0891DD4A4035}"/>
              </a:ext>
            </a:extLst>
          </p:cNvPr>
          <p:cNvSpPr>
            <a:spLocks noGrp="1"/>
          </p:cNvSpPr>
          <p:nvPr>
            <p:ph type="sldNum" sz="quarter" idx="10"/>
          </p:nvPr>
        </p:nvSpPr>
        <p:spPr>
          <a:xfrm>
            <a:off x="9067800" y="6553201"/>
            <a:ext cx="2844800" cy="228600"/>
          </a:xfrm>
          <a:prstGeom prst="rect"/>
        </p:spPr>
        <p:txBody>
          <a:bodyPr/>
          <a:lstStyle>
            <a:lvl1pPr>
              <a:defRPr>
                <a:solidFill>
                  <a:schemeClr val="bg1"/>
                </a:solidFill>
              </a:defRPr>
            </a:lvl1pPr>
          </a:lstStyle>
          <a:p>
            <a:fld id="{B73F69C2-009F-4240-9724-5B3BAC1E9E06}" type="slidenum">
              <a:rPr lang="en-US" smtClean="0"/>
              <a:t>‹#›</a:t>
            </a:fld>
            <a:endParaRPr lang="en-US"/>
          </a:p>
        </p:txBody>
      </p:sp>
      <p:sp>
        <p:nvSpPr>
          <p:cNvPr id="7" name="TextBox 6">
            <a:extLst>
              <a:ext uri="{FF2B5EF4-FFF2-40B4-BE49-F238E27FC236}">
                <a16:creationId xmlns:a16="http://schemas.microsoft.com/office/drawing/2014/main" id="{6910E960-FDB0-344D-BC67-4EF24DD4CAF7}"/>
              </a:ext>
            </a:extLst>
          </p:cNvPr>
          <p:cNvSpPr txBox="1"/>
          <p:nvPr userDrawn="1"/>
        </p:nvSpPr>
        <p:spPr>
          <a:xfrm>
            <a:off x="270933" y="6550968"/>
            <a:ext cx="3081867" cy="246221"/>
          </a:xfrm>
          <a:prstGeom prst="rect"/>
          <a:noFill/>
        </p:spPr>
        <p:txBody>
          <a:bodyPr wrap="square" rtlCol="0">
            <a:spAutoFit/>
          </a:bodyPr>
          <a:lstStyle/>
          <a:p>
            <a:pPr algn="l"/>
            <a:r>
              <a:rPr lang="en-US" sz="1000" b="0" baseline="0" dirty="1">
                <a:solidFill>
                  <a:schemeClr val="bg1"/>
                </a:solidFill>
                <a:latin typeface="+mn-lt"/>
                <a:cs typeface="Calibri" panose="020f0502020204030204" pitchFamily="34" charset="0"/>
              </a:rPr>
              <a:t>© Littler Mendelson, P.C  |  2022.</a:t>
            </a:r>
            <a:endParaRPr lang="en-US" sz="1000">
              <a:solidFill>
                <a:schemeClr val="bg1"/>
              </a:solidFill>
              <a:latin typeface="+mn-lt"/>
              <a:cs typeface="Calibri" panose="020f0502020204030204" pitchFamily="34" charset="0"/>
            </a:endParaRPr>
          </a:p>
        </p:txBody>
      </p:sp>
      <p:sp>
        <p:nvSpPr>
          <p:cNvPr id="8" name="Rectangle 7">
            <a:extLst>
              <a:ext uri="{FF2B5EF4-FFF2-40B4-BE49-F238E27FC236}">
                <a16:creationId xmlns:a16="http://schemas.microsoft.com/office/drawing/2014/main" id="{D18DA8B7-E505-084B-9BBC-5E65EDBEE7C5}"/>
              </a:ext>
            </a:extLst>
          </p:cNvPr>
          <p:cNvSpPr/>
          <p:nvPr userDrawn="1"/>
        </p:nvSpPr>
        <p:spPr>
          <a:xfrm>
            <a:off x="5402541" y="6553200"/>
            <a:ext cx="1659429" cy="246221"/>
          </a:xfrm>
          <a:prstGeom prst="rect"/>
        </p:spPr>
        <p:txBody>
          <a:bodyPr wrap="none">
            <a:spAutoFit/>
          </a:bodyPr>
          <a:lstStyle/>
          <a:p>
            <a:r>
              <a:rPr lang="en-US" sz="1000" b="0" i="0" dirty="1">
                <a:solidFill>
                  <a:schemeClr val="bg1"/>
                </a:solidFill>
                <a:latin typeface="+mn-lt"/>
                <a:cs typeface="Calibri" panose="020f0502020204030204" pitchFamily="34" charset="0"/>
              </a:rPr>
              <a:t>Proprietary and Confidential</a:t>
            </a:r>
          </a:p>
        </p:txBody>
      </p:sp>
      <p:sp>
        <p:nvSpPr>
          <p:cNvPr id="9" name="Rectangle 8"/>
          <p:cNvSpPr/>
          <p:nvPr userDrawn="1"/>
        </p:nvSpPr>
        <p:spPr>
          <a:xfrm>
            <a:off x="0" y="-1"/>
            <a:ext cx="12192000" cy="6858001"/>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20F35D4-9AB7-5C40-8F77-DA121479FF1F}"/>
              </a:ext>
            </a:extLst>
          </p:cNvPr>
          <p:cNvSpPr>
            <a:spLocks noGrp="1"/>
          </p:cNvSpPr>
          <p:nvPr>
            <p:ph type="title" hasCustomPrompt="1"/>
          </p:nvPr>
        </p:nvSpPr>
        <p:spPr>
          <a:xfrm>
            <a:off x="270933" y="567159"/>
            <a:ext cx="11641667" cy="5798917"/>
          </a:xfrm>
          <a:prstGeom prst="rect"/>
        </p:spPr>
        <p:txBody>
          <a:bodyPr anchor="ct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en-US" dirty="1"/>
              <a:t>Click to Edit Call Out Slide</a:t>
            </a:r>
          </a:p>
        </p:txBody>
      </p:sp>
    </p:spTree>
    <p:extLst>
      <p:ext uri="{BB962C8B-B14F-4D97-AF65-F5344CB8AC3E}">
        <p14:creationId xmlns:p14="http://schemas.microsoft.com/office/powerpoint/2010/main" val="3963446221"/>
      </p:ext>
    </p:extLst>
  </p:cSld>
  <p:clrMapOvr>
    <a:masterClrMapping/>
  </p:clrMapOvr>
  <p:transition spd="med">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ll Out - Gra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2331B5-6CEF-FF49-BB85-BCD72D67F7CE}"/>
              </a:ext>
            </a:extLst>
          </p:cNvPr>
          <p:cNvSpPr/>
          <p:nvPr userDrawn="1"/>
        </p:nvSpPr>
        <p:spPr>
          <a:xfrm rot="10800000">
            <a:off x="0" y="0"/>
            <a:ext cx="12192000" cy="6858000"/>
          </a:xfrm>
          <a:prstGeom prst="rect"/>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2">
            <a:extLst>
              <a:ext uri="{FF2B5EF4-FFF2-40B4-BE49-F238E27FC236}">
                <a16:creationId xmlns:a16="http://schemas.microsoft.com/office/drawing/2014/main" id="{25570223-794D-A14F-85AA-066B631BC7E0}"/>
              </a:ext>
            </a:extLst>
          </p:cNvPr>
          <p:cNvSpPr>
            <a:spLocks noGrp="1"/>
          </p:cNvSpPr>
          <p:nvPr>
            <p:ph type="sldNum" sz="quarter" idx="10"/>
          </p:nvPr>
        </p:nvSpPr>
        <p:spPr>
          <a:xfrm>
            <a:off x="9067800" y="6553201"/>
            <a:ext cx="2844800" cy="228600"/>
          </a:xfrm>
          <a:prstGeom prst="rect"/>
        </p:spPr>
        <p:txBody>
          <a:bodyPr/>
          <a:lstStyle>
            <a:lvl1pPr>
              <a:defRPr>
                <a:solidFill>
                  <a:schemeClr val="bg1"/>
                </a:solidFill>
              </a:defRPr>
            </a:lvl1pPr>
          </a:lstStyle>
          <a:p>
            <a:fld id="{B73F69C2-009F-4240-9724-5B3BAC1E9E06}" type="slidenum">
              <a:rPr lang="en-US" smtClean="0"/>
              <a:t>‹#›</a:t>
            </a:fld>
            <a:endParaRPr lang="en-US"/>
          </a:p>
        </p:txBody>
      </p:sp>
      <p:sp>
        <p:nvSpPr>
          <p:cNvPr id="7" name="TextBox 6">
            <a:extLst>
              <a:ext uri="{FF2B5EF4-FFF2-40B4-BE49-F238E27FC236}">
                <a16:creationId xmlns:a16="http://schemas.microsoft.com/office/drawing/2014/main" id="{4B6F2637-23F9-A546-8463-5202A40B82E7}"/>
              </a:ext>
            </a:extLst>
          </p:cNvPr>
          <p:cNvSpPr txBox="1"/>
          <p:nvPr userDrawn="1"/>
        </p:nvSpPr>
        <p:spPr>
          <a:xfrm>
            <a:off x="270933" y="6550968"/>
            <a:ext cx="3081867" cy="246221"/>
          </a:xfrm>
          <a:prstGeom prst="rect"/>
          <a:noFill/>
        </p:spPr>
        <p:txBody>
          <a:bodyPr wrap="square" rtlCol="0">
            <a:spAutoFit/>
          </a:bodyPr>
          <a:lstStyle/>
          <a:p>
            <a:pPr algn="l"/>
            <a:r>
              <a:rPr lang="en-US" sz="1000" b="0" baseline="0" dirty="1">
                <a:solidFill>
                  <a:schemeClr val="bg1"/>
                </a:solidFill>
                <a:latin typeface="+mn-lt"/>
                <a:cs typeface="Calibri" panose="020f0502020204030204" pitchFamily="34" charset="0"/>
              </a:rPr>
              <a:t>© Littler Mendelson, P.C  |  2022 </a:t>
            </a:r>
            <a:endParaRPr lang="en-US" sz="1000">
              <a:solidFill>
                <a:schemeClr val="bg1"/>
              </a:solidFill>
              <a:latin typeface="+mn-lt"/>
              <a:cs typeface="Calibri" panose="020f0502020204030204" pitchFamily="34" charset="0"/>
            </a:endParaRPr>
          </a:p>
        </p:txBody>
      </p:sp>
      <p:sp>
        <p:nvSpPr>
          <p:cNvPr id="8" name="Rectangle 7">
            <a:extLst>
              <a:ext uri="{FF2B5EF4-FFF2-40B4-BE49-F238E27FC236}">
                <a16:creationId xmlns:a16="http://schemas.microsoft.com/office/drawing/2014/main" id="{D9AFDCDE-C271-CD41-B7A3-45FF4763DEB7}"/>
              </a:ext>
            </a:extLst>
          </p:cNvPr>
          <p:cNvSpPr/>
          <p:nvPr userDrawn="1"/>
        </p:nvSpPr>
        <p:spPr>
          <a:xfrm>
            <a:off x="5402541" y="6553200"/>
            <a:ext cx="1659429" cy="246221"/>
          </a:xfrm>
          <a:prstGeom prst="rect"/>
        </p:spPr>
        <p:txBody>
          <a:bodyPr wrap="none">
            <a:spAutoFit/>
          </a:bodyPr>
          <a:lstStyle/>
          <a:p>
            <a:r>
              <a:rPr lang="en-US" sz="1000" b="0" i="0" dirty="1">
                <a:solidFill>
                  <a:schemeClr val="bg1"/>
                </a:solidFill>
                <a:latin typeface="+mn-lt"/>
                <a:cs typeface="Calibri" panose="020f0502020204030204" pitchFamily="34" charset="0"/>
              </a:rPr>
              <a:t>Proprietary and Confidential</a:t>
            </a:r>
          </a:p>
        </p:txBody>
      </p:sp>
      <p:sp>
        <p:nvSpPr>
          <p:cNvPr id="9" name="Rectangle 8"/>
          <p:cNvSpPr/>
          <p:nvPr userDrawn="1"/>
        </p:nvSpPr>
        <p:spPr>
          <a:xfrm>
            <a:off x="0" y="-1"/>
            <a:ext cx="12192000" cy="6858001"/>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588DC7AA-6C26-B84D-A768-2BBEA86E3731}"/>
              </a:ext>
            </a:extLst>
          </p:cNvPr>
          <p:cNvSpPr>
            <a:spLocks noGrp="1"/>
          </p:cNvSpPr>
          <p:nvPr>
            <p:ph type="title" hasCustomPrompt="1"/>
          </p:nvPr>
        </p:nvSpPr>
        <p:spPr>
          <a:xfrm>
            <a:off x="270933" y="567159"/>
            <a:ext cx="11641667" cy="5798917"/>
          </a:xfrm>
          <a:prstGeom prst="rect"/>
        </p:spPr>
        <p:txBody>
          <a:bodyPr anchor="ct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en-US" dirty="1"/>
              <a:t>Click to Edit Call Out Slide</a:t>
            </a:r>
          </a:p>
        </p:txBody>
      </p:sp>
    </p:spTree>
    <p:extLst>
      <p:ext uri="{BB962C8B-B14F-4D97-AF65-F5344CB8AC3E}">
        <p14:creationId xmlns:p14="http://schemas.microsoft.com/office/powerpoint/2010/main" val="1347194443"/>
      </p:ext>
    </p:extLst>
  </p:cSld>
  <p:clrMapOvr>
    <a:masterClrMapping/>
  </p:clrMapOvr>
  <p:transition spd="med">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 Te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97A6EF-39EB-E547-B91F-4EE3714496BD}"/>
              </a:ext>
            </a:extLst>
          </p:cNvPr>
          <p:cNvSpPr/>
          <p:nvPr userDrawn="1"/>
        </p:nvSpPr>
        <p:spPr>
          <a:xfrm>
            <a:off x="0" y="0"/>
            <a:ext cx="12192000" cy="6858000"/>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73C4E9-461B-184F-B937-F1D0781F6728}"/>
              </a:ext>
            </a:extLst>
          </p:cNvPr>
          <p:cNvSpPr>
            <a:spLocks noGrp="1"/>
          </p:cNvSpPr>
          <p:nvPr>
            <p:ph type="title" hasCustomPrompt="1"/>
          </p:nvPr>
        </p:nvSpPr>
        <p:spPr>
          <a:xfrm>
            <a:off x="469844" y="2183764"/>
            <a:ext cx="11442756" cy="3589974"/>
          </a:xfrm>
          <a:prstGeom prst="rect"/>
        </p:spPr>
        <p:txBody>
          <a:bodyPr anchor="t">
            <a:normAutofit/>
          </a:bodyPr>
          <a:lstStyle>
            <a:lvl1pPr algn="l">
              <a:defRPr sz="4000" b="0" i="1">
                <a:solidFill>
                  <a:schemeClr val="bg1"/>
                </a:solidFill>
                <a:latin typeface="Calibri" panose="020f0502020204030204" pitchFamily="34" charset="0"/>
                <a:cs typeface="Calibri" panose="020f0502020204030204" pitchFamily="34" charset="0"/>
              </a:defRPr>
            </a:lvl1pPr>
          </a:lstStyle>
          <a:p>
            <a:r>
              <a:rPr lang="en-US" dirty="1"/>
              <a:t>Click to Edit Quote Slide</a:t>
            </a:r>
          </a:p>
        </p:txBody>
      </p:sp>
      <p:pic>
        <p:nvPicPr>
          <p:cNvPr id="5" name="Picture 4">
            <a:extLst>
              <a:ext uri="{FF2B5EF4-FFF2-40B4-BE49-F238E27FC236}">
                <a16:creationId xmlns:a16="http://schemas.microsoft.com/office/drawing/2014/main" id="{4BEF89E7-9EF8-CC4F-926A-48A0CA7E8669}"/>
              </a:ext>
            </a:extLst>
          </p:cNvPr>
          <p:cNvPicPr>
            <a:picLocks noChangeAspect="1"/>
          </p:cNvPicPr>
          <p:nvPr userDrawn="1"/>
        </p:nvPicPr>
        <p:blipFill>
          <a:blip r:embed="rId2"/>
          <a:srcRect/>
          <a:stretch>
            <a:fillRect/>
          </a:stretch>
        </p:blipFill>
        <p:spPr>
          <a:xfrm>
            <a:off x="-263611" y="-626075"/>
            <a:ext cx="3469502" cy="3469502"/>
          </a:xfrm>
          <a:prstGeom prst="rect"/>
        </p:spPr>
      </p:pic>
      <p:sp>
        <p:nvSpPr>
          <p:cNvPr id="7" name="Content Placeholder 6">
            <a:extLst>
              <a:ext uri="{FF2B5EF4-FFF2-40B4-BE49-F238E27FC236}">
                <a16:creationId xmlns:a16="http://schemas.microsoft.com/office/drawing/2014/main" id="{00EE3404-431D-A340-84D3-9257A8A000D6}"/>
              </a:ext>
            </a:extLst>
          </p:cNvPr>
          <p:cNvSpPr>
            <a:spLocks noGrp="1"/>
          </p:cNvSpPr>
          <p:nvPr>
            <p:ph sz="quarter" idx="10" hasCustomPrompt="1"/>
          </p:nvPr>
        </p:nvSpPr>
        <p:spPr>
          <a:xfrm>
            <a:off x="6220047" y="5847557"/>
            <a:ext cx="5692553" cy="468312"/>
          </a:xfrm>
          <a:prstGeom prst="rect"/>
        </p:spPr>
        <p:txBody>
          <a:bodyPr/>
          <a:lstStyle>
            <a:lvl1pPr marL="0" indent="0" algn="r">
              <a:buFont typeface="Arial" panose="020b0604020202020204" pitchFamily="34" charse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1"/>
              <a:t>Author/Case</a:t>
            </a:r>
          </a:p>
        </p:txBody>
      </p:sp>
      <p:sp>
        <p:nvSpPr>
          <p:cNvPr id="6" name="Slide Number Placeholder 3">
            <a:extLst>
              <a:ext uri="{FF2B5EF4-FFF2-40B4-BE49-F238E27FC236}">
                <a16:creationId xmlns:a16="http://schemas.microsoft.com/office/drawing/2014/main" id="{D7D95373-8DD8-EE43-9215-A463CD4B8D27}"/>
              </a:ext>
            </a:extLst>
          </p:cNvPr>
          <p:cNvSpPr>
            <a:spLocks noGrp="1"/>
          </p:cNvSpPr>
          <p:nvPr>
            <p:ph type="sldNum" sz="quarter" idx="4"/>
          </p:nvPr>
        </p:nvSpPr>
        <p:spPr>
          <a:xfrm>
            <a:off x="9067800" y="6553201"/>
            <a:ext cx="2844800" cy="228600"/>
          </a:xfrm>
          <a:prstGeom prst="rect"/>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t>‹#›</a:t>
            </a:fld>
            <a:endParaRPr lang="en-US"/>
          </a:p>
        </p:txBody>
      </p:sp>
      <p:sp>
        <p:nvSpPr>
          <p:cNvPr id="8" name="TextBox 7">
            <a:extLst>
              <a:ext uri="{FF2B5EF4-FFF2-40B4-BE49-F238E27FC236}">
                <a16:creationId xmlns:a16="http://schemas.microsoft.com/office/drawing/2014/main" id="{DE0CF395-4A9A-8E4D-8B79-F86F7FAF6090}"/>
              </a:ext>
            </a:extLst>
          </p:cNvPr>
          <p:cNvSpPr txBox="1"/>
          <p:nvPr userDrawn="1"/>
        </p:nvSpPr>
        <p:spPr>
          <a:xfrm>
            <a:off x="270933" y="6550968"/>
            <a:ext cx="3081867" cy="246221"/>
          </a:xfrm>
          <a:prstGeom prst="rect"/>
          <a:noFill/>
        </p:spPr>
        <p:txBody>
          <a:bodyPr wrap="square" rtlCol="0">
            <a:spAutoFit/>
          </a:bodyPr>
          <a:lstStyle/>
          <a:p>
            <a:pPr algn="l"/>
            <a:r>
              <a:rPr lang="en-US" sz="1000" b="0" baseline="0" dirty="1">
                <a:solidFill>
                  <a:schemeClr val="bg1"/>
                </a:solidFill>
                <a:latin typeface="+mn-lt"/>
                <a:cs typeface="Calibri" panose="020f0502020204030204" pitchFamily="34" charset="0"/>
              </a:rPr>
              <a:t>© Littler Mendelson, P.C  |  2022 </a:t>
            </a:r>
            <a:endParaRPr lang="en-US" sz="1000">
              <a:solidFill>
                <a:schemeClr val="bg1"/>
              </a:solidFill>
              <a:latin typeface="+mn-lt"/>
              <a:cs typeface="Calibri" panose="020f0502020204030204" pitchFamily="34" charset="0"/>
            </a:endParaRPr>
          </a:p>
        </p:txBody>
      </p:sp>
      <p:sp>
        <p:nvSpPr>
          <p:cNvPr id="9" name="Rectangle 8">
            <a:extLst>
              <a:ext uri="{FF2B5EF4-FFF2-40B4-BE49-F238E27FC236}">
                <a16:creationId xmlns:a16="http://schemas.microsoft.com/office/drawing/2014/main" id="{0142DFC5-3DDA-3C49-8053-44C1D8F65E90}"/>
              </a:ext>
            </a:extLst>
          </p:cNvPr>
          <p:cNvSpPr/>
          <p:nvPr userDrawn="1"/>
        </p:nvSpPr>
        <p:spPr>
          <a:xfrm>
            <a:off x="5402541" y="6553200"/>
            <a:ext cx="1659429" cy="246221"/>
          </a:xfrm>
          <a:prstGeom prst="rect"/>
        </p:spPr>
        <p:txBody>
          <a:bodyPr wrap="none">
            <a:spAutoFit/>
          </a:bodyPr>
          <a:lstStyle/>
          <a:p>
            <a:r>
              <a:rPr lang="en-US" sz="1000" b="0" i="0" dirty="1">
                <a:solidFill>
                  <a:schemeClr val="bg1"/>
                </a:solidFill>
                <a:latin typeface="+mn-lt"/>
                <a:cs typeface="Calibri" panose="020f0502020204030204" pitchFamily="34" charset="0"/>
              </a:rPr>
              <a:t>Proprietary and Confidential</a:t>
            </a:r>
          </a:p>
        </p:txBody>
      </p:sp>
      <p:sp>
        <p:nvSpPr>
          <p:cNvPr id="10" name="Rectangle 9"/>
          <p:cNvSpPr/>
          <p:nvPr userDrawn="1"/>
        </p:nvSpPr>
        <p:spPr>
          <a:xfrm>
            <a:off x="0" y="-1"/>
            <a:ext cx="12192000" cy="6858001"/>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4749572"/>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a:fillRect/>
          </a:stretch>
        </p:blipFill>
        <p:spPr>
          <a:xfrm>
            <a:off x="-5" y="-11896"/>
            <a:ext cx="1930244" cy="1794294"/>
          </a:xfrm>
          <a:prstGeom prst="rect"/>
        </p:spPr>
      </p:pic>
      <p:sp>
        <p:nvSpPr>
          <p:cNvPr id="14" name="Rectangle 13">
            <a:extLst>
              <a:ext uri="{FF2B5EF4-FFF2-40B4-BE49-F238E27FC236}">
                <a16:creationId xmlns:a16="http://schemas.microsoft.com/office/drawing/2014/main" id="{A3567D5A-926D-0F45-B01F-E68F190AAE34}"/>
              </a:ext>
            </a:extLst>
          </p:cNvPr>
          <p:cNvSpPr/>
          <p:nvPr userDrawn="1"/>
        </p:nvSpPr>
        <p:spPr>
          <a:xfrm rot="10800000">
            <a:off x="-5" y="1705736"/>
            <a:ext cx="1748067" cy="1727387"/>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63D1688-E98B-5A40-8D6D-008243F9CF76}"/>
              </a:ext>
            </a:extLst>
          </p:cNvPr>
          <p:cNvSpPr/>
          <p:nvPr userDrawn="1"/>
        </p:nvSpPr>
        <p:spPr>
          <a:xfrm rot="10800000">
            <a:off x="3500054" y="5126755"/>
            <a:ext cx="1737039" cy="1731245"/>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62C3D471-8A85-FF49-92A6-D3FDA072F289}"/>
              </a:ext>
            </a:extLst>
          </p:cNvPr>
          <p:cNvPicPr>
            <a:picLocks noChangeAspect="1"/>
          </p:cNvPicPr>
          <p:nvPr userDrawn="1"/>
        </p:nvPicPr>
        <p:blipFill>
          <a:blip r:embed="rId3"/>
          <a:srcRect/>
          <a:stretch>
            <a:fillRect/>
          </a:stretch>
        </p:blipFill>
        <p:spPr>
          <a:xfrm>
            <a:off x="3694177" y="5312267"/>
            <a:ext cx="1451650" cy="1677881"/>
          </a:xfrm>
          <a:prstGeom prst="rect"/>
        </p:spPr>
      </p:pic>
      <p:sp>
        <p:nvSpPr>
          <p:cNvPr id="18" name="Content Placeholder 3">
            <a:extLst>
              <a:ext uri="{FF2B5EF4-FFF2-40B4-BE49-F238E27FC236}">
                <a16:creationId xmlns:a16="http://schemas.microsoft.com/office/drawing/2014/main" id="{7289E7D8-15B0-5142-B31A-6D5621BD0379}"/>
              </a:ext>
            </a:extLst>
          </p:cNvPr>
          <p:cNvSpPr>
            <a:spLocks noGrp="1"/>
          </p:cNvSpPr>
          <p:nvPr>
            <p:ph sz="quarter" idx="10" hasCustomPrompt="1"/>
          </p:nvPr>
        </p:nvSpPr>
        <p:spPr>
          <a:xfrm>
            <a:off x="5633763" y="182483"/>
            <a:ext cx="6278837" cy="3240269"/>
          </a:xfrm>
          <a:prstGeom prst="rect"/>
        </p:spPr>
        <p:txBody>
          <a:bodyPr anchor="b">
            <a:normAutofit/>
          </a:bodyPr>
          <a:lstStyle>
            <a:lvl1pPr marL="0" indent="0" algn="l">
              <a:buNone/>
              <a:defRPr sz="4000" b="1">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1"/>
              <a:t>Presentation Title</a:t>
            </a:r>
          </a:p>
        </p:txBody>
      </p:sp>
      <p:sp>
        <p:nvSpPr>
          <p:cNvPr id="19" name="Content Placeholder 3">
            <a:extLst>
              <a:ext uri="{FF2B5EF4-FFF2-40B4-BE49-F238E27FC236}">
                <a16:creationId xmlns:a16="http://schemas.microsoft.com/office/drawing/2014/main" id="{6F968C8D-35E6-DF44-8B8D-62EFACCDA695}"/>
              </a:ext>
            </a:extLst>
          </p:cNvPr>
          <p:cNvSpPr>
            <a:spLocks noGrp="1"/>
          </p:cNvSpPr>
          <p:nvPr>
            <p:ph sz="quarter" idx="11" hasCustomPrompt="1"/>
          </p:nvPr>
        </p:nvSpPr>
        <p:spPr>
          <a:xfrm>
            <a:off x="5626792" y="3440832"/>
            <a:ext cx="6278837" cy="1538065"/>
          </a:xfrm>
          <a:prstGeom prst="rect"/>
        </p:spPr>
        <p:txBody>
          <a:bodyPr anchor="t">
            <a:normAutofit/>
          </a:bodyPr>
          <a:lstStyle>
            <a:lvl1pPr marL="0" indent="0" algn="l">
              <a:buNone/>
              <a:defRPr sz="2800">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1"/>
              <a:t>Presentation Title</a:t>
            </a:r>
          </a:p>
        </p:txBody>
      </p:sp>
      <p:sp>
        <p:nvSpPr>
          <p:cNvPr id="15" name="Rectangle 14"/>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ED56FBD-4E01-374F-B5B3-C7842E35395D}"/>
              </a:ext>
            </a:extLst>
          </p:cNvPr>
          <p:cNvPicPr>
            <a:picLocks noChangeAspect="1"/>
          </p:cNvPicPr>
          <p:nvPr userDrawn="1"/>
        </p:nvPicPr>
        <p:blipFill>
          <a:blip r:embed="rId4"/>
          <a:srcRect/>
          <a:stretch>
            <a:fillRect/>
          </a:stretch>
        </p:blipFill>
        <p:spPr>
          <a:xfrm>
            <a:off x="465106" y="1859060"/>
            <a:ext cx="817848" cy="1429624"/>
          </a:xfrm>
          <a:prstGeom prst="rect"/>
        </p:spPr>
      </p:pic>
      <p:pic>
        <p:nvPicPr>
          <p:cNvPr id="16" name="Picture 15">
            <a:extLst>
              <a:ext uri="{FF2B5EF4-FFF2-40B4-BE49-F238E27FC236}">
                <a16:creationId xmlns:a16="http://schemas.microsoft.com/office/drawing/2014/main" id="{44375B68-7912-BD44-B333-3047A5776A63}"/>
              </a:ext>
            </a:extLst>
          </p:cNvPr>
          <p:cNvPicPr>
            <a:picLocks noChangeAspect="1"/>
          </p:cNvPicPr>
          <p:nvPr userDrawn="1"/>
        </p:nvPicPr>
        <p:blipFill>
          <a:blip r:embed="rId5"/>
          <a:srcRect/>
          <a:stretch>
            <a:fillRect/>
          </a:stretch>
        </p:blipFill>
        <p:spPr>
          <a:xfrm>
            <a:off x="1748064" y="-17585"/>
            <a:ext cx="3489029" cy="3450707"/>
          </a:xfrm>
          <a:prstGeom prst="rect"/>
        </p:spPr>
      </p:pic>
      <p:pic>
        <p:nvPicPr>
          <p:cNvPr id="20" name="Picture 19">
            <a:extLst>
              <a:ext uri="{FF2B5EF4-FFF2-40B4-BE49-F238E27FC236}">
                <a16:creationId xmlns:a16="http://schemas.microsoft.com/office/drawing/2014/main" id="{6ED12803-AAA8-3149-865A-F02F89026D0F}"/>
              </a:ext>
            </a:extLst>
          </p:cNvPr>
          <p:cNvPicPr>
            <a:picLocks noChangeAspect="1"/>
          </p:cNvPicPr>
          <p:nvPr userDrawn="1"/>
        </p:nvPicPr>
        <p:blipFill>
          <a:blip r:embed="rId6"/>
          <a:srcRect/>
          <a:stretch>
            <a:fillRect/>
          </a:stretch>
        </p:blipFill>
        <p:spPr>
          <a:xfrm>
            <a:off x="3500055" y="3422752"/>
            <a:ext cx="1737038" cy="1704004"/>
          </a:xfrm>
          <a:prstGeom prst="rect"/>
        </p:spPr>
      </p:pic>
      <p:pic>
        <p:nvPicPr>
          <p:cNvPr id="21" name="Picture 20">
            <a:extLst>
              <a:ext uri="{FF2B5EF4-FFF2-40B4-BE49-F238E27FC236}">
                <a16:creationId xmlns:a16="http://schemas.microsoft.com/office/drawing/2014/main" id="{763C7234-DBA5-334C-BAEF-D6AEC8DBA67B}"/>
              </a:ext>
            </a:extLst>
          </p:cNvPr>
          <p:cNvPicPr>
            <a:picLocks noChangeAspect="1"/>
          </p:cNvPicPr>
          <p:nvPr userDrawn="1"/>
        </p:nvPicPr>
        <p:blipFill>
          <a:blip r:embed="rId7"/>
          <a:srcRect/>
          <a:stretch>
            <a:fillRect/>
          </a:stretch>
        </p:blipFill>
        <p:spPr>
          <a:xfrm>
            <a:off x="0" y="3422752"/>
            <a:ext cx="3506591" cy="3441122"/>
          </a:xfrm>
          <a:prstGeom prst="rect"/>
        </p:spPr>
      </p:pic>
      <p:pic>
        <p:nvPicPr>
          <p:cNvPr id="23" name="Picture 22">
            <a:extLst>
              <a:ext uri="{FF2B5EF4-FFF2-40B4-BE49-F238E27FC236}">
                <a16:creationId xmlns:a16="http://schemas.microsoft.com/office/drawing/2014/main" id="{5849EDA5-E6CB-2540-9C7F-A0F3296E3EB8}"/>
              </a:ext>
            </a:extLst>
          </p:cNvPr>
          <p:cNvPicPr>
            <a:picLocks noChangeAspect="1"/>
          </p:cNvPicPr>
          <p:nvPr userDrawn="1"/>
        </p:nvPicPr>
        <p:blipFill>
          <a:blip r:embed="rId8"/>
          <a:srcRect/>
          <a:stretch>
            <a:fillRect/>
          </a:stretch>
        </p:blipFill>
        <p:spPr>
          <a:xfrm>
            <a:off x="5756786" y="6125564"/>
            <a:ext cx="1431618" cy="434825"/>
          </a:xfrm>
          <a:prstGeom prst="rect"/>
        </p:spPr>
      </p:pic>
    </p:spTree>
    <p:extLst>
      <p:ext uri="{BB962C8B-B14F-4D97-AF65-F5344CB8AC3E}">
        <p14:creationId xmlns:p14="http://schemas.microsoft.com/office/powerpoint/2010/main" val="2530152056"/>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62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97A6EF-39EB-E547-B91F-4EE3714496BD}"/>
              </a:ext>
            </a:extLst>
          </p:cNvPr>
          <p:cNvSpPr/>
          <p:nvPr userDrawn="1"/>
        </p:nvSpPr>
        <p:spPr>
          <a:xfrm>
            <a:off x="0" y="0"/>
            <a:ext cx="12192000" cy="6858000"/>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BEF89E7-9EF8-CC4F-926A-48A0CA7E8669}"/>
              </a:ext>
            </a:extLst>
          </p:cNvPr>
          <p:cNvPicPr>
            <a:picLocks noChangeAspect="1"/>
          </p:cNvPicPr>
          <p:nvPr userDrawn="1"/>
        </p:nvPicPr>
        <p:blipFill>
          <a:blip r:embed="rId2"/>
          <a:srcRect/>
          <a:stretch>
            <a:fillRect/>
          </a:stretch>
        </p:blipFill>
        <p:spPr>
          <a:xfrm>
            <a:off x="-263611" y="-626075"/>
            <a:ext cx="3469502" cy="3469502"/>
          </a:xfrm>
          <a:prstGeom prst="rect"/>
        </p:spPr>
      </p:pic>
      <p:sp>
        <p:nvSpPr>
          <p:cNvPr id="6" name="Title 1">
            <a:extLst>
              <a:ext uri="{FF2B5EF4-FFF2-40B4-BE49-F238E27FC236}">
                <a16:creationId xmlns:a16="http://schemas.microsoft.com/office/drawing/2014/main" id="{AE11B43F-C481-7542-A9B6-13FD2F0F2760}"/>
              </a:ext>
            </a:extLst>
          </p:cNvPr>
          <p:cNvSpPr>
            <a:spLocks noGrp="1"/>
          </p:cNvSpPr>
          <p:nvPr>
            <p:ph type="title" hasCustomPrompt="1"/>
          </p:nvPr>
        </p:nvSpPr>
        <p:spPr>
          <a:xfrm>
            <a:off x="469844" y="2183764"/>
            <a:ext cx="11442756" cy="3589974"/>
          </a:xfrm>
          <a:prstGeom prst="rect"/>
        </p:spPr>
        <p:txBody>
          <a:bodyPr anchor="t">
            <a:normAutofit/>
          </a:bodyPr>
          <a:lstStyle>
            <a:lvl1pPr algn="l">
              <a:defRPr sz="4000" b="0" i="1">
                <a:solidFill>
                  <a:schemeClr val="bg1"/>
                </a:solidFill>
                <a:latin typeface="Calibri" panose="020f0502020204030204" pitchFamily="34" charset="0"/>
                <a:cs typeface="Calibri" panose="020f0502020204030204" pitchFamily="34" charset="0"/>
              </a:defRPr>
            </a:lvl1pPr>
          </a:lstStyle>
          <a:p>
            <a:r>
              <a:rPr lang="en-US" dirty="1"/>
              <a:t>Click to Edit Quote Slide</a:t>
            </a:r>
          </a:p>
        </p:txBody>
      </p:sp>
      <p:sp>
        <p:nvSpPr>
          <p:cNvPr id="8" name="Content Placeholder 6">
            <a:extLst>
              <a:ext uri="{FF2B5EF4-FFF2-40B4-BE49-F238E27FC236}">
                <a16:creationId xmlns:a16="http://schemas.microsoft.com/office/drawing/2014/main" id="{64C96E96-FD2D-FE44-95A3-6D62B1CB1412}"/>
              </a:ext>
            </a:extLst>
          </p:cNvPr>
          <p:cNvSpPr>
            <a:spLocks noGrp="1"/>
          </p:cNvSpPr>
          <p:nvPr>
            <p:ph sz="quarter" idx="10" hasCustomPrompt="1"/>
          </p:nvPr>
        </p:nvSpPr>
        <p:spPr>
          <a:xfrm>
            <a:off x="6220047" y="5847557"/>
            <a:ext cx="5692553" cy="468312"/>
          </a:xfrm>
          <a:prstGeom prst="rect"/>
        </p:spPr>
        <p:txBody>
          <a:bodyPr/>
          <a:lstStyle>
            <a:lvl1pPr marL="0" indent="0" algn="r">
              <a:buFont typeface="Arial" panose="020b0604020202020204" pitchFamily="34" charse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1"/>
              <a:t>Author/Case</a:t>
            </a:r>
          </a:p>
        </p:txBody>
      </p:sp>
      <p:sp>
        <p:nvSpPr>
          <p:cNvPr id="9" name="Slide Number Placeholder 3">
            <a:extLst>
              <a:ext uri="{FF2B5EF4-FFF2-40B4-BE49-F238E27FC236}">
                <a16:creationId xmlns:a16="http://schemas.microsoft.com/office/drawing/2014/main" id="{B91AC85B-A865-854D-BA12-14D98AA4B08B}"/>
              </a:ext>
            </a:extLst>
          </p:cNvPr>
          <p:cNvSpPr>
            <a:spLocks noGrp="1"/>
          </p:cNvSpPr>
          <p:nvPr>
            <p:ph type="sldNum" sz="quarter" idx="4"/>
          </p:nvPr>
        </p:nvSpPr>
        <p:spPr>
          <a:xfrm>
            <a:off x="9067800" y="6553201"/>
            <a:ext cx="2844800" cy="228600"/>
          </a:xfrm>
          <a:prstGeom prst="rect"/>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t>‹#›</a:t>
            </a:fld>
            <a:endParaRPr lang="en-US"/>
          </a:p>
        </p:txBody>
      </p:sp>
      <p:sp>
        <p:nvSpPr>
          <p:cNvPr id="10" name="TextBox 9">
            <a:extLst>
              <a:ext uri="{FF2B5EF4-FFF2-40B4-BE49-F238E27FC236}">
                <a16:creationId xmlns:a16="http://schemas.microsoft.com/office/drawing/2014/main" id="{8E8FB1C5-9203-434E-90FC-3033FC32602A}"/>
              </a:ext>
            </a:extLst>
          </p:cNvPr>
          <p:cNvSpPr txBox="1"/>
          <p:nvPr userDrawn="1"/>
        </p:nvSpPr>
        <p:spPr>
          <a:xfrm>
            <a:off x="270933" y="6550968"/>
            <a:ext cx="3081867" cy="246221"/>
          </a:xfrm>
          <a:prstGeom prst="rect"/>
          <a:noFill/>
        </p:spPr>
        <p:txBody>
          <a:bodyPr wrap="square" rtlCol="0">
            <a:spAutoFit/>
          </a:bodyPr>
          <a:lstStyle/>
          <a:p>
            <a:pPr algn="l"/>
            <a:r>
              <a:rPr lang="en-US" sz="1000" b="0" baseline="0" dirty="1">
                <a:solidFill>
                  <a:schemeClr val="bg1"/>
                </a:solidFill>
                <a:latin typeface="+mn-lt"/>
                <a:cs typeface="Calibri" panose="020f0502020204030204" pitchFamily="34" charset="0"/>
              </a:rPr>
              <a:t>© Littler Mendelson, P.C  |  2022</a:t>
            </a:r>
            <a:endParaRPr lang="en-US" sz="1000">
              <a:solidFill>
                <a:schemeClr val="bg1"/>
              </a:solidFill>
              <a:latin typeface="+mn-lt"/>
              <a:cs typeface="Calibri" panose="020f0502020204030204" pitchFamily="34" charset="0"/>
            </a:endParaRPr>
          </a:p>
        </p:txBody>
      </p:sp>
      <p:sp>
        <p:nvSpPr>
          <p:cNvPr id="11" name="Rectangle 10">
            <a:extLst>
              <a:ext uri="{FF2B5EF4-FFF2-40B4-BE49-F238E27FC236}">
                <a16:creationId xmlns:a16="http://schemas.microsoft.com/office/drawing/2014/main" id="{7546FE38-E1E3-8D4C-AFC1-FEEFE4915690}"/>
              </a:ext>
            </a:extLst>
          </p:cNvPr>
          <p:cNvSpPr/>
          <p:nvPr userDrawn="1"/>
        </p:nvSpPr>
        <p:spPr>
          <a:xfrm>
            <a:off x="5402541" y="6553200"/>
            <a:ext cx="1659429" cy="246221"/>
          </a:xfrm>
          <a:prstGeom prst="rect"/>
        </p:spPr>
        <p:txBody>
          <a:bodyPr wrap="none">
            <a:spAutoFit/>
          </a:bodyPr>
          <a:lstStyle/>
          <a:p>
            <a:r>
              <a:rPr lang="en-US" sz="1000" b="0" i="0" dirty="1">
                <a:solidFill>
                  <a:schemeClr val="bg1"/>
                </a:solidFill>
                <a:latin typeface="+mn-lt"/>
                <a:cs typeface="Calibri" panose="020f0502020204030204" pitchFamily="34" charset="0"/>
              </a:rPr>
              <a:t>Proprietary and Confidential</a:t>
            </a:r>
          </a:p>
        </p:txBody>
      </p:sp>
      <p:sp>
        <p:nvSpPr>
          <p:cNvPr id="13" name="Rectangle 12"/>
          <p:cNvSpPr/>
          <p:nvPr userDrawn="1"/>
        </p:nvSpPr>
        <p:spPr>
          <a:xfrm>
            <a:off x="0" y="-1"/>
            <a:ext cx="12192000" cy="6858001"/>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3347981"/>
      </p:ext>
    </p:extLst>
  </p:cSld>
  <p:clrMapOvr>
    <a:masterClrMapping/>
  </p:clrMapOvr>
  <p:transition spd="med">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97A6EF-39EB-E547-B91F-4EE3714496BD}"/>
              </a:ext>
            </a:extLst>
          </p:cNvPr>
          <p:cNvSpPr/>
          <p:nvPr userDrawn="1"/>
        </p:nvSpPr>
        <p:spPr>
          <a:xfrm>
            <a:off x="0" y="0"/>
            <a:ext cx="12192000" cy="6858000"/>
          </a:xfrm>
          <a:prstGeom prst="rect"/>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BEF89E7-9EF8-CC4F-926A-48A0CA7E8669}"/>
              </a:ext>
            </a:extLst>
          </p:cNvPr>
          <p:cNvPicPr>
            <a:picLocks noChangeAspect="1"/>
          </p:cNvPicPr>
          <p:nvPr userDrawn="1"/>
        </p:nvPicPr>
        <p:blipFill>
          <a:blip r:embed="rId2"/>
          <a:srcRect/>
          <a:stretch>
            <a:fillRect/>
          </a:stretch>
        </p:blipFill>
        <p:spPr>
          <a:xfrm>
            <a:off x="-263611" y="-626075"/>
            <a:ext cx="3469502" cy="3469502"/>
          </a:xfrm>
          <a:prstGeom prst="rect"/>
        </p:spPr>
      </p:pic>
      <p:sp>
        <p:nvSpPr>
          <p:cNvPr id="6" name="Title 1">
            <a:extLst>
              <a:ext uri="{FF2B5EF4-FFF2-40B4-BE49-F238E27FC236}">
                <a16:creationId xmlns:a16="http://schemas.microsoft.com/office/drawing/2014/main" id="{5816AE7B-4C0B-C44C-BDA1-E00EBB833C7E}"/>
              </a:ext>
            </a:extLst>
          </p:cNvPr>
          <p:cNvSpPr>
            <a:spLocks noGrp="1"/>
          </p:cNvSpPr>
          <p:nvPr>
            <p:ph type="title" hasCustomPrompt="1"/>
          </p:nvPr>
        </p:nvSpPr>
        <p:spPr>
          <a:xfrm>
            <a:off x="469844" y="2183764"/>
            <a:ext cx="11442756" cy="3589974"/>
          </a:xfrm>
          <a:prstGeom prst="rect"/>
        </p:spPr>
        <p:txBody>
          <a:bodyPr anchor="t">
            <a:normAutofit/>
          </a:bodyPr>
          <a:lstStyle>
            <a:lvl1pPr algn="l">
              <a:defRPr sz="4000" b="0" i="1">
                <a:solidFill>
                  <a:schemeClr val="bg1"/>
                </a:solidFill>
                <a:latin typeface="Calibri" panose="020f0502020204030204" pitchFamily="34" charset="0"/>
                <a:cs typeface="Calibri" panose="020f0502020204030204" pitchFamily="34" charset="0"/>
              </a:defRPr>
            </a:lvl1pPr>
          </a:lstStyle>
          <a:p>
            <a:r>
              <a:rPr lang="en-US" dirty="1"/>
              <a:t>Click to Edit Quote Slide</a:t>
            </a:r>
          </a:p>
        </p:txBody>
      </p:sp>
      <p:sp>
        <p:nvSpPr>
          <p:cNvPr id="8" name="Content Placeholder 6">
            <a:extLst>
              <a:ext uri="{FF2B5EF4-FFF2-40B4-BE49-F238E27FC236}">
                <a16:creationId xmlns:a16="http://schemas.microsoft.com/office/drawing/2014/main" id="{23C5AE86-22AB-0B46-9498-9594546EFB41}"/>
              </a:ext>
            </a:extLst>
          </p:cNvPr>
          <p:cNvSpPr>
            <a:spLocks noGrp="1"/>
          </p:cNvSpPr>
          <p:nvPr>
            <p:ph sz="quarter" idx="10" hasCustomPrompt="1"/>
          </p:nvPr>
        </p:nvSpPr>
        <p:spPr>
          <a:xfrm>
            <a:off x="6220047" y="5847557"/>
            <a:ext cx="5692553" cy="468312"/>
          </a:xfrm>
          <a:prstGeom prst="rect"/>
        </p:spPr>
        <p:txBody>
          <a:bodyPr/>
          <a:lstStyle>
            <a:lvl1pPr marL="0" indent="0" algn="r">
              <a:buFont typeface="Arial" panose="020b0604020202020204" pitchFamily="34" charse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1"/>
              <a:t>Author/Case</a:t>
            </a:r>
          </a:p>
        </p:txBody>
      </p:sp>
      <p:sp>
        <p:nvSpPr>
          <p:cNvPr id="9" name="Slide Number Placeholder 3">
            <a:extLst>
              <a:ext uri="{FF2B5EF4-FFF2-40B4-BE49-F238E27FC236}">
                <a16:creationId xmlns:a16="http://schemas.microsoft.com/office/drawing/2014/main" id="{CC9FBE69-DA93-F248-935F-CD4806FC4F09}"/>
              </a:ext>
            </a:extLst>
          </p:cNvPr>
          <p:cNvSpPr>
            <a:spLocks noGrp="1"/>
          </p:cNvSpPr>
          <p:nvPr>
            <p:ph type="sldNum" sz="quarter" idx="4"/>
          </p:nvPr>
        </p:nvSpPr>
        <p:spPr>
          <a:xfrm>
            <a:off x="9067800" y="6553201"/>
            <a:ext cx="2844800" cy="228600"/>
          </a:xfrm>
          <a:prstGeom prst="rect"/>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t>‹#›</a:t>
            </a:fld>
            <a:endParaRPr lang="en-US"/>
          </a:p>
        </p:txBody>
      </p:sp>
      <p:sp>
        <p:nvSpPr>
          <p:cNvPr id="10" name="TextBox 9">
            <a:extLst>
              <a:ext uri="{FF2B5EF4-FFF2-40B4-BE49-F238E27FC236}">
                <a16:creationId xmlns:a16="http://schemas.microsoft.com/office/drawing/2014/main" id="{EAEEA2C9-B886-9348-8064-71929D8B8E17}"/>
              </a:ext>
            </a:extLst>
          </p:cNvPr>
          <p:cNvSpPr txBox="1"/>
          <p:nvPr userDrawn="1"/>
        </p:nvSpPr>
        <p:spPr>
          <a:xfrm>
            <a:off x="270933" y="6550968"/>
            <a:ext cx="3081867" cy="246221"/>
          </a:xfrm>
          <a:prstGeom prst="rect"/>
          <a:noFill/>
        </p:spPr>
        <p:txBody>
          <a:bodyPr wrap="square" rtlCol="0">
            <a:spAutoFit/>
          </a:bodyPr>
          <a:lstStyle/>
          <a:p>
            <a:pPr algn="l"/>
            <a:r>
              <a:rPr lang="en-US" sz="1000" b="0" baseline="0" dirty="1">
                <a:solidFill>
                  <a:schemeClr val="bg1"/>
                </a:solidFill>
                <a:latin typeface="+mn-lt"/>
                <a:cs typeface="Calibri" panose="020f0502020204030204" pitchFamily="34" charset="0"/>
              </a:rPr>
              <a:t>© Littler Mendelson, P.C  |  2022</a:t>
            </a:r>
            <a:endParaRPr lang="en-US" sz="1000">
              <a:solidFill>
                <a:schemeClr val="bg1"/>
              </a:solidFill>
              <a:latin typeface="+mn-lt"/>
              <a:cs typeface="Calibri" panose="020f0502020204030204" pitchFamily="34" charset="0"/>
            </a:endParaRPr>
          </a:p>
        </p:txBody>
      </p:sp>
      <p:sp>
        <p:nvSpPr>
          <p:cNvPr id="11" name="Rectangle 10">
            <a:extLst>
              <a:ext uri="{FF2B5EF4-FFF2-40B4-BE49-F238E27FC236}">
                <a16:creationId xmlns:a16="http://schemas.microsoft.com/office/drawing/2014/main" id="{5BDF7D3C-A3F9-8341-AC37-37126ED25FDC}"/>
              </a:ext>
            </a:extLst>
          </p:cNvPr>
          <p:cNvSpPr/>
          <p:nvPr userDrawn="1"/>
        </p:nvSpPr>
        <p:spPr>
          <a:xfrm>
            <a:off x="5402541" y="6553200"/>
            <a:ext cx="1659429" cy="246221"/>
          </a:xfrm>
          <a:prstGeom prst="rect"/>
        </p:spPr>
        <p:txBody>
          <a:bodyPr wrap="none">
            <a:spAutoFit/>
          </a:bodyPr>
          <a:lstStyle/>
          <a:p>
            <a:r>
              <a:rPr lang="en-US" sz="1000" b="0" i="0" dirty="1">
                <a:solidFill>
                  <a:schemeClr val="bg1"/>
                </a:solidFill>
                <a:latin typeface="+mn-lt"/>
                <a:cs typeface="Calibri" panose="020f0502020204030204" pitchFamily="34" charset="0"/>
              </a:rPr>
              <a:t>Proprietary and Confidential</a:t>
            </a:r>
          </a:p>
        </p:txBody>
      </p:sp>
      <p:sp>
        <p:nvSpPr>
          <p:cNvPr id="13" name="Rectangle 12"/>
          <p:cNvSpPr/>
          <p:nvPr userDrawn="1"/>
        </p:nvSpPr>
        <p:spPr>
          <a:xfrm>
            <a:off x="0" y="-1"/>
            <a:ext cx="12192000" cy="6858001"/>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9032179"/>
      </p:ext>
    </p:extLst>
  </p:cSld>
  <p:clrMapOvr>
    <a:masterClrMapping/>
  </p:clrMapOvr>
  <p:transition spd="med">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ct Us - Teal">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874F914-71C6-254A-981F-9CA51C0A5195}"/>
              </a:ext>
            </a:extLst>
          </p:cNvPr>
          <p:cNvSpPr/>
          <p:nvPr userDrawn="1"/>
        </p:nvSpPr>
        <p:spPr>
          <a:xfrm rot="16200000">
            <a:off x="5407597" y="-5414537"/>
            <a:ext cx="1371600" cy="12192001"/>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8" name="Rectangle 7"/>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6">
            <a:extLst>
              <a:ext uri="{FF2B5EF4-FFF2-40B4-BE49-F238E27FC236}">
                <a16:creationId xmlns:a16="http://schemas.microsoft.com/office/drawing/2014/main" id="{59B14167-F0EA-174B-9487-BB60666B999A}"/>
              </a:ext>
            </a:extLst>
          </p:cNvPr>
          <p:cNvSpPr>
            <a:spLocks noGrp="1"/>
          </p:cNvSpPr>
          <p:nvPr>
            <p:ph type="body" sz="quarter" idx="24" hasCustomPrompt="1"/>
          </p:nvPr>
        </p:nvSpPr>
        <p:spPr>
          <a:xfrm>
            <a:off x="277809" y="1693715"/>
            <a:ext cx="6503991" cy="382527"/>
          </a:xfrm>
          <a:prstGeom prst="rect"/>
        </p:spPr>
        <p:txBody>
          <a:bodyPr/>
          <a:lstStyle>
            <a:lvl1pPr marL="0" indent="0" algn="l">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15" name="Content Placeholder 3">
            <a:extLst>
              <a:ext uri="{FF2B5EF4-FFF2-40B4-BE49-F238E27FC236}">
                <a16:creationId xmlns:a16="http://schemas.microsoft.com/office/drawing/2014/main" id="{BD75CB95-6C7C-C947-876C-EE0C42221944}"/>
              </a:ext>
            </a:extLst>
          </p:cNvPr>
          <p:cNvSpPr>
            <a:spLocks noGrp="1"/>
          </p:cNvSpPr>
          <p:nvPr>
            <p:ph sz="quarter" idx="25" hasCustomPrompt="1"/>
          </p:nvPr>
        </p:nvSpPr>
        <p:spPr>
          <a:xfrm>
            <a:off x="277813" y="2076450"/>
            <a:ext cx="6504238" cy="493713"/>
          </a:xfrm>
          <a:prstGeom prst="rect"/>
        </p:spPr>
        <p:txBody>
          <a:bodyPr anchor="ct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1"/>
              <a:t>Title | Location | Email | Phone</a:t>
            </a:r>
          </a:p>
        </p:txBody>
      </p:sp>
      <p:sp>
        <p:nvSpPr>
          <p:cNvPr id="16" name="Text Placeholder 16">
            <a:extLst>
              <a:ext uri="{FF2B5EF4-FFF2-40B4-BE49-F238E27FC236}">
                <a16:creationId xmlns:a16="http://schemas.microsoft.com/office/drawing/2014/main" id="{5CCB6179-3413-254B-9EC7-8A239B42F827}"/>
              </a:ext>
            </a:extLst>
          </p:cNvPr>
          <p:cNvSpPr>
            <a:spLocks noGrp="1"/>
          </p:cNvSpPr>
          <p:nvPr>
            <p:ph type="body" sz="quarter" idx="26" hasCustomPrompt="1"/>
          </p:nvPr>
        </p:nvSpPr>
        <p:spPr>
          <a:xfrm>
            <a:off x="277809" y="2864159"/>
            <a:ext cx="6503991" cy="382527"/>
          </a:xfrm>
          <a:prstGeom prst="rect"/>
        </p:spPr>
        <p:txBody>
          <a:bodyPr/>
          <a:lstStyle>
            <a:lvl1pPr marL="0" indent="0" algn="l">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17" name="Content Placeholder 3">
            <a:extLst>
              <a:ext uri="{FF2B5EF4-FFF2-40B4-BE49-F238E27FC236}">
                <a16:creationId xmlns:a16="http://schemas.microsoft.com/office/drawing/2014/main" id="{A4F085A9-6146-9B4C-AC75-70DC4779D20A}"/>
              </a:ext>
            </a:extLst>
          </p:cNvPr>
          <p:cNvSpPr>
            <a:spLocks noGrp="1"/>
          </p:cNvSpPr>
          <p:nvPr>
            <p:ph sz="quarter" idx="27" hasCustomPrompt="1"/>
          </p:nvPr>
        </p:nvSpPr>
        <p:spPr>
          <a:xfrm>
            <a:off x="277813" y="3246894"/>
            <a:ext cx="6504238" cy="493713"/>
          </a:xfrm>
          <a:prstGeom prst="rect"/>
        </p:spPr>
        <p:txBody>
          <a:bodyPr anchor="ct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1"/>
              <a:t>Title | Location | Email | Phone</a:t>
            </a:r>
          </a:p>
        </p:txBody>
      </p:sp>
      <p:sp>
        <p:nvSpPr>
          <p:cNvPr id="18" name="Text Placeholder 16">
            <a:extLst>
              <a:ext uri="{FF2B5EF4-FFF2-40B4-BE49-F238E27FC236}">
                <a16:creationId xmlns:a16="http://schemas.microsoft.com/office/drawing/2014/main" id="{4814C633-6DAE-0640-B1F8-D28E25F8E25C}"/>
              </a:ext>
            </a:extLst>
          </p:cNvPr>
          <p:cNvSpPr>
            <a:spLocks noGrp="1"/>
          </p:cNvSpPr>
          <p:nvPr>
            <p:ph type="body" sz="quarter" idx="28" hasCustomPrompt="1"/>
          </p:nvPr>
        </p:nvSpPr>
        <p:spPr>
          <a:xfrm>
            <a:off x="277809" y="4034603"/>
            <a:ext cx="6503991" cy="382527"/>
          </a:xfrm>
          <a:prstGeom prst="rect"/>
        </p:spPr>
        <p:txBody>
          <a:bodyPr/>
          <a:lstStyle>
            <a:lvl1pPr marL="0" indent="0" algn="l">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19" name="Content Placeholder 3">
            <a:extLst>
              <a:ext uri="{FF2B5EF4-FFF2-40B4-BE49-F238E27FC236}">
                <a16:creationId xmlns:a16="http://schemas.microsoft.com/office/drawing/2014/main" id="{C054E68E-8DC7-FB4D-B7E7-37E90472A185}"/>
              </a:ext>
            </a:extLst>
          </p:cNvPr>
          <p:cNvSpPr>
            <a:spLocks noGrp="1"/>
          </p:cNvSpPr>
          <p:nvPr>
            <p:ph sz="quarter" idx="29" hasCustomPrompt="1"/>
          </p:nvPr>
        </p:nvSpPr>
        <p:spPr>
          <a:xfrm>
            <a:off x="277813" y="4417338"/>
            <a:ext cx="6504238" cy="493713"/>
          </a:xfrm>
          <a:prstGeom prst="rect"/>
        </p:spPr>
        <p:txBody>
          <a:bodyPr anchor="ct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1"/>
              <a:t>Title | Location | Email | Phone</a:t>
            </a:r>
          </a:p>
        </p:txBody>
      </p:sp>
      <p:sp>
        <p:nvSpPr>
          <p:cNvPr id="20" name="Text Placeholder 16">
            <a:extLst>
              <a:ext uri="{FF2B5EF4-FFF2-40B4-BE49-F238E27FC236}">
                <a16:creationId xmlns:a16="http://schemas.microsoft.com/office/drawing/2014/main" id="{D4FF1BEB-8B8C-504C-AEE9-816B0944D06D}"/>
              </a:ext>
            </a:extLst>
          </p:cNvPr>
          <p:cNvSpPr>
            <a:spLocks noGrp="1"/>
          </p:cNvSpPr>
          <p:nvPr>
            <p:ph type="body" sz="quarter" idx="30" hasCustomPrompt="1"/>
          </p:nvPr>
        </p:nvSpPr>
        <p:spPr>
          <a:xfrm>
            <a:off x="277364" y="5205047"/>
            <a:ext cx="6503991" cy="382527"/>
          </a:xfrm>
          <a:prstGeom prst="rect"/>
        </p:spPr>
        <p:txBody>
          <a:bodyPr/>
          <a:lstStyle>
            <a:lvl1pPr marL="0" indent="0" algn="l">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21" name="Content Placeholder 3">
            <a:extLst>
              <a:ext uri="{FF2B5EF4-FFF2-40B4-BE49-F238E27FC236}">
                <a16:creationId xmlns:a16="http://schemas.microsoft.com/office/drawing/2014/main" id="{FD43A432-7869-A742-BD5C-2EA7DB1DA9FD}"/>
              </a:ext>
            </a:extLst>
          </p:cNvPr>
          <p:cNvSpPr>
            <a:spLocks noGrp="1"/>
          </p:cNvSpPr>
          <p:nvPr>
            <p:ph sz="quarter" idx="31" hasCustomPrompt="1"/>
          </p:nvPr>
        </p:nvSpPr>
        <p:spPr>
          <a:xfrm>
            <a:off x="277368" y="5587782"/>
            <a:ext cx="6504238" cy="493713"/>
          </a:xfrm>
          <a:prstGeom prst="rect"/>
        </p:spPr>
        <p:txBody>
          <a:bodyPr anchor="ct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1"/>
              <a:t>Title | Location | Email | Phone</a:t>
            </a:r>
          </a:p>
        </p:txBody>
      </p:sp>
      <p:sp>
        <p:nvSpPr>
          <p:cNvPr id="24" name="Title 1">
            <a:extLst>
              <a:ext uri="{FF2B5EF4-FFF2-40B4-BE49-F238E27FC236}">
                <a16:creationId xmlns:a16="http://schemas.microsoft.com/office/drawing/2014/main" id="{44546488-167A-654F-A732-2FB8FEFAAD37}"/>
              </a:ext>
            </a:extLst>
          </p:cNvPr>
          <p:cNvSpPr>
            <a:spLocks noGrp="1"/>
          </p:cNvSpPr>
          <p:nvPr>
            <p:ph type="title" hasCustomPrompt="1"/>
          </p:nvPr>
        </p:nvSpPr>
        <p:spPr>
          <a:xfrm>
            <a:off x="277810" y="127322"/>
            <a:ext cx="11631171" cy="1161211"/>
          </a:xfrm>
          <a:prstGeom prst="rect"/>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1"/>
              <a:t>Click to Edit Title</a:t>
            </a:r>
          </a:p>
        </p:txBody>
      </p:sp>
      <p:pic>
        <p:nvPicPr>
          <p:cNvPr id="4" name="Picture 3">
            <a:extLst>
              <a:ext uri="{FF2B5EF4-FFF2-40B4-BE49-F238E27FC236}">
                <a16:creationId xmlns:a16="http://schemas.microsoft.com/office/drawing/2014/main" id="{866AEA8B-9A2E-7948-B9D3-DF4B35705523}"/>
              </a:ext>
            </a:extLst>
          </p:cNvPr>
          <p:cNvPicPr>
            <a:picLocks noChangeAspect="1"/>
          </p:cNvPicPr>
          <p:nvPr userDrawn="1"/>
        </p:nvPicPr>
        <p:blipFill>
          <a:blip r:embed="rId2"/>
          <a:srcRect/>
          <a:stretch>
            <a:fillRect/>
          </a:stretch>
        </p:blipFill>
        <p:spPr>
          <a:xfrm>
            <a:off x="7336981" y="1598033"/>
            <a:ext cx="4572000" cy="5029200"/>
          </a:xfrm>
          <a:prstGeom prst="rect"/>
        </p:spPr>
      </p:pic>
    </p:spTree>
    <p:extLst>
      <p:ext uri="{BB962C8B-B14F-4D97-AF65-F5344CB8AC3E}">
        <p14:creationId xmlns:p14="http://schemas.microsoft.com/office/powerpoint/2010/main" val="3346012581"/>
      </p:ext>
    </p:extLst>
  </p:cSld>
  <p:clrMapOvr>
    <a:masterClrMapping/>
  </p:clrMapOvr>
  <p:transition spd="med">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Us - Green">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B74608A-AF9F-0049-B500-40D7A004F570}"/>
              </a:ext>
            </a:extLst>
          </p:cNvPr>
          <p:cNvSpPr/>
          <p:nvPr userDrawn="1"/>
        </p:nvSpPr>
        <p:spPr>
          <a:xfrm rot="16200000">
            <a:off x="5407597" y="-5414537"/>
            <a:ext cx="1371600" cy="12192001"/>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11" name="Rectangle 10"/>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AE52E70E-207F-4D44-A60D-0D746E75D077}"/>
              </a:ext>
            </a:extLst>
          </p:cNvPr>
          <p:cNvSpPr>
            <a:spLocks noGrp="1"/>
          </p:cNvSpPr>
          <p:nvPr>
            <p:ph type="title" hasCustomPrompt="1"/>
          </p:nvPr>
        </p:nvSpPr>
        <p:spPr>
          <a:xfrm>
            <a:off x="277810" y="127322"/>
            <a:ext cx="11631171" cy="1161211"/>
          </a:xfrm>
          <a:prstGeom prst="rect"/>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1"/>
              <a:t>Click to Edit Title</a:t>
            </a:r>
          </a:p>
        </p:txBody>
      </p:sp>
      <p:sp>
        <p:nvSpPr>
          <p:cNvPr id="16" name="Text Placeholder 16">
            <a:extLst>
              <a:ext uri="{FF2B5EF4-FFF2-40B4-BE49-F238E27FC236}">
                <a16:creationId xmlns:a16="http://schemas.microsoft.com/office/drawing/2014/main" id="{916B1B5B-E108-C84B-A670-F849DA7D6AA4}"/>
              </a:ext>
            </a:extLst>
          </p:cNvPr>
          <p:cNvSpPr>
            <a:spLocks noGrp="1"/>
          </p:cNvSpPr>
          <p:nvPr>
            <p:ph type="body" sz="quarter" idx="24" hasCustomPrompt="1"/>
          </p:nvPr>
        </p:nvSpPr>
        <p:spPr>
          <a:xfrm>
            <a:off x="277809" y="1693715"/>
            <a:ext cx="6503991" cy="382527"/>
          </a:xfrm>
          <a:prstGeom prst="rect"/>
        </p:spPr>
        <p:txBody>
          <a:bodyPr/>
          <a:lstStyle>
            <a:lvl1pPr marL="0" indent="0" algn="l">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27" name="Content Placeholder 3">
            <a:extLst>
              <a:ext uri="{FF2B5EF4-FFF2-40B4-BE49-F238E27FC236}">
                <a16:creationId xmlns:a16="http://schemas.microsoft.com/office/drawing/2014/main" id="{C24A1AD1-E497-6B4D-A68B-D6E3AD04B3AE}"/>
              </a:ext>
            </a:extLst>
          </p:cNvPr>
          <p:cNvSpPr>
            <a:spLocks noGrp="1"/>
          </p:cNvSpPr>
          <p:nvPr>
            <p:ph sz="quarter" idx="25" hasCustomPrompt="1"/>
          </p:nvPr>
        </p:nvSpPr>
        <p:spPr>
          <a:xfrm>
            <a:off x="277813" y="2076450"/>
            <a:ext cx="6504238" cy="493713"/>
          </a:xfrm>
          <a:prstGeom prst="rect"/>
        </p:spPr>
        <p:txBody>
          <a:bodyPr anchor="ct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1"/>
              <a:t>Title | Location | Email | Phone</a:t>
            </a:r>
          </a:p>
        </p:txBody>
      </p:sp>
      <p:sp>
        <p:nvSpPr>
          <p:cNvPr id="28" name="Text Placeholder 16">
            <a:extLst>
              <a:ext uri="{FF2B5EF4-FFF2-40B4-BE49-F238E27FC236}">
                <a16:creationId xmlns:a16="http://schemas.microsoft.com/office/drawing/2014/main" id="{31114104-E3BA-CA47-94D9-57B601FE22FC}"/>
              </a:ext>
            </a:extLst>
          </p:cNvPr>
          <p:cNvSpPr>
            <a:spLocks noGrp="1"/>
          </p:cNvSpPr>
          <p:nvPr>
            <p:ph type="body" sz="quarter" idx="26" hasCustomPrompt="1"/>
          </p:nvPr>
        </p:nvSpPr>
        <p:spPr>
          <a:xfrm>
            <a:off x="277809" y="2864159"/>
            <a:ext cx="6503991" cy="382527"/>
          </a:xfrm>
          <a:prstGeom prst="rect"/>
        </p:spPr>
        <p:txBody>
          <a:bodyPr/>
          <a:lstStyle>
            <a:lvl1pPr marL="0" indent="0" algn="l">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29" name="Content Placeholder 3">
            <a:extLst>
              <a:ext uri="{FF2B5EF4-FFF2-40B4-BE49-F238E27FC236}">
                <a16:creationId xmlns:a16="http://schemas.microsoft.com/office/drawing/2014/main" id="{DD9478E1-1D31-B140-A9F0-D70070A1DEE6}"/>
              </a:ext>
            </a:extLst>
          </p:cNvPr>
          <p:cNvSpPr>
            <a:spLocks noGrp="1"/>
          </p:cNvSpPr>
          <p:nvPr>
            <p:ph sz="quarter" idx="27" hasCustomPrompt="1"/>
          </p:nvPr>
        </p:nvSpPr>
        <p:spPr>
          <a:xfrm>
            <a:off x="277813" y="3246894"/>
            <a:ext cx="6504238" cy="493713"/>
          </a:xfrm>
          <a:prstGeom prst="rect"/>
        </p:spPr>
        <p:txBody>
          <a:bodyPr anchor="ct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1"/>
              <a:t>Title | Location | Email | Phone</a:t>
            </a:r>
          </a:p>
        </p:txBody>
      </p:sp>
      <p:sp>
        <p:nvSpPr>
          <p:cNvPr id="30" name="Text Placeholder 16">
            <a:extLst>
              <a:ext uri="{FF2B5EF4-FFF2-40B4-BE49-F238E27FC236}">
                <a16:creationId xmlns:a16="http://schemas.microsoft.com/office/drawing/2014/main" id="{9EB8F666-B413-4E4F-BE08-4523083440C5}"/>
              </a:ext>
            </a:extLst>
          </p:cNvPr>
          <p:cNvSpPr>
            <a:spLocks noGrp="1"/>
          </p:cNvSpPr>
          <p:nvPr>
            <p:ph type="body" sz="quarter" idx="28" hasCustomPrompt="1"/>
          </p:nvPr>
        </p:nvSpPr>
        <p:spPr>
          <a:xfrm>
            <a:off x="277809" y="4034603"/>
            <a:ext cx="6503991" cy="382527"/>
          </a:xfrm>
          <a:prstGeom prst="rect"/>
        </p:spPr>
        <p:txBody>
          <a:bodyPr/>
          <a:lstStyle>
            <a:lvl1pPr marL="0" indent="0" algn="l">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31" name="Content Placeholder 3">
            <a:extLst>
              <a:ext uri="{FF2B5EF4-FFF2-40B4-BE49-F238E27FC236}">
                <a16:creationId xmlns:a16="http://schemas.microsoft.com/office/drawing/2014/main" id="{AC54EA4F-7BDE-C642-B87E-F205215EF276}"/>
              </a:ext>
            </a:extLst>
          </p:cNvPr>
          <p:cNvSpPr>
            <a:spLocks noGrp="1"/>
          </p:cNvSpPr>
          <p:nvPr>
            <p:ph sz="quarter" idx="29" hasCustomPrompt="1"/>
          </p:nvPr>
        </p:nvSpPr>
        <p:spPr>
          <a:xfrm>
            <a:off x="277813" y="4417338"/>
            <a:ext cx="6504238" cy="493713"/>
          </a:xfrm>
          <a:prstGeom prst="rect"/>
        </p:spPr>
        <p:txBody>
          <a:bodyPr anchor="ct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1"/>
              <a:t>Title | Location | Email | Phone</a:t>
            </a:r>
          </a:p>
        </p:txBody>
      </p:sp>
      <p:sp>
        <p:nvSpPr>
          <p:cNvPr id="32" name="Text Placeholder 16">
            <a:extLst>
              <a:ext uri="{FF2B5EF4-FFF2-40B4-BE49-F238E27FC236}">
                <a16:creationId xmlns:a16="http://schemas.microsoft.com/office/drawing/2014/main" id="{554BFF13-492D-0848-8355-2D5115DA6226}"/>
              </a:ext>
            </a:extLst>
          </p:cNvPr>
          <p:cNvSpPr>
            <a:spLocks noGrp="1"/>
          </p:cNvSpPr>
          <p:nvPr>
            <p:ph type="body" sz="quarter" idx="30" hasCustomPrompt="1"/>
          </p:nvPr>
        </p:nvSpPr>
        <p:spPr>
          <a:xfrm>
            <a:off x="277364" y="5205047"/>
            <a:ext cx="6503991" cy="382527"/>
          </a:xfrm>
          <a:prstGeom prst="rect"/>
        </p:spPr>
        <p:txBody>
          <a:bodyPr/>
          <a:lstStyle>
            <a:lvl1pPr marL="0" indent="0" algn="l">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33" name="Content Placeholder 3">
            <a:extLst>
              <a:ext uri="{FF2B5EF4-FFF2-40B4-BE49-F238E27FC236}">
                <a16:creationId xmlns:a16="http://schemas.microsoft.com/office/drawing/2014/main" id="{2515792F-17C0-4243-964B-D9252C1B4E39}"/>
              </a:ext>
            </a:extLst>
          </p:cNvPr>
          <p:cNvSpPr>
            <a:spLocks noGrp="1"/>
          </p:cNvSpPr>
          <p:nvPr>
            <p:ph sz="quarter" idx="31" hasCustomPrompt="1"/>
          </p:nvPr>
        </p:nvSpPr>
        <p:spPr>
          <a:xfrm>
            <a:off x="277368" y="5587782"/>
            <a:ext cx="6504238" cy="493713"/>
          </a:xfrm>
          <a:prstGeom prst="rect"/>
        </p:spPr>
        <p:txBody>
          <a:bodyPr anchor="ct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1"/>
              <a:t>Title | Location | Email | Phone</a:t>
            </a:r>
          </a:p>
        </p:txBody>
      </p:sp>
      <p:pic>
        <p:nvPicPr>
          <p:cNvPr id="34" name="Picture 33">
            <a:extLst>
              <a:ext uri="{FF2B5EF4-FFF2-40B4-BE49-F238E27FC236}">
                <a16:creationId xmlns:a16="http://schemas.microsoft.com/office/drawing/2014/main" id="{B07B5842-F9D8-474D-BABD-EE09757D7685}"/>
              </a:ext>
            </a:extLst>
          </p:cNvPr>
          <p:cNvPicPr>
            <a:picLocks noChangeAspect="1"/>
          </p:cNvPicPr>
          <p:nvPr userDrawn="1"/>
        </p:nvPicPr>
        <p:blipFill>
          <a:blip r:embed="rId2"/>
          <a:srcRect/>
          <a:stretch>
            <a:fillRect/>
          </a:stretch>
        </p:blipFill>
        <p:spPr>
          <a:xfrm>
            <a:off x="7336981" y="1561017"/>
            <a:ext cx="4572000" cy="5029200"/>
          </a:xfrm>
          <a:prstGeom prst="rect"/>
        </p:spPr>
      </p:pic>
    </p:spTree>
    <p:extLst>
      <p:ext uri="{BB962C8B-B14F-4D97-AF65-F5344CB8AC3E}">
        <p14:creationId xmlns:p14="http://schemas.microsoft.com/office/powerpoint/2010/main" val="2839771046"/>
      </p:ext>
    </p:extLst>
  </p:cSld>
  <p:clrMapOvr>
    <a:masterClrMapping/>
  </p:clrMapOvr>
  <p:transition spd="med">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ECB4079-43C6-054F-B9EF-F5059015F1C0}"/>
              </a:ext>
            </a:extLst>
          </p:cNvPr>
          <p:cNvSpPr/>
          <p:nvPr userDrawn="1"/>
        </p:nvSpPr>
        <p:spPr>
          <a:xfrm>
            <a:off x="3493608" y="1"/>
            <a:ext cx="8707316" cy="6866186"/>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2377" y="3447519"/>
            <a:ext cx="3531134" cy="3410481"/>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AE83FB6-E96A-D445-99F7-A6F06F718BB3}"/>
              </a:ext>
            </a:extLst>
          </p:cNvPr>
          <p:cNvSpPr/>
          <p:nvPr userDrawn="1"/>
        </p:nvSpPr>
        <p:spPr>
          <a:xfrm>
            <a:off x="-10548" y="-3662"/>
            <a:ext cx="1795173" cy="1699107"/>
          </a:xfrm>
          <a:prstGeom prst="rect"/>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0167012-8C82-0F47-AF2D-C58154B10122}"/>
              </a:ext>
            </a:extLst>
          </p:cNvPr>
          <p:cNvSpPr>
            <a:spLocks noGrp="1"/>
          </p:cNvSpPr>
          <p:nvPr>
            <p:ph type="sldNum" sz="quarter" idx="4"/>
          </p:nvPr>
        </p:nvSpPr>
        <p:spPr>
          <a:xfrm>
            <a:off x="9067800" y="6553201"/>
            <a:ext cx="2844800" cy="228600"/>
          </a:xfrm>
          <a:prstGeom prst="rect"/>
        </p:spPr>
        <p:txBody>
          <a:bodyPr vert="horz" lIns="91440" tIns="45720" rIns="91440" bIns="45720" rtlCol="0" anchor="ctr"/>
          <a:lstStyle>
            <a:lvl1pPr algn="r">
              <a:defRPr sz="900">
                <a:solidFill>
                  <a:schemeClr val="bg1"/>
                </a:solidFill>
              </a:defRPr>
            </a:lvl1pPr>
          </a:lstStyle>
          <a:p>
            <a:fld id="{B73F69C2-009F-4240-9724-5B3BAC1E9E06}" type="slidenum">
              <a:rPr lang="en-US" smtClean="0"/>
              <a:t>‹#›</a:t>
            </a:fld>
            <a:endParaRPr lang="en-US"/>
          </a:p>
        </p:txBody>
      </p:sp>
      <p:sp>
        <p:nvSpPr>
          <p:cNvPr id="5" name="Rectangle 4"/>
          <p:cNvSpPr/>
          <p:nvPr userDrawn="1"/>
        </p:nvSpPr>
        <p:spPr>
          <a:xfrm>
            <a:off x="0" y="0"/>
            <a:ext cx="12192000" cy="6858000"/>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5079E93-FC0E-F245-8CC1-69E6A5A089F6}"/>
              </a:ext>
            </a:extLst>
          </p:cNvPr>
          <p:cNvSpPr/>
          <p:nvPr userDrawn="1"/>
        </p:nvSpPr>
        <p:spPr>
          <a:xfrm>
            <a:off x="-10548" y="1692689"/>
            <a:ext cx="1769674" cy="1758992"/>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FD3912-0452-554A-80F8-3DAA70D0F3C8}"/>
              </a:ext>
            </a:extLst>
          </p:cNvPr>
          <p:cNvSpPr/>
          <p:nvPr userDrawn="1"/>
        </p:nvSpPr>
        <p:spPr>
          <a:xfrm>
            <a:off x="1734481" y="1694219"/>
            <a:ext cx="1784276" cy="1761124"/>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03B88BD-D8AE-EF49-AD9E-85735266F6A2}"/>
              </a:ext>
            </a:extLst>
          </p:cNvPr>
          <p:cNvPicPr>
            <a:picLocks noChangeAspect="1"/>
          </p:cNvPicPr>
          <p:nvPr userDrawn="1"/>
        </p:nvPicPr>
        <p:blipFill>
          <a:blip r:embed="rId2"/>
          <a:srcRect/>
          <a:stretch>
            <a:fillRect/>
          </a:stretch>
        </p:blipFill>
        <p:spPr>
          <a:xfrm>
            <a:off x="2101488" y="1915708"/>
            <a:ext cx="1079482" cy="1476264"/>
          </a:xfrm>
          <a:prstGeom prst="rect"/>
        </p:spPr>
      </p:pic>
      <p:sp>
        <p:nvSpPr>
          <p:cNvPr id="10" name="Rectangle 9">
            <a:extLst>
              <a:ext uri="{FF2B5EF4-FFF2-40B4-BE49-F238E27FC236}">
                <a16:creationId xmlns:a16="http://schemas.microsoft.com/office/drawing/2014/main" id="{5AE83FB6-E96A-D445-99F7-A6F06F718BB3}"/>
              </a:ext>
            </a:extLst>
          </p:cNvPr>
          <p:cNvSpPr/>
          <p:nvPr userDrawn="1"/>
        </p:nvSpPr>
        <p:spPr>
          <a:xfrm>
            <a:off x="1734481" y="-3662"/>
            <a:ext cx="1795173" cy="1699107"/>
          </a:xfrm>
          <a:prstGeom prst="rect"/>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7B5A56-0D46-B043-84C7-7B53FCC9995A}"/>
              </a:ext>
            </a:extLst>
          </p:cNvPr>
          <p:cNvSpPr/>
          <p:nvPr userDrawn="1"/>
        </p:nvSpPr>
        <p:spPr>
          <a:xfrm>
            <a:off x="5328566" y="5597668"/>
            <a:ext cx="5073445" cy="584775"/>
          </a:xfrm>
          <a:prstGeom prst="rect"/>
          <a:noFill/>
        </p:spPr>
        <p:txBody>
          <a:bodyPr wrap="square">
            <a:spAutoFit/>
          </a:bodyPr>
          <a:lstStyle/>
          <a:p>
            <a:pPr algn="ctr"/>
            <a:r>
              <a:rPr lang="en-US" sz="800" b="0" i="0" kern="1200" dirty="1">
                <a:solidFill>
                  <a:schemeClr val="bg1">
                    <a:lumMod val="95000"/>
                  </a:schemeClr>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r>
              <a:rPr lang="en-US" sz="800" b="0" i="0" kern="1200" baseline="0" dirty="1">
                <a:solidFill>
                  <a:schemeClr val="bg1">
                    <a:lumMod val="95000"/>
                  </a:schemeClr>
                </a:solidFill>
                <a:latin typeface="+mn-lt"/>
                <a:ea typeface="+mn-ea"/>
                <a:cs typeface="+mn-cs"/>
              </a:rPr>
              <a:t> </a:t>
            </a:r>
            <a:r>
              <a:rPr lang="en-US" sz="800" b="0" i="0" kern="1200" dirty="1">
                <a:solidFill>
                  <a:schemeClr val="bg1">
                    <a:lumMod val="95000"/>
                  </a:schemeClr>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dirty="1">
                <a:solidFill>
                  <a:schemeClr val="bg1">
                    <a:lumMod val="95000"/>
                  </a:schemeClr>
                </a:solidFill>
                <a:latin typeface="+mn-lt"/>
                <a:ea typeface="+mn-ea"/>
                <a:cs typeface="+mn-cs"/>
              </a:rPr>
              <a:t> be verified by counsel.</a:t>
            </a:r>
            <a:r>
              <a:rPr lang="en-US" sz="800" b="0" i="0" kern="1200" dirty="1">
                <a:solidFill>
                  <a:schemeClr val="bg1">
                    <a:lumMod val="95000"/>
                  </a:schemeClr>
                </a:solidFill>
                <a:latin typeface="+mn-lt"/>
                <a:ea typeface="+mn-ea"/>
                <a:cs typeface="+mn-cs"/>
              </a:rPr>
              <a:t>    </a:t>
            </a:r>
            <a:endParaRPr lang="en-US" sz="800">
              <a:solidFill>
                <a:schemeClr val="bg1">
                  <a:lumMod val="95000"/>
                </a:schemeClr>
              </a:solidFill>
            </a:endParaRPr>
          </a:p>
        </p:txBody>
      </p:sp>
      <p:pic>
        <p:nvPicPr>
          <p:cNvPr id="15" name="Picture 14">
            <a:extLst>
              <a:ext uri="{FF2B5EF4-FFF2-40B4-BE49-F238E27FC236}">
                <a16:creationId xmlns:a16="http://schemas.microsoft.com/office/drawing/2014/main" id="{E24A4B00-2268-B246-B813-51684FC964D1}"/>
              </a:ext>
            </a:extLst>
          </p:cNvPr>
          <p:cNvPicPr>
            <a:picLocks noChangeAspect="1"/>
          </p:cNvPicPr>
          <p:nvPr userDrawn="1"/>
        </p:nvPicPr>
        <p:blipFill>
          <a:blip r:embed="rId3"/>
          <a:srcRect/>
          <a:stretch>
            <a:fillRect/>
          </a:stretch>
        </p:blipFill>
        <p:spPr>
          <a:xfrm>
            <a:off x="4934881" y="2981428"/>
            <a:ext cx="5831403" cy="821087"/>
          </a:xfrm>
          <a:prstGeom prst="rect"/>
        </p:spPr>
      </p:pic>
      <p:pic>
        <p:nvPicPr>
          <p:cNvPr id="18" name="Picture 17"/>
          <p:cNvPicPr>
            <a:picLocks noChangeAspect="1"/>
          </p:cNvPicPr>
          <p:nvPr userDrawn="1"/>
        </p:nvPicPr>
        <p:blipFill>
          <a:blip r:embed="rId4"/>
          <a:srcRect/>
          <a:stretch>
            <a:fillRect/>
          </a:stretch>
        </p:blipFill>
        <p:spPr>
          <a:xfrm>
            <a:off x="13361" y="-115657"/>
            <a:ext cx="1667187" cy="1906944"/>
          </a:xfrm>
          <a:prstGeom prst="rect"/>
        </p:spPr>
      </p:pic>
      <p:pic>
        <p:nvPicPr>
          <p:cNvPr id="7" name="Picture 6">
            <a:extLst>
              <a:ext uri="{FF2B5EF4-FFF2-40B4-BE49-F238E27FC236}">
                <a16:creationId xmlns:a16="http://schemas.microsoft.com/office/drawing/2014/main" id="{7FFA4739-3A5D-404E-A5CA-868A3CE514AA}"/>
              </a:ext>
            </a:extLst>
          </p:cNvPr>
          <p:cNvPicPr>
            <a:picLocks noChangeAspect="1"/>
          </p:cNvPicPr>
          <p:nvPr userDrawn="1"/>
        </p:nvPicPr>
        <p:blipFill>
          <a:blip r:embed="rId5"/>
          <a:srcRect/>
          <a:stretch>
            <a:fillRect/>
          </a:stretch>
        </p:blipFill>
        <p:spPr>
          <a:xfrm>
            <a:off x="202494" y="3296672"/>
            <a:ext cx="3200400" cy="3657600"/>
          </a:xfrm>
          <a:prstGeom prst="rect"/>
        </p:spPr>
      </p:pic>
    </p:spTree>
    <p:extLst>
      <p:ext uri="{BB962C8B-B14F-4D97-AF65-F5344CB8AC3E}">
        <p14:creationId xmlns:p14="http://schemas.microsoft.com/office/powerpoint/2010/main" val="2430349478"/>
      </p:ext>
    </p:extLst>
  </p:cSld>
  <p:clrMapOvr>
    <a:masterClrMapping/>
  </p:clrMapOvr>
  <p:transition spd="med">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E83FB6-E96A-D445-99F7-A6F06F718BB3}"/>
              </a:ext>
            </a:extLst>
          </p:cNvPr>
          <p:cNvSpPr/>
          <p:nvPr userDrawn="1"/>
        </p:nvSpPr>
        <p:spPr>
          <a:xfrm>
            <a:off x="-10548" y="-3662"/>
            <a:ext cx="1795173" cy="1699107"/>
          </a:xfrm>
          <a:prstGeom prst="rect"/>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ECB4079-43C6-054F-B9EF-F5059015F1C0}"/>
              </a:ext>
            </a:extLst>
          </p:cNvPr>
          <p:cNvSpPr/>
          <p:nvPr userDrawn="1"/>
        </p:nvSpPr>
        <p:spPr>
          <a:xfrm>
            <a:off x="3493608" y="1"/>
            <a:ext cx="8707316" cy="6866186"/>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2377" y="3447519"/>
            <a:ext cx="3531134" cy="3410481"/>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12192000" cy="6858000"/>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079E93-FC0E-F245-8CC1-69E6A5A089F6}"/>
              </a:ext>
            </a:extLst>
          </p:cNvPr>
          <p:cNvSpPr/>
          <p:nvPr userDrawn="1"/>
        </p:nvSpPr>
        <p:spPr>
          <a:xfrm>
            <a:off x="-10548" y="1692689"/>
            <a:ext cx="1769674" cy="1758992"/>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AE83FB6-E96A-D445-99F7-A6F06F718BB3}"/>
              </a:ext>
            </a:extLst>
          </p:cNvPr>
          <p:cNvSpPr/>
          <p:nvPr userDrawn="1"/>
        </p:nvSpPr>
        <p:spPr>
          <a:xfrm>
            <a:off x="1734481" y="-3662"/>
            <a:ext cx="1795173" cy="1699107"/>
          </a:xfrm>
          <a:prstGeom prst="rect"/>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7B5A56-0D46-B043-84C7-7B53FCC9995A}"/>
              </a:ext>
            </a:extLst>
          </p:cNvPr>
          <p:cNvSpPr/>
          <p:nvPr userDrawn="1"/>
        </p:nvSpPr>
        <p:spPr>
          <a:xfrm>
            <a:off x="5328566" y="5597668"/>
            <a:ext cx="5073445" cy="584775"/>
          </a:xfrm>
          <a:prstGeom prst="rect"/>
          <a:noFill/>
        </p:spPr>
        <p:txBody>
          <a:bodyPr wrap="square">
            <a:spAutoFit/>
          </a:bodyPr>
          <a:lstStyle/>
          <a:p>
            <a:pPr algn="ctr"/>
            <a:r>
              <a:rPr lang="en-US" sz="800" b="0" i="0" kern="1200" dirty="1">
                <a:solidFill>
                  <a:schemeClr val="bg1">
                    <a:lumMod val="95000"/>
                  </a:schemeClr>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r>
              <a:rPr lang="en-US" sz="800" b="0" i="0" kern="1200" baseline="0" dirty="1">
                <a:solidFill>
                  <a:schemeClr val="bg1">
                    <a:lumMod val="95000"/>
                  </a:schemeClr>
                </a:solidFill>
                <a:latin typeface="+mn-lt"/>
                <a:ea typeface="+mn-ea"/>
                <a:cs typeface="+mn-cs"/>
              </a:rPr>
              <a:t> </a:t>
            </a:r>
            <a:r>
              <a:rPr lang="en-US" sz="800" b="0" i="0" kern="1200" dirty="1">
                <a:solidFill>
                  <a:schemeClr val="bg1">
                    <a:lumMod val="95000"/>
                  </a:schemeClr>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dirty="1">
                <a:solidFill>
                  <a:schemeClr val="bg1">
                    <a:lumMod val="95000"/>
                  </a:schemeClr>
                </a:solidFill>
                <a:latin typeface="+mn-lt"/>
                <a:ea typeface="+mn-ea"/>
                <a:cs typeface="+mn-cs"/>
              </a:rPr>
              <a:t> be verified by counsel.</a:t>
            </a:r>
            <a:r>
              <a:rPr lang="en-US" sz="800" b="0" i="0" kern="1200" dirty="1">
                <a:solidFill>
                  <a:schemeClr val="bg1">
                    <a:lumMod val="95000"/>
                  </a:schemeClr>
                </a:solidFill>
                <a:latin typeface="+mn-lt"/>
                <a:ea typeface="+mn-ea"/>
                <a:cs typeface="+mn-cs"/>
              </a:rPr>
              <a:t>    </a:t>
            </a:r>
            <a:endParaRPr lang="en-US" sz="800">
              <a:solidFill>
                <a:schemeClr val="bg1">
                  <a:lumMod val="95000"/>
                </a:schemeClr>
              </a:solidFill>
            </a:endParaRPr>
          </a:p>
        </p:txBody>
      </p:sp>
      <p:sp>
        <p:nvSpPr>
          <p:cNvPr id="6" name="Slide Number Placeholder 3">
            <a:extLst>
              <a:ext uri="{FF2B5EF4-FFF2-40B4-BE49-F238E27FC236}">
                <a16:creationId xmlns:a16="http://schemas.microsoft.com/office/drawing/2014/main" id="{60977222-1F29-1347-B48B-B3FF9DCBF9F4}"/>
              </a:ext>
            </a:extLst>
          </p:cNvPr>
          <p:cNvSpPr>
            <a:spLocks noGrp="1"/>
          </p:cNvSpPr>
          <p:nvPr>
            <p:ph type="sldNum" sz="quarter" idx="4"/>
          </p:nvPr>
        </p:nvSpPr>
        <p:spPr>
          <a:xfrm>
            <a:off x="9067800" y="6553201"/>
            <a:ext cx="2844800" cy="228600"/>
          </a:xfrm>
          <a:prstGeom prst="rect"/>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t>‹#›</a:t>
            </a:fld>
            <a:endParaRPr lang="en-US"/>
          </a:p>
        </p:txBody>
      </p:sp>
      <p:sp>
        <p:nvSpPr>
          <p:cNvPr id="2" name="Rectangle 1"/>
          <p:cNvSpPr/>
          <p:nvPr userDrawn="1"/>
        </p:nvSpPr>
        <p:spPr>
          <a:xfrm>
            <a:off x="0" y="0"/>
            <a:ext cx="12192000" cy="6858000"/>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81935C-BF4E-9243-B46D-CC8653F2A5F6}"/>
              </a:ext>
            </a:extLst>
          </p:cNvPr>
          <p:cNvPicPr>
            <a:picLocks noChangeAspect="1"/>
          </p:cNvPicPr>
          <p:nvPr userDrawn="1"/>
        </p:nvPicPr>
        <p:blipFill>
          <a:blip r:embed="rId2"/>
          <a:srcRect/>
          <a:stretch>
            <a:fillRect/>
          </a:stretch>
        </p:blipFill>
        <p:spPr>
          <a:xfrm>
            <a:off x="4761989" y="3015561"/>
            <a:ext cx="6180805" cy="863915"/>
          </a:xfrm>
          <a:prstGeom prst="rect"/>
        </p:spPr>
      </p:pic>
      <p:pic>
        <p:nvPicPr>
          <p:cNvPr id="16" name="Picture 15">
            <a:extLst>
              <a:ext uri="{FF2B5EF4-FFF2-40B4-BE49-F238E27FC236}">
                <a16:creationId xmlns:a16="http://schemas.microsoft.com/office/drawing/2014/main" id="{C186ABCD-B8F0-BB46-9EA6-B8D5525CC470}"/>
              </a:ext>
            </a:extLst>
          </p:cNvPr>
          <p:cNvPicPr>
            <a:picLocks noChangeAspect="1"/>
          </p:cNvPicPr>
          <p:nvPr userDrawn="1"/>
        </p:nvPicPr>
        <p:blipFill>
          <a:blip r:embed="rId3"/>
          <a:srcRect/>
          <a:stretch>
            <a:fillRect/>
          </a:stretch>
        </p:blipFill>
        <p:spPr>
          <a:xfrm>
            <a:off x="13361" y="-115657"/>
            <a:ext cx="1667187" cy="1906944"/>
          </a:xfrm>
          <a:prstGeom prst="rect"/>
        </p:spPr>
      </p:pic>
      <p:sp>
        <p:nvSpPr>
          <p:cNvPr id="21" name="Rectangle 20">
            <a:extLst>
              <a:ext uri="{FF2B5EF4-FFF2-40B4-BE49-F238E27FC236}">
                <a16:creationId xmlns:a16="http://schemas.microsoft.com/office/drawing/2014/main" id="{3ED1808F-6414-6E49-A028-92DF8112F4FE}"/>
              </a:ext>
            </a:extLst>
          </p:cNvPr>
          <p:cNvSpPr/>
          <p:nvPr userDrawn="1"/>
        </p:nvSpPr>
        <p:spPr>
          <a:xfrm>
            <a:off x="1734481" y="1694219"/>
            <a:ext cx="1784276" cy="1761124"/>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535C7ABF-0E00-514F-9E0B-A0C532FB1505}"/>
              </a:ext>
            </a:extLst>
          </p:cNvPr>
          <p:cNvPicPr>
            <a:picLocks noChangeAspect="1"/>
          </p:cNvPicPr>
          <p:nvPr userDrawn="1"/>
        </p:nvPicPr>
        <p:blipFill>
          <a:blip r:embed="rId4"/>
          <a:srcRect/>
          <a:stretch>
            <a:fillRect/>
          </a:stretch>
        </p:blipFill>
        <p:spPr>
          <a:xfrm>
            <a:off x="2101488" y="1915708"/>
            <a:ext cx="1079482" cy="1476264"/>
          </a:xfrm>
          <a:prstGeom prst="rect"/>
        </p:spPr>
      </p:pic>
      <p:pic>
        <p:nvPicPr>
          <p:cNvPr id="23" name="Picture 22">
            <a:extLst>
              <a:ext uri="{FF2B5EF4-FFF2-40B4-BE49-F238E27FC236}">
                <a16:creationId xmlns:a16="http://schemas.microsoft.com/office/drawing/2014/main" id="{3117AC95-0C8D-7948-8AA1-903169CFE7BF}"/>
              </a:ext>
            </a:extLst>
          </p:cNvPr>
          <p:cNvPicPr>
            <a:picLocks noChangeAspect="1"/>
          </p:cNvPicPr>
          <p:nvPr userDrawn="1"/>
        </p:nvPicPr>
        <p:blipFill>
          <a:blip r:embed="rId5"/>
          <a:srcRect/>
          <a:stretch>
            <a:fillRect/>
          </a:stretch>
        </p:blipFill>
        <p:spPr>
          <a:xfrm>
            <a:off x="202494" y="3296672"/>
            <a:ext cx="3200400" cy="3657600"/>
          </a:xfrm>
          <a:prstGeom prst="rect"/>
        </p:spPr>
      </p:pic>
    </p:spTree>
    <p:extLst>
      <p:ext uri="{BB962C8B-B14F-4D97-AF65-F5344CB8AC3E}">
        <p14:creationId xmlns:p14="http://schemas.microsoft.com/office/powerpoint/2010/main" val="3577132704"/>
      </p:ext>
    </p:extLst>
  </p:cSld>
  <p:clrMapOvr>
    <a:masterClrMapping/>
  </p:clrMapOvr>
  <p:transition spd="med">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Y w/2 contac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E83FB6-E96A-D445-99F7-A6F06F718BB3}"/>
              </a:ext>
            </a:extLst>
          </p:cNvPr>
          <p:cNvSpPr/>
          <p:nvPr userDrawn="1"/>
        </p:nvSpPr>
        <p:spPr>
          <a:xfrm>
            <a:off x="-10548" y="-3662"/>
            <a:ext cx="1795173" cy="1699107"/>
          </a:xfrm>
          <a:prstGeom prst="rect"/>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ECB4079-43C6-054F-B9EF-F5059015F1C0}"/>
              </a:ext>
            </a:extLst>
          </p:cNvPr>
          <p:cNvSpPr/>
          <p:nvPr userDrawn="1"/>
        </p:nvSpPr>
        <p:spPr>
          <a:xfrm>
            <a:off x="3490133" y="0"/>
            <a:ext cx="8707316" cy="6866186"/>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2377" y="3447519"/>
            <a:ext cx="3531134" cy="3410481"/>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12192000" cy="6858000"/>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079E93-FC0E-F245-8CC1-69E6A5A089F6}"/>
              </a:ext>
            </a:extLst>
          </p:cNvPr>
          <p:cNvSpPr/>
          <p:nvPr userDrawn="1"/>
        </p:nvSpPr>
        <p:spPr>
          <a:xfrm>
            <a:off x="-10548" y="1692689"/>
            <a:ext cx="1769674" cy="1758992"/>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AE83FB6-E96A-D445-99F7-A6F06F718BB3}"/>
              </a:ext>
            </a:extLst>
          </p:cNvPr>
          <p:cNvSpPr/>
          <p:nvPr userDrawn="1"/>
        </p:nvSpPr>
        <p:spPr>
          <a:xfrm>
            <a:off x="1734481" y="-3662"/>
            <a:ext cx="1795173" cy="1699107"/>
          </a:xfrm>
          <a:prstGeom prst="rect"/>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7B5A56-0D46-B043-84C7-7B53FCC9995A}"/>
              </a:ext>
            </a:extLst>
          </p:cNvPr>
          <p:cNvSpPr/>
          <p:nvPr userDrawn="1"/>
        </p:nvSpPr>
        <p:spPr>
          <a:xfrm>
            <a:off x="5328566" y="5597668"/>
            <a:ext cx="5073445" cy="584775"/>
          </a:xfrm>
          <a:prstGeom prst="rect"/>
          <a:noFill/>
        </p:spPr>
        <p:txBody>
          <a:bodyPr wrap="square">
            <a:spAutoFit/>
          </a:bodyPr>
          <a:lstStyle/>
          <a:p>
            <a:pPr algn="ctr"/>
            <a:r>
              <a:rPr lang="en-US" sz="800" b="0" i="0" kern="1200" dirty="1">
                <a:solidFill>
                  <a:schemeClr val="bg1">
                    <a:lumMod val="95000"/>
                  </a:schemeClr>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r>
              <a:rPr lang="en-US" sz="800" b="0" i="0" kern="1200" baseline="0" dirty="1">
                <a:solidFill>
                  <a:schemeClr val="bg1">
                    <a:lumMod val="95000"/>
                  </a:schemeClr>
                </a:solidFill>
                <a:latin typeface="+mn-lt"/>
                <a:ea typeface="+mn-ea"/>
                <a:cs typeface="+mn-cs"/>
              </a:rPr>
              <a:t> </a:t>
            </a:r>
            <a:r>
              <a:rPr lang="en-US" sz="800" b="0" i="0" kern="1200" dirty="1">
                <a:solidFill>
                  <a:schemeClr val="bg1">
                    <a:lumMod val="95000"/>
                  </a:schemeClr>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dirty="1">
                <a:solidFill>
                  <a:schemeClr val="bg1">
                    <a:lumMod val="95000"/>
                  </a:schemeClr>
                </a:solidFill>
                <a:latin typeface="+mn-lt"/>
                <a:ea typeface="+mn-ea"/>
                <a:cs typeface="+mn-cs"/>
              </a:rPr>
              <a:t> be verified by counsel.</a:t>
            </a:r>
            <a:r>
              <a:rPr lang="en-US" sz="800" b="0" i="0" kern="1200" dirty="1">
                <a:solidFill>
                  <a:schemeClr val="bg1">
                    <a:lumMod val="95000"/>
                  </a:schemeClr>
                </a:solidFill>
                <a:latin typeface="+mn-lt"/>
                <a:ea typeface="+mn-ea"/>
                <a:cs typeface="+mn-cs"/>
              </a:rPr>
              <a:t>    </a:t>
            </a:r>
            <a:endParaRPr lang="en-US" sz="800">
              <a:solidFill>
                <a:schemeClr val="bg1">
                  <a:lumMod val="95000"/>
                </a:schemeClr>
              </a:solidFill>
            </a:endParaRPr>
          </a:p>
        </p:txBody>
      </p:sp>
      <p:sp>
        <p:nvSpPr>
          <p:cNvPr id="6" name="Slide Number Placeholder 3">
            <a:extLst>
              <a:ext uri="{FF2B5EF4-FFF2-40B4-BE49-F238E27FC236}">
                <a16:creationId xmlns:a16="http://schemas.microsoft.com/office/drawing/2014/main" id="{60977222-1F29-1347-B48B-B3FF9DCBF9F4}"/>
              </a:ext>
            </a:extLst>
          </p:cNvPr>
          <p:cNvSpPr>
            <a:spLocks noGrp="1"/>
          </p:cNvSpPr>
          <p:nvPr>
            <p:ph type="sldNum" sz="quarter" idx="4"/>
          </p:nvPr>
        </p:nvSpPr>
        <p:spPr>
          <a:xfrm>
            <a:off x="9067800" y="6553201"/>
            <a:ext cx="2844800" cy="228600"/>
          </a:xfrm>
          <a:prstGeom prst="rect"/>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t>‹#›</a:t>
            </a:fld>
            <a:endParaRPr lang="en-US"/>
          </a:p>
        </p:txBody>
      </p:sp>
      <p:sp>
        <p:nvSpPr>
          <p:cNvPr id="2" name="Rectangle 1"/>
          <p:cNvSpPr/>
          <p:nvPr userDrawn="1"/>
        </p:nvSpPr>
        <p:spPr>
          <a:xfrm>
            <a:off x="0" y="0"/>
            <a:ext cx="12192000" cy="6858000"/>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81935C-BF4E-9243-B46D-CC8653F2A5F6}"/>
              </a:ext>
            </a:extLst>
          </p:cNvPr>
          <p:cNvPicPr>
            <a:picLocks noChangeAspect="1"/>
          </p:cNvPicPr>
          <p:nvPr userDrawn="1"/>
        </p:nvPicPr>
        <p:blipFill>
          <a:blip r:embed="rId2"/>
          <a:srcRect/>
          <a:stretch>
            <a:fillRect/>
          </a:stretch>
        </p:blipFill>
        <p:spPr>
          <a:xfrm>
            <a:off x="4761989" y="795889"/>
            <a:ext cx="6180805" cy="863915"/>
          </a:xfrm>
          <a:prstGeom prst="rect"/>
        </p:spPr>
      </p:pic>
      <p:pic>
        <p:nvPicPr>
          <p:cNvPr id="16" name="Picture 15">
            <a:extLst>
              <a:ext uri="{FF2B5EF4-FFF2-40B4-BE49-F238E27FC236}">
                <a16:creationId xmlns:a16="http://schemas.microsoft.com/office/drawing/2014/main" id="{C186ABCD-B8F0-BB46-9EA6-B8D5525CC470}"/>
              </a:ext>
            </a:extLst>
          </p:cNvPr>
          <p:cNvPicPr>
            <a:picLocks noChangeAspect="1"/>
          </p:cNvPicPr>
          <p:nvPr userDrawn="1"/>
        </p:nvPicPr>
        <p:blipFill>
          <a:blip r:embed="rId3"/>
          <a:srcRect/>
          <a:stretch>
            <a:fillRect/>
          </a:stretch>
        </p:blipFill>
        <p:spPr>
          <a:xfrm>
            <a:off x="13361" y="-115657"/>
            <a:ext cx="1667187" cy="1906944"/>
          </a:xfrm>
          <a:prstGeom prst="rect"/>
        </p:spPr>
      </p:pic>
      <p:sp>
        <p:nvSpPr>
          <p:cNvPr id="21" name="Rectangle 20">
            <a:extLst>
              <a:ext uri="{FF2B5EF4-FFF2-40B4-BE49-F238E27FC236}">
                <a16:creationId xmlns:a16="http://schemas.microsoft.com/office/drawing/2014/main" id="{3ED1808F-6414-6E49-A028-92DF8112F4FE}"/>
              </a:ext>
            </a:extLst>
          </p:cNvPr>
          <p:cNvSpPr/>
          <p:nvPr userDrawn="1"/>
        </p:nvSpPr>
        <p:spPr>
          <a:xfrm>
            <a:off x="1734481" y="1694219"/>
            <a:ext cx="1784276" cy="1761124"/>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535C7ABF-0E00-514F-9E0B-A0C532FB1505}"/>
              </a:ext>
            </a:extLst>
          </p:cNvPr>
          <p:cNvPicPr>
            <a:picLocks noChangeAspect="1"/>
          </p:cNvPicPr>
          <p:nvPr userDrawn="1"/>
        </p:nvPicPr>
        <p:blipFill>
          <a:blip r:embed="rId4"/>
          <a:srcRect/>
          <a:stretch>
            <a:fillRect/>
          </a:stretch>
        </p:blipFill>
        <p:spPr>
          <a:xfrm>
            <a:off x="2101488" y="1915708"/>
            <a:ext cx="1079482" cy="1476264"/>
          </a:xfrm>
          <a:prstGeom prst="rect"/>
        </p:spPr>
      </p:pic>
      <p:pic>
        <p:nvPicPr>
          <p:cNvPr id="23" name="Picture 22">
            <a:extLst>
              <a:ext uri="{FF2B5EF4-FFF2-40B4-BE49-F238E27FC236}">
                <a16:creationId xmlns:a16="http://schemas.microsoft.com/office/drawing/2014/main" id="{3117AC95-0C8D-7948-8AA1-903169CFE7BF}"/>
              </a:ext>
            </a:extLst>
          </p:cNvPr>
          <p:cNvPicPr>
            <a:picLocks noChangeAspect="1"/>
          </p:cNvPicPr>
          <p:nvPr userDrawn="1"/>
        </p:nvPicPr>
        <p:blipFill>
          <a:blip r:embed="rId5"/>
          <a:srcRect/>
          <a:stretch>
            <a:fillRect/>
          </a:stretch>
        </p:blipFill>
        <p:spPr>
          <a:xfrm>
            <a:off x="202494" y="3296672"/>
            <a:ext cx="3200400" cy="3657600"/>
          </a:xfrm>
          <a:prstGeom prst="rect"/>
        </p:spPr>
      </p:pic>
      <p:sp>
        <p:nvSpPr>
          <p:cNvPr id="17" name="Text Placeholder 16">
            <a:extLst>
              <a:ext uri="{FF2B5EF4-FFF2-40B4-BE49-F238E27FC236}">
                <a16:creationId xmlns:a16="http://schemas.microsoft.com/office/drawing/2014/main" id="{318020AE-E71A-2044-973E-029138756C9F}"/>
              </a:ext>
            </a:extLst>
          </p:cNvPr>
          <p:cNvSpPr>
            <a:spLocks noGrp="1"/>
          </p:cNvSpPr>
          <p:nvPr>
            <p:ph type="body" sz="quarter" idx="14" hasCustomPrompt="1"/>
          </p:nvPr>
        </p:nvSpPr>
        <p:spPr>
          <a:xfrm>
            <a:off x="5242486" y="2328975"/>
            <a:ext cx="2505560" cy="382527"/>
          </a:xfrm>
          <a:prstGeom prst="rect"/>
        </p:spPr>
        <p:txBody>
          <a:bodyPr/>
          <a:lstStyle>
            <a:lvl1pPr marL="0" indent="0" algn="ctr">
              <a:buNone/>
              <a:defRPr sz="2000" b="1" cap="all" baseline="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18" name="Text Placeholder 8">
            <a:extLst>
              <a:ext uri="{FF2B5EF4-FFF2-40B4-BE49-F238E27FC236}">
                <a16:creationId xmlns:a16="http://schemas.microsoft.com/office/drawing/2014/main" id="{A698A616-2BD8-104D-A439-24B3E19AC142}"/>
              </a:ext>
            </a:extLst>
          </p:cNvPr>
          <p:cNvSpPr>
            <a:spLocks noGrp="1"/>
          </p:cNvSpPr>
          <p:nvPr>
            <p:ph type="body" sz="quarter" idx="18" hasCustomPrompt="1"/>
          </p:nvPr>
        </p:nvSpPr>
        <p:spPr>
          <a:xfrm>
            <a:off x="5231561" y="2890766"/>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b="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20" name="Text Placeholder 16">
            <a:extLst>
              <a:ext uri="{FF2B5EF4-FFF2-40B4-BE49-F238E27FC236}">
                <a16:creationId xmlns:a16="http://schemas.microsoft.com/office/drawing/2014/main" id="{0BF0194C-6E3F-DB46-B379-E02475F4E0F2}"/>
              </a:ext>
            </a:extLst>
          </p:cNvPr>
          <p:cNvSpPr>
            <a:spLocks noGrp="1"/>
          </p:cNvSpPr>
          <p:nvPr>
            <p:ph type="body" sz="quarter" idx="19" hasCustomPrompt="1"/>
          </p:nvPr>
        </p:nvSpPr>
        <p:spPr>
          <a:xfrm>
            <a:off x="7973635" y="2318809"/>
            <a:ext cx="2505560" cy="382527"/>
          </a:xfrm>
          <a:prstGeom prst="rect"/>
        </p:spPr>
        <p:txBody>
          <a:bodyPr/>
          <a:lstStyle>
            <a:lvl1pPr marL="0" indent="0" algn="ctr">
              <a:buNone/>
              <a:defRPr sz="2000" b="1" cap="all" baseline="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24" name="Text Placeholder 8">
            <a:extLst>
              <a:ext uri="{FF2B5EF4-FFF2-40B4-BE49-F238E27FC236}">
                <a16:creationId xmlns:a16="http://schemas.microsoft.com/office/drawing/2014/main" id="{B8C4041A-878A-E543-B801-8B6043B7B83E}"/>
              </a:ext>
            </a:extLst>
          </p:cNvPr>
          <p:cNvSpPr>
            <a:spLocks noGrp="1"/>
          </p:cNvSpPr>
          <p:nvPr>
            <p:ph type="body" sz="quarter" idx="20" hasCustomPrompt="1"/>
          </p:nvPr>
        </p:nvSpPr>
        <p:spPr>
          <a:xfrm>
            <a:off x="7962710" y="2890766"/>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b="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Tree>
    <p:extLst>
      <p:ext uri="{BB962C8B-B14F-4D97-AF65-F5344CB8AC3E}">
        <p14:creationId xmlns:p14="http://schemas.microsoft.com/office/powerpoint/2010/main" val="976090357"/>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Y w/3 contac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E83FB6-E96A-D445-99F7-A6F06F718BB3}"/>
              </a:ext>
            </a:extLst>
          </p:cNvPr>
          <p:cNvSpPr/>
          <p:nvPr userDrawn="1"/>
        </p:nvSpPr>
        <p:spPr>
          <a:xfrm>
            <a:off x="-10548" y="-3662"/>
            <a:ext cx="1795173" cy="1699107"/>
          </a:xfrm>
          <a:prstGeom prst="rect"/>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ECB4079-43C6-054F-B9EF-F5059015F1C0}"/>
              </a:ext>
            </a:extLst>
          </p:cNvPr>
          <p:cNvSpPr/>
          <p:nvPr userDrawn="1"/>
        </p:nvSpPr>
        <p:spPr>
          <a:xfrm>
            <a:off x="3511630" y="0"/>
            <a:ext cx="8707316" cy="6866186"/>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2377" y="3447519"/>
            <a:ext cx="3531134" cy="3410481"/>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12192000" cy="6858000"/>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079E93-FC0E-F245-8CC1-69E6A5A089F6}"/>
              </a:ext>
            </a:extLst>
          </p:cNvPr>
          <p:cNvSpPr/>
          <p:nvPr userDrawn="1"/>
        </p:nvSpPr>
        <p:spPr>
          <a:xfrm>
            <a:off x="-10548" y="1692689"/>
            <a:ext cx="1769674" cy="1758992"/>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AE83FB6-E96A-D445-99F7-A6F06F718BB3}"/>
              </a:ext>
            </a:extLst>
          </p:cNvPr>
          <p:cNvSpPr/>
          <p:nvPr userDrawn="1"/>
        </p:nvSpPr>
        <p:spPr>
          <a:xfrm>
            <a:off x="1734481" y="-3662"/>
            <a:ext cx="1795173" cy="1699107"/>
          </a:xfrm>
          <a:prstGeom prst="rect"/>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7B5A56-0D46-B043-84C7-7B53FCC9995A}"/>
              </a:ext>
            </a:extLst>
          </p:cNvPr>
          <p:cNvSpPr/>
          <p:nvPr userDrawn="1"/>
        </p:nvSpPr>
        <p:spPr>
          <a:xfrm>
            <a:off x="5328566" y="5597668"/>
            <a:ext cx="5073445" cy="584775"/>
          </a:xfrm>
          <a:prstGeom prst="rect"/>
          <a:noFill/>
        </p:spPr>
        <p:txBody>
          <a:bodyPr wrap="square">
            <a:spAutoFit/>
          </a:bodyPr>
          <a:lstStyle/>
          <a:p>
            <a:pPr algn="ctr"/>
            <a:r>
              <a:rPr lang="en-US" sz="800" b="0" i="0" kern="1200" dirty="1">
                <a:solidFill>
                  <a:schemeClr val="bg1">
                    <a:lumMod val="95000"/>
                  </a:schemeClr>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r>
              <a:rPr lang="en-US" sz="800" b="0" i="0" kern="1200" baseline="0" dirty="1">
                <a:solidFill>
                  <a:schemeClr val="bg1">
                    <a:lumMod val="95000"/>
                  </a:schemeClr>
                </a:solidFill>
                <a:latin typeface="+mn-lt"/>
                <a:ea typeface="+mn-ea"/>
                <a:cs typeface="+mn-cs"/>
              </a:rPr>
              <a:t> </a:t>
            </a:r>
            <a:r>
              <a:rPr lang="en-US" sz="800" b="0" i="0" kern="1200" dirty="1">
                <a:solidFill>
                  <a:schemeClr val="bg1">
                    <a:lumMod val="95000"/>
                  </a:schemeClr>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dirty="1">
                <a:solidFill>
                  <a:schemeClr val="bg1">
                    <a:lumMod val="95000"/>
                  </a:schemeClr>
                </a:solidFill>
                <a:latin typeface="+mn-lt"/>
                <a:ea typeface="+mn-ea"/>
                <a:cs typeface="+mn-cs"/>
              </a:rPr>
              <a:t> be verified by counsel.</a:t>
            </a:r>
            <a:r>
              <a:rPr lang="en-US" sz="800" b="0" i="0" kern="1200" dirty="1">
                <a:solidFill>
                  <a:schemeClr val="bg1">
                    <a:lumMod val="95000"/>
                  </a:schemeClr>
                </a:solidFill>
                <a:latin typeface="+mn-lt"/>
                <a:ea typeface="+mn-ea"/>
                <a:cs typeface="+mn-cs"/>
              </a:rPr>
              <a:t>    </a:t>
            </a:r>
            <a:endParaRPr lang="en-US" sz="800">
              <a:solidFill>
                <a:schemeClr val="bg1">
                  <a:lumMod val="95000"/>
                </a:schemeClr>
              </a:solidFill>
            </a:endParaRPr>
          </a:p>
        </p:txBody>
      </p:sp>
      <p:sp>
        <p:nvSpPr>
          <p:cNvPr id="6" name="Slide Number Placeholder 3">
            <a:extLst>
              <a:ext uri="{FF2B5EF4-FFF2-40B4-BE49-F238E27FC236}">
                <a16:creationId xmlns:a16="http://schemas.microsoft.com/office/drawing/2014/main" id="{60977222-1F29-1347-B48B-B3FF9DCBF9F4}"/>
              </a:ext>
            </a:extLst>
          </p:cNvPr>
          <p:cNvSpPr>
            <a:spLocks noGrp="1"/>
          </p:cNvSpPr>
          <p:nvPr>
            <p:ph type="sldNum" sz="quarter" idx="4"/>
          </p:nvPr>
        </p:nvSpPr>
        <p:spPr>
          <a:xfrm>
            <a:off x="9067800" y="6553201"/>
            <a:ext cx="2844800" cy="228600"/>
          </a:xfrm>
          <a:prstGeom prst="rect"/>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t>‹#›</a:t>
            </a:fld>
            <a:endParaRPr lang="en-US"/>
          </a:p>
        </p:txBody>
      </p:sp>
      <p:sp>
        <p:nvSpPr>
          <p:cNvPr id="2" name="Rectangle 1"/>
          <p:cNvSpPr/>
          <p:nvPr userDrawn="1"/>
        </p:nvSpPr>
        <p:spPr>
          <a:xfrm>
            <a:off x="0" y="0"/>
            <a:ext cx="12192000" cy="6858000"/>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81935C-BF4E-9243-B46D-CC8653F2A5F6}"/>
              </a:ext>
            </a:extLst>
          </p:cNvPr>
          <p:cNvPicPr>
            <a:picLocks noChangeAspect="1"/>
          </p:cNvPicPr>
          <p:nvPr userDrawn="1"/>
        </p:nvPicPr>
        <p:blipFill>
          <a:blip r:embed="rId2"/>
          <a:srcRect/>
          <a:stretch>
            <a:fillRect/>
          </a:stretch>
        </p:blipFill>
        <p:spPr>
          <a:xfrm>
            <a:off x="4761989" y="795889"/>
            <a:ext cx="6180805" cy="863915"/>
          </a:xfrm>
          <a:prstGeom prst="rect"/>
        </p:spPr>
      </p:pic>
      <p:pic>
        <p:nvPicPr>
          <p:cNvPr id="16" name="Picture 15">
            <a:extLst>
              <a:ext uri="{FF2B5EF4-FFF2-40B4-BE49-F238E27FC236}">
                <a16:creationId xmlns:a16="http://schemas.microsoft.com/office/drawing/2014/main" id="{C186ABCD-B8F0-BB46-9EA6-B8D5525CC470}"/>
              </a:ext>
            </a:extLst>
          </p:cNvPr>
          <p:cNvPicPr>
            <a:picLocks noChangeAspect="1"/>
          </p:cNvPicPr>
          <p:nvPr userDrawn="1"/>
        </p:nvPicPr>
        <p:blipFill>
          <a:blip r:embed="rId3"/>
          <a:srcRect/>
          <a:stretch>
            <a:fillRect/>
          </a:stretch>
        </p:blipFill>
        <p:spPr>
          <a:xfrm>
            <a:off x="13361" y="-115657"/>
            <a:ext cx="1667187" cy="1906944"/>
          </a:xfrm>
          <a:prstGeom prst="rect"/>
        </p:spPr>
      </p:pic>
      <p:sp>
        <p:nvSpPr>
          <p:cNvPr id="21" name="Rectangle 20">
            <a:extLst>
              <a:ext uri="{FF2B5EF4-FFF2-40B4-BE49-F238E27FC236}">
                <a16:creationId xmlns:a16="http://schemas.microsoft.com/office/drawing/2014/main" id="{3ED1808F-6414-6E49-A028-92DF8112F4FE}"/>
              </a:ext>
            </a:extLst>
          </p:cNvPr>
          <p:cNvSpPr/>
          <p:nvPr userDrawn="1"/>
        </p:nvSpPr>
        <p:spPr>
          <a:xfrm>
            <a:off x="1734481" y="1694219"/>
            <a:ext cx="1784276" cy="1761124"/>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535C7ABF-0E00-514F-9E0B-A0C532FB1505}"/>
              </a:ext>
            </a:extLst>
          </p:cNvPr>
          <p:cNvPicPr>
            <a:picLocks noChangeAspect="1"/>
          </p:cNvPicPr>
          <p:nvPr userDrawn="1"/>
        </p:nvPicPr>
        <p:blipFill>
          <a:blip r:embed="rId4"/>
          <a:srcRect/>
          <a:stretch>
            <a:fillRect/>
          </a:stretch>
        </p:blipFill>
        <p:spPr>
          <a:xfrm>
            <a:off x="2101488" y="1915708"/>
            <a:ext cx="1079482" cy="1476264"/>
          </a:xfrm>
          <a:prstGeom prst="rect"/>
        </p:spPr>
      </p:pic>
      <p:pic>
        <p:nvPicPr>
          <p:cNvPr id="23" name="Picture 22">
            <a:extLst>
              <a:ext uri="{FF2B5EF4-FFF2-40B4-BE49-F238E27FC236}">
                <a16:creationId xmlns:a16="http://schemas.microsoft.com/office/drawing/2014/main" id="{3117AC95-0C8D-7948-8AA1-903169CFE7BF}"/>
              </a:ext>
            </a:extLst>
          </p:cNvPr>
          <p:cNvPicPr>
            <a:picLocks noChangeAspect="1"/>
          </p:cNvPicPr>
          <p:nvPr userDrawn="1"/>
        </p:nvPicPr>
        <p:blipFill>
          <a:blip r:embed="rId5"/>
          <a:srcRect/>
          <a:stretch>
            <a:fillRect/>
          </a:stretch>
        </p:blipFill>
        <p:spPr>
          <a:xfrm>
            <a:off x="202494" y="3296672"/>
            <a:ext cx="3200400" cy="3657600"/>
          </a:xfrm>
          <a:prstGeom prst="rect"/>
        </p:spPr>
      </p:pic>
      <p:sp>
        <p:nvSpPr>
          <p:cNvPr id="17" name="Text Placeholder 16">
            <a:extLst>
              <a:ext uri="{FF2B5EF4-FFF2-40B4-BE49-F238E27FC236}">
                <a16:creationId xmlns:a16="http://schemas.microsoft.com/office/drawing/2014/main" id="{318020AE-E71A-2044-973E-029138756C9F}"/>
              </a:ext>
            </a:extLst>
          </p:cNvPr>
          <p:cNvSpPr>
            <a:spLocks noGrp="1"/>
          </p:cNvSpPr>
          <p:nvPr>
            <p:ph type="body" sz="quarter" idx="14" hasCustomPrompt="1"/>
          </p:nvPr>
        </p:nvSpPr>
        <p:spPr>
          <a:xfrm>
            <a:off x="3890688" y="2790119"/>
            <a:ext cx="2505560" cy="382527"/>
          </a:xfrm>
          <a:prstGeom prst="rect"/>
        </p:spPr>
        <p:txBody>
          <a:bodyPr/>
          <a:lstStyle>
            <a:lvl1pPr marL="0" indent="0" algn="ctr">
              <a:buNone/>
              <a:defRPr sz="2000" b="1" cap="all" baseline="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18" name="Text Placeholder 8">
            <a:extLst>
              <a:ext uri="{FF2B5EF4-FFF2-40B4-BE49-F238E27FC236}">
                <a16:creationId xmlns:a16="http://schemas.microsoft.com/office/drawing/2014/main" id="{A698A616-2BD8-104D-A439-24B3E19AC142}"/>
              </a:ext>
            </a:extLst>
          </p:cNvPr>
          <p:cNvSpPr>
            <a:spLocks noGrp="1"/>
          </p:cNvSpPr>
          <p:nvPr>
            <p:ph type="body" sz="quarter" idx="18" hasCustomPrompt="1"/>
          </p:nvPr>
        </p:nvSpPr>
        <p:spPr>
          <a:xfrm>
            <a:off x="3890276" y="3268989"/>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b="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20" name="Text Placeholder 16">
            <a:extLst>
              <a:ext uri="{FF2B5EF4-FFF2-40B4-BE49-F238E27FC236}">
                <a16:creationId xmlns:a16="http://schemas.microsoft.com/office/drawing/2014/main" id="{0BF0194C-6E3F-DB46-B379-E02475F4E0F2}"/>
              </a:ext>
            </a:extLst>
          </p:cNvPr>
          <p:cNvSpPr>
            <a:spLocks noGrp="1"/>
          </p:cNvSpPr>
          <p:nvPr>
            <p:ph type="body" sz="quarter" idx="19" hasCustomPrompt="1"/>
          </p:nvPr>
        </p:nvSpPr>
        <p:spPr>
          <a:xfrm>
            <a:off x="6621837" y="2790119"/>
            <a:ext cx="2505560" cy="382527"/>
          </a:xfrm>
          <a:prstGeom prst="rect"/>
        </p:spPr>
        <p:txBody>
          <a:bodyPr/>
          <a:lstStyle>
            <a:lvl1pPr marL="0" indent="0" algn="ctr">
              <a:buNone/>
              <a:defRPr sz="2000" b="1" cap="all" baseline="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24" name="Text Placeholder 8">
            <a:extLst>
              <a:ext uri="{FF2B5EF4-FFF2-40B4-BE49-F238E27FC236}">
                <a16:creationId xmlns:a16="http://schemas.microsoft.com/office/drawing/2014/main" id="{B8C4041A-878A-E543-B801-8B6043B7B83E}"/>
              </a:ext>
            </a:extLst>
          </p:cNvPr>
          <p:cNvSpPr>
            <a:spLocks noGrp="1"/>
          </p:cNvSpPr>
          <p:nvPr>
            <p:ph type="body" sz="quarter" idx="20" hasCustomPrompt="1"/>
          </p:nvPr>
        </p:nvSpPr>
        <p:spPr>
          <a:xfrm>
            <a:off x="6621425" y="3268989"/>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b="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25" name="Text Placeholder 16">
            <a:extLst>
              <a:ext uri="{FF2B5EF4-FFF2-40B4-BE49-F238E27FC236}">
                <a16:creationId xmlns:a16="http://schemas.microsoft.com/office/drawing/2014/main" id="{8DE1D66A-2194-7B46-913F-A41888540976}"/>
              </a:ext>
            </a:extLst>
          </p:cNvPr>
          <p:cNvSpPr>
            <a:spLocks noGrp="1"/>
          </p:cNvSpPr>
          <p:nvPr>
            <p:ph type="body" sz="quarter" idx="21" hasCustomPrompt="1"/>
          </p:nvPr>
        </p:nvSpPr>
        <p:spPr>
          <a:xfrm>
            <a:off x="9314230" y="2787164"/>
            <a:ext cx="2505560" cy="382527"/>
          </a:xfrm>
          <a:prstGeom prst="rect"/>
        </p:spPr>
        <p:txBody>
          <a:bodyPr/>
          <a:lstStyle>
            <a:lvl1pPr marL="0" indent="0" algn="ctr">
              <a:buNone/>
              <a:defRPr sz="2000" b="1" cap="all" baseline="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26" name="Text Placeholder 8">
            <a:extLst>
              <a:ext uri="{FF2B5EF4-FFF2-40B4-BE49-F238E27FC236}">
                <a16:creationId xmlns:a16="http://schemas.microsoft.com/office/drawing/2014/main" id="{DBF58AC4-2C9D-F149-8265-0F07FA49D747}"/>
              </a:ext>
            </a:extLst>
          </p:cNvPr>
          <p:cNvSpPr>
            <a:spLocks noGrp="1"/>
          </p:cNvSpPr>
          <p:nvPr>
            <p:ph type="body" sz="quarter" idx="22" hasCustomPrompt="1"/>
          </p:nvPr>
        </p:nvSpPr>
        <p:spPr>
          <a:xfrm>
            <a:off x="9313818" y="3258210"/>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b="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Tree>
    <p:extLst>
      <p:ext uri="{BB962C8B-B14F-4D97-AF65-F5344CB8AC3E}">
        <p14:creationId xmlns:p14="http://schemas.microsoft.com/office/powerpoint/2010/main" val="3308357545"/>
      </p:ext>
    </p:extLst>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egunta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CB4079-43C6-054F-B9EF-F5059015F1C0}"/>
              </a:ext>
            </a:extLst>
          </p:cNvPr>
          <p:cNvSpPr/>
          <p:nvPr userDrawn="1"/>
        </p:nvSpPr>
        <p:spPr>
          <a:xfrm>
            <a:off x="3493608" y="1"/>
            <a:ext cx="8707316" cy="6866186"/>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3">
            <a:extLst>
              <a:ext uri="{FF2B5EF4-FFF2-40B4-BE49-F238E27FC236}">
                <a16:creationId xmlns:a16="http://schemas.microsoft.com/office/drawing/2014/main" id="{B0167012-8C82-0F47-AF2D-C58154B10122}"/>
              </a:ext>
            </a:extLst>
          </p:cNvPr>
          <p:cNvSpPr>
            <a:spLocks noGrp="1"/>
          </p:cNvSpPr>
          <p:nvPr>
            <p:ph type="sldNum" sz="quarter" idx="4"/>
          </p:nvPr>
        </p:nvSpPr>
        <p:spPr>
          <a:xfrm>
            <a:off x="9067800" y="6553201"/>
            <a:ext cx="2844800" cy="228600"/>
          </a:xfrm>
          <a:prstGeom prst="rect"/>
        </p:spPr>
        <p:txBody>
          <a:bodyPr vert="horz" lIns="91440" tIns="45720" rIns="91440" bIns="45720" rtlCol="0" anchor="ctr"/>
          <a:lstStyle>
            <a:lvl1pPr algn="r">
              <a:defRPr sz="900">
                <a:solidFill>
                  <a:schemeClr val="bg1"/>
                </a:solidFill>
              </a:defRPr>
            </a:lvl1pPr>
          </a:lstStyle>
          <a:p>
            <a:fld id="{B73F69C2-009F-4240-9724-5B3BAC1E9E06}" type="slidenum">
              <a:rPr lang="en-US" smtClean="0"/>
              <a:t>‹#›</a:t>
            </a:fld>
            <a:endParaRPr lang="en-US"/>
          </a:p>
        </p:txBody>
      </p:sp>
      <p:sp>
        <p:nvSpPr>
          <p:cNvPr id="7" name="Rectangle 6"/>
          <p:cNvSpPr/>
          <p:nvPr userDrawn="1"/>
        </p:nvSpPr>
        <p:spPr>
          <a:xfrm>
            <a:off x="0" y="0"/>
            <a:ext cx="12192000" cy="6858000"/>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AB461DB-A8C3-044A-9D82-9D52328F32E8}"/>
              </a:ext>
            </a:extLst>
          </p:cNvPr>
          <p:cNvPicPr>
            <a:picLocks noChangeAspect="1"/>
          </p:cNvPicPr>
          <p:nvPr userDrawn="1"/>
        </p:nvPicPr>
        <p:blipFill>
          <a:blip r:embed="rId2"/>
          <a:srcRect/>
          <a:stretch>
            <a:fillRect/>
          </a:stretch>
        </p:blipFill>
        <p:spPr>
          <a:xfrm>
            <a:off x="4714119" y="2830915"/>
            <a:ext cx="6266293" cy="1196169"/>
          </a:xfrm>
          <a:prstGeom prst="rect"/>
        </p:spPr>
      </p:pic>
      <p:sp>
        <p:nvSpPr>
          <p:cNvPr id="17" name="Rectangle 16">
            <a:extLst>
              <a:ext uri="{FF2B5EF4-FFF2-40B4-BE49-F238E27FC236}">
                <a16:creationId xmlns:a16="http://schemas.microsoft.com/office/drawing/2014/main" id="{727B5A56-0D46-B043-84C7-7B53FCC9995A}"/>
              </a:ext>
            </a:extLst>
          </p:cNvPr>
          <p:cNvSpPr/>
          <p:nvPr userDrawn="1"/>
        </p:nvSpPr>
        <p:spPr>
          <a:xfrm>
            <a:off x="5358950" y="5695060"/>
            <a:ext cx="4976632" cy="584775"/>
          </a:xfrm>
          <a:prstGeom prst="rect"/>
          <a:noFill/>
        </p:spPr>
        <p:txBody>
          <a:bodyPr wrap="square">
            <a:spAutoFit/>
          </a:bodyPr>
          <a:lstStyle/>
          <a:p>
            <a:pPr algn="ctr"/>
            <a:r>
              <a:rPr lang="en-US" sz="800" b="0" i="0" kern="1200" dirty="1">
                <a:solidFill>
                  <a:schemeClr val="bg1">
                    <a:lumMod val="95000"/>
                  </a:schemeClr>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br>
              <a:rPr lang="en-US" sz="800" b="0" i="0" kern="1200" dirty="1">
                <a:solidFill>
                  <a:schemeClr val="bg1">
                    <a:lumMod val="95000"/>
                  </a:schemeClr>
                </a:solidFill>
                <a:latin typeface="+mn-lt"/>
                <a:ea typeface="+mn-ea"/>
                <a:cs typeface="+mn-cs"/>
              </a:rPr>
            </a:br>
            <a:r>
              <a:rPr lang="en-US" sz="800" b="0" i="0" kern="1200" dirty="1">
                <a:solidFill>
                  <a:schemeClr val="bg1">
                    <a:lumMod val="95000"/>
                  </a:schemeClr>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dirty="1">
                <a:solidFill>
                  <a:schemeClr val="bg1">
                    <a:lumMod val="95000"/>
                  </a:schemeClr>
                </a:solidFill>
                <a:latin typeface="+mn-lt"/>
                <a:ea typeface="+mn-ea"/>
                <a:cs typeface="+mn-cs"/>
              </a:rPr>
              <a:t> be verified by counsel.</a:t>
            </a:r>
            <a:r>
              <a:rPr lang="en-US" sz="800" b="0" i="0" kern="1200" dirty="1">
                <a:solidFill>
                  <a:schemeClr val="bg1">
                    <a:lumMod val="95000"/>
                  </a:schemeClr>
                </a:solidFill>
                <a:latin typeface="+mn-lt"/>
                <a:ea typeface="+mn-ea"/>
                <a:cs typeface="+mn-cs"/>
              </a:rPr>
              <a:t>    </a:t>
            </a:r>
            <a:endParaRPr lang="en-US" sz="800">
              <a:solidFill>
                <a:schemeClr val="bg1">
                  <a:lumMod val="95000"/>
                </a:schemeClr>
              </a:solidFill>
            </a:endParaRPr>
          </a:p>
        </p:txBody>
      </p:sp>
      <p:sp>
        <p:nvSpPr>
          <p:cNvPr id="18" name="Rectangle 17">
            <a:extLst>
              <a:ext uri="{FF2B5EF4-FFF2-40B4-BE49-F238E27FC236}">
                <a16:creationId xmlns:a16="http://schemas.microsoft.com/office/drawing/2014/main" id="{3011407C-FBCB-5947-82C0-7115B3A804F5}"/>
              </a:ext>
            </a:extLst>
          </p:cNvPr>
          <p:cNvSpPr/>
          <p:nvPr userDrawn="1"/>
        </p:nvSpPr>
        <p:spPr>
          <a:xfrm>
            <a:off x="-12377" y="3447519"/>
            <a:ext cx="3531134" cy="3410481"/>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E506858-B8CE-FA4A-B305-98B7066E1D90}"/>
              </a:ext>
            </a:extLst>
          </p:cNvPr>
          <p:cNvSpPr/>
          <p:nvPr userDrawn="1"/>
        </p:nvSpPr>
        <p:spPr>
          <a:xfrm>
            <a:off x="-10548" y="-3662"/>
            <a:ext cx="1795173" cy="1699107"/>
          </a:xfrm>
          <a:prstGeom prst="rect"/>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81324F0-A628-9947-AB69-E9F8B1BA3A4D}"/>
              </a:ext>
            </a:extLst>
          </p:cNvPr>
          <p:cNvSpPr/>
          <p:nvPr userDrawn="1"/>
        </p:nvSpPr>
        <p:spPr>
          <a:xfrm>
            <a:off x="-10548" y="1692689"/>
            <a:ext cx="1769674" cy="1758992"/>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AB6D43A-83A1-854D-9096-DA628738ADBD}"/>
              </a:ext>
            </a:extLst>
          </p:cNvPr>
          <p:cNvSpPr/>
          <p:nvPr userDrawn="1"/>
        </p:nvSpPr>
        <p:spPr>
          <a:xfrm>
            <a:off x="1734481" y="1694219"/>
            <a:ext cx="1784276" cy="1761124"/>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D2E2C08D-E8D9-A44C-B665-CA9E1BCF94EC}"/>
              </a:ext>
            </a:extLst>
          </p:cNvPr>
          <p:cNvPicPr>
            <a:picLocks noChangeAspect="1"/>
          </p:cNvPicPr>
          <p:nvPr userDrawn="1"/>
        </p:nvPicPr>
        <p:blipFill>
          <a:blip r:embed="rId3"/>
          <a:srcRect/>
          <a:stretch>
            <a:fillRect/>
          </a:stretch>
        </p:blipFill>
        <p:spPr>
          <a:xfrm>
            <a:off x="2101488" y="1915708"/>
            <a:ext cx="1079482" cy="1476264"/>
          </a:xfrm>
          <a:prstGeom prst="rect"/>
        </p:spPr>
      </p:pic>
      <p:sp>
        <p:nvSpPr>
          <p:cNvPr id="23" name="Rectangle 22">
            <a:extLst>
              <a:ext uri="{FF2B5EF4-FFF2-40B4-BE49-F238E27FC236}">
                <a16:creationId xmlns:a16="http://schemas.microsoft.com/office/drawing/2014/main" id="{32D3B964-E821-7C44-81F7-BFE41C8AB1C5}"/>
              </a:ext>
            </a:extLst>
          </p:cNvPr>
          <p:cNvSpPr/>
          <p:nvPr userDrawn="1"/>
        </p:nvSpPr>
        <p:spPr>
          <a:xfrm>
            <a:off x="1734481" y="-3662"/>
            <a:ext cx="1795173" cy="1699107"/>
          </a:xfrm>
          <a:prstGeom prst="rect"/>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43D3BA88-D571-CF4D-9A86-72634ED4E3F4}"/>
              </a:ext>
            </a:extLst>
          </p:cNvPr>
          <p:cNvPicPr>
            <a:picLocks noChangeAspect="1"/>
          </p:cNvPicPr>
          <p:nvPr userDrawn="1"/>
        </p:nvPicPr>
        <p:blipFill>
          <a:blip r:embed="rId4"/>
          <a:srcRect/>
          <a:stretch>
            <a:fillRect/>
          </a:stretch>
        </p:blipFill>
        <p:spPr>
          <a:xfrm>
            <a:off x="13361" y="-115657"/>
            <a:ext cx="1667187" cy="1906944"/>
          </a:xfrm>
          <a:prstGeom prst="rect"/>
        </p:spPr>
      </p:pic>
      <p:pic>
        <p:nvPicPr>
          <p:cNvPr id="26" name="Picture 25">
            <a:extLst>
              <a:ext uri="{FF2B5EF4-FFF2-40B4-BE49-F238E27FC236}">
                <a16:creationId xmlns:a16="http://schemas.microsoft.com/office/drawing/2014/main" id="{52827BAD-6047-344F-9268-2FCE3D2223A8}"/>
              </a:ext>
            </a:extLst>
          </p:cNvPr>
          <p:cNvPicPr>
            <a:picLocks noChangeAspect="1"/>
          </p:cNvPicPr>
          <p:nvPr userDrawn="1"/>
        </p:nvPicPr>
        <p:blipFill>
          <a:blip r:embed="rId5"/>
          <a:srcRect/>
          <a:stretch>
            <a:fillRect/>
          </a:stretch>
        </p:blipFill>
        <p:spPr>
          <a:xfrm>
            <a:off x="202494" y="3296672"/>
            <a:ext cx="3200400" cy="3657600"/>
          </a:xfrm>
          <a:prstGeom prst="rect"/>
        </p:spPr>
      </p:pic>
    </p:spTree>
    <p:extLst>
      <p:ext uri="{BB962C8B-B14F-4D97-AF65-F5344CB8AC3E}">
        <p14:creationId xmlns:p14="http://schemas.microsoft.com/office/powerpoint/2010/main" val="3680944638"/>
      </p:ext>
    </p:extLst>
  </p:cSld>
  <p:clrMapOvr>
    <a:masterClrMapping/>
  </p:clrMapOvr>
  <p:transition spd="med">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acia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CB4079-43C6-054F-B9EF-F5059015F1C0}"/>
              </a:ext>
            </a:extLst>
          </p:cNvPr>
          <p:cNvSpPr/>
          <p:nvPr userDrawn="1"/>
        </p:nvSpPr>
        <p:spPr>
          <a:xfrm>
            <a:off x="3493608" y="1"/>
            <a:ext cx="8707316" cy="6866186"/>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12192000" cy="6858000"/>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3">
            <a:extLst>
              <a:ext uri="{FF2B5EF4-FFF2-40B4-BE49-F238E27FC236}">
                <a16:creationId xmlns:a16="http://schemas.microsoft.com/office/drawing/2014/main" id="{60977222-1F29-1347-B48B-B3FF9DCBF9F4}"/>
              </a:ext>
            </a:extLst>
          </p:cNvPr>
          <p:cNvSpPr>
            <a:spLocks noGrp="1"/>
          </p:cNvSpPr>
          <p:nvPr>
            <p:ph type="sldNum" sz="quarter" idx="4"/>
          </p:nvPr>
        </p:nvSpPr>
        <p:spPr>
          <a:xfrm>
            <a:off x="9067800" y="6553201"/>
            <a:ext cx="2844800" cy="228600"/>
          </a:xfrm>
          <a:prstGeom prst="rect"/>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t>‹#›</a:t>
            </a:fld>
            <a:endParaRPr lang="en-US"/>
          </a:p>
        </p:txBody>
      </p:sp>
      <p:sp>
        <p:nvSpPr>
          <p:cNvPr id="15" name="Rectangle 14"/>
          <p:cNvSpPr/>
          <p:nvPr userDrawn="1"/>
        </p:nvSpPr>
        <p:spPr>
          <a:xfrm>
            <a:off x="0" y="0"/>
            <a:ext cx="12192000" cy="6858000"/>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BDF18CC-7CF1-2049-880A-6E6919F83F75}"/>
              </a:ext>
            </a:extLst>
          </p:cNvPr>
          <p:cNvPicPr>
            <a:picLocks noChangeAspect="1"/>
          </p:cNvPicPr>
          <p:nvPr userDrawn="1"/>
        </p:nvPicPr>
        <p:blipFill>
          <a:blip r:embed="rId2"/>
          <a:srcRect b="-1369"/>
          <a:stretch>
            <a:fillRect/>
          </a:stretch>
        </p:blipFill>
        <p:spPr>
          <a:xfrm>
            <a:off x="5669019" y="2796929"/>
            <a:ext cx="4357578" cy="1264141"/>
          </a:xfrm>
          <a:prstGeom prst="rect"/>
        </p:spPr>
      </p:pic>
      <p:sp>
        <p:nvSpPr>
          <p:cNvPr id="19" name="Rectangle 18">
            <a:extLst>
              <a:ext uri="{FF2B5EF4-FFF2-40B4-BE49-F238E27FC236}">
                <a16:creationId xmlns:a16="http://schemas.microsoft.com/office/drawing/2014/main" id="{727B5A56-0D46-B043-84C7-7B53FCC9995A}"/>
              </a:ext>
            </a:extLst>
          </p:cNvPr>
          <p:cNvSpPr/>
          <p:nvPr userDrawn="1"/>
        </p:nvSpPr>
        <p:spPr>
          <a:xfrm>
            <a:off x="5358950" y="5695060"/>
            <a:ext cx="4976632" cy="584775"/>
          </a:xfrm>
          <a:prstGeom prst="rect"/>
          <a:noFill/>
        </p:spPr>
        <p:txBody>
          <a:bodyPr wrap="square">
            <a:spAutoFit/>
          </a:bodyPr>
          <a:lstStyle/>
          <a:p>
            <a:pPr algn="ctr"/>
            <a:r>
              <a:rPr lang="en-US" sz="800" b="0" i="0" kern="1200" dirty="1">
                <a:solidFill>
                  <a:schemeClr val="bg1">
                    <a:lumMod val="95000"/>
                  </a:schemeClr>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br>
              <a:rPr lang="en-US" sz="800" b="0" i="0" kern="1200" dirty="1">
                <a:solidFill>
                  <a:schemeClr val="bg1">
                    <a:lumMod val="95000"/>
                  </a:schemeClr>
                </a:solidFill>
                <a:latin typeface="+mn-lt"/>
                <a:ea typeface="+mn-ea"/>
                <a:cs typeface="+mn-cs"/>
              </a:rPr>
            </a:br>
            <a:r>
              <a:rPr lang="en-US" sz="800" b="0" i="0" kern="1200" dirty="1">
                <a:solidFill>
                  <a:schemeClr val="bg1">
                    <a:lumMod val="95000"/>
                  </a:schemeClr>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dirty="1">
                <a:solidFill>
                  <a:schemeClr val="bg1">
                    <a:lumMod val="95000"/>
                  </a:schemeClr>
                </a:solidFill>
                <a:latin typeface="+mn-lt"/>
                <a:ea typeface="+mn-ea"/>
                <a:cs typeface="+mn-cs"/>
              </a:rPr>
              <a:t> be verified by counsel.</a:t>
            </a:r>
            <a:r>
              <a:rPr lang="en-US" sz="800" b="0" i="0" kern="1200" dirty="1">
                <a:solidFill>
                  <a:schemeClr val="bg1">
                    <a:lumMod val="95000"/>
                  </a:schemeClr>
                </a:solidFill>
                <a:latin typeface="+mn-lt"/>
                <a:ea typeface="+mn-ea"/>
                <a:cs typeface="+mn-cs"/>
              </a:rPr>
              <a:t>    </a:t>
            </a:r>
            <a:endParaRPr lang="en-US" sz="800">
              <a:solidFill>
                <a:schemeClr val="bg1">
                  <a:lumMod val="95000"/>
                </a:schemeClr>
              </a:solidFill>
            </a:endParaRPr>
          </a:p>
        </p:txBody>
      </p:sp>
      <p:sp>
        <p:nvSpPr>
          <p:cNvPr id="16" name="Rectangle 15">
            <a:extLst>
              <a:ext uri="{FF2B5EF4-FFF2-40B4-BE49-F238E27FC236}">
                <a16:creationId xmlns:a16="http://schemas.microsoft.com/office/drawing/2014/main" id="{A9F46BC2-F9C9-484A-924D-04BA50984452}"/>
              </a:ext>
            </a:extLst>
          </p:cNvPr>
          <p:cNvSpPr/>
          <p:nvPr userDrawn="1"/>
        </p:nvSpPr>
        <p:spPr>
          <a:xfrm>
            <a:off x="-10548" y="-3662"/>
            <a:ext cx="1795173" cy="1699107"/>
          </a:xfrm>
          <a:prstGeom prst="rect"/>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5DEBD60-5ECF-DD4E-9147-BE6B86D7D295}"/>
              </a:ext>
            </a:extLst>
          </p:cNvPr>
          <p:cNvSpPr/>
          <p:nvPr userDrawn="1"/>
        </p:nvSpPr>
        <p:spPr>
          <a:xfrm>
            <a:off x="-12377" y="3447519"/>
            <a:ext cx="3531134" cy="3410481"/>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AEF6BBB-0169-B746-BA2C-2B7F0E041E70}"/>
              </a:ext>
            </a:extLst>
          </p:cNvPr>
          <p:cNvSpPr/>
          <p:nvPr userDrawn="1"/>
        </p:nvSpPr>
        <p:spPr>
          <a:xfrm>
            <a:off x="-10548" y="1692689"/>
            <a:ext cx="1769674" cy="1758992"/>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A192501-7935-B947-8F87-E64DD470FF3D}"/>
              </a:ext>
            </a:extLst>
          </p:cNvPr>
          <p:cNvSpPr/>
          <p:nvPr userDrawn="1"/>
        </p:nvSpPr>
        <p:spPr>
          <a:xfrm>
            <a:off x="1734481" y="-3662"/>
            <a:ext cx="1795173" cy="1699107"/>
          </a:xfrm>
          <a:prstGeom prst="rect"/>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36BDE028-A6AC-4546-A973-39427177A1DE}"/>
              </a:ext>
            </a:extLst>
          </p:cNvPr>
          <p:cNvPicPr>
            <a:picLocks noChangeAspect="1"/>
          </p:cNvPicPr>
          <p:nvPr userDrawn="1"/>
        </p:nvPicPr>
        <p:blipFill>
          <a:blip r:embed="rId3"/>
          <a:srcRect/>
          <a:stretch>
            <a:fillRect/>
          </a:stretch>
        </p:blipFill>
        <p:spPr>
          <a:xfrm>
            <a:off x="13361" y="-115657"/>
            <a:ext cx="1667187" cy="1906944"/>
          </a:xfrm>
          <a:prstGeom prst="rect"/>
        </p:spPr>
      </p:pic>
      <p:sp>
        <p:nvSpPr>
          <p:cNvPr id="24" name="Rectangle 23">
            <a:extLst>
              <a:ext uri="{FF2B5EF4-FFF2-40B4-BE49-F238E27FC236}">
                <a16:creationId xmlns:a16="http://schemas.microsoft.com/office/drawing/2014/main" id="{EE01F5E0-6582-354B-905D-ED2C3EA3AF57}"/>
              </a:ext>
            </a:extLst>
          </p:cNvPr>
          <p:cNvSpPr/>
          <p:nvPr userDrawn="1"/>
        </p:nvSpPr>
        <p:spPr>
          <a:xfrm>
            <a:off x="1734481" y="1694219"/>
            <a:ext cx="1784276" cy="1761124"/>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5D2829E0-769E-FE40-BBFA-A16975E0F37A}"/>
              </a:ext>
            </a:extLst>
          </p:cNvPr>
          <p:cNvPicPr>
            <a:picLocks noChangeAspect="1"/>
          </p:cNvPicPr>
          <p:nvPr userDrawn="1"/>
        </p:nvPicPr>
        <p:blipFill>
          <a:blip r:embed="rId4"/>
          <a:srcRect/>
          <a:stretch>
            <a:fillRect/>
          </a:stretch>
        </p:blipFill>
        <p:spPr>
          <a:xfrm>
            <a:off x="2101488" y="1915708"/>
            <a:ext cx="1079482" cy="1476264"/>
          </a:xfrm>
          <a:prstGeom prst="rect"/>
        </p:spPr>
      </p:pic>
      <p:pic>
        <p:nvPicPr>
          <p:cNvPr id="26" name="Picture 25">
            <a:extLst>
              <a:ext uri="{FF2B5EF4-FFF2-40B4-BE49-F238E27FC236}">
                <a16:creationId xmlns:a16="http://schemas.microsoft.com/office/drawing/2014/main" id="{AF49F3CE-49B7-2843-977A-A71754EF4693}"/>
              </a:ext>
            </a:extLst>
          </p:cNvPr>
          <p:cNvPicPr>
            <a:picLocks noChangeAspect="1"/>
          </p:cNvPicPr>
          <p:nvPr userDrawn="1"/>
        </p:nvPicPr>
        <p:blipFill>
          <a:blip r:embed="rId5"/>
          <a:srcRect/>
          <a:stretch>
            <a:fillRect/>
          </a:stretch>
        </p:blipFill>
        <p:spPr>
          <a:xfrm>
            <a:off x="202494" y="3296672"/>
            <a:ext cx="3200400" cy="3657600"/>
          </a:xfrm>
          <a:prstGeom prst="rect"/>
        </p:spPr>
      </p:pic>
    </p:spTree>
    <p:extLst>
      <p:ext uri="{BB962C8B-B14F-4D97-AF65-F5344CB8AC3E}">
        <p14:creationId xmlns:p14="http://schemas.microsoft.com/office/powerpoint/2010/main" val="2179986694"/>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050A405-6340-7946-B2C4-97F25CD4F9E1}"/>
              </a:ext>
            </a:extLst>
          </p:cNvPr>
          <p:cNvSpPr/>
          <p:nvPr userDrawn="1"/>
        </p:nvSpPr>
        <p:spPr>
          <a:xfrm rot="10800000">
            <a:off x="-3883" y="5155913"/>
            <a:ext cx="1756666" cy="1702088"/>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995F8FF-799E-FC4B-84DB-FA3F5D0BD391}"/>
              </a:ext>
            </a:extLst>
          </p:cNvPr>
          <p:cNvSpPr/>
          <p:nvPr userDrawn="1"/>
        </p:nvSpPr>
        <p:spPr>
          <a:xfrm rot="10800000">
            <a:off x="-3575" y="3432330"/>
            <a:ext cx="1756359" cy="1723586"/>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0CD0082-05B6-6845-891C-1C4703D71B45}"/>
              </a:ext>
            </a:extLst>
          </p:cNvPr>
          <p:cNvPicPr>
            <a:picLocks noChangeAspect="1"/>
          </p:cNvPicPr>
          <p:nvPr userDrawn="1"/>
        </p:nvPicPr>
        <p:blipFill>
          <a:blip r:embed="rId2"/>
          <a:srcRect/>
          <a:stretch>
            <a:fillRect/>
          </a:stretch>
        </p:blipFill>
        <p:spPr>
          <a:xfrm>
            <a:off x="1748907" y="3421594"/>
            <a:ext cx="3495376" cy="3436406"/>
          </a:xfrm>
          <a:prstGeom prst="rect"/>
        </p:spPr>
      </p:pic>
      <p:pic>
        <p:nvPicPr>
          <p:cNvPr id="11" name="Picture 10">
            <a:extLst>
              <a:ext uri="{FF2B5EF4-FFF2-40B4-BE49-F238E27FC236}">
                <a16:creationId xmlns:a16="http://schemas.microsoft.com/office/drawing/2014/main" id="{6F8C92CB-21E9-A045-B188-5F1B9E80CE22}"/>
              </a:ext>
            </a:extLst>
          </p:cNvPr>
          <p:cNvPicPr>
            <a:picLocks noChangeAspect="1"/>
          </p:cNvPicPr>
          <p:nvPr userDrawn="1"/>
        </p:nvPicPr>
        <p:blipFill>
          <a:blip r:embed="rId3"/>
          <a:srcRect b="-2"/>
          <a:stretch>
            <a:fillRect/>
          </a:stretch>
        </p:blipFill>
        <p:spPr>
          <a:xfrm>
            <a:off x="-3576" y="1005"/>
            <a:ext cx="3509149" cy="3432330"/>
          </a:xfrm>
          <a:prstGeom prst="rect"/>
        </p:spPr>
      </p:pic>
      <p:sp>
        <p:nvSpPr>
          <p:cNvPr id="20" name="Rectangle 19">
            <a:extLst>
              <a:ext uri="{FF2B5EF4-FFF2-40B4-BE49-F238E27FC236}">
                <a16:creationId xmlns:a16="http://schemas.microsoft.com/office/drawing/2014/main" id="{45914B46-9CF9-7C4C-9495-23D16E901394}"/>
              </a:ext>
            </a:extLst>
          </p:cNvPr>
          <p:cNvSpPr/>
          <p:nvPr userDrawn="1"/>
        </p:nvSpPr>
        <p:spPr>
          <a:xfrm rot="10800000">
            <a:off x="3505571" y="1726116"/>
            <a:ext cx="1738712" cy="1706214"/>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3B9593E-2916-B942-AF22-D9DE803A150C}"/>
              </a:ext>
            </a:extLst>
          </p:cNvPr>
          <p:cNvPicPr>
            <a:picLocks noChangeAspect="1"/>
          </p:cNvPicPr>
          <p:nvPr userDrawn="1"/>
        </p:nvPicPr>
        <p:blipFill>
          <a:blip r:embed="rId4"/>
          <a:srcRect/>
          <a:stretch>
            <a:fillRect/>
          </a:stretch>
        </p:blipFill>
        <p:spPr>
          <a:xfrm>
            <a:off x="371777" y="3582202"/>
            <a:ext cx="1013110" cy="1404846"/>
          </a:xfrm>
          <a:prstGeom prst="rect"/>
        </p:spPr>
      </p:pic>
      <p:sp>
        <p:nvSpPr>
          <p:cNvPr id="14" name="Content Placeholder 3">
            <a:extLst>
              <a:ext uri="{FF2B5EF4-FFF2-40B4-BE49-F238E27FC236}">
                <a16:creationId xmlns:a16="http://schemas.microsoft.com/office/drawing/2014/main" id="{23C88826-E312-6345-B719-E916511DFFCF}"/>
              </a:ext>
            </a:extLst>
          </p:cNvPr>
          <p:cNvSpPr>
            <a:spLocks noGrp="1"/>
          </p:cNvSpPr>
          <p:nvPr>
            <p:ph sz="quarter" idx="10" hasCustomPrompt="1"/>
          </p:nvPr>
        </p:nvSpPr>
        <p:spPr>
          <a:xfrm>
            <a:off x="5633763" y="182483"/>
            <a:ext cx="6285808" cy="3240269"/>
          </a:xfrm>
          <a:prstGeom prst="rect"/>
        </p:spPr>
        <p:txBody>
          <a:bodyPr anchor="b">
            <a:normAutofit/>
          </a:bodyPr>
          <a:lstStyle>
            <a:lvl1pPr marL="0" indent="0" algn="l">
              <a:buNone/>
              <a:defRPr sz="4000" b="1">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1"/>
              <a:t>Presentation Title</a:t>
            </a:r>
          </a:p>
        </p:txBody>
      </p:sp>
      <p:sp>
        <p:nvSpPr>
          <p:cNvPr id="16" name="Content Placeholder 3">
            <a:extLst>
              <a:ext uri="{FF2B5EF4-FFF2-40B4-BE49-F238E27FC236}">
                <a16:creationId xmlns:a16="http://schemas.microsoft.com/office/drawing/2014/main" id="{D5870085-CDB9-2649-BE9B-3A7AEE111175}"/>
              </a:ext>
            </a:extLst>
          </p:cNvPr>
          <p:cNvSpPr>
            <a:spLocks noGrp="1"/>
          </p:cNvSpPr>
          <p:nvPr>
            <p:ph sz="quarter" idx="11" hasCustomPrompt="1"/>
          </p:nvPr>
        </p:nvSpPr>
        <p:spPr>
          <a:xfrm>
            <a:off x="5626792" y="3440832"/>
            <a:ext cx="6285808" cy="1538065"/>
          </a:xfrm>
          <a:prstGeom prst="rect"/>
        </p:spPr>
        <p:txBody>
          <a:bodyPr anchor="t">
            <a:normAutofit/>
          </a:bodyPr>
          <a:lstStyle>
            <a:lvl1pPr marL="0" indent="0" algn="l">
              <a:buNone/>
              <a:defRPr sz="2800">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1"/>
              <a:t>Presentation Title</a:t>
            </a:r>
          </a:p>
        </p:txBody>
      </p:sp>
      <p:sp>
        <p:nvSpPr>
          <p:cNvPr id="18" name="Rectangle 17"/>
          <p:cNvSpPr/>
          <p:nvPr userDrawn="1"/>
        </p:nvSpPr>
        <p:spPr>
          <a:xfrm>
            <a:off x="0" y="11831"/>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1C04900-EA42-3247-9554-36BB1551841F}"/>
              </a:ext>
            </a:extLst>
          </p:cNvPr>
          <p:cNvPicPr>
            <a:picLocks noChangeAspect="1"/>
          </p:cNvPicPr>
          <p:nvPr userDrawn="1"/>
        </p:nvPicPr>
        <p:blipFill>
          <a:blip r:embed="rId5"/>
          <a:srcRect/>
          <a:stretch>
            <a:fillRect/>
          </a:stretch>
        </p:blipFill>
        <p:spPr>
          <a:xfrm>
            <a:off x="3505572" y="0"/>
            <a:ext cx="1738712" cy="1726116"/>
          </a:xfrm>
          <a:prstGeom prst="rect"/>
        </p:spPr>
      </p:pic>
      <p:pic>
        <p:nvPicPr>
          <p:cNvPr id="19" name="Picture 18">
            <a:extLst>
              <a:ext uri="{FF2B5EF4-FFF2-40B4-BE49-F238E27FC236}">
                <a16:creationId xmlns:a16="http://schemas.microsoft.com/office/drawing/2014/main" id="{E039F927-BC35-3A41-9F7B-7400628C992F}"/>
              </a:ext>
            </a:extLst>
          </p:cNvPr>
          <p:cNvPicPr>
            <a:picLocks noChangeAspect="1"/>
          </p:cNvPicPr>
          <p:nvPr userDrawn="1"/>
        </p:nvPicPr>
        <p:blipFill>
          <a:blip r:embed="rId6"/>
          <a:srcRect/>
          <a:stretch>
            <a:fillRect/>
          </a:stretch>
        </p:blipFill>
        <p:spPr>
          <a:xfrm>
            <a:off x="3496595" y="1868538"/>
            <a:ext cx="1536025" cy="1391827"/>
          </a:xfrm>
          <a:prstGeom prst="rect"/>
        </p:spPr>
      </p:pic>
      <p:pic>
        <p:nvPicPr>
          <p:cNvPr id="22" name="Picture 21">
            <a:extLst>
              <a:ext uri="{FF2B5EF4-FFF2-40B4-BE49-F238E27FC236}">
                <a16:creationId xmlns:a16="http://schemas.microsoft.com/office/drawing/2014/main" id="{5700B217-69EF-E24B-9949-A52C5D935E8C}"/>
              </a:ext>
            </a:extLst>
          </p:cNvPr>
          <p:cNvPicPr>
            <a:picLocks noChangeAspect="1"/>
          </p:cNvPicPr>
          <p:nvPr userDrawn="1"/>
        </p:nvPicPr>
        <p:blipFill>
          <a:blip r:embed="rId7"/>
          <a:srcRect/>
          <a:stretch>
            <a:fillRect/>
          </a:stretch>
        </p:blipFill>
        <p:spPr>
          <a:xfrm>
            <a:off x="5756786" y="6125564"/>
            <a:ext cx="1431618" cy="434825"/>
          </a:xfrm>
          <a:prstGeom prst="rect"/>
        </p:spPr>
      </p:pic>
    </p:spTree>
    <p:extLst>
      <p:ext uri="{BB962C8B-B14F-4D97-AF65-F5344CB8AC3E}">
        <p14:creationId xmlns:p14="http://schemas.microsoft.com/office/powerpoint/2010/main" val="2155997504"/>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62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9F687E7B-219B-6542-8809-EB82F09589F1}"/>
              </a:ext>
            </a:extLst>
          </p:cNvPr>
          <p:cNvSpPr>
            <a:spLocks noGrp="1"/>
          </p:cNvSpPr>
          <p:nvPr>
            <p:ph type="sldNum" sz="quarter" idx="4"/>
          </p:nvPr>
        </p:nvSpPr>
        <p:spPr>
          <a:xfrm>
            <a:off x="9067800" y="6553201"/>
            <a:ext cx="2844800" cy="228600"/>
          </a:xfrm>
          <a:prstGeom prst="rect"/>
        </p:spPr>
        <p:txBody>
          <a:bodyPr vert="horz" lIns="91440" tIns="45720" rIns="91440" bIns="45720" rtlCol="0" anchor="ctr"/>
          <a:lstStyle>
            <a:lvl1pPr algn="r">
              <a:defRPr sz="1000">
                <a:solidFill>
                  <a:schemeClr val="tx1"/>
                </a:solidFill>
                <a:latin typeface="+mn-lt"/>
              </a:defRPr>
            </a:lvl1pPr>
          </a:lstStyle>
          <a:p>
            <a:fld id="{B73F69C2-009F-4240-9724-5B3BAC1E9E06}" type="slidenum">
              <a:rPr lang="en-US" smtClean="0"/>
              <a:t>‹#›</a:t>
            </a:fld>
            <a:endParaRPr lang="en-US"/>
          </a:p>
        </p:txBody>
      </p:sp>
    </p:spTree>
    <p:extLst>
      <p:ext uri="{BB962C8B-B14F-4D97-AF65-F5344CB8AC3E}">
        <p14:creationId xmlns:p14="http://schemas.microsoft.com/office/powerpoint/2010/main" val="3082755208"/>
      </p:ext>
    </p:extLst>
  </p:cSld>
  <p:clrMapOvr>
    <a:masterClrMapping/>
  </p:clrMapOvr>
  <p:transition spd="med">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w/foot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1DCC1C6-49C4-2A40-A8EB-9A708613250D}"/>
              </a:ext>
            </a:extLst>
          </p:cNvPr>
          <p:cNvSpPr txBox="1"/>
          <p:nvPr userDrawn="1"/>
        </p:nvSpPr>
        <p:spPr>
          <a:xfrm>
            <a:off x="270933" y="6550968"/>
            <a:ext cx="3081867" cy="246221"/>
          </a:xfrm>
          <a:prstGeom prst="rect"/>
          <a:noFill/>
        </p:spPr>
        <p:txBody>
          <a:bodyPr wrap="square" rtlCol="0">
            <a:spAutoFit/>
          </a:bodyPr>
          <a:lstStyle/>
          <a:p>
            <a:pPr algn="l"/>
            <a:r>
              <a:rPr lang="en-US" sz="1000" b="0" baseline="0" dirty="1">
                <a:solidFill>
                  <a:schemeClr val="tx1"/>
                </a:solidFill>
                <a:latin typeface="+mn-lt"/>
                <a:cs typeface="Calibri" panose="020f0502020204030204" pitchFamily="34" charset="0"/>
              </a:rPr>
              <a:t>© Littler Mendelson, P.C  |  2021.</a:t>
            </a:r>
            <a:endParaRPr lang="en-US" sz="1000">
              <a:solidFill>
                <a:schemeClr val="tx1"/>
              </a:solidFill>
              <a:latin typeface="+mn-lt"/>
              <a:cs typeface="Calibri" panose="020f0502020204030204" pitchFamily="34" charset="0"/>
            </a:endParaRPr>
          </a:p>
        </p:txBody>
      </p:sp>
      <p:sp>
        <p:nvSpPr>
          <p:cNvPr id="8" name="Rectangle 7">
            <a:extLst>
              <a:ext uri="{FF2B5EF4-FFF2-40B4-BE49-F238E27FC236}">
                <a16:creationId xmlns:a16="http://schemas.microsoft.com/office/drawing/2014/main" id="{77388994-EDD1-0640-A753-2D4A3F60EF0A}"/>
              </a:ext>
            </a:extLst>
          </p:cNvPr>
          <p:cNvSpPr/>
          <p:nvPr userDrawn="1"/>
        </p:nvSpPr>
        <p:spPr>
          <a:xfrm>
            <a:off x="5402541" y="6553200"/>
            <a:ext cx="1659429" cy="246221"/>
          </a:xfrm>
          <a:prstGeom prst="rect"/>
        </p:spPr>
        <p:txBody>
          <a:bodyPr wrap="none">
            <a:spAutoFit/>
          </a:bodyPr>
          <a:lstStyle/>
          <a:p>
            <a:r>
              <a:rPr lang="en-US" sz="1000" b="0" i="0" dirty="1">
                <a:solidFill>
                  <a:schemeClr val="tx1"/>
                </a:solidFill>
                <a:latin typeface="+mn-lt"/>
                <a:cs typeface="Calibri" panose="020f0502020204030204" pitchFamily="34" charset="0"/>
              </a:rPr>
              <a:t>Proprietary and Confidential</a:t>
            </a:r>
          </a:p>
        </p:txBody>
      </p:sp>
      <p:sp>
        <p:nvSpPr>
          <p:cNvPr id="9" name="Slide Number Placeholder 3">
            <a:extLst>
              <a:ext uri="{FF2B5EF4-FFF2-40B4-BE49-F238E27FC236}">
                <a16:creationId xmlns:a16="http://schemas.microsoft.com/office/drawing/2014/main" id="{7CB0D85B-C0D3-AE42-B17E-4DF0C5B790D5}"/>
              </a:ext>
            </a:extLst>
          </p:cNvPr>
          <p:cNvSpPr>
            <a:spLocks noGrp="1"/>
          </p:cNvSpPr>
          <p:nvPr>
            <p:ph type="sldNum" sz="quarter" idx="4"/>
          </p:nvPr>
        </p:nvSpPr>
        <p:spPr>
          <a:xfrm>
            <a:off x="9067800" y="6553201"/>
            <a:ext cx="2844800" cy="228600"/>
          </a:xfrm>
          <a:prstGeom prst="rect"/>
        </p:spPr>
        <p:txBody>
          <a:bodyPr vert="horz" lIns="91440" tIns="45720" rIns="91440" bIns="45720" rtlCol="0" anchor="ctr"/>
          <a:lstStyle>
            <a:lvl1pPr algn="r">
              <a:defRPr sz="1000">
                <a:solidFill>
                  <a:schemeClr val="tx1"/>
                </a:solidFill>
                <a:latin typeface="+mn-lt"/>
              </a:defRPr>
            </a:lvl1pPr>
          </a:lstStyle>
          <a:p>
            <a:fld id="{B73F69C2-009F-4240-9724-5B3BAC1E9E06}" type="slidenum">
              <a:rPr lang="en-US" smtClean="0"/>
              <a:t>‹#›</a:t>
            </a:fld>
            <a:endParaRPr lang="en-US"/>
          </a:p>
        </p:txBody>
      </p:sp>
    </p:spTree>
    <p:extLst>
      <p:ext uri="{BB962C8B-B14F-4D97-AF65-F5344CB8AC3E}">
        <p14:creationId xmlns:p14="http://schemas.microsoft.com/office/powerpoint/2010/main" val="2535106613"/>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FCA5783E-8DC7-AD44-89BD-3612A860842C}"/>
              </a:ext>
            </a:extLst>
          </p:cNvPr>
          <p:cNvPicPr>
            <a:picLocks noChangeAspect="1"/>
          </p:cNvPicPr>
          <p:nvPr userDrawn="1"/>
        </p:nvPicPr>
        <p:blipFill>
          <a:blip r:embed="rId2"/>
          <a:srcRect/>
          <a:stretch>
            <a:fillRect/>
          </a:stretch>
        </p:blipFill>
        <p:spPr>
          <a:xfrm>
            <a:off x="3505564" y="0"/>
            <a:ext cx="1752782" cy="1728652"/>
          </a:xfrm>
          <a:prstGeom prst="rect"/>
        </p:spPr>
      </p:pic>
      <p:sp>
        <p:nvSpPr>
          <p:cNvPr id="35" name="Rectangle 34">
            <a:extLst>
              <a:ext uri="{FF2B5EF4-FFF2-40B4-BE49-F238E27FC236}">
                <a16:creationId xmlns:a16="http://schemas.microsoft.com/office/drawing/2014/main" id="{B939501D-7969-8047-9DDD-0ADC474535AF}"/>
              </a:ext>
            </a:extLst>
          </p:cNvPr>
          <p:cNvSpPr/>
          <p:nvPr userDrawn="1"/>
        </p:nvSpPr>
        <p:spPr>
          <a:xfrm>
            <a:off x="-2" y="6303634"/>
            <a:ext cx="12192002" cy="554366"/>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995F8FF-799E-FC4B-84DB-FA3F5D0BD391}"/>
              </a:ext>
            </a:extLst>
          </p:cNvPr>
          <p:cNvSpPr/>
          <p:nvPr userDrawn="1"/>
        </p:nvSpPr>
        <p:spPr>
          <a:xfrm rot="10800000">
            <a:off x="-598" y="3432330"/>
            <a:ext cx="1753381" cy="1723586"/>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5914B46-9CF9-7C4C-9495-23D16E901394}"/>
              </a:ext>
            </a:extLst>
          </p:cNvPr>
          <p:cNvSpPr/>
          <p:nvPr userDrawn="1"/>
        </p:nvSpPr>
        <p:spPr>
          <a:xfrm rot="10800000">
            <a:off x="3496595" y="1706216"/>
            <a:ext cx="1761752" cy="1726114"/>
          </a:xfrm>
          <a:prstGeom prst="rect"/>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3">
            <a:extLst>
              <a:ext uri="{FF2B5EF4-FFF2-40B4-BE49-F238E27FC236}">
                <a16:creationId xmlns:a16="http://schemas.microsoft.com/office/drawing/2014/main" id="{23C88826-E312-6345-B719-E916511DFFCF}"/>
              </a:ext>
            </a:extLst>
          </p:cNvPr>
          <p:cNvSpPr>
            <a:spLocks noGrp="1"/>
          </p:cNvSpPr>
          <p:nvPr>
            <p:ph sz="quarter" idx="10" hasCustomPrompt="1"/>
          </p:nvPr>
        </p:nvSpPr>
        <p:spPr>
          <a:xfrm>
            <a:off x="5633763" y="182483"/>
            <a:ext cx="6285808" cy="3240269"/>
          </a:xfrm>
          <a:prstGeom prst="rect"/>
        </p:spPr>
        <p:txBody>
          <a:bodyPr anchor="b">
            <a:normAutofit/>
          </a:bodyPr>
          <a:lstStyle>
            <a:lvl1pPr marL="0" indent="0" algn="l">
              <a:buNone/>
              <a:defRPr sz="4000" b="1">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1"/>
              <a:t>Presentation Title</a:t>
            </a:r>
          </a:p>
        </p:txBody>
      </p:sp>
      <p:sp>
        <p:nvSpPr>
          <p:cNvPr id="16" name="Content Placeholder 3">
            <a:extLst>
              <a:ext uri="{FF2B5EF4-FFF2-40B4-BE49-F238E27FC236}">
                <a16:creationId xmlns:a16="http://schemas.microsoft.com/office/drawing/2014/main" id="{D5870085-CDB9-2649-BE9B-3A7AEE111175}"/>
              </a:ext>
            </a:extLst>
          </p:cNvPr>
          <p:cNvSpPr>
            <a:spLocks noGrp="1"/>
          </p:cNvSpPr>
          <p:nvPr>
            <p:ph sz="quarter" idx="11" hasCustomPrompt="1"/>
          </p:nvPr>
        </p:nvSpPr>
        <p:spPr>
          <a:xfrm>
            <a:off x="5626792" y="3440832"/>
            <a:ext cx="6285808" cy="1538065"/>
          </a:xfrm>
          <a:prstGeom prst="rect"/>
        </p:spPr>
        <p:txBody>
          <a:bodyPr anchor="t">
            <a:normAutofit/>
          </a:bodyPr>
          <a:lstStyle>
            <a:lvl1pPr marL="0" indent="0" algn="l">
              <a:buNone/>
              <a:defRPr sz="2800">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1"/>
              <a:t>Presentation Title</a:t>
            </a:r>
          </a:p>
        </p:txBody>
      </p:sp>
      <p:sp>
        <p:nvSpPr>
          <p:cNvPr id="18" name="Rectangle 17"/>
          <p:cNvSpPr/>
          <p:nvPr userDrawn="1"/>
        </p:nvSpPr>
        <p:spPr>
          <a:xfrm>
            <a:off x="0" y="11831"/>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5700B217-69EF-E24B-9949-A52C5D935E8C}"/>
              </a:ext>
            </a:extLst>
          </p:cNvPr>
          <p:cNvPicPr>
            <a:picLocks noChangeAspect="1"/>
          </p:cNvPicPr>
          <p:nvPr userDrawn="1"/>
        </p:nvPicPr>
        <p:blipFill>
          <a:blip r:embed="rId3"/>
          <a:srcRect/>
          <a:stretch>
            <a:fillRect/>
          </a:stretch>
        </p:blipFill>
        <p:spPr>
          <a:xfrm>
            <a:off x="5756786" y="6125564"/>
            <a:ext cx="1431618" cy="434825"/>
          </a:xfrm>
          <a:prstGeom prst="rect"/>
        </p:spPr>
      </p:pic>
      <p:sp>
        <p:nvSpPr>
          <p:cNvPr id="17" name="Rectangle 16">
            <a:extLst>
              <a:ext uri="{FF2B5EF4-FFF2-40B4-BE49-F238E27FC236}">
                <a16:creationId xmlns:a16="http://schemas.microsoft.com/office/drawing/2014/main" id="{CE97094C-8247-B74A-880A-300A70646275}"/>
              </a:ext>
            </a:extLst>
          </p:cNvPr>
          <p:cNvSpPr/>
          <p:nvPr userDrawn="1"/>
        </p:nvSpPr>
        <p:spPr>
          <a:xfrm rot="10800000">
            <a:off x="0" y="5151786"/>
            <a:ext cx="1752782" cy="1706214"/>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039F927-BC35-3A41-9F7B-7400628C992F}"/>
              </a:ext>
            </a:extLst>
          </p:cNvPr>
          <p:cNvPicPr>
            <a:picLocks noChangeAspect="1"/>
          </p:cNvPicPr>
          <p:nvPr userDrawn="1"/>
        </p:nvPicPr>
        <p:blipFill>
          <a:blip r:embed="rId4"/>
          <a:srcRect/>
          <a:stretch>
            <a:fillRect/>
          </a:stretch>
        </p:blipFill>
        <p:spPr>
          <a:xfrm>
            <a:off x="0" y="5284265"/>
            <a:ext cx="1536025" cy="1391827"/>
          </a:xfrm>
          <a:prstGeom prst="rect"/>
        </p:spPr>
      </p:pic>
      <p:sp>
        <p:nvSpPr>
          <p:cNvPr id="29" name="Rectangle 28">
            <a:extLst>
              <a:ext uri="{FF2B5EF4-FFF2-40B4-BE49-F238E27FC236}">
                <a16:creationId xmlns:a16="http://schemas.microsoft.com/office/drawing/2014/main" id="{7050A405-6340-7946-B2C4-97F25CD4F9E1}"/>
              </a:ext>
            </a:extLst>
          </p:cNvPr>
          <p:cNvSpPr/>
          <p:nvPr userDrawn="1"/>
        </p:nvSpPr>
        <p:spPr>
          <a:xfrm rot="10800000">
            <a:off x="-596" y="0"/>
            <a:ext cx="3506161" cy="3431990"/>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3B9593E-2916-B942-AF22-D9DE803A150C}"/>
              </a:ext>
            </a:extLst>
          </p:cNvPr>
          <p:cNvPicPr>
            <a:picLocks noChangeAspect="1"/>
          </p:cNvPicPr>
          <p:nvPr userDrawn="1"/>
        </p:nvPicPr>
        <p:blipFill>
          <a:blip r:embed="rId5"/>
          <a:srcRect/>
          <a:stretch>
            <a:fillRect/>
          </a:stretch>
        </p:blipFill>
        <p:spPr>
          <a:xfrm>
            <a:off x="681185" y="256843"/>
            <a:ext cx="2118963" cy="2938296"/>
          </a:xfrm>
          <a:prstGeom prst="rect"/>
        </p:spPr>
      </p:pic>
      <p:pic>
        <p:nvPicPr>
          <p:cNvPr id="23" name="Picture 22">
            <a:extLst>
              <a:ext uri="{FF2B5EF4-FFF2-40B4-BE49-F238E27FC236}">
                <a16:creationId xmlns:a16="http://schemas.microsoft.com/office/drawing/2014/main" id="{C828788C-6D74-6B47-A18A-4181CFBB4E34}"/>
              </a:ext>
            </a:extLst>
          </p:cNvPr>
          <p:cNvPicPr>
            <a:picLocks noChangeAspect="1"/>
          </p:cNvPicPr>
          <p:nvPr userDrawn="1"/>
        </p:nvPicPr>
        <p:blipFill>
          <a:blip r:embed="rId6"/>
          <a:srcRect/>
          <a:stretch>
            <a:fillRect/>
          </a:stretch>
        </p:blipFill>
        <p:spPr>
          <a:xfrm>
            <a:off x="1752782" y="3431991"/>
            <a:ext cx="3505564" cy="3426009"/>
          </a:xfrm>
          <a:prstGeom prst="rect"/>
        </p:spPr>
      </p:pic>
    </p:spTree>
    <p:extLst>
      <p:ext uri="{BB962C8B-B14F-4D97-AF65-F5344CB8AC3E}">
        <p14:creationId xmlns:p14="http://schemas.microsoft.com/office/powerpoint/2010/main" val="4256296028"/>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6">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8E55D5-9F4E-D04C-BCDD-580D89FA775B}"/>
              </a:ext>
            </a:extLst>
          </p:cNvPr>
          <p:cNvPicPr>
            <a:picLocks noChangeAspect="1"/>
          </p:cNvPicPr>
          <p:nvPr userDrawn="1"/>
        </p:nvPicPr>
        <p:blipFill>
          <a:blip r:embed="rId2"/>
          <a:srcRect/>
          <a:stretch>
            <a:fillRect/>
          </a:stretch>
        </p:blipFill>
        <p:spPr>
          <a:xfrm>
            <a:off x="1749980" y="3431523"/>
            <a:ext cx="3515348" cy="3450141"/>
          </a:xfrm>
          <a:prstGeom prst="rect"/>
        </p:spPr>
      </p:pic>
      <p:sp>
        <p:nvSpPr>
          <p:cNvPr id="34" name="Rectangle 33">
            <a:extLst>
              <a:ext uri="{FF2B5EF4-FFF2-40B4-BE49-F238E27FC236}">
                <a16:creationId xmlns:a16="http://schemas.microsoft.com/office/drawing/2014/main" id="{D995F8FF-799E-FC4B-84DB-FA3F5D0BD391}"/>
              </a:ext>
            </a:extLst>
          </p:cNvPr>
          <p:cNvSpPr/>
          <p:nvPr userDrawn="1"/>
        </p:nvSpPr>
        <p:spPr>
          <a:xfrm rot="10800000">
            <a:off x="-598" y="3432330"/>
            <a:ext cx="1753381" cy="1723586"/>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5914B46-9CF9-7C4C-9495-23D16E901394}"/>
              </a:ext>
            </a:extLst>
          </p:cNvPr>
          <p:cNvSpPr/>
          <p:nvPr userDrawn="1"/>
        </p:nvSpPr>
        <p:spPr>
          <a:xfrm rot="10800000">
            <a:off x="3512395" y="1736552"/>
            <a:ext cx="1745952" cy="1695778"/>
          </a:xfrm>
          <a:prstGeom prst="rect"/>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3">
            <a:extLst>
              <a:ext uri="{FF2B5EF4-FFF2-40B4-BE49-F238E27FC236}">
                <a16:creationId xmlns:a16="http://schemas.microsoft.com/office/drawing/2014/main" id="{23C88826-E312-6345-B719-E916511DFFCF}"/>
              </a:ext>
            </a:extLst>
          </p:cNvPr>
          <p:cNvSpPr>
            <a:spLocks noGrp="1"/>
          </p:cNvSpPr>
          <p:nvPr>
            <p:ph sz="quarter" idx="10" hasCustomPrompt="1"/>
          </p:nvPr>
        </p:nvSpPr>
        <p:spPr>
          <a:xfrm>
            <a:off x="5633763" y="182483"/>
            <a:ext cx="6285808" cy="3240269"/>
          </a:xfrm>
          <a:prstGeom prst="rect"/>
        </p:spPr>
        <p:txBody>
          <a:bodyPr anchor="b">
            <a:normAutofit/>
          </a:bodyPr>
          <a:lstStyle>
            <a:lvl1pPr marL="0" indent="0" algn="l">
              <a:buNone/>
              <a:defRPr sz="4000" b="1">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1"/>
              <a:t>Presentation Title</a:t>
            </a:r>
          </a:p>
        </p:txBody>
      </p:sp>
      <p:sp>
        <p:nvSpPr>
          <p:cNvPr id="16" name="Content Placeholder 3">
            <a:extLst>
              <a:ext uri="{FF2B5EF4-FFF2-40B4-BE49-F238E27FC236}">
                <a16:creationId xmlns:a16="http://schemas.microsoft.com/office/drawing/2014/main" id="{D5870085-CDB9-2649-BE9B-3A7AEE111175}"/>
              </a:ext>
            </a:extLst>
          </p:cNvPr>
          <p:cNvSpPr>
            <a:spLocks noGrp="1"/>
          </p:cNvSpPr>
          <p:nvPr>
            <p:ph sz="quarter" idx="11" hasCustomPrompt="1"/>
          </p:nvPr>
        </p:nvSpPr>
        <p:spPr>
          <a:xfrm>
            <a:off x="5626792" y="3440832"/>
            <a:ext cx="6285808" cy="1538065"/>
          </a:xfrm>
          <a:prstGeom prst="rect"/>
        </p:spPr>
        <p:txBody>
          <a:bodyPr anchor="t">
            <a:normAutofit/>
          </a:bodyPr>
          <a:lstStyle>
            <a:lvl1pPr marL="0" indent="0" algn="l">
              <a:buNone/>
              <a:defRPr sz="2800">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1"/>
              <a:t>Presentation Subtitle</a:t>
            </a:r>
          </a:p>
        </p:txBody>
      </p:sp>
      <p:sp>
        <p:nvSpPr>
          <p:cNvPr id="18" name="Rectangle 17"/>
          <p:cNvSpPr/>
          <p:nvPr userDrawn="1"/>
        </p:nvSpPr>
        <p:spPr>
          <a:xfrm>
            <a:off x="0" y="11831"/>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5700B217-69EF-E24B-9949-A52C5D935E8C}"/>
              </a:ext>
            </a:extLst>
          </p:cNvPr>
          <p:cNvPicPr>
            <a:picLocks noChangeAspect="1"/>
          </p:cNvPicPr>
          <p:nvPr userDrawn="1"/>
        </p:nvPicPr>
        <p:blipFill>
          <a:blip r:embed="rId3"/>
          <a:srcRect/>
          <a:stretch>
            <a:fillRect/>
          </a:stretch>
        </p:blipFill>
        <p:spPr>
          <a:xfrm>
            <a:off x="5756786" y="6125564"/>
            <a:ext cx="1431618" cy="434825"/>
          </a:xfrm>
          <a:prstGeom prst="rect"/>
        </p:spPr>
      </p:pic>
      <p:sp>
        <p:nvSpPr>
          <p:cNvPr id="17" name="Rectangle 16">
            <a:extLst>
              <a:ext uri="{FF2B5EF4-FFF2-40B4-BE49-F238E27FC236}">
                <a16:creationId xmlns:a16="http://schemas.microsoft.com/office/drawing/2014/main" id="{CE97094C-8247-B74A-880A-300A70646275}"/>
              </a:ext>
            </a:extLst>
          </p:cNvPr>
          <p:cNvSpPr/>
          <p:nvPr userDrawn="1"/>
        </p:nvSpPr>
        <p:spPr>
          <a:xfrm rot="10800000">
            <a:off x="0" y="5151786"/>
            <a:ext cx="1752782" cy="1729878"/>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039F927-BC35-3A41-9F7B-7400628C992F}"/>
              </a:ext>
            </a:extLst>
          </p:cNvPr>
          <p:cNvPicPr>
            <a:picLocks noChangeAspect="1"/>
          </p:cNvPicPr>
          <p:nvPr userDrawn="1"/>
        </p:nvPicPr>
        <p:blipFill>
          <a:blip r:embed="rId4"/>
          <a:srcRect/>
          <a:stretch>
            <a:fillRect/>
          </a:stretch>
        </p:blipFill>
        <p:spPr>
          <a:xfrm>
            <a:off x="0" y="5284265"/>
            <a:ext cx="1536025" cy="1391827"/>
          </a:xfrm>
          <a:prstGeom prst="rect"/>
        </p:spPr>
      </p:pic>
      <p:sp>
        <p:nvSpPr>
          <p:cNvPr id="29" name="Rectangle 28">
            <a:extLst>
              <a:ext uri="{FF2B5EF4-FFF2-40B4-BE49-F238E27FC236}">
                <a16:creationId xmlns:a16="http://schemas.microsoft.com/office/drawing/2014/main" id="{7050A405-6340-7946-B2C4-97F25CD4F9E1}"/>
              </a:ext>
            </a:extLst>
          </p:cNvPr>
          <p:cNvSpPr/>
          <p:nvPr userDrawn="1"/>
        </p:nvSpPr>
        <p:spPr>
          <a:xfrm rot="10800000">
            <a:off x="0" y="-12304"/>
            <a:ext cx="3512396" cy="3453136"/>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3B9593E-2916-B942-AF22-D9DE803A150C}"/>
              </a:ext>
            </a:extLst>
          </p:cNvPr>
          <p:cNvPicPr>
            <a:picLocks noChangeAspect="1"/>
          </p:cNvPicPr>
          <p:nvPr userDrawn="1"/>
        </p:nvPicPr>
        <p:blipFill>
          <a:blip r:embed="rId5"/>
          <a:srcRect/>
          <a:stretch>
            <a:fillRect/>
          </a:stretch>
        </p:blipFill>
        <p:spPr>
          <a:xfrm>
            <a:off x="730907" y="291771"/>
            <a:ext cx="2056815" cy="2852117"/>
          </a:xfrm>
          <a:prstGeom prst="rect"/>
        </p:spPr>
      </p:pic>
      <p:sp>
        <p:nvSpPr>
          <p:cNvPr id="21" name="Rectangle 20">
            <a:extLst>
              <a:ext uri="{FF2B5EF4-FFF2-40B4-BE49-F238E27FC236}">
                <a16:creationId xmlns:a16="http://schemas.microsoft.com/office/drawing/2014/main" id="{AEB85129-F2F8-3043-84AD-68686B3FD116}"/>
              </a:ext>
            </a:extLst>
          </p:cNvPr>
          <p:cNvSpPr/>
          <p:nvPr userDrawn="1"/>
        </p:nvSpPr>
        <p:spPr>
          <a:xfrm rot="10800000">
            <a:off x="3512395" y="-12306"/>
            <a:ext cx="1745952" cy="1748856"/>
          </a:xfrm>
          <a:prstGeom prst="rect"/>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C71796B-7020-1242-8695-9A768796C589}"/>
              </a:ext>
            </a:extLst>
          </p:cNvPr>
          <p:cNvPicPr>
            <a:picLocks noChangeAspect="1"/>
          </p:cNvPicPr>
          <p:nvPr userDrawn="1"/>
        </p:nvPicPr>
        <p:blipFill>
          <a:blip r:embed="rId6"/>
          <a:srcRect/>
          <a:stretch>
            <a:fillRect/>
          </a:stretch>
        </p:blipFill>
        <p:spPr>
          <a:xfrm>
            <a:off x="3748527" y="133958"/>
            <a:ext cx="1232463" cy="1444584"/>
          </a:xfrm>
          <a:prstGeom prst="rect"/>
        </p:spPr>
      </p:pic>
    </p:spTree>
    <p:extLst>
      <p:ext uri="{BB962C8B-B14F-4D97-AF65-F5344CB8AC3E}">
        <p14:creationId xmlns:p14="http://schemas.microsoft.com/office/powerpoint/2010/main" val="3729766400"/>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62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Presenter - Teal">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15DD345-3DA1-A547-AA56-65713CFA566E}"/>
              </a:ext>
            </a:extLst>
          </p:cNvPr>
          <p:cNvSpPr/>
          <p:nvPr userDrawn="1"/>
        </p:nvSpPr>
        <p:spPr>
          <a:xfrm rot="16200000">
            <a:off x="5407597" y="-5414537"/>
            <a:ext cx="1371600" cy="12192001"/>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14" name="Picture Placeholder 11">
            <a:extLst>
              <a:ext uri="{FF2B5EF4-FFF2-40B4-BE49-F238E27FC236}">
                <a16:creationId xmlns:a16="http://schemas.microsoft.com/office/drawing/2014/main" id="{DD123DEE-23CE-7041-9FE5-C470E85B6DB3}"/>
              </a:ext>
            </a:extLst>
          </p:cNvPr>
          <p:cNvSpPr>
            <a:spLocks noGrp="1"/>
          </p:cNvSpPr>
          <p:nvPr>
            <p:ph type="pic" sz="quarter" idx="16"/>
          </p:nvPr>
        </p:nvSpPr>
        <p:spPr>
          <a:xfrm>
            <a:off x="4994148" y="1600200"/>
            <a:ext cx="2203704" cy="2203704"/>
          </a:xfrm>
          <a:prstGeom prst="rect"/>
        </p:spPr>
        <p:txBody>
          <a:bodyPr/>
          <a:lstStyle>
            <a:lvl1pPr marL="0" indent="0">
              <a:buNone/>
              <a:defRPr sz="1600"/>
            </a:lvl1pPr>
          </a:lstStyle>
          <a:p>
            <a:endParaRPr lang="en-US"/>
          </a:p>
        </p:txBody>
      </p:sp>
      <p:sp>
        <p:nvSpPr>
          <p:cNvPr id="15" name="Text Placeholder 16">
            <a:extLst>
              <a:ext uri="{FF2B5EF4-FFF2-40B4-BE49-F238E27FC236}">
                <a16:creationId xmlns:a16="http://schemas.microsoft.com/office/drawing/2014/main" id="{53236F1E-6AE0-E848-9173-D127911B1DAB}"/>
              </a:ext>
            </a:extLst>
          </p:cNvPr>
          <p:cNvSpPr>
            <a:spLocks noGrp="1"/>
          </p:cNvSpPr>
          <p:nvPr>
            <p:ph type="body" sz="quarter" idx="17" hasCustomPrompt="1"/>
          </p:nvPr>
        </p:nvSpPr>
        <p:spPr>
          <a:xfrm>
            <a:off x="4843220"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16" name="Text Placeholder 8">
            <a:extLst>
              <a:ext uri="{FF2B5EF4-FFF2-40B4-BE49-F238E27FC236}">
                <a16:creationId xmlns:a16="http://schemas.microsoft.com/office/drawing/2014/main" id="{2A99C8AA-13C1-5D42-9E04-3789449FEA6C}"/>
              </a:ext>
            </a:extLst>
          </p:cNvPr>
          <p:cNvSpPr>
            <a:spLocks noGrp="1"/>
          </p:cNvSpPr>
          <p:nvPr>
            <p:ph type="body" sz="quarter" idx="21" hasCustomPrompt="1"/>
          </p:nvPr>
        </p:nvSpPr>
        <p:spPr>
          <a:xfrm>
            <a:off x="4842117" y="4556023"/>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19" name="Rectangle 18">
            <a:extLst>
              <a:ext uri="{FF2B5EF4-FFF2-40B4-BE49-F238E27FC236}">
                <a16:creationId xmlns:a16="http://schemas.microsoft.com/office/drawing/2014/main" id="{54F8A994-7657-4140-9A41-98C9059E2243}"/>
              </a:ext>
            </a:extLst>
          </p:cNvPr>
          <p:cNvSpPr/>
          <p:nvPr userDrawn="1"/>
        </p:nvSpPr>
        <p:spPr>
          <a:xfrm>
            <a:off x="3048" y="3803904"/>
            <a:ext cx="12188952" cy="95537"/>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0" name="Rectangle 9"/>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27BE004-1A4B-0C4A-A19A-F64B707C2B50}"/>
              </a:ext>
            </a:extLst>
          </p:cNvPr>
          <p:cNvSpPr>
            <a:spLocks noGrp="1"/>
          </p:cNvSpPr>
          <p:nvPr>
            <p:ph type="title" hasCustomPrompt="1"/>
          </p:nvPr>
        </p:nvSpPr>
        <p:spPr>
          <a:xfrm>
            <a:off x="277810" y="127322"/>
            <a:ext cx="11631171" cy="1161211"/>
          </a:xfrm>
          <a:prstGeom prst="rect"/>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1"/>
              <a:t>Click to Edit Title</a:t>
            </a:r>
          </a:p>
        </p:txBody>
      </p:sp>
    </p:spTree>
    <p:extLst>
      <p:ext uri="{BB962C8B-B14F-4D97-AF65-F5344CB8AC3E}">
        <p14:creationId xmlns:p14="http://schemas.microsoft.com/office/powerpoint/2010/main" val="120822872"/>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Presenter - Gree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76F0E4C-FF2A-2245-AE63-8586AD1368A8}"/>
              </a:ext>
            </a:extLst>
          </p:cNvPr>
          <p:cNvSpPr/>
          <p:nvPr userDrawn="1"/>
        </p:nvSpPr>
        <p:spPr>
          <a:xfrm rot="16200000">
            <a:off x="5407597" y="-5414537"/>
            <a:ext cx="1371600" cy="12192001"/>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14" name="Picture Placeholder 11">
            <a:extLst>
              <a:ext uri="{FF2B5EF4-FFF2-40B4-BE49-F238E27FC236}">
                <a16:creationId xmlns:a16="http://schemas.microsoft.com/office/drawing/2014/main" id="{DD123DEE-23CE-7041-9FE5-C470E85B6DB3}"/>
              </a:ext>
            </a:extLst>
          </p:cNvPr>
          <p:cNvSpPr>
            <a:spLocks noGrp="1"/>
          </p:cNvSpPr>
          <p:nvPr>
            <p:ph type="pic" sz="quarter" idx="16"/>
          </p:nvPr>
        </p:nvSpPr>
        <p:spPr>
          <a:xfrm>
            <a:off x="4994148" y="1600200"/>
            <a:ext cx="2203704" cy="2203704"/>
          </a:xfrm>
          <a:prstGeom prst="rect"/>
        </p:spPr>
        <p:txBody>
          <a:bodyPr/>
          <a:lstStyle>
            <a:lvl1pPr marL="0" indent="0">
              <a:buNone/>
              <a:defRPr sz="1600"/>
            </a:lvl1pPr>
          </a:lstStyle>
          <a:p>
            <a:endParaRPr lang="en-US"/>
          </a:p>
        </p:txBody>
      </p:sp>
      <p:sp>
        <p:nvSpPr>
          <p:cNvPr id="15" name="Text Placeholder 16">
            <a:extLst>
              <a:ext uri="{FF2B5EF4-FFF2-40B4-BE49-F238E27FC236}">
                <a16:creationId xmlns:a16="http://schemas.microsoft.com/office/drawing/2014/main" id="{53236F1E-6AE0-E848-9173-D127911B1DAB}"/>
              </a:ext>
            </a:extLst>
          </p:cNvPr>
          <p:cNvSpPr>
            <a:spLocks noGrp="1"/>
          </p:cNvSpPr>
          <p:nvPr>
            <p:ph type="body" sz="quarter" idx="17" hasCustomPrompt="1"/>
          </p:nvPr>
        </p:nvSpPr>
        <p:spPr>
          <a:xfrm>
            <a:off x="4843220"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16" name="Text Placeholder 8">
            <a:extLst>
              <a:ext uri="{FF2B5EF4-FFF2-40B4-BE49-F238E27FC236}">
                <a16:creationId xmlns:a16="http://schemas.microsoft.com/office/drawing/2014/main" id="{2A99C8AA-13C1-5D42-9E04-3789449FEA6C}"/>
              </a:ext>
            </a:extLst>
          </p:cNvPr>
          <p:cNvSpPr>
            <a:spLocks noGrp="1"/>
          </p:cNvSpPr>
          <p:nvPr>
            <p:ph type="body" sz="quarter" idx="21" hasCustomPrompt="1"/>
          </p:nvPr>
        </p:nvSpPr>
        <p:spPr>
          <a:xfrm>
            <a:off x="4842117" y="4556023"/>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19" name="Rectangle 18">
            <a:extLst>
              <a:ext uri="{FF2B5EF4-FFF2-40B4-BE49-F238E27FC236}">
                <a16:creationId xmlns:a16="http://schemas.microsoft.com/office/drawing/2014/main" id="{54F8A994-7657-4140-9A41-98C9059E2243}"/>
              </a:ext>
            </a:extLst>
          </p:cNvPr>
          <p:cNvSpPr/>
          <p:nvPr userDrawn="1"/>
        </p:nvSpPr>
        <p:spPr>
          <a:xfrm>
            <a:off x="3048" y="3803904"/>
            <a:ext cx="12188952" cy="95537"/>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1" name="Rectangle 10"/>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4625501F-39A3-404E-82CF-859D082DDF54}"/>
              </a:ext>
            </a:extLst>
          </p:cNvPr>
          <p:cNvSpPr>
            <a:spLocks noGrp="1"/>
          </p:cNvSpPr>
          <p:nvPr>
            <p:ph type="title" hasCustomPrompt="1"/>
          </p:nvPr>
        </p:nvSpPr>
        <p:spPr>
          <a:xfrm>
            <a:off x="277810" y="127322"/>
            <a:ext cx="11631171" cy="1161211"/>
          </a:xfrm>
          <a:prstGeom prst="rect"/>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1"/>
              <a:t>Click to Edit Title</a:t>
            </a:r>
          </a:p>
        </p:txBody>
      </p:sp>
    </p:spTree>
    <p:extLst>
      <p:ext uri="{BB962C8B-B14F-4D97-AF65-F5344CB8AC3E}">
        <p14:creationId xmlns:p14="http://schemas.microsoft.com/office/powerpoint/2010/main" val="3473112704"/>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1008" userDrawn="1">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Presenters - Teal">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62A9A40-BEB4-7B40-997E-DC182EE3879D}"/>
              </a:ext>
            </a:extLst>
          </p:cNvPr>
          <p:cNvSpPr/>
          <p:nvPr userDrawn="1"/>
        </p:nvSpPr>
        <p:spPr>
          <a:xfrm>
            <a:off x="3048" y="3803904"/>
            <a:ext cx="12188952" cy="95537"/>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15" name="Rectangle 14">
            <a:extLst>
              <a:ext uri="{FF2B5EF4-FFF2-40B4-BE49-F238E27FC236}">
                <a16:creationId xmlns:a16="http://schemas.microsoft.com/office/drawing/2014/main" id="{F5E9076C-7DD8-C840-AC09-EC378D1D03ED}"/>
              </a:ext>
            </a:extLst>
          </p:cNvPr>
          <p:cNvSpPr/>
          <p:nvPr userDrawn="1"/>
        </p:nvSpPr>
        <p:spPr>
          <a:xfrm>
            <a:off x="-5206" y="0"/>
            <a:ext cx="12192000" cy="6858000"/>
          </a:xfrm>
          <a:prstGeom prst="rect"/>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178CFC6-FF44-5244-AD46-0373C7D441F5}"/>
              </a:ext>
            </a:extLst>
          </p:cNvPr>
          <p:cNvSpPr/>
          <p:nvPr userDrawn="1"/>
        </p:nvSpPr>
        <p:spPr>
          <a:xfrm rot="16200000">
            <a:off x="5407597" y="-5414537"/>
            <a:ext cx="1371600" cy="12192001"/>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11">
            <a:extLst>
              <a:ext uri="{FF2B5EF4-FFF2-40B4-BE49-F238E27FC236}">
                <a16:creationId xmlns:a16="http://schemas.microsoft.com/office/drawing/2014/main" id="{A69939F8-CCC6-DB4C-844C-FD63FBB4553B}"/>
              </a:ext>
            </a:extLst>
          </p:cNvPr>
          <p:cNvSpPr>
            <a:spLocks noGrp="1"/>
          </p:cNvSpPr>
          <p:nvPr>
            <p:ph type="pic" sz="quarter" idx="11"/>
          </p:nvPr>
        </p:nvSpPr>
        <p:spPr>
          <a:xfrm>
            <a:off x="3503738" y="1600200"/>
            <a:ext cx="2203704" cy="2203704"/>
          </a:xfrm>
          <a:prstGeom prst="rect"/>
        </p:spPr>
        <p:txBody>
          <a:bodyPr/>
          <a:lstStyle>
            <a:lvl1pPr marL="0" indent="0">
              <a:buNone/>
              <a:defRPr sz="1600"/>
            </a:lvl1pPr>
          </a:lstStyle>
          <a:p>
            <a:endParaRPr lang="en-US"/>
          </a:p>
        </p:txBody>
      </p:sp>
      <p:sp>
        <p:nvSpPr>
          <p:cNvPr id="23" name="Text Placeholder 16">
            <a:extLst>
              <a:ext uri="{FF2B5EF4-FFF2-40B4-BE49-F238E27FC236}">
                <a16:creationId xmlns:a16="http://schemas.microsoft.com/office/drawing/2014/main" id="{9EB28934-ECF8-7043-A57B-60F001EE8CB9}"/>
              </a:ext>
            </a:extLst>
          </p:cNvPr>
          <p:cNvSpPr>
            <a:spLocks noGrp="1"/>
          </p:cNvSpPr>
          <p:nvPr>
            <p:ph type="body" sz="quarter" idx="14" hasCustomPrompt="1"/>
          </p:nvPr>
        </p:nvSpPr>
        <p:spPr>
          <a:xfrm>
            <a:off x="3352810"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24" name="Picture Placeholder 11">
            <a:extLst>
              <a:ext uri="{FF2B5EF4-FFF2-40B4-BE49-F238E27FC236}">
                <a16:creationId xmlns:a16="http://schemas.microsoft.com/office/drawing/2014/main" id="{932CC227-960B-0C45-A313-136FF625ABD4}"/>
              </a:ext>
            </a:extLst>
          </p:cNvPr>
          <p:cNvSpPr>
            <a:spLocks noGrp="1"/>
          </p:cNvSpPr>
          <p:nvPr>
            <p:ph type="pic" sz="quarter" idx="16"/>
          </p:nvPr>
        </p:nvSpPr>
        <p:spPr>
          <a:xfrm>
            <a:off x="6475922" y="1600200"/>
            <a:ext cx="2203704" cy="2203704"/>
          </a:xfrm>
          <a:prstGeom prst="rect"/>
        </p:spPr>
        <p:txBody>
          <a:bodyPr/>
          <a:lstStyle>
            <a:lvl1pPr marL="0" indent="0">
              <a:buNone/>
              <a:defRPr sz="1600"/>
            </a:lvl1pPr>
          </a:lstStyle>
          <a:p>
            <a:endParaRPr lang="en-US"/>
          </a:p>
        </p:txBody>
      </p:sp>
      <p:sp>
        <p:nvSpPr>
          <p:cNvPr id="25" name="Text Placeholder 16">
            <a:extLst>
              <a:ext uri="{FF2B5EF4-FFF2-40B4-BE49-F238E27FC236}">
                <a16:creationId xmlns:a16="http://schemas.microsoft.com/office/drawing/2014/main" id="{2E0806FA-0E68-5443-951C-367B7100BD26}"/>
              </a:ext>
            </a:extLst>
          </p:cNvPr>
          <p:cNvSpPr>
            <a:spLocks noGrp="1"/>
          </p:cNvSpPr>
          <p:nvPr>
            <p:ph type="body" sz="quarter" idx="17" hasCustomPrompt="1"/>
          </p:nvPr>
        </p:nvSpPr>
        <p:spPr>
          <a:xfrm>
            <a:off x="6324994"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26" name="Text Placeholder 8">
            <a:extLst>
              <a:ext uri="{FF2B5EF4-FFF2-40B4-BE49-F238E27FC236}">
                <a16:creationId xmlns:a16="http://schemas.microsoft.com/office/drawing/2014/main" id="{DAB048D1-B385-1B46-BC8C-9A2792B89F9B}"/>
              </a:ext>
            </a:extLst>
          </p:cNvPr>
          <p:cNvSpPr>
            <a:spLocks noGrp="1"/>
          </p:cNvSpPr>
          <p:nvPr>
            <p:ph type="body" sz="quarter" idx="18" hasCustomPrompt="1"/>
          </p:nvPr>
        </p:nvSpPr>
        <p:spPr>
          <a:xfrm>
            <a:off x="3352398" y="4549348"/>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b="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27" name="Text Placeholder 8">
            <a:extLst>
              <a:ext uri="{FF2B5EF4-FFF2-40B4-BE49-F238E27FC236}">
                <a16:creationId xmlns:a16="http://schemas.microsoft.com/office/drawing/2014/main" id="{F16A1384-5B99-1A4C-8F0C-25153124CE21}"/>
              </a:ext>
            </a:extLst>
          </p:cNvPr>
          <p:cNvSpPr>
            <a:spLocks noGrp="1"/>
          </p:cNvSpPr>
          <p:nvPr>
            <p:ph type="body" sz="quarter" idx="19" hasCustomPrompt="1"/>
          </p:nvPr>
        </p:nvSpPr>
        <p:spPr>
          <a:xfrm>
            <a:off x="6323891" y="4549347"/>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14" name="Rectangle 13"/>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BE9EBA5D-63EE-EF45-A8C6-55846CA6FE73}"/>
              </a:ext>
            </a:extLst>
          </p:cNvPr>
          <p:cNvSpPr>
            <a:spLocks noGrp="1"/>
          </p:cNvSpPr>
          <p:nvPr>
            <p:ph type="title" hasCustomPrompt="1"/>
          </p:nvPr>
        </p:nvSpPr>
        <p:spPr>
          <a:xfrm>
            <a:off x="277810" y="127322"/>
            <a:ext cx="11631171" cy="1161211"/>
          </a:xfrm>
          <a:prstGeom prst="rect"/>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1"/>
              <a:t>Click to Edit Title</a:t>
            </a:r>
          </a:p>
        </p:txBody>
      </p:sp>
    </p:spTree>
    <p:extLst>
      <p:ext uri="{BB962C8B-B14F-4D97-AF65-F5344CB8AC3E}">
        <p14:creationId xmlns:p14="http://schemas.microsoft.com/office/powerpoint/2010/main" val="715852776"/>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theme" Target="../theme/theme3.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slideLayout" Target="../slideLayouts/slideLayout16.xml" /><Relationship Id="rId11" Type="http://schemas.openxmlformats.org/officeDocument/2006/relationships/theme" Target="../theme/theme9.xml" /><Relationship Id="rId2" Type="http://schemas.openxmlformats.org/officeDocument/2006/relationships/slideLayout" Target="../slideLayouts/slideLayout8.xml" /><Relationship Id="rId3" Type="http://schemas.openxmlformats.org/officeDocument/2006/relationships/slideLayout" Target="../slideLayouts/slideLayout9.xml" /><Relationship Id="rId4" Type="http://schemas.openxmlformats.org/officeDocument/2006/relationships/slideLayout" Target="../slideLayouts/slideLayout10.xml" /><Relationship Id="rId5" Type="http://schemas.openxmlformats.org/officeDocument/2006/relationships/slideLayout" Target="../slideLayouts/slideLayout11.xml" /><Relationship Id="rId6" Type="http://schemas.openxmlformats.org/officeDocument/2006/relationships/slideLayout" Target="../slideLayouts/slideLayout12.xml" /><Relationship Id="rId7" Type="http://schemas.openxmlformats.org/officeDocument/2006/relationships/slideLayout" Target="../slideLayouts/slideLayout13.xml" /><Relationship Id="rId8" Type="http://schemas.openxmlformats.org/officeDocument/2006/relationships/slideLayout" Target="../slideLayouts/slideLayout14.xml" /><Relationship Id="rId9" Type="http://schemas.openxmlformats.org/officeDocument/2006/relationships/slideLayout" Target="../slideLayouts/slideLayout15.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slideLayout" Target="../slideLayouts/slideLayout18.xml" /><Relationship Id="rId3" Type="http://schemas.openxmlformats.org/officeDocument/2006/relationships/theme" Target="../theme/theme1.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slideLayout" Target="../slideLayouts/slideLayout20.xml" /><Relationship Id="rId3" Type="http://schemas.openxmlformats.org/officeDocument/2006/relationships/slideLayout" Target="../slideLayouts/slideLayout21.xml" /><Relationship Id="rId4" Type="http://schemas.openxmlformats.org/officeDocument/2006/relationships/slideLayout" Target="../slideLayouts/slideLayout22.xml" /><Relationship Id="rId5" Type="http://schemas.openxmlformats.org/officeDocument/2006/relationships/theme" Target="../theme/theme6.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theme" Target="../theme/theme2.xml" /><Relationship Id="rId2" Type="http://schemas.openxmlformats.org/officeDocument/2006/relationships/slideLayout" Target="../slideLayouts/slideLayout24.xml" /><Relationship Id="rId3" Type="http://schemas.openxmlformats.org/officeDocument/2006/relationships/slideLayout" Target="../slideLayouts/slideLayout25.xml" /><Relationship Id="rId4" Type="http://schemas.openxmlformats.org/officeDocument/2006/relationships/slideLayout" Target="../slideLayouts/slideLayout26.xml" /><Relationship Id="rId5" Type="http://schemas.openxmlformats.org/officeDocument/2006/relationships/slideLayout" Target="../slideLayouts/slideLayout27.xml" /><Relationship Id="rId6" Type="http://schemas.openxmlformats.org/officeDocument/2006/relationships/slideLayout" Target="../slideLayouts/slideLayout28.xml" /><Relationship Id="rId7" Type="http://schemas.openxmlformats.org/officeDocument/2006/relationships/slideLayout" Target="../slideLayouts/slideLayout29.xml" /><Relationship Id="rId8" Type="http://schemas.openxmlformats.org/officeDocument/2006/relationships/slideLayout" Target="../slideLayouts/slideLayout30.xml" /><Relationship Id="rId9" Type="http://schemas.openxmlformats.org/officeDocument/2006/relationships/slideLayout" Target="../slideLayouts/slideLayout31.xml" /></Relationships>
</file>

<file path=ppt/slideMasters/_rels/slideMaster6.xml.rels>&#65279;<?xml version="1.0" encoding="utf-8" standalone="yes"?><Relationships xmlns="http://schemas.openxmlformats.org/package/2006/relationships"><Relationship Id="rId1" Type="http://schemas.openxmlformats.org/officeDocument/2006/relationships/slideLayout" Target="../slideLayouts/slideLayout32.xml" /><Relationship Id="rId2" Type="http://schemas.openxmlformats.org/officeDocument/2006/relationships/slideLayout" Target="../slideLayouts/slideLayout33.xml" /><Relationship Id="rId3" Type="http://schemas.openxmlformats.org/officeDocument/2006/relationships/theme" Target="../theme/theme4.xml" /></Relationships>
</file>

<file path=ppt/slideMasters/_rels/slideMaster7.xml.rels>&#65279;<?xml version="1.0" encoding="utf-8" standalone="yes"?><Relationships xmlns="http://schemas.openxmlformats.org/package/2006/relationships"><Relationship Id="rId1" Type="http://schemas.openxmlformats.org/officeDocument/2006/relationships/slideLayout" Target="../slideLayouts/slideLayout34.xml" /><Relationship Id="rId2" Type="http://schemas.openxmlformats.org/officeDocument/2006/relationships/slideLayout" Target="../slideLayouts/slideLayout35.xml" /><Relationship Id="rId3" Type="http://schemas.openxmlformats.org/officeDocument/2006/relationships/slideLayout" Target="../slideLayouts/slideLayout36.xml" /><Relationship Id="rId4" Type="http://schemas.openxmlformats.org/officeDocument/2006/relationships/slideLayout" Target="../slideLayouts/slideLayout37.xml" /><Relationship Id="rId5" Type="http://schemas.openxmlformats.org/officeDocument/2006/relationships/slideLayout" Target="../slideLayouts/slideLayout38.xml" /><Relationship Id="rId6" Type="http://schemas.openxmlformats.org/officeDocument/2006/relationships/slideLayout" Target="../slideLayouts/slideLayout39.xml" /><Relationship Id="rId7" Type="http://schemas.openxmlformats.org/officeDocument/2006/relationships/theme" Target="../theme/theme10.xml" /></Relationships>
</file>

<file path=ppt/slideMasters/_rels/slideMaster8.xml.rels>&#65279;<?xml version="1.0" encoding="utf-8" standalone="yes"?><Relationships xmlns="http://schemas.openxmlformats.org/package/2006/relationships"><Relationship Id="rId1" Type="http://schemas.openxmlformats.org/officeDocument/2006/relationships/slideLayout" Target="../slideLayouts/slideLayout40.xml" /><Relationship Id="rId2" Type="http://schemas.openxmlformats.org/officeDocument/2006/relationships/slideLayout" Target="../slideLayouts/slideLayout41.xml" /><Relationship Id="rId3" Type="http://schemas.openxmlformats.org/officeDocument/2006/relationships/theme" Target="../theme/theme5.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956124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797" r:id="rId6"/>
  </p:sldLayoutIdLst>
  <p:transition spd="med">
    <p:fade/>
  </p:transition>
  <p:timing>
    <p:tnLst>
      <p:par>
        <p:cTn id="1" dur="indefinite" restart="never" nodeType="tmRoot"/>
      </p:par>
    </p:tnLst>
  </p:timing>
  <p:hf hdr="0" dt="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name="">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8E9D72-7F5F-E24E-A471-A12AA52F7A26}"/>
              </a:ext>
            </a:extLst>
          </p:cNvPr>
          <p:cNvSpPr txBox="1"/>
          <p:nvPr userDrawn="1"/>
        </p:nvSpPr>
        <p:spPr>
          <a:xfrm>
            <a:off x="270933" y="6550968"/>
            <a:ext cx="3081867" cy="246221"/>
          </a:xfrm>
          <a:prstGeom prst="rect"/>
          <a:noFill/>
        </p:spPr>
        <p:txBody>
          <a:bodyPr wrap="square" rtlCol="0">
            <a:spAutoFit/>
          </a:bodyPr>
          <a:lstStyle/>
          <a:p>
            <a:pPr algn="l"/>
            <a:r>
              <a:rPr lang="en-US" sz="1000" b="0" baseline="0" dirty="1">
                <a:solidFill>
                  <a:schemeClr val="tx1"/>
                </a:solidFill>
                <a:latin typeface="+mn-lt"/>
                <a:cs typeface="Calibri" panose="020f0502020204030204" pitchFamily="34" charset="0"/>
              </a:rPr>
              <a:t>© Littler Mendelson, P.C  |  2022</a:t>
            </a:r>
            <a:endParaRPr lang="en-US" sz="1000">
              <a:solidFill>
                <a:schemeClr val="tx1"/>
              </a:solidFill>
              <a:latin typeface="+mn-lt"/>
              <a:cs typeface="Calibri" panose="020f0502020204030204" pitchFamily="34" charset="0"/>
            </a:endParaRPr>
          </a:p>
        </p:txBody>
      </p:sp>
      <p:sp>
        <p:nvSpPr>
          <p:cNvPr id="3" name="Rectangle 2">
            <a:extLst>
              <a:ext uri="{FF2B5EF4-FFF2-40B4-BE49-F238E27FC236}">
                <a16:creationId xmlns:a16="http://schemas.microsoft.com/office/drawing/2014/main" id="{6CAF572B-454B-544E-B082-2B95567BB037}"/>
              </a:ext>
            </a:extLst>
          </p:cNvPr>
          <p:cNvSpPr/>
          <p:nvPr userDrawn="1"/>
        </p:nvSpPr>
        <p:spPr>
          <a:xfrm>
            <a:off x="5402541" y="6553200"/>
            <a:ext cx="1659429" cy="246221"/>
          </a:xfrm>
          <a:prstGeom prst="rect"/>
        </p:spPr>
        <p:txBody>
          <a:bodyPr wrap="none">
            <a:spAutoFit/>
          </a:bodyPr>
          <a:lstStyle/>
          <a:p>
            <a:r>
              <a:rPr lang="en-US" sz="1000" b="0" i="0" dirty="1">
                <a:solidFill>
                  <a:schemeClr val="tx1"/>
                </a:solidFill>
                <a:latin typeface="+mn-lt"/>
                <a:cs typeface="Calibri" panose="020f0502020204030204" pitchFamily="34" charset="0"/>
              </a:rPr>
              <a:t>Proprietary and Confidential</a:t>
            </a:r>
          </a:p>
        </p:txBody>
      </p:sp>
      <p:sp>
        <p:nvSpPr>
          <p:cNvPr id="4" name="Slide Number Placeholder 3">
            <a:extLst>
              <a:ext uri="{FF2B5EF4-FFF2-40B4-BE49-F238E27FC236}">
                <a16:creationId xmlns:a16="http://schemas.microsoft.com/office/drawing/2014/main" id="{4420EC92-63EA-7941-B1C4-B220914EDD8D}"/>
              </a:ext>
            </a:extLst>
          </p:cNvPr>
          <p:cNvSpPr>
            <a:spLocks noGrp="1"/>
          </p:cNvSpPr>
          <p:nvPr>
            <p:ph type="sldNum" sz="quarter" idx="4"/>
          </p:nvPr>
        </p:nvSpPr>
        <p:spPr>
          <a:xfrm>
            <a:off x="9067800" y="6553201"/>
            <a:ext cx="2844800" cy="228600"/>
          </a:xfrm>
          <a:prstGeom prst="rect"/>
        </p:spPr>
        <p:txBody>
          <a:bodyPr vert="horz" lIns="91440" tIns="45720" rIns="91440" bIns="45720" rtlCol="0" anchor="ctr"/>
          <a:lstStyle>
            <a:lvl1pPr algn="r">
              <a:defRPr sz="1000">
                <a:solidFill>
                  <a:schemeClr val="tx1"/>
                </a:solidFill>
                <a:latin typeface="+mn-lt"/>
              </a:defRPr>
            </a:lvl1pPr>
          </a:lstStyle>
          <a:p>
            <a:fld id="{B73F69C2-009F-4240-9724-5B3BAC1E9E06}" type="slidenum">
              <a:rPr lang="en-US" smtClean="0"/>
              <a:t>‹#›</a:t>
            </a:fld>
            <a:endParaRPr lang="en-US"/>
          </a:p>
        </p:txBody>
      </p:sp>
    </p:spTree>
    <p:extLst>
      <p:ext uri="{BB962C8B-B14F-4D97-AF65-F5344CB8AC3E}">
        <p14:creationId xmlns:p14="http://schemas.microsoft.com/office/powerpoint/2010/main" val="3924369062"/>
      </p:ext>
    </p:extLst>
  </p:cSld>
  <p:clrMap bg1="lt1" tx1="dk1" bg2="lt2" tx2="dk2" accent1="accent1" accent2="accent2" accent3="accent3" accent4="accent4" accent5="accent5" accent6="accent6" hlink="hlink" folHlink="folHlink"/>
  <p:sldLayoutIdLst>
    <p:sldLayoutId id="2147483697" r:id="rId1"/>
    <p:sldLayoutId id="2147483721" r:id="rId2"/>
    <p:sldLayoutId id="2147483698" r:id="rId3"/>
    <p:sldLayoutId id="2147483722" r:id="rId4"/>
    <p:sldLayoutId id="2147483699" r:id="rId5"/>
    <p:sldLayoutId id="2147483723" r:id="rId6"/>
    <p:sldLayoutId id="2147483700" r:id="rId7"/>
    <p:sldLayoutId id="2147483724" r:id="rId8"/>
    <p:sldLayoutId id="2147483809" r:id="rId9"/>
    <p:sldLayoutId id="2147483810" r:id="rId10"/>
  </p:sldLayoutIdLst>
  <p:transition spd="med">
    <p:fade/>
  </p:transition>
  <p:timing>
    <p:tnLst>
      <p:par>
        <p:cTn id="1" dur="indefinite" restart="never" nodeType="tmRoot"/>
      </p:par>
    </p:tnLst>
  </p:timing>
  <p:hf hdr="0" dt="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name="">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C30AA9-0E24-5741-8C57-76DB56961C93}"/>
              </a:ext>
            </a:extLst>
          </p:cNvPr>
          <p:cNvSpPr txBox="1"/>
          <p:nvPr userDrawn="1"/>
        </p:nvSpPr>
        <p:spPr>
          <a:xfrm>
            <a:off x="270933" y="6550968"/>
            <a:ext cx="3081867" cy="246221"/>
          </a:xfrm>
          <a:prstGeom prst="rect"/>
          <a:noFill/>
        </p:spPr>
        <p:txBody>
          <a:bodyPr wrap="square" rtlCol="0">
            <a:spAutoFit/>
          </a:bodyPr>
          <a:lstStyle/>
          <a:p>
            <a:pPr algn="l"/>
            <a:r>
              <a:rPr lang="en-US" sz="1000" b="0" baseline="0" dirty="1">
                <a:solidFill>
                  <a:schemeClr val="tx1"/>
                </a:solidFill>
                <a:latin typeface="+mn-lt"/>
                <a:cs typeface="Calibri" panose="020f0502020204030204" pitchFamily="34" charset="0"/>
              </a:rPr>
              <a:t>© Littler Mendelson, P.C  |  2022</a:t>
            </a:r>
            <a:endParaRPr lang="en-US" sz="1000">
              <a:solidFill>
                <a:schemeClr val="tx1"/>
              </a:solidFill>
              <a:latin typeface="+mn-lt"/>
              <a:cs typeface="Calibri" panose="020f0502020204030204" pitchFamily="34" charset="0"/>
            </a:endParaRPr>
          </a:p>
        </p:txBody>
      </p:sp>
      <p:sp>
        <p:nvSpPr>
          <p:cNvPr id="3" name="Rectangle 2">
            <a:extLst>
              <a:ext uri="{FF2B5EF4-FFF2-40B4-BE49-F238E27FC236}">
                <a16:creationId xmlns:a16="http://schemas.microsoft.com/office/drawing/2014/main" id="{EF280352-8F67-0245-B814-CF4D9834F896}"/>
              </a:ext>
            </a:extLst>
          </p:cNvPr>
          <p:cNvSpPr/>
          <p:nvPr userDrawn="1"/>
        </p:nvSpPr>
        <p:spPr>
          <a:xfrm>
            <a:off x="5402541" y="6553200"/>
            <a:ext cx="1659429" cy="246221"/>
          </a:xfrm>
          <a:prstGeom prst="rect"/>
        </p:spPr>
        <p:txBody>
          <a:bodyPr wrap="none">
            <a:spAutoFit/>
          </a:bodyPr>
          <a:lstStyle/>
          <a:p>
            <a:r>
              <a:rPr lang="en-US" sz="1000" b="0" i="0" dirty="1">
                <a:solidFill>
                  <a:schemeClr val="tx1"/>
                </a:solidFill>
                <a:latin typeface="+mn-lt"/>
                <a:cs typeface="Calibri" panose="020f0502020204030204" pitchFamily="34" charset="0"/>
              </a:rPr>
              <a:t>Proprietary and Confidential</a:t>
            </a:r>
          </a:p>
        </p:txBody>
      </p:sp>
      <p:sp>
        <p:nvSpPr>
          <p:cNvPr id="4" name="Slide Number Placeholder 3">
            <a:extLst>
              <a:ext uri="{FF2B5EF4-FFF2-40B4-BE49-F238E27FC236}">
                <a16:creationId xmlns:a16="http://schemas.microsoft.com/office/drawing/2014/main" id="{54557F3A-A8C1-FF41-A304-2ACACA15DDC5}"/>
              </a:ext>
            </a:extLst>
          </p:cNvPr>
          <p:cNvSpPr>
            <a:spLocks noGrp="1"/>
          </p:cNvSpPr>
          <p:nvPr>
            <p:ph type="sldNum" sz="quarter" idx="4"/>
          </p:nvPr>
        </p:nvSpPr>
        <p:spPr>
          <a:xfrm>
            <a:off x="9067800" y="6553201"/>
            <a:ext cx="2844800" cy="228600"/>
          </a:xfrm>
          <a:prstGeom prst="rect"/>
        </p:spPr>
        <p:txBody>
          <a:bodyPr vert="horz" lIns="91440" tIns="45720" rIns="91440" bIns="45720" rtlCol="0" anchor="ctr"/>
          <a:lstStyle>
            <a:lvl1pPr algn="r">
              <a:defRPr sz="1000">
                <a:solidFill>
                  <a:schemeClr val="tx1"/>
                </a:solidFill>
                <a:latin typeface="+mn-lt"/>
              </a:defRPr>
            </a:lvl1pPr>
          </a:lstStyle>
          <a:p>
            <a:fld id="{B73F69C2-009F-4240-9724-5B3BAC1E9E06}" type="slidenum">
              <a:rPr lang="en-US" smtClean="0"/>
              <a:t>‹#›</a:t>
            </a:fld>
            <a:endParaRPr lang="en-US"/>
          </a:p>
        </p:txBody>
      </p:sp>
    </p:spTree>
    <p:extLst>
      <p:ext uri="{BB962C8B-B14F-4D97-AF65-F5344CB8AC3E}">
        <p14:creationId xmlns:p14="http://schemas.microsoft.com/office/powerpoint/2010/main" val="459430051"/>
      </p:ext>
    </p:extLst>
  </p:cSld>
  <p:clrMap bg1="lt1" tx1="dk1" bg2="lt2" tx2="dk2" accent1="accent1" accent2="accent2" accent3="accent3" accent4="accent4" accent5="accent5" accent6="accent6" hlink="hlink" folHlink="folHlink"/>
  <p:sldLayoutIdLst>
    <p:sldLayoutId id="2147483785" r:id="rId1"/>
    <p:sldLayoutId id="2147483786" r:id="rId2"/>
  </p:sldLayoutIdLst>
  <p:transition spd="med">
    <p:fade/>
  </p:transition>
  <p:timing>
    <p:tnLst>
      <p:par>
        <p:cTn id="1" dur="indefinite" restart="never" nodeType="tmRoot"/>
      </p:par>
    </p:tnLst>
  </p:timing>
  <p:hf hdr="0" dt="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name="">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89574C-BC47-4F49-8384-F61C223B4511}"/>
              </a:ext>
            </a:extLst>
          </p:cNvPr>
          <p:cNvSpPr txBox="1"/>
          <p:nvPr userDrawn="1"/>
        </p:nvSpPr>
        <p:spPr>
          <a:xfrm>
            <a:off x="270933" y="6550968"/>
            <a:ext cx="3081867" cy="246221"/>
          </a:xfrm>
          <a:prstGeom prst="rect"/>
          <a:noFill/>
        </p:spPr>
        <p:txBody>
          <a:bodyPr wrap="square" rtlCol="0">
            <a:spAutoFit/>
          </a:bodyPr>
          <a:lstStyle/>
          <a:p>
            <a:pPr algn="l"/>
            <a:r>
              <a:rPr lang="en-US" sz="1000" b="0" baseline="0" dirty="1">
                <a:solidFill>
                  <a:schemeClr val="tx1"/>
                </a:solidFill>
                <a:latin typeface="+mn-lt"/>
                <a:cs typeface="Calibri" panose="020f0502020204030204" pitchFamily="34" charset="0"/>
              </a:rPr>
              <a:t>© Littler Mendelson, P.C.</a:t>
            </a:r>
            <a:endParaRPr lang="en-US" sz="1000">
              <a:solidFill>
                <a:schemeClr val="tx1"/>
              </a:solidFill>
              <a:latin typeface="+mn-lt"/>
              <a:cs typeface="Calibri" panose="020f0502020204030204" pitchFamily="34" charset="0"/>
            </a:endParaRPr>
          </a:p>
        </p:txBody>
      </p:sp>
      <p:sp>
        <p:nvSpPr>
          <p:cNvPr id="3" name="Rectangle 2">
            <a:extLst>
              <a:ext uri="{FF2B5EF4-FFF2-40B4-BE49-F238E27FC236}">
                <a16:creationId xmlns:a16="http://schemas.microsoft.com/office/drawing/2014/main" id="{45A792AF-116E-2E47-AEF6-69862AF4429B}"/>
              </a:ext>
            </a:extLst>
          </p:cNvPr>
          <p:cNvSpPr/>
          <p:nvPr userDrawn="1"/>
        </p:nvSpPr>
        <p:spPr>
          <a:xfrm>
            <a:off x="5402541" y="6553200"/>
            <a:ext cx="1659429" cy="246221"/>
          </a:xfrm>
          <a:prstGeom prst="rect"/>
        </p:spPr>
        <p:txBody>
          <a:bodyPr wrap="none">
            <a:spAutoFit/>
          </a:bodyPr>
          <a:lstStyle/>
          <a:p>
            <a:r>
              <a:rPr lang="en-US" sz="1000" b="0" i="0" dirty="1">
                <a:solidFill>
                  <a:schemeClr val="tx1"/>
                </a:solidFill>
                <a:latin typeface="+mn-lt"/>
                <a:cs typeface="Calibri" panose="020f0502020204030204" pitchFamily="34" charset="0"/>
              </a:rPr>
              <a:t>Proprietary and Confidential</a:t>
            </a:r>
          </a:p>
        </p:txBody>
      </p:sp>
      <p:sp>
        <p:nvSpPr>
          <p:cNvPr id="4" name="Slide Number Placeholder 3">
            <a:extLst>
              <a:ext uri="{FF2B5EF4-FFF2-40B4-BE49-F238E27FC236}">
                <a16:creationId xmlns:a16="http://schemas.microsoft.com/office/drawing/2014/main" id="{A69E6E07-036D-4040-9C4C-E19450FA5B5E}"/>
              </a:ext>
            </a:extLst>
          </p:cNvPr>
          <p:cNvSpPr>
            <a:spLocks noGrp="1"/>
          </p:cNvSpPr>
          <p:nvPr>
            <p:ph type="sldNum" sz="quarter" idx="4"/>
          </p:nvPr>
        </p:nvSpPr>
        <p:spPr>
          <a:xfrm>
            <a:off x="9067800" y="6553201"/>
            <a:ext cx="2844800" cy="228600"/>
          </a:xfrm>
          <a:prstGeom prst="rect"/>
        </p:spPr>
        <p:txBody>
          <a:bodyPr vert="horz" lIns="91440" tIns="45720" rIns="91440" bIns="45720" rtlCol="0" anchor="ctr"/>
          <a:lstStyle>
            <a:lvl1pPr algn="r">
              <a:defRPr sz="1000">
                <a:solidFill>
                  <a:schemeClr val="tx1"/>
                </a:solidFill>
                <a:latin typeface="+mn-lt"/>
              </a:defRPr>
            </a:lvl1pPr>
          </a:lstStyle>
          <a:p>
            <a:fld id="{B73F69C2-009F-4240-9724-5B3BAC1E9E06}" type="slidenum">
              <a:rPr lang="en-US" smtClean="0"/>
              <a:t>‹#›</a:t>
            </a:fld>
            <a:endParaRPr lang="en-US"/>
          </a:p>
        </p:txBody>
      </p:sp>
    </p:spTree>
    <p:extLst>
      <p:ext uri="{BB962C8B-B14F-4D97-AF65-F5344CB8AC3E}">
        <p14:creationId xmlns:p14="http://schemas.microsoft.com/office/powerpoint/2010/main" val="963893273"/>
      </p:ext>
    </p:extLst>
  </p:cSld>
  <p:clrMap bg1="lt1" tx1="dk1" bg2="lt2" tx2="dk2" accent1="accent1" accent2="accent2" accent3="accent3" accent4="accent4" accent5="accent5" accent6="accent6" hlink="hlink" folHlink="folHlink"/>
  <p:sldLayoutIdLst>
    <p:sldLayoutId id="2147483686" r:id="rId1"/>
    <p:sldLayoutId id="2147483725" r:id="rId2"/>
    <p:sldLayoutId id="2147483734" r:id="rId3"/>
    <p:sldLayoutId id="2147483735" r:id="rId4"/>
  </p:sldLayoutIdLst>
  <p:transition spd="med">
    <p:fade/>
  </p:transition>
  <p:timing>
    <p:tnLst>
      <p:par>
        <p:cTn id="1" dur="indefinite" restart="never" nodeType="tmRoot"/>
      </p:par>
    </p:tnLst>
  </p:timing>
  <p:hf hdr="0" dt="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name="">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40B664-A14D-214E-B00C-62FCF4B8C9C3}"/>
              </a:ext>
            </a:extLst>
          </p:cNvPr>
          <p:cNvSpPr txBox="1"/>
          <p:nvPr userDrawn="1"/>
        </p:nvSpPr>
        <p:spPr>
          <a:xfrm>
            <a:off x="270933" y="6550968"/>
            <a:ext cx="3081867" cy="246221"/>
          </a:xfrm>
          <a:prstGeom prst="rect"/>
          <a:noFill/>
        </p:spPr>
        <p:txBody>
          <a:bodyPr wrap="square" rtlCol="0">
            <a:spAutoFit/>
          </a:bodyPr>
          <a:lstStyle/>
          <a:p>
            <a:pPr algn="l"/>
            <a:r>
              <a:rPr lang="en-US" sz="1000" b="0" baseline="0" dirty="1">
                <a:solidFill>
                  <a:schemeClr val="tx1"/>
                </a:solidFill>
                <a:latin typeface="+mn-lt"/>
                <a:cs typeface="Calibri" panose="020f0502020204030204" pitchFamily="34" charset="0"/>
              </a:rPr>
              <a:t>© Littler Mendelson, P.C  |  2022. </a:t>
            </a:r>
            <a:endParaRPr lang="en-US" sz="1000">
              <a:solidFill>
                <a:schemeClr val="tx1"/>
              </a:solidFill>
              <a:latin typeface="+mn-lt"/>
              <a:cs typeface="Calibri" panose="020f0502020204030204" pitchFamily="34" charset="0"/>
            </a:endParaRPr>
          </a:p>
        </p:txBody>
      </p:sp>
      <p:sp>
        <p:nvSpPr>
          <p:cNvPr id="3" name="Rectangle 2">
            <a:extLst>
              <a:ext uri="{FF2B5EF4-FFF2-40B4-BE49-F238E27FC236}">
                <a16:creationId xmlns:a16="http://schemas.microsoft.com/office/drawing/2014/main" id="{6995D23B-D96E-514B-B360-A8A4BA5DEF65}"/>
              </a:ext>
            </a:extLst>
          </p:cNvPr>
          <p:cNvSpPr/>
          <p:nvPr userDrawn="1"/>
        </p:nvSpPr>
        <p:spPr>
          <a:xfrm>
            <a:off x="5402541" y="6553200"/>
            <a:ext cx="1659429" cy="246221"/>
          </a:xfrm>
          <a:prstGeom prst="rect"/>
        </p:spPr>
        <p:txBody>
          <a:bodyPr wrap="none">
            <a:spAutoFit/>
          </a:bodyPr>
          <a:lstStyle/>
          <a:p>
            <a:r>
              <a:rPr lang="en-US" sz="1000" b="0" i="0" dirty="1">
                <a:solidFill>
                  <a:schemeClr val="tx1"/>
                </a:solidFill>
                <a:latin typeface="+mn-lt"/>
                <a:cs typeface="Calibri" panose="020f0502020204030204" pitchFamily="34" charset="0"/>
              </a:rPr>
              <a:t>Proprietary and Confidential</a:t>
            </a:r>
          </a:p>
        </p:txBody>
      </p:sp>
      <p:sp>
        <p:nvSpPr>
          <p:cNvPr id="4" name="Slide Number Placeholder 3">
            <a:extLst>
              <a:ext uri="{FF2B5EF4-FFF2-40B4-BE49-F238E27FC236}">
                <a16:creationId xmlns:a16="http://schemas.microsoft.com/office/drawing/2014/main" id="{2A62DFBB-B0A7-E448-81A3-7961AE69EAD0}"/>
              </a:ext>
            </a:extLst>
          </p:cNvPr>
          <p:cNvSpPr>
            <a:spLocks noGrp="1"/>
          </p:cNvSpPr>
          <p:nvPr>
            <p:ph type="sldNum" sz="quarter" idx="4"/>
          </p:nvPr>
        </p:nvSpPr>
        <p:spPr>
          <a:xfrm>
            <a:off x="9067800" y="6553201"/>
            <a:ext cx="2844800" cy="228600"/>
          </a:xfrm>
          <a:prstGeom prst="rect"/>
        </p:spPr>
        <p:txBody>
          <a:bodyPr vert="horz" lIns="91440" tIns="45720" rIns="91440" bIns="45720" rtlCol="0" anchor="ctr"/>
          <a:lstStyle>
            <a:lvl1pPr algn="r">
              <a:defRPr sz="1000">
                <a:solidFill>
                  <a:schemeClr val="tx1"/>
                </a:solidFill>
                <a:latin typeface="+mn-lt"/>
              </a:defRPr>
            </a:lvl1pPr>
          </a:lstStyle>
          <a:p>
            <a:fld id="{B73F69C2-009F-4240-9724-5B3BAC1E9E06}" type="slidenum">
              <a:rPr lang="en-US" smtClean="0"/>
              <a:t>‹#›</a:t>
            </a:fld>
            <a:endParaRPr lang="en-US"/>
          </a:p>
        </p:txBody>
      </p:sp>
    </p:spTree>
    <p:extLst>
      <p:ext uri="{BB962C8B-B14F-4D97-AF65-F5344CB8AC3E}">
        <p14:creationId xmlns:p14="http://schemas.microsoft.com/office/powerpoint/2010/main" val="1251266047"/>
      </p:ext>
    </p:extLst>
  </p:cSld>
  <p:clrMap bg1="lt1" tx1="dk1" bg2="lt2" tx2="dk2" accent1="accent1" accent2="accent2" accent3="accent3" accent4="accent4" accent5="accent5" accent6="accent6" hlink="hlink" folHlink="folHlink"/>
  <p:sldLayoutIdLst>
    <p:sldLayoutId id="2147483685" r:id="rId1"/>
    <p:sldLayoutId id="2147483720" r:id="rId2"/>
    <p:sldLayoutId id="2147483729" r:id="rId3"/>
    <p:sldLayoutId id="2147483691" r:id="rId4"/>
    <p:sldLayoutId id="2147483709" r:id="rId5"/>
    <p:sldLayoutId id="2147483695" r:id="rId6"/>
    <p:sldLayoutId id="2147483748" r:id="rId7"/>
    <p:sldLayoutId id="2147483750" r:id="rId8"/>
    <p:sldLayoutId id="2147483749" r:id="rId9"/>
  </p:sldLayoutIdLst>
  <p:transition spd="med">
    <p:fade/>
  </p:transition>
  <p:timing>
    <p:tnLst>
      <p:par>
        <p:cTn id="1" dur="indefinite" restart="never" nodeType="tmRoot"/>
      </p:par>
    </p:tnLst>
  </p:timing>
  <p:hf hdr="0" dt="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name="">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8E9D72-7F5F-E24E-A471-A12AA52F7A26}"/>
              </a:ext>
            </a:extLst>
          </p:cNvPr>
          <p:cNvSpPr txBox="1"/>
          <p:nvPr userDrawn="1"/>
        </p:nvSpPr>
        <p:spPr>
          <a:xfrm>
            <a:off x="270933" y="6550968"/>
            <a:ext cx="3081867" cy="246221"/>
          </a:xfrm>
          <a:prstGeom prst="rect"/>
          <a:noFill/>
        </p:spPr>
        <p:txBody>
          <a:bodyPr wrap="square" rtlCol="0">
            <a:spAutoFit/>
          </a:bodyPr>
          <a:lstStyle/>
          <a:p>
            <a:pPr algn="l"/>
            <a:r>
              <a:rPr lang="en-US" sz="1000" b="0" baseline="0" dirty="1">
                <a:solidFill>
                  <a:schemeClr val="tx1"/>
                </a:solidFill>
                <a:latin typeface="+mn-lt"/>
                <a:cs typeface="Calibri" panose="020f0502020204030204" pitchFamily="34" charset="0"/>
              </a:rPr>
              <a:t>© Littler Mendelson, P.C  |  2022</a:t>
            </a:r>
            <a:endParaRPr lang="en-US" sz="1000">
              <a:solidFill>
                <a:schemeClr val="tx1"/>
              </a:solidFill>
              <a:latin typeface="+mn-lt"/>
              <a:cs typeface="Calibri" panose="020f0502020204030204" pitchFamily="34" charset="0"/>
            </a:endParaRPr>
          </a:p>
        </p:txBody>
      </p:sp>
      <p:sp>
        <p:nvSpPr>
          <p:cNvPr id="3" name="Rectangle 2">
            <a:extLst>
              <a:ext uri="{FF2B5EF4-FFF2-40B4-BE49-F238E27FC236}">
                <a16:creationId xmlns:a16="http://schemas.microsoft.com/office/drawing/2014/main" id="{6CAF572B-454B-544E-B082-2B95567BB037}"/>
              </a:ext>
            </a:extLst>
          </p:cNvPr>
          <p:cNvSpPr/>
          <p:nvPr userDrawn="1"/>
        </p:nvSpPr>
        <p:spPr>
          <a:xfrm>
            <a:off x="5402541" y="6553200"/>
            <a:ext cx="1659429" cy="246221"/>
          </a:xfrm>
          <a:prstGeom prst="rect"/>
        </p:spPr>
        <p:txBody>
          <a:bodyPr wrap="none">
            <a:spAutoFit/>
          </a:bodyPr>
          <a:lstStyle/>
          <a:p>
            <a:r>
              <a:rPr lang="en-US" sz="1000" b="0" i="0" dirty="1">
                <a:solidFill>
                  <a:schemeClr val="tx1"/>
                </a:solidFill>
                <a:latin typeface="+mn-lt"/>
                <a:cs typeface="Calibri" panose="020f0502020204030204" pitchFamily="34" charset="0"/>
              </a:rPr>
              <a:t>Proprietary and Confidential</a:t>
            </a:r>
          </a:p>
        </p:txBody>
      </p:sp>
      <p:sp>
        <p:nvSpPr>
          <p:cNvPr id="4" name="Slide Number Placeholder 3">
            <a:extLst>
              <a:ext uri="{FF2B5EF4-FFF2-40B4-BE49-F238E27FC236}">
                <a16:creationId xmlns:a16="http://schemas.microsoft.com/office/drawing/2014/main" id="{4420EC92-63EA-7941-B1C4-B220914EDD8D}"/>
              </a:ext>
            </a:extLst>
          </p:cNvPr>
          <p:cNvSpPr>
            <a:spLocks noGrp="1"/>
          </p:cNvSpPr>
          <p:nvPr>
            <p:ph type="sldNum" sz="quarter" idx="4"/>
          </p:nvPr>
        </p:nvSpPr>
        <p:spPr>
          <a:xfrm>
            <a:off x="9067800" y="6553201"/>
            <a:ext cx="2844800" cy="228600"/>
          </a:xfrm>
          <a:prstGeom prst="rect"/>
        </p:spPr>
        <p:txBody>
          <a:bodyPr vert="horz" lIns="91440" tIns="45720" rIns="91440" bIns="45720" rtlCol="0" anchor="ctr"/>
          <a:lstStyle>
            <a:lvl1pPr algn="r">
              <a:defRPr sz="1000">
                <a:solidFill>
                  <a:schemeClr val="tx1"/>
                </a:solidFill>
                <a:latin typeface="+mn-lt"/>
              </a:defRPr>
            </a:lvl1pPr>
          </a:lstStyle>
          <a:p>
            <a:fld id="{B73F69C2-009F-4240-9724-5B3BAC1E9E06}" type="slidenum">
              <a:rPr lang="en-US" smtClean="0"/>
              <a:t>‹#›</a:t>
            </a:fld>
            <a:endParaRPr lang="en-US"/>
          </a:p>
        </p:txBody>
      </p:sp>
    </p:spTree>
    <p:extLst>
      <p:ext uri="{BB962C8B-B14F-4D97-AF65-F5344CB8AC3E}">
        <p14:creationId xmlns:p14="http://schemas.microsoft.com/office/powerpoint/2010/main" val="2207367003"/>
      </p:ext>
    </p:extLst>
  </p:cSld>
  <p:clrMap bg1="lt1" tx1="dk1" bg2="lt2" tx2="dk2" accent1="accent1" accent2="accent2" accent3="accent3" accent4="accent4" accent5="accent5" accent6="accent6" hlink="hlink" folHlink="folHlink"/>
  <p:sldLayoutIdLst>
    <p:sldLayoutId id="2147483783" r:id="rId1"/>
    <p:sldLayoutId id="2147483784" r:id="rId2"/>
  </p:sldLayoutIdLst>
  <p:transition spd="med">
    <p:fade/>
  </p:transition>
  <p:timing>
    <p:tnLst>
      <p:par>
        <p:cTn id="1" dur="indefinite" restart="never" nodeType="tmRoot"/>
      </p:par>
    </p:tnLst>
  </p:timing>
  <p:hf hdr="0" dt="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nam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3114794"/>
      </p:ext>
    </p:extLst>
  </p:cSld>
  <p:clrMap bg1="lt1" tx1="dk1" bg2="lt2" tx2="dk2" accent1="accent1" accent2="accent2" accent3="accent3" accent4="accent4" accent5="accent5" accent6="accent6" hlink="hlink" folHlink="folHlink"/>
  <p:sldLayoutIdLst>
    <p:sldLayoutId id="2147483711" r:id="rId1"/>
    <p:sldLayoutId id="2147483687" r:id="rId2"/>
    <p:sldLayoutId id="2147483807" r:id="rId3"/>
    <p:sldLayoutId id="2147483806" r:id="rId4"/>
    <p:sldLayoutId id="2147483790" r:id="rId5"/>
    <p:sldLayoutId id="2147483791" r:id="rId6"/>
  </p:sldLayoutIdLst>
  <p:transition spd="med">
    <p:fade/>
  </p:transition>
  <p:timing>
    <p:tnLst>
      <p:par>
        <p:cTn id="1" dur="indefinite" restart="never" nodeType="tmRoot"/>
      </p:par>
    </p:tnLst>
  </p:timing>
  <p:hf hdr="0" dt="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nam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137025"/>
      </p:ext>
    </p:extLst>
  </p:cSld>
  <p:clrMap bg1="lt1" tx1="dk1" bg2="lt2" tx2="dk2" accent1="accent1" accent2="accent2" accent3="accent3" accent4="accent4" accent5="accent5" accent6="accent6" hlink="hlink" folHlink="folHlink"/>
  <p:sldLayoutIdLst>
    <p:sldLayoutId id="2147483804" r:id="rId1"/>
    <p:sldLayoutId id="2147483805" r:id="rId2"/>
  </p:sldLayoutIdLst>
  <p:transition spd="med">
    <p:fade/>
  </p:transition>
  <p:timing>
    <p:tnLst>
      <p:par>
        <p:cTn id="1" dur="indefinite" restart="never" nodeType="tmRoot"/>
      </p:par>
    </p:tnLst>
  </p:timing>
  <p:hf hdr="0" dt="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10.xml" /><Relationship Id="rId3" Type="http://schemas.openxmlformats.org/officeDocument/2006/relationships/image" Target="../media/image38.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12.xml" /><Relationship Id="rId3" Type="http://schemas.openxmlformats.org/officeDocument/2006/relationships/image" Target="../media/image39.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14.xml" /><Relationship Id="rId3" Type="http://schemas.openxmlformats.org/officeDocument/2006/relationships/image" Target="../media/image40.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4.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5.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2.xml" /><Relationship Id="rId3" Type="http://schemas.openxmlformats.org/officeDocument/2006/relationships/image" Target="../media/image41.jpeg" /><Relationship Id="rId4" Type="http://schemas.openxmlformats.org/officeDocument/2006/relationships/image" Target="../media/image42.jpeg" /><Relationship Id="rId5" Type="http://schemas.openxmlformats.org/officeDocument/2006/relationships/image" Target="../media/image43.png" /><Relationship Id="rId6" Type="http://schemas.openxmlformats.org/officeDocument/2006/relationships/image" Target="../media/image44.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4.xml" /><Relationship Id="rId3" Type="http://schemas.openxmlformats.org/officeDocument/2006/relationships/image" Target="../media/image4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7.xml" /><Relationship Id="rId3" Type="http://schemas.openxmlformats.org/officeDocument/2006/relationships/image" Target="../media/image46.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9.xml" /><Relationship Id="rId3" Type="http://schemas.openxmlformats.org/officeDocument/2006/relationships/image" Target="../media/image47.jpeg" /></Relationships>
</file>

<file path=ppt/slides/slide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0CFB7B5-EE56-A448-92C2-3468EEF30EAB}"/>
              </a:ext>
            </a:extLst>
          </p:cNvPr>
          <p:cNvSpPr>
            <a:spLocks noGrp="1"/>
          </p:cNvSpPr>
          <p:nvPr>
            <p:ph sz="quarter" idx="10"/>
          </p:nvPr>
        </p:nvSpPr>
        <p:spPr/>
        <p:txBody>
          <a:bodyPr>
            <a:normAutofit/>
          </a:bodyPr>
          <a:lstStyle/>
          <a:p>
            <a:r>
              <a:rPr lang="en-US" sz="2600" dirty="1"/>
              <a:t>The Future of Restrictive Covenants: </a:t>
            </a:r>
            <a:br>
              <a:rPr lang="en-US" sz="2600" dirty="1"/>
            </a:br>
            <a:r>
              <a:rPr lang="en-US" sz="2600" dirty="1"/>
              <a:t>How the Landscape of Non-Compete Agreements is Changing in Today’s Economy </a:t>
            </a:r>
          </a:p>
        </p:txBody>
      </p:sp>
      <p:sp>
        <p:nvSpPr>
          <p:cNvPr id="5" name="Content Placeholder 4">
            <a:extLst>
              <a:ext uri="{FF2B5EF4-FFF2-40B4-BE49-F238E27FC236}">
                <a16:creationId xmlns:a16="http://schemas.microsoft.com/office/drawing/2014/main" id="{2F852619-D64C-6947-86F7-D48F00FDE238}"/>
              </a:ext>
            </a:extLst>
          </p:cNvPr>
          <p:cNvSpPr>
            <a:spLocks noGrp="1"/>
          </p:cNvSpPr>
          <p:nvPr>
            <p:ph sz="quarter" idx="11"/>
          </p:nvPr>
        </p:nvSpPr>
        <p:spPr/>
        <p:txBody>
          <a:bodyPr>
            <a:normAutofit/>
          </a:bodyPr>
          <a:lstStyle/>
          <a:p>
            <a:r>
              <a:rPr lang="en-US" sz="2200" dirty="1"/>
              <a:t>February 18, 2022</a:t>
            </a:r>
          </a:p>
        </p:txBody>
      </p:sp>
    </p:spTree>
    <p:extLst>
      <p:ext uri="{BB962C8B-B14F-4D97-AF65-F5344CB8AC3E}">
        <p14:creationId xmlns:p14="http://schemas.microsoft.com/office/powerpoint/2010/main" val="2860128277"/>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6FF708-8225-488E-92CF-162E86AC70DF}"/>
              </a:ext>
            </a:extLst>
          </p:cNvPr>
          <p:cNvSpPr>
            <a:spLocks noGrp="1"/>
          </p:cNvSpPr>
          <p:nvPr>
            <p:ph type="sldNum" sz="quarter" idx="10"/>
          </p:nvPr>
        </p:nvSpPr>
        <p:spPr/>
        <p:txBody>
          <a:bodyPr/>
          <a:lstStyle/>
          <a:p>
            <a:fld id="{B73F69C2-009F-4240-9724-5B3BAC1E9E06}" type="slidenum">
              <a:rPr lang="en-US" smtClean="0"/>
              <a:t>10</a:t>
            </a:fld>
            <a:endParaRPr lang="en-US"/>
          </a:p>
        </p:txBody>
      </p:sp>
      <p:sp>
        <p:nvSpPr>
          <p:cNvPr id="4" name="Content Placeholder 3">
            <a:extLst>
              <a:ext uri="{FF2B5EF4-FFF2-40B4-BE49-F238E27FC236}">
                <a16:creationId xmlns:a16="http://schemas.microsoft.com/office/drawing/2014/main" id="{5B8F05CE-E25A-4903-B4C3-DF2BE894D4D8}"/>
              </a:ext>
            </a:extLst>
          </p:cNvPr>
          <p:cNvSpPr>
            <a:spLocks noGrp="1"/>
          </p:cNvSpPr>
          <p:nvPr>
            <p:ph sz="quarter" idx="11"/>
          </p:nvPr>
        </p:nvSpPr>
        <p:spPr>
          <a:xfrm>
            <a:off x="277812" y="1737360"/>
            <a:ext cx="6772345" cy="4572000"/>
          </a:xfrm>
        </p:spPr>
        <p:txBody>
          <a:bodyPr>
            <a:normAutofit lnSpcReduction="10000"/>
          </a:bodyPr>
          <a:lstStyle/>
          <a:p>
            <a:pPr marL="282575" indent="-282575">
              <a:lnSpc>
                <a:spcPct val="100000"/>
              </a:lnSpc>
              <a:spcBef>
                <a:spcPct val="0"/>
              </a:spcBef>
              <a:spcAft>
                <a:spcPts val="600"/>
              </a:spcAft>
            </a:pPr>
            <a:r>
              <a:rPr lang="en-US" sz="2600" dirty="1"/>
              <a:t>Comparative advantages: </a:t>
            </a:r>
          </a:p>
          <a:p>
            <a:pPr marL="574675" lvl="1" indent="-292100">
              <a:lnSpc>
                <a:spcPct val="100000"/>
              </a:lnSpc>
              <a:spcBef>
                <a:spcPct val="0"/>
              </a:spcBef>
              <a:spcAft>
                <a:spcPts val="600"/>
              </a:spcAft>
            </a:pPr>
            <a:r>
              <a:rPr lang="en-US" sz="2400" dirty="1"/>
              <a:t>Path of lesser resistance in litigation </a:t>
            </a:r>
          </a:p>
          <a:p>
            <a:pPr marL="574675" lvl="1" indent="-292100">
              <a:lnSpc>
                <a:spcPct val="100000"/>
              </a:lnSpc>
              <a:spcBef>
                <a:spcPct val="0"/>
              </a:spcBef>
              <a:spcAft>
                <a:spcPts val="600"/>
              </a:spcAft>
            </a:pPr>
            <a:r>
              <a:rPr lang="en-US" sz="2400" dirty="1"/>
              <a:t>Better-positioned for enforcement for </a:t>
            </a:r>
            <a:br>
              <a:rPr lang="en-US" sz="2400" dirty="1"/>
            </a:br>
            <a:r>
              <a:rPr lang="en-US" sz="2400" dirty="1"/>
              <a:t>longer duration </a:t>
            </a:r>
          </a:p>
          <a:p>
            <a:pPr marL="574675" lvl="1" indent="-292100">
              <a:lnSpc>
                <a:spcPct val="100000"/>
              </a:lnSpc>
              <a:spcBef>
                <a:spcPct val="0"/>
              </a:spcBef>
              <a:spcAft>
                <a:spcPts val="600"/>
              </a:spcAft>
            </a:pPr>
            <a:r>
              <a:rPr lang="en-US" sz="2400" dirty="1"/>
              <a:t>Align most closely with protection </a:t>
            </a:r>
            <a:br>
              <a:rPr lang="en-US" sz="2400" dirty="1"/>
            </a:br>
            <a:r>
              <a:rPr lang="en-US" sz="2400" dirty="1"/>
              <a:t>objectives in service sector </a:t>
            </a:r>
          </a:p>
          <a:p>
            <a:pPr marL="282575" indent="-282575">
              <a:lnSpc>
                <a:spcPct val="100000"/>
              </a:lnSpc>
              <a:spcBef>
                <a:spcPct val="0"/>
              </a:spcBef>
              <a:spcAft>
                <a:spcPts val="600"/>
              </a:spcAft>
            </a:pPr>
            <a:r>
              <a:rPr lang="en-US" sz="2600" dirty="1"/>
              <a:t>Strategic drafting: </a:t>
            </a:r>
          </a:p>
          <a:p>
            <a:pPr marL="574675" lvl="1" indent="-292100">
              <a:lnSpc>
                <a:spcPct val="100000"/>
              </a:lnSpc>
              <a:spcBef>
                <a:spcPct val="0"/>
              </a:spcBef>
              <a:spcAft>
                <a:spcPts val="600"/>
              </a:spcAft>
            </a:pPr>
            <a:r>
              <a:rPr lang="en-US" sz="2400" dirty="1"/>
              <a:t>Should define specifically what actions </a:t>
            </a:r>
            <a:br>
              <a:rPr lang="en-US" sz="2400" dirty="1"/>
            </a:br>
            <a:r>
              <a:rPr lang="en-US" sz="2400" dirty="1"/>
              <a:t>are prohibited </a:t>
            </a:r>
          </a:p>
          <a:p>
            <a:pPr marL="574675" lvl="1" indent="-292100">
              <a:lnSpc>
                <a:spcPct val="100000"/>
              </a:lnSpc>
              <a:spcBef>
                <a:spcPct val="0"/>
              </a:spcBef>
              <a:spcAft>
                <a:spcPts val="600"/>
              </a:spcAft>
            </a:pPr>
            <a:r>
              <a:rPr lang="en-US" sz="2400" dirty="1"/>
              <a:t>Tailor to clients that employee did business with or received confidential information about</a:t>
            </a:r>
          </a:p>
        </p:txBody>
      </p:sp>
      <p:sp>
        <p:nvSpPr>
          <p:cNvPr id="3" name="Title 2">
            <a:extLst>
              <a:ext uri="{FF2B5EF4-FFF2-40B4-BE49-F238E27FC236}">
                <a16:creationId xmlns:a16="http://schemas.microsoft.com/office/drawing/2014/main" id="{181FEC36-EFFC-427D-8EAD-D17029DA16A9}"/>
              </a:ext>
            </a:extLst>
          </p:cNvPr>
          <p:cNvSpPr>
            <a:spLocks noGrp="1"/>
          </p:cNvSpPr>
          <p:nvPr>
            <p:ph type="title"/>
          </p:nvPr>
        </p:nvSpPr>
        <p:spPr/>
        <p:txBody>
          <a:bodyPr>
            <a:noAutofit/>
          </a:bodyPr>
          <a:lstStyle/>
          <a:p>
            <a:r>
              <a:rPr lang="en-US" dirty="1"/>
              <a:t>Non-Solicitation Agreements</a:t>
            </a:r>
          </a:p>
        </p:txBody>
      </p:sp>
      <p:pic>
        <p:nvPicPr>
          <p:cNvPr id="6" name="Content Placeholder 6">
            <a:extLst>
              <a:ext uri="{FF2B5EF4-FFF2-40B4-BE49-F238E27FC236}">
                <a16:creationId xmlns:a16="http://schemas.microsoft.com/office/drawing/2014/main" id="{5DA51B2F-7F4F-4E3B-8061-00B488D25C92}"/>
              </a:ext>
            </a:extLst>
          </p:cNvPr>
          <p:cNvPicPr>
            <a:picLocks noGrp="1" noChangeAspect="1"/>
          </p:cNvPicPr>
          <p:nvPr>
            <p:ph sz="quarter" idx="12"/>
          </p:nvPr>
        </p:nvPicPr>
        <p:blipFill>
          <a:blip r:embed="rId3"/>
          <a:srcRect/>
          <a:stretch>
            <a:fillRect/>
          </a:stretch>
        </p:blipFill>
        <p:spPr>
          <a:xfrm>
            <a:off x="7378497" y="1376450"/>
            <a:ext cx="4803229" cy="5486400"/>
          </a:xfrm>
        </p:spPr>
      </p:pic>
    </p:spTree>
    <p:extLst>
      <p:ext uri="{BB962C8B-B14F-4D97-AF65-F5344CB8AC3E}">
        <p14:creationId xmlns:p14="http://schemas.microsoft.com/office/powerpoint/2010/main" val="4145356745"/>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3031F-59FA-4BEE-8C37-7ABC81CEE36C}"/>
              </a:ext>
            </a:extLst>
          </p:cNvPr>
          <p:cNvSpPr>
            <a:spLocks noGrp="1"/>
          </p:cNvSpPr>
          <p:nvPr>
            <p:ph type="sldNum" sz="quarter" idx="10"/>
          </p:nvPr>
        </p:nvSpPr>
        <p:spPr/>
        <p:txBody>
          <a:bodyPr/>
          <a:lstStyle/>
          <a:p>
            <a:fld id="{B73F69C2-009F-4240-9724-5B3BAC1E9E06}" type="slidenum">
              <a:rPr lang="en-US" smtClean="0"/>
              <a:t>11</a:t>
            </a:fld>
            <a:endParaRPr lang="en-US"/>
          </a:p>
        </p:txBody>
      </p:sp>
      <p:sp>
        <p:nvSpPr>
          <p:cNvPr id="3" name="Title 2">
            <a:extLst>
              <a:ext uri="{FF2B5EF4-FFF2-40B4-BE49-F238E27FC236}">
                <a16:creationId xmlns:a16="http://schemas.microsoft.com/office/drawing/2014/main" id="{7BA16C6C-825B-455C-A6F2-21CFA3F88542}"/>
              </a:ext>
            </a:extLst>
          </p:cNvPr>
          <p:cNvSpPr>
            <a:spLocks noGrp="1"/>
          </p:cNvSpPr>
          <p:nvPr>
            <p:ph type="title"/>
          </p:nvPr>
        </p:nvSpPr>
        <p:spPr/>
        <p:txBody>
          <a:bodyPr/>
          <a:lstStyle/>
          <a:p>
            <a:r>
              <a:rPr lang="en-US" dirty="1"/>
              <a:t>Tips for Handling Departing Employees</a:t>
            </a:r>
          </a:p>
        </p:txBody>
      </p:sp>
      <p:sp>
        <p:nvSpPr>
          <p:cNvPr id="4" name="Content Placeholder 3">
            <a:extLst>
              <a:ext uri="{FF2B5EF4-FFF2-40B4-BE49-F238E27FC236}">
                <a16:creationId xmlns:a16="http://schemas.microsoft.com/office/drawing/2014/main" id="{9D010D09-F4CF-4652-852B-29289E98510E}"/>
              </a:ext>
            </a:extLst>
          </p:cNvPr>
          <p:cNvSpPr>
            <a:spLocks noGrp="1"/>
          </p:cNvSpPr>
          <p:nvPr>
            <p:ph sz="quarter" idx="11"/>
          </p:nvPr>
        </p:nvSpPr>
        <p:spPr/>
        <p:txBody>
          <a:bodyPr>
            <a:noAutofit/>
          </a:bodyPr>
          <a:lstStyle/>
          <a:p>
            <a:pPr marL="227013" indent="-227013">
              <a:lnSpc>
                <a:spcPct val="100000"/>
              </a:lnSpc>
              <a:spcBef>
                <a:spcPts val="600"/>
              </a:spcBef>
              <a:spcAft>
                <a:spcPct val="0"/>
              </a:spcAft>
            </a:pPr>
            <a:r>
              <a:rPr lang="en-US" sz="2000" dirty="1">
                <a:solidFill>
                  <a:schemeClr val="tx1"/>
                </a:solidFill>
              </a:rPr>
              <a:t>Conduct exit interview</a:t>
            </a:r>
          </a:p>
          <a:p>
            <a:pPr marL="227013" indent="-227013">
              <a:lnSpc>
                <a:spcPct val="100000"/>
              </a:lnSpc>
              <a:spcBef>
                <a:spcPts val="600"/>
              </a:spcBef>
              <a:spcAft>
                <a:spcPct val="0"/>
              </a:spcAft>
            </a:pPr>
            <a:r>
              <a:rPr lang="en-US" sz="2000" dirty="1">
                <a:solidFill>
                  <a:schemeClr val="tx1"/>
                </a:solidFill>
              </a:rPr>
              <a:t>Return all confidential and proprietary information, computers, mobile devices and other Company property</a:t>
            </a:r>
          </a:p>
          <a:p>
            <a:pPr marL="227013" indent="-227013">
              <a:lnSpc>
                <a:spcPct val="100000"/>
              </a:lnSpc>
              <a:spcBef>
                <a:spcPts val="600"/>
              </a:spcBef>
              <a:spcAft>
                <a:spcPct val="0"/>
              </a:spcAft>
            </a:pPr>
            <a:r>
              <a:rPr lang="en-US" sz="2000" dirty="1">
                <a:solidFill>
                  <a:schemeClr val="tx1"/>
                </a:solidFill>
              </a:rPr>
              <a:t>As appropriate, conduct forensic review of computer and e-devices</a:t>
            </a:r>
          </a:p>
          <a:p>
            <a:pPr marL="227013" indent="-227013">
              <a:lnSpc>
                <a:spcPct val="100000"/>
              </a:lnSpc>
              <a:spcBef>
                <a:spcPts val="600"/>
              </a:spcBef>
              <a:spcAft>
                <a:spcPts val="600"/>
              </a:spcAft>
            </a:pPr>
            <a:r>
              <a:rPr lang="en-US" sz="2000" dirty="1">
                <a:solidFill>
                  <a:schemeClr val="tx1"/>
                </a:solidFill>
              </a:rPr>
              <a:t>Special challenges when confidential / proprietary information is stored on </a:t>
            </a:r>
            <a:r>
              <a:rPr lang="en-US" sz="2000" i="1" dirty="1">
                <a:solidFill>
                  <a:schemeClr val="tx1"/>
                </a:solidFill>
              </a:rPr>
              <a:t>personal</a:t>
            </a:r>
            <a:r>
              <a:rPr lang="en-US" sz="2000" dirty="1">
                <a:solidFill>
                  <a:schemeClr val="tx1"/>
                </a:solidFill>
              </a:rPr>
              <a:t> computer</a:t>
            </a:r>
          </a:p>
          <a:p>
            <a:pPr marL="687388" lvl="1" indent="-230188">
              <a:lnSpc>
                <a:spcPct val="100000"/>
              </a:lnSpc>
              <a:spcBef>
                <a:spcPct val="0"/>
              </a:spcBef>
              <a:spcAft>
                <a:spcPts val="300"/>
              </a:spcAft>
            </a:pPr>
            <a:r>
              <a:rPr lang="en-US" sz="1800" dirty="1">
                <a:solidFill>
                  <a:schemeClr val="tx1"/>
                </a:solidFill>
              </a:rPr>
              <a:t>Determine best method for obtaining computer and electronic devices</a:t>
            </a:r>
          </a:p>
          <a:p>
            <a:pPr marL="687388" lvl="1" indent="-230188">
              <a:lnSpc>
                <a:spcPct val="100000"/>
              </a:lnSpc>
              <a:spcBef>
                <a:spcPct val="0"/>
              </a:spcBef>
              <a:spcAft>
                <a:spcPts val="300"/>
              </a:spcAft>
            </a:pPr>
            <a:r>
              <a:rPr lang="en-US" sz="1800" dirty="1"/>
              <a:t>C</a:t>
            </a:r>
            <a:r>
              <a:rPr lang="en-US" sz="1800" dirty="1">
                <a:solidFill>
                  <a:schemeClr val="tx1"/>
                </a:solidFill>
              </a:rPr>
              <a:t>onduct review through IT department or consultant</a:t>
            </a:r>
          </a:p>
          <a:p>
            <a:pPr marL="687388" lvl="1" indent="-230188">
              <a:lnSpc>
                <a:spcPct val="100000"/>
              </a:lnSpc>
              <a:spcBef>
                <a:spcPct val="0"/>
              </a:spcBef>
              <a:spcAft>
                <a:spcPts val="300"/>
              </a:spcAft>
            </a:pPr>
            <a:r>
              <a:rPr lang="en-US" sz="1800" dirty="1">
                <a:solidFill>
                  <a:schemeClr val="tx1"/>
                </a:solidFill>
              </a:rPr>
              <a:t>Generally allow any personal data to be removed &amp; kept by employee</a:t>
            </a:r>
          </a:p>
          <a:p>
            <a:pPr marL="687388" lvl="1" indent="-230188">
              <a:lnSpc>
                <a:spcPct val="100000"/>
              </a:lnSpc>
              <a:spcBef>
                <a:spcPct val="0"/>
              </a:spcBef>
              <a:spcAft>
                <a:spcPts val="300"/>
              </a:spcAft>
            </a:pPr>
            <a:r>
              <a:rPr lang="en-US" sz="1800" dirty="1"/>
              <a:t>I</a:t>
            </a:r>
            <a:r>
              <a:rPr lang="en-US" sz="1800" dirty="1">
                <a:solidFill>
                  <a:schemeClr val="tx1"/>
                </a:solidFill>
              </a:rPr>
              <a:t>f information is removed or deleted by employee, verify by inspection and/or obtain written statement of compliance</a:t>
            </a:r>
          </a:p>
          <a:p>
            <a:pPr marL="687388" lvl="1" indent="-230188">
              <a:lnSpc>
                <a:spcPct val="100000"/>
              </a:lnSpc>
              <a:spcBef>
                <a:spcPct val="0"/>
              </a:spcBef>
              <a:spcAft>
                <a:spcPts val="300"/>
              </a:spcAft>
            </a:pPr>
            <a:r>
              <a:rPr lang="en-US" sz="1800" i="1" dirty="1">
                <a:solidFill>
                  <a:schemeClr val="tx1"/>
                </a:solidFill>
              </a:rPr>
              <a:t>Note: </a:t>
            </a:r>
            <a:r>
              <a:rPr lang="en-US" sz="1800" dirty="1">
                <a:solidFill>
                  <a:schemeClr val="tx1"/>
                </a:solidFill>
              </a:rPr>
              <a:t>can be especially challenging if involuntary discharge, and even more challenging if a remote employee</a:t>
            </a:r>
          </a:p>
          <a:p>
            <a:pPr marL="227013" indent="-227013">
              <a:lnSpc>
                <a:spcPct val="100000"/>
              </a:lnSpc>
              <a:spcBef>
                <a:spcPts val="600"/>
              </a:spcBef>
              <a:spcAft>
                <a:spcPct val="0"/>
              </a:spcAft>
            </a:pPr>
            <a:r>
              <a:rPr lang="en-US" sz="2000" dirty="1">
                <a:solidFill>
                  <a:schemeClr val="tx1"/>
                </a:solidFill>
              </a:rPr>
              <a:t>Remind employee of confidentiality agreement or policy, and any noncompete or other restrictive </a:t>
            </a:r>
            <a:br>
              <a:rPr lang="en-US" sz="2000" dirty="1">
                <a:solidFill>
                  <a:schemeClr val="tx1"/>
                </a:solidFill>
              </a:rPr>
            </a:br>
            <a:r>
              <a:rPr lang="en-US" sz="2000" dirty="1">
                <a:solidFill>
                  <a:schemeClr val="tx1"/>
                </a:solidFill>
              </a:rPr>
              <a:t>covenant obligations</a:t>
            </a:r>
          </a:p>
          <a:p>
            <a:pPr marL="687388" lvl="1" indent="-230188"/>
            <a:r>
              <a:rPr lang="en-US" sz="1800" dirty="1">
                <a:solidFill>
                  <a:schemeClr val="tx1"/>
                </a:solidFill>
              </a:rPr>
              <a:t>Provide employee with copy</a:t>
            </a:r>
          </a:p>
        </p:txBody>
      </p:sp>
    </p:spTree>
    <p:extLst>
      <p:ext uri="{BB962C8B-B14F-4D97-AF65-F5344CB8AC3E}">
        <p14:creationId xmlns:p14="http://schemas.microsoft.com/office/powerpoint/2010/main" val="645557487"/>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513DC9-DC6A-412E-AA27-DE3C340AB298}"/>
              </a:ext>
            </a:extLst>
          </p:cNvPr>
          <p:cNvSpPr>
            <a:spLocks noGrp="1"/>
          </p:cNvSpPr>
          <p:nvPr>
            <p:ph type="sldNum" sz="quarter" idx="10"/>
          </p:nvPr>
        </p:nvSpPr>
        <p:spPr/>
        <p:txBody>
          <a:bodyPr/>
          <a:lstStyle/>
          <a:p>
            <a:fld id="{B73F69C2-009F-4240-9724-5B3BAC1E9E06}" type="slidenum">
              <a:rPr lang="en-US" smtClean="0"/>
              <a:t>12</a:t>
            </a:fld>
            <a:endParaRPr lang="en-US"/>
          </a:p>
        </p:txBody>
      </p:sp>
      <p:sp>
        <p:nvSpPr>
          <p:cNvPr id="6" name="Content Placeholder 5">
            <a:extLst>
              <a:ext uri="{FF2B5EF4-FFF2-40B4-BE49-F238E27FC236}">
                <a16:creationId xmlns:a16="http://schemas.microsoft.com/office/drawing/2014/main" id="{0856FD70-9892-4663-A675-72A433343527}"/>
              </a:ext>
            </a:extLst>
          </p:cNvPr>
          <p:cNvSpPr>
            <a:spLocks noGrp="1"/>
          </p:cNvSpPr>
          <p:nvPr>
            <p:ph sz="quarter" idx="11"/>
          </p:nvPr>
        </p:nvSpPr>
        <p:spPr/>
        <p:txBody>
          <a:bodyPr>
            <a:noAutofit/>
          </a:bodyPr>
          <a:lstStyle/>
          <a:p>
            <a:pPr>
              <a:lnSpc>
                <a:spcPct val="100000"/>
              </a:lnSpc>
              <a:spcBef>
                <a:spcPct val="0"/>
              </a:spcBef>
              <a:spcAft>
                <a:spcPts val="600"/>
              </a:spcAft>
            </a:pPr>
            <a:r>
              <a:rPr lang="en-US" sz="2600" dirty="1"/>
              <a:t>President Biden’s Executive Order </a:t>
            </a:r>
          </a:p>
          <a:p>
            <a:pPr lvl="1">
              <a:lnSpc>
                <a:spcPct val="100000"/>
              </a:lnSpc>
              <a:spcBef>
                <a:spcPct val="0"/>
              </a:spcBef>
              <a:spcAft>
                <a:spcPts val="600"/>
              </a:spcAft>
            </a:pPr>
            <a:r>
              <a:rPr lang="en-US" sz="2400" dirty="1"/>
              <a:t>Encourages the Federal Trade Commission to “curtail the unfair use of non-compete clauses and other clauses or agreements that may unfairly limit worker mobility” </a:t>
            </a:r>
          </a:p>
          <a:p>
            <a:pPr lvl="1">
              <a:lnSpc>
                <a:spcPct val="100000"/>
              </a:lnSpc>
              <a:spcBef>
                <a:spcPct val="0"/>
              </a:spcBef>
              <a:spcAft>
                <a:spcPts val="600"/>
              </a:spcAft>
            </a:pPr>
            <a:r>
              <a:rPr lang="en-US" sz="2400" dirty="1"/>
              <a:t>Little immediate impact on workers</a:t>
            </a:r>
          </a:p>
          <a:p>
            <a:endParaRPr lang="en-US"/>
          </a:p>
        </p:txBody>
      </p:sp>
      <p:sp>
        <p:nvSpPr>
          <p:cNvPr id="5" name="Title 4">
            <a:extLst>
              <a:ext uri="{FF2B5EF4-FFF2-40B4-BE49-F238E27FC236}">
                <a16:creationId xmlns:a16="http://schemas.microsoft.com/office/drawing/2014/main" id="{35C62E2F-6140-4C4A-9881-07CF68AA9EE2}"/>
              </a:ext>
            </a:extLst>
          </p:cNvPr>
          <p:cNvSpPr>
            <a:spLocks noGrp="1"/>
          </p:cNvSpPr>
          <p:nvPr>
            <p:ph type="title"/>
          </p:nvPr>
        </p:nvSpPr>
        <p:spPr/>
        <p:txBody>
          <a:bodyPr>
            <a:noAutofit/>
          </a:bodyPr>
          <a:lstStyle/>
          <a:p>
            <a:r>
              <a:rPr lang="en-US" sz="3200" b="0" dirty="1"/>
              <a:t>Current Trends</a:t>
            </a:r>
          </a:p>
        </p:txBody>
      </p:sp>
      <p:pic>
        <p:nvPicPr>
          <p:cNvPr id="7" name="Content Placeholder 6">
            <a:extLst>
              <a:ext uri="{FF2B5EF4-FFF2-40B4-BE49-F238E27FC236}">
                <a16:creationId xmlns:a16="http://schemas.microsoft.com/office/drawing/2014/main" id="{BE51532F-1F98-47FE-94B3-08B8E296C75A}"/>
              </a:ext>
            </a:extLst>
          </p:cNvPr>
          <p:cNvPicPr>
            <a:picLocks noGrp="1" noChangeAspect="1"/>
          </p:cNvPicPr>
          <p:nvPr>
            <p:ph sz="quarter" idx="12"/>
          </p:nvPr>
        </p:nvPicPr>
        <p:blipFill>
          <a:blip r:embed="rId3"/>
          <a:srcRect/>
          <a:stretch>
            <a:fillRect/>
          </a:stretch>
        </p:blipFill>
        <p:spPr>
          <a:xfrm>
            <a:off x="7378497" y="1376450"/>
            <a:ext cx="4803229" cy="5486400"/>
          </a:xfrm>
        </p:spPr>
      </p:pic>
    </p:spTree>
    <p:extLst>
      <p:ext uri="{BB962C8B-B14F-4D97-AF65-F5344CB8AC3E}">
        <p14:creationId xmlns:p14="http://schemas.microsoft.com/office/powerpoint/2010/main" val="1386204711"/>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83D2A1-0AC7-499F-B8C9-0590635AB767}"/>
              </a:ext>
            </a:extLst>
          </p:cNvPr>
          <p:cNvSpPr>
            <a:spLocks noGrp="1"/>
          </p:cNvSpPr>
          <p:nvPr>
            <p:ph type="sldNum" sz="quarter" idx="10"/>
          </p:nvPr>
        </p:nvSpPr>
        <p:spPr/>
        <p:txBody>
          <a:bodyPr/>
          <a:lstStyle/>
          <a:p>
            <a:fld id="{B73F69C2-009F-4240-9724-5B3BAC1E9E06}" type="slidenum">
              <a:rPr lang="en-US" smtClean="0"/>
              <a:t>13</a:t>
            </a:fld>
            <a:endParaRPr lang="en-US"/>
          </a:p>
        </p:txBody>
      </p:sp>
      <p:sp>
        <p:nvSpPr>
          <p:cNvPr id="3" name="Title 2">
            <a:extLst>
              <a:ext uri="{FF2B5EF4-FFF2-40B4-BE49-F238E27FC236}">
                <a16:creationId xmlns:a16="http://schemas.microsoft.com/office/drawing/2014/main" id="{FFAA561D-D670-4838-BD47-3F35D6CA4960}"/>
              </a:ext>
            </a:extLst>
          </p:cNvPr>
          <p:cNvSpPr>
            <a:spLocks noGrp="1"/>
          </p:cNvSpPr>
          <p:nvPr>
            <p:ph type="title"/>
          </p:nvPr>
        </p:nvSpPr>
        <p:spPr/>
        <p:txBody>
          <a:bodyPr/>
          <a:lstStyle/>
          <a:p>
            <a:r>
              <a:rPr lang="en-US" dirty="1"/>
              <a:t>Current Trends</a:t>
            </a:r>
          </a:p>
        </p:txBody>
      </p:sp>
      <p:sp>
        <p:nvSpPr>
          <p:cNvPr id="4" name="Content Placeholder 3">
            <a:extLst>
              <a:ext uri="{FF2B5EF4-FFF2-40B4-BE49-F238E27FC236}">
                <a16:creationId xmlns:a16="http://schemas.microsoft.com/office/drawing/2014/main" id="{0926F087-E568-4D9C-BAC2-BD01E6164F54}"/>
              </a:ext>
            </a:extLst>
          </p:cNvPr>
          <p:cNvSpPr>
            <a:spLocks noGrp="1"/>
          </p:cNvSpPr>
          <p:nvPr>
            <p:ph sz="quarter" idx="11"/>
          </p:nvPr>
        </p:nvSpPr>
        <p:spPr/>
        <p:txBody>
          <a:bodyPr/>
          <a:lstStyle/>
          <a:p>
            <a:pPr>
              <a:lnSpc>
                <a:spcPct val="100000"/>
              </a:lnSpc>
              <a:spcBef>
                <a:spcPct val="0"/>
              </a:spcBef>
              <a:spcAft>
                <a:spcPts val="600"/>
              </a:spcAft>
            </a:pPr>
            <a:r>
              <a:rPr lang="en-US" dirty="1"/>
              <a:t>State actions </a:t>
            </a:r>
          </a:p>
          <a:p>
            <a:pPr lvl="1">
              <a:lnSpc>
                <a:spcPct val="100000"/>
              </a:lnSpc>
              <a:spcBef>
                <a:spcPct val="0"/>
              </a:spcBef>
              <a:spcAft>
                <a:spcPts val="300"/>
              </a:spcAft>
            </a:pPr>
            <a:r>
              <a:rPr lang="en-US" sz="2400" dirty="1"/>
              <a:t>Illinois: Non-competes banned for workers earning less than $13/hour</a:t>
            </a:r>
          </a:p>
          <a:p>
            <a:pPr lvl="1">
              <a:lnSpc>
                <a:spcPct val="100000"/>
              </a:lnSpc>
              <a:spcBef>
                <a:spcPct val="0"/>
              </a:spcBef>
              <a:spcAft>
                <a:spcPts val="300"/>
              </a:spcAft>
            </a:pPr>
            <a:r>
              <a:rPr lang="en-US" sz="2400" dirty="1"/>
              <a:t>Utah: One-year max duration on most non-competes</a:t>
            </a:r>
          </a:p>
          <a:p>
            <a:pPr lvl="1">
              <a:lnSpc>
                <a:spcPct val="100000"/>
              </a:lnSpc>
              <a:spcBef>
                <a:spcPct val="0"/>
              </a:spcBef>
              <a:spcAft>
                <a:spcPts val="300"/>
              </a:spcAft>
            </a:pPr>
            <a:r>
              <a:rPr lang="en-US" sz="2400" dirty="1"/>
              <a:t>Alabama: Presumptive limits of 18 months on non-solicitations / 2 years for </a:t>
            </a:r>
            <a:br>
              <a:rPr lang="en-US" sz="2400" dirty="1"/>
            </a:br>
            <a:r>
              <a:rPr lang="en-US" sz="2400" dirty="1"/>
              <a:t>non-competes</a:t>
            </a:r>
          </a:p>
          <a:p>
            <a:pPr lvl="1">
              <a:lnSpc>
                <a:spcPct val="100000"/>
              </a:lnSpc>
              <a:spcBef>
                <a:spcPct val="0"/>
              </a:spcBef>
              <a:spcAft>
                <a:spcPts val="300"/>
              </a:spcAft>
            </a:pPr>
            <a:r>
              <a:rPr lang="en-US" sz="2400" dirty="1"/>
              <a:t>California: Prohibits other-state forum selection provisions for California employees  </a:t>
            </a:r>
          </a:p>
          <a:p>
            <a:pPr lvl="1">
              <a:lnSpc>
                <a:spcPct val="100000"/>
              </a:lnSpc>
              <a:spcBef>
                <a:spcPct val="0"/>
              </a:spcBef>
              <a:spcAft>
                <a:spcPts val="300"/>
              </a:spcAft>
            </a:pPr>
            <a:r>
              <a:rPr lang="en-US" sz="2400" dirty="1"/>
              <a:t>Massachusetts: Statutory temporal limitations  </a:t>
            </a:r>
          </a:p>
          <a:p>
            <a:pPr>
              <a:lnSpc>
                <a:spcPct val="100000"/>
              </a:lnSpc>
              <a:spcBef>
                <a:spcPts val="600"/>
              </a:spcBef>
              <a:spcAft>
                <a:spcPts val="600"/>
              </a:spcAft>
            </a:pPr>
            <a:r>
              <a:rPr lang="en-US" dirty="1"/>
              <a:t>At least 15 states have passed legislation limiting the use of </a:t>
            </a:r>
            <a:br>
              <a:rPr lang="en-US" dirty="1"/>
            </a:br>
            <a:r>
              <a:rPr lang="en-US" dirty="1"/>
              <a:t>non-compete agreements in some way</a:t>
            </a:r>
          </a:p>
        </p:txBody>
      </p:sp>
    </p:spTree>
    <p:extLst>
      <p:ext uri="{BB962C8B-B14F-4D97-AF65-F5344CB8AC3E}">
        <p14:creationId xmlns:p14="http://schemas.microsoft.com/office/powerpoint/2010/main" val="2336185701"/>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58DA87-7964-4F01-B7C9-1DEE9D45A9BC}"/>
              </a:ext>
            </a:extLst>
          </p:cNvPr>
          <p:cNvSpPr>
            <a:spLocks noGrp="1"/>
          </p:cNvSpPr>
          <p:nvPr>
            <p:ph type="sldNum" sz="quarter" idx="10"/>
          </p:nvPr>
        </p:nvSpPr>
        <p:spPr/>
        <p:txBody>
          <a:bodyPr/>
          <a:lstStyle/>
          <a:p>
            <a:fld id="{B73F69C2-009F-4240-9724-5B3BAC1E9E06}" type="slidenum">
              <a:rPr lang="en-US" smtClean="0"/>
              <a:t>14</a:t>
            </a:fld>
            <a:endParaRPr lang="en-US"/>
          </a:p>
        </p:txBody>
      </p:sp>
      <p:sp>
        <p:nvSpPr>
          <p:cNvPr id="6" name="Content Placeholder 5">
            <a:extLst>
              <a:ext uri="{FF2B5EF4-FFF2-40B4-BE49-F238E27FC236}">
                <a16:creationId xmlns:a16="http://schemas.microsoft.com/office/drawing/2014/main" id="{08E93E11-95FF-43EA-8BDF-40A1F229B373}"/>
              </a:ext>
            </a:extLst>
          </p:cNvPr>
          <p:cNvSpPr>
            <a:spLocks noGrp="1"/>
          </p:cNvSpPr>
          <p:nvPr>
            <p:ph sz="quarter" idx="11"/>
          </p:nvPr>
        </p:nvSpPr>
        <p:spPr>
          <a:xfrm>
            <a:off x="277813" y="1737360"/>
            <a:ext cx="4877283" cy="4572000"/>
          </a:xfrm>
        </p:spPr>
        <p:txBody>
          <a:bodyPr>
            <a:noAutofit/>
          </a:bodyPr>
          <a:lstStyle/>
          <a:p>
            <a:r>
              <a:rPr lang="en-US" sz="2600" dirty="1"/>
              <a:t>Ensuring enforceability across all company locations </a:t>
            </a:r>
          </a:p>
          <a:p>
            <a:r>
              <a:rPr lang="en-US" sz="2600" dirty="1"/>
              <a:t>Choice of Law </a:t>
            </a:r>
          </a:p>
          <a:p>
            <a:r>
              <a:rPr lang="en-US" sz="2600" dirty="1"/>
              <a:t>Forum Selection </a:t>
            </a:r>
          </a:p>
        </p:txBody>
      </p:sp>
      <p:sp>
        <p:nvSpPr>
          <p:cNvPr id="5" name="Title 4">
            <a:extLst>
              <a:ext uri="{FF2B5EF4-FFF2-40B4-BE49-F238E27FC236}">
                <a16:creationId xmlns:a16="http://schemas.microsoft.com/office/drawing/2014/main" id="{2451E970-969B-4E8E-9FC1-067E91203AB3}"/>
              </a:ext>
            </a:extLst>
          </p:cNvPr>
          <p:cNvSpPr>
            <a:spLocks noGrp="1"/>
          </p:cNvSpPr>
          <p:nvPr>
            <p:ph type="title"/>
          </p:nvPr>
        </p:nvSpPr>
        <p:spPr/>
        <p:txBody>
          <a:bodyPr>
            <a:noAutofit/>
          </a:bodyPr>
          <a:lstStyle/>
          <a:p>
            <a:r>
              <a:rPr lang="en-US" sz="3200" b="0" dirty="1"/>
              <a:t>Implications for Multi-State Operations</a:t>
            </a:r>
          </a:p>
        </p:txBody>
      </p:sp>
      <p:pic>
        <p:nvPicPr>
          <p:cNvPr id="7" name="Content Placeholder 6">
            <a:extLst>
              <a:ext uri="{FF2B5EF4-FFF2-40B4-BE49-F238E27FC236}">
                <a16:creationId xmlns:a16="http://schemas.microsoft.com/office/drawing/2014/main" id="{7AC807D4-6E06-4687-9451-E4097104FBB2}"/>
              </a:ext>
            </a:extLst>
          </p:cNvPr>
          <p:cNvPicPr>
            <a:picLocks noGrp="1" noChangeAspect="1"/>
          </p:cNvPicPr>
          <p:nvPr>
            <p:ph sz="quarter" idx="12"/>
          </p:nvPr>
        </p:nvPicPr>
        <p:blipFill>
          <a:blip r:embed="rId3"/>
          <a:srcRect/>
          <a:stretch>
            <a:fillRect/>
          </a:stretch>
        </p:blipFill>
        <p:spPr>
          <a:xfrm>
            <a:off x="7378497" y="1376450"/>
            <a:ext cx="4803229" cy="5486400"/>
          </a:xfrm>
        </p:spPr>
      </p:pic>
    </p:spTree>
    <p:extLst>
      <p:ext uri="{BB962C8B-B14F-4D97-AF65-F5344CB8AC3E}">
        <p14:creationId xmlns:p14="http://schemas.microsoft.com/office/powerpoint/2010/main" val="2477942738"/>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B536B8-EFF4-4FFE-AF10-CFE49DBA993A}"/>
              </a:ext>
            </a:extLst>
          </p:cNvPr>
          <p:cNvSpPr>
            <a:spLocks noGrp="1"/>
          </p:cNvSpPr>
          <p:nvPr>
            <p:ph type="sldNum" sz="quarter" idx="4"/>
          </p:nvPr>
        </p:nvSpPr>
        <p:spPr/>
        <p:txBody>
          <a:bodyPr/>
          <a:lstStyle/>
          <a:p>
            <a:fld id="{B73F69C2-009F-4240-9724-5B3BAC1E9E06}" type="slidenum">
              <a:rPr lang="en-US" smtClean="0"/>
              <a:t>15</a:t>
            </a:fld>
            <a:endParaRPr lang="en-US"/>
          </a:p>
        </p:txBody>
      </p:sp>
    </p:spTree>
    <p:extLst>
      <p:ext uri="{BB962C8B-B14F-4D97-AF65-F5344CB8AC3E}">
        <p14:creationId xmlns:p14="http://schemas.microsoft.com/office/powerpoint/2010/main" val="3503065645"/>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BCBB42-027E-4D92-8A95-9FBD9C0303E0}"/>
              </a:ext>
            </a:extLst>
          </p:cNvPr>
          <p:cNvSpPr>
            <a:spLocks noGrp="1"/>
          </p:cNvSpPr>
          <p:nvPr>
            <p:ph type="sldNum" sz="quarter" idx="4"/>
          </p:nvPr>
        </p:nvSpPr>
        <p:spPr/>
        <p:txBody>
          <a:bodyPr/>
          <a:lstStyle/>
          <a:p>
            <a:fld id="{B73F69C2-009F-4240-9724-5B3BAC1E9E06}" type="slidenum">
              <a:rPr lang="en-US" smtClean="0"/>
              <a:t>16</a:t>
            </a:fld>
            <a:endParaRPr lang="en-US"/>
          </a:p>
        </p:txBody>
      </p:sp>
    </p:spTree>
    <p:extLst>
      <p:ext uri="{BB962C8B-B14F-4D97-AF65-F5344CB8AC3E}">
        <p14:creationId xmlns:p14="http://schemas.microsoft.com/office/powerpoint/2010/main" val="55748674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EA9A39-458D-A84D-B8E1-3F1BE81F20C3}"/>
              </a:ext>
            </a:extLst>
          </p:cNvPr>
          <p:cNvSpPr>
            <a:spLocks noGrp="1"/>
          </p:cNvSpPr>
          <p:nvPr>
            <p:ph type="sldNum" sz="quarter" idx="10"/>
          </p:nvPr>
        </p:nvSpPr>
        <p:spPr/>
        <p:txBody>
          <a:bodyPr/>
          <a:lstStyle/>
          <a:p>
            <a:fld id="{B73F69C2-009F-4240-9724-5B3BAC1E9E06}" type="slidenum">
              <a:rPr lang="en-US" smtClean="0"/>
              <a:t>2</a:t>
            </a:fld>
            <a:endParaRPr lang="en-US"/>
          </a:p>
        </p:txBody>
      </p:sp>
      <p:pic>
        <p:nvPicPr>
          <p:cNvPr id="22" name="Picture Placeholder 21" descr="A person in a suit and tie&#10;&#10;Description automatically generated with low confidence">
            <a:extLst>
              <a:ext uri="{FF2B5EF4-FFF2-40B4-BE49-F238E27FC236}">
                <a16:creationId xmlns:a16="http://schemas.microsoft.com/office/drawing/2014/main" id="{6179B17B-3F27-4603-9E60-50FBC4FBEC24}"/>
              </a:ext>
            </a:extLst>
          </p:cNvPr>
          <p:cNvPicPr>
            <a:picLocks noGrp="1" noChangeAspect="1"/>
          </p:cNvPicPr>
          <p:nvPr>
            <p:ph type="pic" sz="quarter" idx="11"/>
          </p:nvPr>
        </p:nvPicPr>
        <p:blipFill>
          <a:blip r:embed="rId3"/>
          <a:srcRect/>
          <a:stretch>
            <a:fillRect/>
          </a:stretch>
        </p:blipFill>
        <p:spPr/>
      </p:pic>
      <p:sp>
        <p:nvSpPr>
          <p:cNvPr id="13" name="Text Placeholder 12">
            <a:extLst>
              <a:ext uri="{FF2B5EF4-FFF2-40B4-BE49-F238E27FC236}">
                <a16:creationId xmlns:a16="http://schemas.microsoft.com/office/drawing/2014/main" id="{F88F07E2-017A-44AE-8E05-6A47B2C21D3A}"/>
              </a:ext>
            </a:extLst>
          </p:cNvPr>
          <p:cNvSpPr>
            <a:spLocks noGrp="1"/>
          </p:cNvSpPr>
          <p:nvPr>
            <p:ph type="body" sz="quarter" idx="14"/>
          </p:nvPr>
        </p:nvSpPr>
        <p:spPr/>
        <p:txBody>
          <a:bodyPr/>
          <a:lstStyle/>
          <a:p>
            <a:r>
              <a:rPr lang="en-US" dirty="1"/>
              <a:t>Bill Foster</a:t>
            </a:r>
          </a:p>
        </p:txBody>
      </p:sp>
      <p:sp>
        <p:nvSpPr>
          <p:cNvPr id="15" name="Text Placeholder 14">
            <a:extLst>
              <a:ext uri="{FF2B5EF4-FFF2-40B4-BE49-F238E27FC236}">
                <a16:creationId xmlns:a16="http://schemas.microsoft.com/office/drawing/2014/main" id="{D1CC66E1-07AB-482B-917C-D8E7033328AC}"/>
              </a:ext>
            </a:extLst>
          </p:cNvPr>
          <p:cNvSpPr>
            <a:spLocks noGrp="1"/>
          </p:cNvSpPr>
          <p:nvPr>
            <p:ph type="body" sz="quarter" idx="17"/>
          </p:nvPr>
        </p:nvSpPr>
        <p:spPr>
          <a:xfrm>
            <a:off x="4837568" y="3948735"/>
            <a:ext cx="2660512" cy="382527"/>
          </a:xfrm>
        </p:spPr>
        <p:txBody>
          <a:bodyPr/>
          <a:lstStyle/>
          <a:p>
            <a:r>
              <a:rPr lang="en-US" dirty="1"/>
              <a:t>Katie Walter Deuben </a:t>
            </a:r>
          </a:p>
        </p:txBody>
      </p:sp>
      <p:pic>
        <p:nvPicPr>
          <p:cNvPr id="24" name="Picture Placeholder 23" descr="A person smiling for the camera&#10;&#10;Description automatically generated with low confidence">
            <a:extLst>
              <a:ext uri="{FF2B5EF4-FFF2-40B4-BE49-F238E27FC236}">
                <a16:creationId xmlns:a16="http://schemas.microsoft.com/office/drawing/2014/main" id="{1F33C0B3-BF53-4A08-9204-4A136BA17AF5}"/>
              </a:ext>
            </a:extLst>
          </p:cNvPr>
          <p:cNvPicPr>
            <a:picLocks noGrp="1" noChangeAspect="1"/>
          </p:cNvPicPr>
          <p:nvPr>
            <p:ph type="pic" sz="quarter" idx="19"/>
          </p:nvPr>
        </p:nvPicPr>
        <p:blipFill>
          <a:blip r:embed="rId4"/>
          <a:srcRect/>
          <a:stretch>
            <a:fillRect/>
          </a:stretch>
        </p:blipFill>
        <p:spPr/>
      </p:pic>
      <p:sp>
        <p:nvSpPr>
          <p:cNvPr id="18" name="Text Placeholder 17">
            <a:extLst>
              <a:ext uri="{FF2B5EF4-FFF2-40B4-BE49-F238E27FC236}">
                <a16:creationId xmlns:a16="http://schemas.microsoft.com/office/drawing/2014/main" id="{B0390EE7-5DF9-4FC3-87A1-4A2DCB79BB9A}"/>
              </a:ext>
            </a:extLst>
          </p:cNvPr>
          <p:cNvSpPr>
            <a:spLocks noGrp="1"/>
          </p:cNvSpPr>
          <p:nvPr>
            <p:ph type="body" sz="quarter" idx="20"/>
          </p:nvPr>
        </p:nvSpPr>
        <p:spPr/>
        <p:txBody>
          <a:bodyPr/>
          <a:lstStyle/>
          <a:p>
            <a:r>
              <a:rPr lang="en-US" dirty="1"/>
              <a:t>Katie Towery</a:t>
            </a:r>
          </a:p>
        </p:txBody>
      </p:sp>
      <p:sp>
        <p:nvSpPr>
          <p:cNvPr id="16" name="Text Placeholder 15">
            <a:extLst>
              <a:ext uri="{FF2B5EF4-FFF2-40B4-BE49-F238E27FC236}">
                <a16:creationId xmlns:a16="http://schemas.microsoft.com/office/drawing/2014/main" id="{2035B36D-8A5E-4547-8A1C-FC131DA40C62}"/>
              </a:ext>
            </a:extLst>
          </p:cNvPr>
          <p:cNvSpPr>
            <a:spLocks noGrp="1"/>
          </p:cNvSpPr>
          <p:nvPr>
            <p:ph type="body" sz="quarter" idx="18"/>
          </p:nvPr>
        </p:nvSpPr>
        <p:spPr/>
        <p:txBody>
          <a:bodyPr/>
          <a:lstStyle/>
          <a:p>
            <a:r>
              <a:rPr lang="en-US" dirty="1"/>
              <a:t>Shareholder</a:t>
            </a:r>
          </a:p>
          <a:p>
            <a:r>
              <a:rPr lang="en-US" dirty="1"/>
              <a:t>Littler Greenville</a:t>
            </a:r>
          </a:p>
          <a:p>
            <a:r>
              <a:rPr lang="en-US" dirty="1"/>
              <a:t>bfoster@littler.com</a:t>
            </a:r>
          </a:p>
        </p:txBody>
      </p:sp>
      <p:sp>
        <p:nvSpPr>
          <p:cNvPr id="19" name="Text Placeholder 18">
            <a:extLst>
              <a:ext uri="{FF2B5EF4-FFF2-40B4-BE49-F238E27FC236}">
                <a16:creationId xmlns:a16="http://schemas.microsoft.com/office/drawing/2014/main" id="{5BB99836-F9D7-493B-8F83-2042082086E8}"/>
              </a:ext>
            </a:extLst>
          </p:cNvPr>
          <p:cNvSpPr>
            <a:spLocks noGrp="1"/>
          </p:cNvSpPr>
          <p:nvPr>
            <p:ph type="body" sz="quarter" idx="21"/>
          </p:nvPr>
        </p:nvSpPr>
        <p:spPr/>
        <p:txBody>
          <a:bodyPr/>
          <a:lstStyle/>
          <a:p>
            <a:r>
              <a:rPr lang="en-US" dirty="1"/>
              <a:t>Assistant General Counsel </a:t>
            </a:r>
          </a:p>
          <a:p>
            <a:r>
              <a:rPr lang="en-US" dirty="1"/>
              <a:t>ScanSource </a:t>
            </a:r>
          </a:p>
          <a:p>
            <a:endParaRPr lang="en-US"/>
          </a:p>
        </p:txBody>
      </p:sp>
      <p:sp>
        <p:nvSpPr>
          <p:cNvPr id="20" name="Text Placeholder 19">
            <a:extLst>
              <a:ext uri="{FF2B5EF4-FFF2-40B4-BE49-F238E27FC236}">
                <a16:creationId xmlns:a16="http://schemas.microsoft.com/office/drawing/2014/main" id="{4E59278E-8049-4A8D-9656-95222724FC0F}"/>
              </a:ext>
            </a:extLst>
          </p:cNvPr>
          <p:cNvSpPr>
            <a:spLocks noGrp="1"/>
          </p:cNvSpPr>
          <p:nvPr>
            <p:ph type="body" sz="quarter" idx="22"/>
          </p:nvPr>
        </p:nvSpPr>
        <p:spPr/>
        <p:txBody>
          <a:bodyPr/>
          <a:lstStyle/>
          <a:p>
            <a:r>
              <a:rPr lang="en-US" dirty="1"/>
              <a:t>Attorney</a:t>
            </a:r>
          </a:p>
          <a:p>
            <a:r>
              <a:rPr lang="en-US" dirty="1"/>
              <a:t>Littler Greenville</a:t>
            </a:r>
          </a:p>
          <a:p>
            <a:r>
              <a:rPr lang="en-US" dirty="1"/>
              <a:t>ktowery@littler.com</a:t>
            </a:r>
          </a:p>
        </p:txBody>
      </p:sp>
      <p:sp>
        <p:nvSpPr>
          <p:cNvPr id="8" name="Title 7">
            <a:extLst>
              <a:ext uri="{FF2B5EF4-FFF2-40B4-BE49-F238E27FC236}">
                <a16:creationId xmlns:a16="http://schemas.microsoft.com/office/drawing/2014/main" id="{26825FF0-EDEF-3840-BDC0-08C7B9C16CAC}"/>
              </a:ext>
            </a:extLst>
          </p:cNvPr>
          <p:cNvSpPr>
            <a:spLocks noGrp="1"/>
          </p:cNvSpPr>
          <p:nvPr>
            <p:ph type="title"/>
          </p:nvPr>
        </p:nvSpPr>
        <p:spPr/>
        <p:txBody>
          <a:bodyPr>
            <a:noAutofit/>
          </a:bodyPr>
          <a:lstStyle/>
          <a:p>
            <a:r>
              <a:rPr lang="en-US" sz="3200" b="0" dirty="1"/>
              <a:t>Presented by</a:t>
            </a:r>
          </a:p>
        </p:txBody>
      </p:sp>
      <p:pic>
        <p:nvPicPr>
          <p:cNvPr id="1026" name="Picture 2">
            <a:extLst>
              <a:ext uri="{FF2B5EF4-FFF2-40B4-BE49-F238E27FC236}">
                <a16:creationId xmlns:a16="http://schemas.microsoft.com/office/drawing/2014/main" id="{3DF0C36C-EBF0-475A-B1A8-373D0406CEEC}"/>
              </a:ext>
            </a:extLst>
          </p:cNvPr>
          <p:cNvPicPr>
            <a:picLocks noGrp="1" noChangeAspect="1" noChangeArrowheads="1"/>
          </p:cNvPicPr>
          <p:nvPr>
            <p:ph type="pic" sz="quarter" idx="16"/>
          </p:nvPr>
        </p:nvPicPr>
        <p:blipFill>
          <a:blip r:embed="rId5"/>
          <a:srcRect/>
          <a:stretch>
            <a:fillRect/>
          </a:stretch>
        </p:blipFill>
        <p:spPr>
          <a:xfrm>
            <a:off x="4988496" y="1600200"/>
            <a:ext cx="2203704" cy="2203704"/>
          </a:xfrm>
          <a:prstGeom prst="rect"/>
          <a:noFill/>
          <a:extLst>
            <a:ext uri="{909E8E84-426E-40DD-AFC4-6F175D3DCCD1}">
              <a14:hiddenFill xmlns:a14="http://schemas.microsoft.com/office/drawing/2010/main">
                <a:solidFill>
                  <a:srgbClr val="FFFFFF"/>
                </a:solidFill>
              </a14:hiddenFill>
            </a:ext>
          </a:extLst>
        </p:spPr>
      </p:pic>
      <p:pic>
        <p:nvPicPr>
          <p:cNvPr id="17" name="Picture 2" descr="Katie Walter Deuben - Assistant General Counsel - ScanSource | LinkedIn">
            <a:extLst>
              <a:ext uri="{FF2B5EF4-FFF2-40B4-BE49-F238E27FC236}">
                <a16:creationId xmlns:a16="http://schemas.microsoft.com/office/drawing/2014/main" id="{97FA4652-1FFB-47C1-8F78-3BA75AF18E53}"/>
              </a:ext>
            </a:extLst>
          </p:cNvPr>
          <p:cNvPicPr>
            <a:picLocks noChangeAspect="1" noChangeArrowheads="1"/>
          </p:cNvPicPr>
          <p:nvPr/>
        </p:nvPicPr>
        <p:blipFill>
          <a:blip r:embed="rId6"/>
          <a:srcRect/>
          <a:stretch>
            <a:fillRect/>
          </a:stretch>
        </p:blipFill>
        <p:spPr>
          <a:xfrm>
            <a:off x="4988496" y="-2304631"/>
            <a:ext cx="2203704" cy="2203704"/>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7924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CBDB4D-7E1F-DE4D-8284-F9204A916209}"/>
              </a:ext>
            </a:extLst>
          </p:cNvPr>
          <p:cNvSpPr>
            <a:spLocks noGrp="1"/>
          </p:cNvSpPr>
          <p:nvPr>
            <p:ph type="sldNum" sz="quarter" idx="10"/>
          </p:nvPr>
        </p:nvSpPr>
        <p:spPr>
          <a:xfrm>
            <a:off x="9067800" y="6553201"/>
            <a:ext cx="2844800" cy="228600"/>
          </a:xfrm>
        </p:spPr>
        <p:txBody>
          <a:bodyPr/>
          <a:lstStyle/>
          <a:p>
            <a:fld id="{B73F69C2-009F-4240-9724-5B3BAC1E9E06}" type="slidenum">
              <a:rPr lang="en-US" smtClean="0"/>
              <a:t>3</a:t>
            </a:fld>
            <a:endParaRPr lang="en-US"/>
          </a:p>
        </p:txBody>
      </p:sp>
      <p:sp>
        <p:nvSpPr>
          <p:cNvPr id="2" name="Title 1">
            <a:extLst>
              <a:ext uri="{FF2B5EF4-FFF2-40B4-BE49-F238E27FC236}">
                <a16:creationId xmlns:a16="http://schemas.microsoft.com/office/drawing/2014/main" id="{FD6D69F4-AB89-DA4C-86CE-6DEA74DB8C0C}"/>
              </a:ext>
            </a:extLst>
          </p:cNvPr>
          <p:cNvSpPr>
            <a:spLocks noGrp="1"/>
          </p:cNvSpPr>
          <p:nvPr>
            <p:ph type="title"/>
          </p:nvPr>
        </p:nvSpPr>
        <p:spPr>
          <a:xfrm>
            <a:off x="277810" y="127322"/>
            <a:ext cx="11631171" cy="1161211"/>
          </a:xfrm>
        </p:spPr>
        <p:txBody>
          <a:bodyPr>
            <a:noAutofit/>
          </a:bodyPr>
          <a:lstStyle/>
          <a:p>
            <a:r>
              <a:rPr lang="en-US" dirty="1"/>
              <a:t>Why Do Restrictive Covenants Matter? </a:t>
            </a:r>
          </a:p>
        </p:txBody>
      </p:sp>
      <p:sp>
        <p:nvSpPr>
          <p:cNvPr id="5" name="Content Placeholder 4">
            <a:extLst>
              <a:ext uri="{FF2B5EF4-FFF2-40B4-BE49-F238E27FC236}">
                <a16:creationId xmlns:a16="http://schemas.microsoft.com/office/drawing/2014/main" id="{EF8C7ED7-C918-4349-8F07-4BCCC16B418A}"/>
              </a:ext>
            </a:extLst>
          </p:cNvPr>
          <p:cNvSpPr>
            <a:spLocks noGrp="1"/>
          </p:cNvSpPr>
          <p:nvPr>
            <p:ph sz="quarter" idx="11"/>
          </p:nvPr>
        </p:nvSpPr>
        <p:spPr>
          <a:xfrm>
            <a:off x="277813" y="1737360"/>
            <a:ext cx="11631168" cy="4572000"/>
          </a:xfrm>
        </p:spPr>
        <p:txBody>
          <a:bodyPr>
            <a:noAutofit/>
          </a:bodyPr>
          <a:lstStyle/>
          <a:p>
            <a:pPr>
              <a:lnSpc>
                <a:spcPct val="100000"/>
              </a:lnSpc>
              <a:spcBef>
                <a:spcPts val="600"/>
              </a:spcBef>
              <a:spcAft>
                <a:spcPts val="600"/>
              </a:spcAft>
            </a:pPr>
            <a:r>
              <a:rPr lang="en-US" sz="2600" dirty="1"/>
              <a:t>The current labor shortage </a:t>
            </a:r>
          </a:p>
          <a:p>
            <a:pPr>
              <a:lnSpc>
                <a:spcPct val="100000"/>
              </a:lnSpc>
              <a:spcBef>
                <a:spcPts val="600"/>
              </a:spcBef>
              <a:spcAft>
                <a:spcPts val="600"/>
              </a:spcAft>
            </a:pPr>
            <a:r>
              <a:rPr lang="en-US" sz="2600" dirty="1"/>
              <a:t>Impacts on your company’s hiring practices</a:t>
            </a:r>
          </a:p>
          <a:p>
            <a:pPr>
              <a:lnSpc>
                <a:spcPct val="100000"/>
              </a:lnSpc>
              <a:spcBef>
                <a:spcPts val="600"/>
              </a:spcBef>
              <a:spcAft>
                <a:spcPts val="600"/>
              </a:spcAft>
            </a:pPr>
            <a:r>
              <a:rPr lang="en-US" sz="2600" dirty="1"/>
              <a:t>The costs of not having them </a:t>
            </a:r>
          </a:p>
          <a:p>
            <a:pPr lvl="1">
              <a:lnSpc>
                <a:spcPct val="100000"/>
              </a:lnSpc>
              <a:spcBef>
                <a:spcPct val="0"/>
              </a:spcBef>
              <a:spcAft>
                <a:spcPts val="1200"/>
              </a:spcAft>
            </a:pPr>
            <a:r>
              <a:rPr lang="en-US" sz="2400" dirty="1"/>
              <a:t>Roughly 16-18% of American workers are subject to non-compete agreements </a:t>
            </a:r>
          </a:p>
          <a:p>
            <a:pPr lvl="1">
              <a:lnSpc>
                <a:spcPct val="100000"/>
              </a:lnSpc>
              <a:spcBef>
                <a:spcPct val="0"/>
              </a:spcBef>
              <a:spcAft>
                <a:spcPts val="1200"/>
              </a:spcAft>
            </a:pPr>
            <a:r>
              <a:rPr lang="en-US" sz="2400" dirty="1"/>
              <a:t>$5 trillion = value of trade secrets to American business </a:t>
            </a:r>
          </a:p>
          <a:p>
            <a:pPr lvl="1">
              <a:lnSpc>
                <a:spcPct val="100000"/>
              </a:lnSpc>
              <a:spcBef>
                <a:spcPct val="0"/>
              </a:spcBef>
              <a:spcAft>
                <a:spcPts val="1200"/>
              </a:spcAft>
            </a:pPr>
            <a:r>
              <a:rPr lang="en-US" sz="2400" dirty="1"/>
              <a:t>$160-$480 billion = cost of trade secret theft</a:t>
            </a:r>
          </a:p>
          <a:p>
            <a:pPr lvl="2">
              <a:lnSpc>
                <a:spcPct val="100000"/>
              </a:lnSpc>
              <a:spcBef>
                <a:spcPct val="0"/>
              </a:spcBef>
              <a:spcAft>
                <a:spcPts val="1200"/>
              </a:spcAft>
              <a:buFont typeface="Arial" panose="020b0604020202020204" pitchFamily="34" charset="0"/>
              <a:buChar char="•"/>
            </a:pPr>
            <a:r>
              <a:rPr lang="en-US" sz="2200" dirty="1"/>
              <a:t>79% in finance, marketing, and sales </a:t>
            </a:r>
          </a:p>
          <a:p>
            <a:pPr lvl="2">
              <a:lnSpc>
                <a:spcPct val="100000"/>
              </a:lnSpc>
              <a:spcBef>
                <a:spcPct val="0"/>
              </a:spcBef>
              <a:spcAft>
                <a:spcPts val="1200"/>
              </a:spcAft>
              <a:buFont typeface="Arial" panose="020b0604020202020204" pitchFamily="34" charset="0"/>
              <a:buChar char="•"/>
            </a:pPr>
            <a:r>
              <a:rPr lang="en-US" sz="2200" dirty="1"/>
              <a:t>56% of perpetrators did not believe they did anything criminal</a:t>
            </a:r>
          </a:p>
        </p:txBody>
      </p:sp>
    </p:spTree>
    <p:extLst>
      <p:ext uri="{BB962C8B-B14F-4D97-AF65-F5344CB8AC3E}">
        <p14:creationId xmlns:p14="http://schemas.microsoft.com/office/powerpoint/2010/main" val="1525716424"/>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A1CAB5-9953-497E-8640-675AFEB7F3C0}"/>
              </a:ext>
            </a:extLst>
          </p:cNvPr>
          <p:cNvSpPr>
            <a:spLocks noGrp="1"/>
          </p:cNvSpPr>
          <p:nvPr>
            <p:ph type="sldNum" sz="quarter" idx="10"/>
          </p:nvPr>
        </p:nvSpPr>
        <p:spPr/>
        <p:txBody>
          <a:bodyPr/>
          <a:lstStyle/>
          <a:p>
            <a:fld id="{B73F69C2-009F-4240-9724-5B3BAC1E9E06}" type="slidenum">
              <a:rPr lang="en-US" smtClean="0"/>
              <a:t>4</a:t>
            </a:fld>
            <a:endParaRPr lang="en-US"/>
          </a:p>
        </p:txBody>
      </p:sp>
      <p:sp>
        <p:nvSpPr>
          <p:cNvPr id="6" name="Content Placeholder 5">
            <a:extLst>
              <a:ext uri="{FF2B5EF4-FFF2-40B4-BE49-F238E27FC236}">
                <a16:creationId xmlns:a16="http://schemas.microsoft.com/office/drawing/2014/main" id="{53209E77-8A59-4E1D-976E-2E4048D7F9CB}"/>
              </a:ext>
            </a:extLst>
          </p:cNvPr>
          <p:cNvSpPr>
            <a:spLocks noGrp="1"/>
          </p:cNvSpPr>
          <p:nvPr>
            <p:ph sz="quarter" idx="11"/>
          </p:nvPr>
        </p:nvSpPr>
        <p:spPr>
          <a:xfrm>
            <a:off x="277813" y="1737360"/>
            <a:ext cx="6698340" cy="4572000"/>
          </a:xfrm>
        </p:spPr>
        <p:txBody>
          <a:bodyPr>
            <a:noAutofit/>
          </a:bodyPr>
          <a:lstStyle/>
          <a:p>
            <a:pPr>
              <a:lnSpc>
                <a:spcPct val="100000"/>
              </a:lnSpc>
              <a:spcBef>
                <a:spcPts val="600"/>
              </a:spcBef>
              <a:spcAft>
                <a:spcPts val="600"/>
              </a:spcAft>
            </a:pPr>
            <a:r>
              <a:rPr lang="en-US" sz="2600" dirty="1"/>
              <a:t>Remember the goals </a:t>
            </a:r>
          </a:p>
          <a:p>
            <a:pPr lvl="1">
              <a:lnSpc>
                <a:spcPct val="100000"/>
              </a:lnSpc>
              <a:spcBef>
                <a:spcPct val="0"/>
              </a:spcBef>
              <a:spcAft>
                <a:spcPts val="600"/>
              </a:spcAft>
            </a:pPr>
            <a:r>
              <a:rPr lang="en-US" sz="2400" dirty="1"/>
              <a:t>Deterrence </a:t>
            </a:r>
          </a:p>
          <a:p>
            <a:pPr lvl="1">
              <a:lnSpc>
                <a:spcPct val="100000"/>
              </a:lnSpc>
              <a:spcBef>
                <a:spcPct val="0"/>
              </a:spcBef>
              <a:spcAft>
                <a:spcPts val="600"/>
              </a:spcAft>
            </a:pPr>
            <a:r>
              <a:rPr lang="en-US" sz="2400" dirty="1"/>
              <a:t>Protection </a:t>
            </a:r>
          </a:p>
          <a:p>
            <a:pPr lvl="1">
              <a:lnSpc>
                <a:spcPct val="100000"/>
              </a:lnSpc>
              <a:spcBef>
                <a:spcPct val="0"/>
              </a:spcBef>
              <a:spcAft>
                <a:spcPts val="600"/>
              </a:spcAft>
            </a:pPr>
            <a:r>
              <a:rPr lang="en-US" sz="2400" dirty="1"/>
              <a:t>Conciliation </a:t>
            </a:r>
          </a:p>
          <a:p>
            <a:pPr>
              <a:lnSpc>
                <a:spcPct val="100000"/>
              </a:lnSpc>
              <a:spcBef>
                <a:spcPts val="600"/>
              </a:spcBef>
              <a:spcAft>
                <a:spcPts val="600"/>
              </a:spcAft>
            </a:pPr>
            <a:r>
              <a:rPr lang="en-US" sz="2600" dirty="1"/>
              <a:t>Interests to be protected </a:t>
            </a:r>
          </a:p>
          <a:p>
            <a:pPr lvl="1">
              <a:lnSpc>
                <a:spcPct val="100000"/>
              </a:lnSpc>
              <a:spcBef>
                <a:spcPct val="0"/>
              </a:spcBef>
              <a:spcAft>
                <a:spcPts val="600"/>
              </a:spcAft>
            </a:pPr>
            <a:r>
              <a:rPr lang="en-US" sz="2400" dirty="1"/>
              <a:t>Unfair competitive advantage</a:t>
            </a:r>
          </a:p>
          <a:p>
            <a:pPr lvl="1">
              <a:lnSpc>
                <a:spcPct val="100000"/>
              </a:lnSpc>
              <a:spcBef>
                <a:spcPct val="0"/>
              </a:spcBef>
              <a:spcAft>
                <a:spcPts val="600"/>
              </a:spcAft>
            </a:pPr>
            <a:r>
              <a:rPr lang="en-US" sz="2400" dirty="1"/>
              <a:t>Company strategies </a:t>
            </a:r>
          </a:p>
          <a:p>
            <a:pPr lvl="1">
              <a:lnSpc>
                <a:spcPct val="100000"/>
              </a:lnSpc>
              <a:spcBef>
                <a:spcPct val="0"/>
              </a:spcBef>
              <a:spcAft>
                <a:spcPts val="600"/>
              </a:spcAft>
            </a:pPr>
            <a:r>
              <a:rPr lang="en-US" sz="2400" dirty="1"/>
              <a:t>Customers and good will </a:t>
            </a:r>
          </a:p>
          <a:p>
            <a:pPr lvl="1">
              <a:lnSpc>
                <a:spcPct val="100000"/>
              </a:lnSpc>
              <a:spcBef>
                <a:spcPct val="0"/>
              </a:spcBef>
              <a:spcAft>
                <a:spcPts val="600"/>
              </a:spcAft>
            </a:pPr>
            <a:r>
              <a:rPr lang="en-US" sz="2400" dirty="1"/>
              <a:t>Confidential information/trade secrets </a:t>
            </a:r>
          </a:p>
          <a:p>
            <a:endParaRPr lang="en-US"/>
          </a:p>
        </p:txBody>
      </p:sp>
      <p:pic>
        <p:nvPicPr>
          <p:cNvPr id="7" name="Content Placeholder 6" descr="A person writing on a piece of paper&#10;&#10;Description automatically generated with medium confidence">
            <a:extLst>
              <a:ext uri="{FF2B5EF4-FFF2-40B4-BE49-F238E27FC236}">
                <a16:creationId xmlns:a16="http://schemas.microsoft.com/office/drawing/2014/main" id="{BA1C555D-D32F-4023-AEEF-0443997E3DF0}"/>
              </a:ext>
            </a:extLst>
          </p:cNvPr>
          <p:cNvPicPr>
            <a:picLocks noGrp="1" noChangeAspect="1"/>
          </p:cNvPicPr>
          <p:nvPr>
            <p:ph sz="quarter" idx="12"/>
          </p:nvPr>
        </p:nvPicPr>
        <p:blipFill>
          <a:blip r:embed="rId3"/>
          <a:srcRect/>
          <a:stretch>
            <a:fillRect/>
          </a:stretch>
        </p:blipFill>
        <p:spPr>
          <a:xfrm>
            <a:off x="7378497" y="1376450"/>
            <a:ext cx="4803229" cy="5486400"/>
          </a:xfrm>
        </p:spPr>
      </p:pic>
      <p:sp>
        <p:nvSpPr>
          <p:cNvPr id="5" name="Title 4">
            <a:extLst>
              <a:ext uri="{FF2B5EF4-FFF2-40B4-BE49-F238E27FC236}">
                <a16:creationId xmlns:a16="http://schemas.microsoft.com/office/drawing/2014/main" id="{684ED1FE-2D61-42AF-B80C-7DDEB1A089ED}"/>
              </a:ext>
            </a:extLst>
          </p:cNvPr>
          <p:cNvSpPr>
            <a:spLocks noGrp="1"/>
          </p:cNvSpPr>
          <p:nvPr>
            <p:ph type="title"/>
          </p:nvPr>
        </p:nvSpPr>
        <p:spPr/>
        <p:txBody>
          <a:bodyPr>
            <a:noAutofit/>
          </a:bodyPr>
          <a:lstStyle/>
          <a:p>
            <a:r>
              <a:rPr lang="en-US" sz="3200" b="0" dirty="1"/>
              <a:t>Are Your Agreements Worth the Paper They’re Written On?</a:t>
            </a:r>
          </a:p>
        </p:txBody>
      </p:sp>
    </p:spTree>
    <p:extLst>
      <p:ext uri="{BB962C8B-B14F-4D97-AF65-F5344CB8AC3E}">
        <p14:creationId xmlns:p14="http://schemas.microsoft.com/office/powerpoint/2010/main" val="222263586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861D0-BD3A-4949-8424-808984E3AB74}"/>
              </a:ext>
            </a:extLst>
          </p:cNvPr>
          <p:cNvSpPr>
            <a:spLocks noGrp="1"/>
          </p:cNvSpPr>
          <p:nvPr>
            <p:ph type="sldNum" sz="quarter" idx="10"/>
          </p:nvPr>
        </p:nvSpPr>
        <p:spPr/>
        <p:txBody>
          <a:bodyPr/>
          <a:lstStyle/>
          <a:p>
            <a:fld id="{B73F69C2-009F-4240-9724-5B3BAC1E9E06}" type="slidenum">
              <a:rPr lang="en-US" smtClean="0"/>
              <a:t>5</a:t>
            </a:fld>
            <a:endParaRPr lang="en-US"/>
          </a:p>
        </p:txBody>
      </p:sp>
      <p:sp>
        <p:nvSpPr>
          <p:cNvPr id="3" name="Title 2">
            <a:extLst>
              <a:ext uri="{FF2B5EF4-FFF2-40B4-BE49-F238E27FC236}">
                <a16:creationId xmlns:a16="http://schemas.microsoft.com/office/drawing/2014/main" id="{6920349F-0148-4DDE-8547-5E6074CE772B}"/>
              </a:ext>
            </a:extLst>
          </p:cNvPr>
          <p:cNvSpPr>
            <a:spLocks noGrp="1"/>
          </p:cNvSpPr>
          <p:nvPr>
            <p:ph type="title"/>
          </p:nvPr>
        </p:nvSpPr>
        <p:spPr/>
        <p:txBody>
          <a:bodyPr/>
          <a:lstStyle/>
          <a:p>
            <a:r>
              <a:rPr lang="en-US" dirty="1"/>
              <a:t>What are “Trade Secrets”?</a:t>
            </a:r>
          </a:p>
        </p:txBody>
      </p:sp>
      <p:sp>
        <p:nvSpPr>
          <p:cNvPr id="4" name="Content Placeholder 3">
            <a:extLst>
              <a:ext uri="{FF2B5EF4-FFF2-40B4-BE49-F238E27FC236}">
                <a16:creationId xmlns:a16="http://schemas.microsoft.com/office/drawing/2014/main" id="{A1DF4732-9A36-4199-B5DC-7139D33336D7}"/>
              </a:ext>
            </a:extLst>
          </p:cNvPr>
          <p:cNvSpPr>
            <a:spLocks noGrp="1"/>
          </p:cNvSpPr>
          <p:nvPr>
            <p:ph sz="quarter" idx="11"/>
          </p:nvPr>
        </p:nvSpPr>
        <p:spPr/>
        <p:txBody>
          <a:bodyPr>
            <a:normAutofit/>
          </a:bodyPr>
          <a:lstStyle/>
          <a:p>
            <a:r>
              <a:rPr lang="en-US" sz="2400" dirty="1"/>
              <a:t>S.C. Code Ann. </a:t>
            </a:r>
            <a:r>
              <a:rPr lang="en-US" altLang="en-US" sz="2400" dirty="1"/>
              <a:t>§ 39-8-20(5)</a:t>
            </a:r>
          </a:p>
          <a:p>
            <a:pPr marL="457200" lvl="1" indent="0">
              <a:buNone/>
            </a:pPr>
            <a:r>
              <a:rPr lang="en-US" sz="1800" dirty="1"/>
              <a:t>“Information including, but not limited to, a formula, pattern, compilation, program, device, method, technique, product, system, or process, design, prototype, procedure, or code that: </a:t>
            </a:r>
          </a:p>
          <a:p>
            <a:pPr marL="971550" lvl="1" indent="-514350">
              <a:buAutoNum type="romanLcParenBoth" startAt="1"/>
            </a:pPr>
            <a:r>
              <a:rPr lang="en-US" sz="1800" dirty="1"/>
              <a:t>derives independent economic value, actual or potential, from not being generally known to, and not being readily ascertainable by proper means by the public or any other person who can obtain economic value from its disclosure or use, and </a:t>
            </a:r>
          </a:p>
          <a:p>
            <a:pPr marL="971550" lvl="1" indent="-514350">
              <a:buAutoNum type="romanLcParenBoth" startAt="1"/>
            </a:pPr>
            <a:r>
              <a:rPr lang="en-US" sz="1800" dirty="1"/>
              <a:t>is the subject of efforts that are reasonable under the circumstances to maintain its secrecy</a:t>
            </a:r>
          </a:p>
          <a:p>
            <a:pPr marL="457200" lvl="1" indent="0">
              <a:buNone/>
            </a:pPr>
            <a:r>
              <a:rPr lang="en-US" sz="1800" dirty="1"/>
              <a:t>A trade secret may consist of a simple fact, item, or procedure, or a series or sequence of items or procedures which, although individually could be perceived as relatively minor or simple, collectively can make a substantial difference in the efficiency of a process or the production of a product, or may be the basis of a marketing or commercial strategy. The collective effect of the items and procedures must be considered in any analysis of whether a trade secret exists and not the general knowledge of each individual item or procedure.”</a:t>
            </a:r>
            <a:endParaRPr lang="en-US" altLang="en-US" sz="1800"/>
          </a:p>
        </p:txBody>
      </p:sp>
    </p:spTree>
    <p:extLst>
      <p:ext uri="{BB962C8B-B14F-4D97-AF65-F5344CB8AC3E}">
        <p14:creationId xmlns:p14="http://schemas.microsoft.com/office/powerpoint/2010/main" val="113534945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8A93BB-E22F-46B6-88D8-34C1E74F8269}"/>
              </a:ext>
            </a:extLst>
          </p:cNvPr>
          <p:cNvSpPr>
            <a:spLocks noGrp="1"/>
          </p:cNvSpPr>
          <p:nvPr>
            <p:ph type="sldNum" sz="quarter" idx="10"/>
          </p:nvPr>
        </p:nvSpPr>
        <p:spPr/>
        <p:txBody>
          <a:bodyPr/>
          <a:lstStyle/>
          <a:p>
            <a:fld id="{B73F69C2-009F-4240-9724-5B3BAC1E9E06}" type="slidenum">
              <a:rPr lang="en-US" smtClean="0"/>
              <a:t>6</a:t>
            </a:fld>
            <a:endParaRPr lang="en-US"/>
          </a:p>
        </p:txBody>
      </p:sp>
      <p:sp>
        <p:nvSpPr>
          <p:cNvPr id="3" name="Title 2">
            <a:extLst>
              <a:ext uri="{FF2B5EF4-FFF2-40B4-BE49-F238E27FC236}">
                <a16:creationId xmlns:a16="http://schemas.microsoft.com/office/drawing/2014/main" id="{98FBECD0-CFD9-4D33-96D0-34F6B1113B78}"/>
              </a:ext>
            </a:extLst>
          </p:cNvPr>
          <p:cNvSpPr>
            <a:spLocks noGrp="1"/>
          </p:cNvSpPr>
          <p:nvPr>
            <p:ph type="title"/>
          </p:nvPr>
        </p:nvSpPr>
        <p:spPr/>
        <p:txBody>
          <a:bodyPr/>
          <a:lstStyle/>
          <a:p>
            <a:r>
              <a:rPr lang="en-US" dirty="1"/>
              <a:t>What Are “Trade Secrets”?</a:t>
            </a:r>
          </a:p>
        </p:txBody>
      </p:sp>
      <p:sp>
        <p:nvSpPr>
          <p:cNvPr id="4" name="Content Placeholder 3">
            <a:extLst>
              <a:ext uri="{FF2B5EF4-FFF2-40B4-BE49-F238E27FC236}">
                <a16:creationId xmlns:a16="http://schemas.microsoft.com/office/drawing/2014/main" id="{D825A4FA-9414-4A1C-BB7C-4CB604B71856}"/>
              </a:ext>
            </a:extLst>
          </p:cNvPr>
          <p:cNvSpPr>
            <a:spLocks noGrp="1"/>
          </p:cNvSpPr>
          <p:nvPr>
            <p:ph sz="quarter" idx="11"/>
          </p:nvPr>
        </p:nvSpPr>
        <p:spPr/>
        <p:txBody>
          <a:bodyPr>
            <a:normAutofit lnSpcReduction="10000"/>
          </a:bodyPr>
          <a:lstStyle/>
          <a:p>
            <a:pPr marL="339725" indent="-339725" fontAlgn="auto" eaLnBrk="1" hangingPunct="1">
              <a:lnSpc>
                <a:spcPct val="110000"/>
              </a:lnSpc>
              <a:spcBef>
                <a:spcPts val="600"/>
              </a:spcBef>
              <a:spcAft>
                <a:spcPts val="600"/>
              </a:spcAft>
              <a:defRPr/>
            </a:pPr>
            <a:r>
              <a:rPr lang="en-US" dirty="1"/>
              <a:t>Common law </a:t>
            </a:r>
            <a:r>
              <a:rPr lang="en-US" altLang="en-US" dirty="1"/>
              <a:t>“six factors” for determining trade secret status </a:t>
            </a:r>
            <a:br>
              <a:rPr lang="en-US" altLang="en-US" dirty="1"/>
            </a:br>
            <a:r>
              <a:rPr lang="en-US" altLang="en-US" dirty="1"/>
              <a:t>(usually also part of UTSA / SCTSA analysis):</a:t>
            </a:r>
          </a:p>
          <a:p>
            <a:pPr lvl="1" fontAlgn="auto" eaLnBrk="1" hangingPunct="1">
              <a:lnSpc>
                <a:spcPct val="100000"/>
              </a:lnSpc>
              <a:spcBef>
                <a:spcPts val="600"/>
              </a:spcBef>
              <a:spcAft>
                <a:spcPts val="600"/>
              </a:spcAft>
              <a:defRPr/>
            </a:pPr>
            <a:r>
              <a:rPr lang="en-US" altLang="en-US" dirty="1"/>
              <a:t>T</a:t>
            </a:r>
            <a:r>
              <a:rPr lang="en-US" altLang="en-US" sz="2400" dirty="1"/>
              <a:t>he extent to which the information is known outside the business</a:t>
            </a:r>
          </a:p>
          <a:p>
            <a:pPr lvl="1" fontAlgn="auto" eaLnBrk="1" hangingPunct="1">
              <a:lnSpc>
                <a:spcPct val="100000"/>
              </a:lnSpc>
              <a:spcBef>
                <a:spcPts val="600"/>
              </a:spcBef>
              <a:spcAft>
                <a:spcPts val="600"/>
              </a:spcAft>
              <a:defRPr/>
            </a:pPr>
            <a:r>
              <a:rPr lang="en-US" altLang="en-US" sz="2400" dirty="1"/>
              <a:t>The extent to which the information is known by employees and others involved </a:t>
            </a:r>
            <a:br>
              <a:rPr lang="en-US" altLang="en-US" sz="2400" dirty="1"/>
            </a:br>
            <a:r>
              <a:rPr lang="en-US" altLang="en-US" sz="2400" dirty="1"/>
              <a:t>in the business</a:t>
            </a:r>
          </a:p>
          <a:p>
            <a:pPr lvl="1" fontAlgn="auto" eaLnBrk="1" hangingPunct="1">
              <a:lnSpc>
                <a:spcPct val="100000"/>
              </a:lnSpc>
              <a:spcBef>
                <a:spcPts val="600"/>
              </a:spcBef>
              <a:spcAft>
                <a:spcPts val="600"/>
              </a:spcAft>
              <a:defRPr/>
            </a:pPr>
            <a:r>
              <a:rPr lang="en-US" altLang="en-US" sz="2400" dirty="1"/>
              <a:t>The extent of measures taken to guard the secrecy of the information</a:t>
            </a:r>
          </a:p>
          <a:p>
            <a:pPr lvl="1" fontAlgn="auto" eaLnBrk="1" hangingPunct="1">
              <a:lnSpc>
                <a:spcPct val="100000"/>
              </a:lnSpc>
              <a:spcBef>
                <a:spcPts val="600"/>
              </a:spcBef>
              <a:spcAft>
                <a:spcPts val="600"/>
              </a:spcAft>
              <a:defRPr/>
            </a:pPr>
            <a:r>
              <a:rPr lang="en-US" altLang="en-US" sz="2400" dirty="1"/>
              <a:t>The value of the information to the business and to competitors</a:t>
            </a:r>
          </a:p>
          <a:p>
            <a:pPr lvl="1" fontAlgn="auto" eaLnBrk="1" hangingPunct="1">
              <a:lnSpc>
                <a:spcPct val="100000"/>
              </a:lnSpc>
              <a:spcBef>
                <a:spcPts val="600"/>
              </a:spcBef>
              <a:spcAft>
                <a:spcPts val="600"/>
              </a:spcAft>
              <a:defRPr/>
            </a:pPr>
            <a:r>
              <a:rPr lang="en-US" altLang="en-US" dirty="1"/>
              <a:t>T</a:t>
            </a:r>
            <a:r>
              <a:rPr lang="en-US" altLang="en-US" sz="2400" dirty="1"/>
              <a:t>he amount of effort or money expended in developing the information</a:t>
            </a:r>
          </a:p>
          <a:p>
            <a:pPr lvl="1" fontAlgn="auto" eaLnBrk="1" hangingPunct="1">
              <a:lnSpc>
                <a:spcPct val="100000"/>
              </a:lnSpc>
              <a:spcBef>
                <a:spcPts val="600"/>
              </a:spcBef>
              <a:spcAft>
                <a:spcPts val="600"/>
              </a:spcAft>
              <a:defRPr/>
            </a:pPr>
            <a:r>
              <a:rPr lang="en-US" altLang="en-US" dirty="1"/>
              <a:t>T</a:t>
            </a:r>
            <a:r>
              <a:rPr lang="en-US" altLang="en-US" sz="2400" dirty="1"/>
              <a:t>he ease or difficulty with which the information could be properly acquired or duplicated by others</a:t>
            </a:r>
          </a:p>
          <a:p>
            <a:pPr marL="0" indent="0">
              <a:buNone/>
            </a:pPr>
            <a:endParaRPr lang="en-US"/>
          </a:p>
        </p:txBody>
      </p:sp>
    </p:spTree>
    <p:extLst>
      <p:ext uri="{BB962C8B-B14F-4D97-AF65-F5344CB8AC3E}">
        <p14:creationId xmlns:p14="http://schemas.microsoft.com/office/powerpoint/2010/main" val="2408632512"/>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81D274-ADC6-4213-95CE-9DFB7E87F1A3}"/>
              </a:ext>
            </a:extLst>
          </p:cNvPr>
          <p:cNvSpPr>
            <a:spLocks noGrp="1"/>
          </p:cNvSpPr>
          <p:nvPr>
            <p:ph type="sldNum" sz="quarter" idx="10"/>
          </p:nvPr>
        </p:nvSpPr>
        <p:spPr/>
        <p:txBody>
          <a:bodyPr/>
          <a:lstStyle/>
          <a:p>
            <a:fld id="{B73F69C2-009F-4240-9724-5B3BAC1E9E06}" type="slidenum">
              <a:rPr lang="en-US" smtClean="0"/>
              <a:t>7</a:t>
            </a:fld>
            <a:endParaRPr lang="en-US"/>
          </a:p>
        </p:txBody>
      </p:sp>
      <p:sp>
        <p:nvSpPr>
          <p:cNvPr id="6" name="Content Placeholder 5">
            <a:extLst>
              <a:ext uri="{FF2B5EF4-FFF2-40B4-BE49-F238E27FC236}">
                <a16:creationId xmlns:a16="http://schemas.microsoft.com/office/drawing/2014/main" id="{37DCFA24-DA6C-44BF-98C1-36217D6F41D2}"/>
              </a:ext>
            </a:extLst>
          </p:cNvPr>
          <p:cNvSpPr>
            <a:spLocks noGrp="1"/>
          </p:cNvSpPr>
          <p:nvPr>
            <p:ph sz="quarter" idx="11"/>
          </p:nvPr>
        </p:nvSpPr>
        <p:spPr/>
        <p:txBody>
          <a:bodyPr>
            <a:normAutofit/>
          </a:bodyPr>
          <a:lstStyle/>
          <a:p>
            <a:pPr>
              <a:lnSpc>
                <a:spcPct val="100000"/>
              </a:lnSpc>
              <a:spcBef>
                <a:spcPts val="600"/>
              </a:spcBef>
              <a:spcAft>
                <a:spcPts val="600"/>
              </a:spcAft>
            </a:pPr>
            <a:r>
              <a:rPr lang="en-US" sz="2600" dirty="1"/>
              <a:t>It’s all about </a:t>
            </a:r>
            <a:r>
              <a:rPr lang="en-US" sz="2600" u="sng" dirty="1"/>
              <a:t>deterrence</a:t>
            </a:r>
          </a:p>
          <a:p>
            <a:pPr>
              <a:lnSpc>
                <a:spcPct val="100000"/>
              </a:lnSpc>
              <a:spcBef>
                <a:spcPts val="600"/>
              </a:spcBef>
              <a:spcAft>
                <a:spcPts val="600"/>
              </a:spcAft>
            </a:pPr>
            <a:r>
              <a:rPr lang="en-US" sz="2600" dirty="1"/>
              <a:t>What are you trying to protect? </a:t>
            </a:r>
          </a:p>
          <a:p>
            <a:pPr>
              <a:lnSpc>
                <a:spcPct val="100000"/>
              </a:lnSpc>
              <a:spcBef>
                <a:spcPts val="600"/>
              </a:spcBef>
              <a:spcAft>
                <a:spcPts val="600"/>
              </a:spcAft>
            </a:pPr>
            <a:r>
              <a:rPr lang="en-US" sz="2600" dirty="1"/>
              <a:t>How many ways can you protect it?  </a:t>
            </a:r>
          </a:p>
        </p:txBody>
      </p:sp>
      <p:sp>
        <p:nvSpPr>
          <p:cNvPr id="5" name="Title 4">
            <a:extLst>
              <a:ext uri="{FF2B5EF4-FFF2-40B4-BE49-F238E27FC236}">
                <a16:creationId xmlns:a16="http://schemas.microsoft.com/office/drawing/2014/main" id="{58B62B8A-05B2-4AB4-A137-1B15D7F6DAF7}"/>
              </a:ext>
            </a:extLst>
          </p:cNvPr>
          <p:cNvSpPr>
            <a:spLocks noGrp="1"/>
          </p:cNvSpPr>
          <p:nvPr>
            <p:ph type="title"/>
          </p:nvPr>
        </p:nvSpPr>
        <p:spPr/>
        <p:txBody>
          <a:bodyPr>
            <a:noAutofit/>
          </a:bodyPr>
          <a:lstStyle/>
          <a:p>
            <a:r>
              <a:rPr lang="en-US" sz="3200" b="0" dirty="1"/>
              <a:t>Multiple Lines of Defense</a:t>
            </a:r>
          </a:p>
        </p:txBody>
      </p:sp>
      <p:pic>
        <p:nvPicPr>
          <p:cNvPr id="7" name="Content Placeholder 6">
            <a:extLst>
              <a:ext uri="{FF2B5EF4-FFF2-40B4-BE49-F238E27FC236}">
                <a16:creationId xmlns:a16="http://schemas.microsoft.com/office/drawing/2014/main" id="{629FDA9F-83DD-4031-987C-3268999437B9}"/>
              </a:ext>
            </a:extLst>
          </p:cNvPr>
          <p:cNvPicPr>
            <a:picLocks noGrp="1" noChangeAspect="1"/>
          </p:cNvPicPr>
          <p:nvPr>
            <p:ph sz="quarter" idx="12"/>
          </p:nvPr>
        </p:nvPicPr>
        <p:blipFill>
          <a:blip r:embed="rId3"/>
          <a:srcRect/>
          <a:stretch>
            <a:fillRect/>
          </a:stretch>
        </p:blipFill>
        <p:spPr>
          <a:xfrm>
            <a:off x="7378497" y="1376450"/>
            <a:ext cx="4803229" cy="5486400"/>
          </a:xfrm>
        </p:spPr>
      </p:pic>
    </p:spTree>
    <p:extLst>
      <p:ext uri="{BB962C8B-B14F-4D97-AF65-F5344CB8AC3E}">
        <p14:creationId xmlns:p14="http://schemas.microsoft.com/office/powerpoint/2010/main" val="212603728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88949-B7DD-442D-A922-7CB40004B110}"/>
              </a:ext>
            </a:extLst>
          </p:cNvPr>
          <p:cNvSpPr>
            <a:spLocks noGrp="1"/>
          </p:cNvSpPr>
          <p:nvPr>
            <p:ph type="sldNum" sz="quarter" idx="10"/>
          </p:nvPr>
        </p:nvSpPr>
        <p:spPr/>
        <p:txBody>
          <a:bodyPr/>
          <a:lstStyle/>
          <a:p>
            <a:fld id="{B73F69C2-009F-4240-9724-5B3BAC1E9E06}" type="slidenum">
              <a:rPr lang="en-US" smtClean="0"/>
              <a:t>8</a:t>
            </a:fld>
            <a:endParaRPr lang="en-US"/>
          </a:p>
        </p:txBody>
      </p:sp>
      <p:sp>
        <p:nvSpPr>
          <p:cNvPr id="5" name="Title 4">
            <a:extLst>
              <a:ext uri="{FF2B5EF4-FFF2-40B4-BE49-F238E27FC236}">
                <a16:creationId xmlns:a16="http://schemas.microsoft.com/office/drawing/2014/main" id="{C7077670-7FEA-4288-BB50-F9D2A7CECCFE}"/>
              </a:ext>
            </a:extLst>
          </p:cNvPr>
          <p:cNvSpPr>
            <a:spLocks noGrp="1"/>
          </p:cNvSpPr>
          <p:nvPr>
            <p:ph type="title"/>
          </p:nvPr>
        </p:nvSpPr>
        <p:spPr/>
        <p:txBody>
          <a:bodyPr>
            <a:noAutofit/>
          </a:bodyPr>
          <a:lstStyle/>
          <a:p>
            <a:r>
              <a:rPr lang="en-US" dirty="1"/>
              <a:t>How to Prepare an Enforceable Non-Compete </a:t>
            </a:r>
          </a:p>
        </p:txBody>
      </p:sp>
      <p:sp>
        <p:nvSpPr>
          <p:cNvPr id="6" name="Content Placeholder 5">
            <a:extLst>
              <a:ext uri="{FF2B5EF4-FFF2-40B4-BE49-F238E27FC236}">
                <a16:creationId xmlns:a16="http://schemas.microsoft.com/office/drawing/2014/main" id="{429404AD-F892-49F2-82BE-0C87A90F07E6}"/>
              </a:ext>
            </a:extLst>
          </p:cNvPr>
          <p:cNvSpPr>
            <a:spLocks noGrp="1"/>
          </p:cNvSpPr>
          <p:nvPr>
            <p:ph sz="quarter" idx="11"/>
          </p:nvPr>
        </p:nvSpPr>
        <p:spPr/>
        <p:txBody>
          <a:bodyPr>
            <a:noAutofit/>
          </a:bodyPr>
          <a:lstStyle/>
          <a:p>
            <a:pPr>
              <a:lnSpc>
                <a:spcPct val="100000"/>
              </a:lnSpc>
              <a:spcBef>
                <a:spcPts val="600"/>
              </a:spcBef>
              <a:spcAft>
                <a:spcPct val="0"/>
              </a:spcAft>
            </a:pPr>
            <a:r>
              <a:rPr lang="en-US" dirty="1"/>
              <a:t>One size does not fit all </a:t>
            </a:r>
          </a:p>
          <a:p>
            <a:pPr>
              <a:lnSpc>
                <a:spcPct val="100000"/>
              </a:lnSpc>
              <a:spcBef>
                <a:spcPts val="600"/>
              </a:spcBef>
              <a:spcAft>
                <a:spcPct val="0"/>
              </a:spcAft>
            </a:pPr>
            <a:r>
              <a:rPr lang="en-US" dirty="1"/>
              <a:t>Consideration </a:t>
            </a:r>
          </a:p>
          <a:p>
            <a:pPr>
              <a:lnSpc>
                <a:spcPct val="100000"/>
              </a:lnSpc>
              <a:spcBef>
                <a:spcPts val="600"/>
              </a:spcBef>
              <a:spcAft>
                <a:spcPts val="600"/>
              </a:spcAft>
            </a:pPr>
            <a:r>
              <a:rPr lang="en-US" dirty="1"/>
              <a:t>Scope (deterrence vs. enforceability) </a:t>
            </a:r>
          </a:p>
          <a:p>
            <a:pPr lvl="1">
              <a:lnSpc>
                <a:spcPct val="100000"/>
              </a:lnSpc>
              <a:spcBef>
                <a:spcPct val="0"/>
              </a:spcBef>
              <a:spcAft>
                <a:spcPts val="600"/>
              </a:spcAft>
            </a:pPr>
            <a:r>
              <a:rPr lang="en-US" sz="2400" dirty="1"/>
              <a:t>Geographic reach </a:t>
            </a:r>
          </a:p>
          <a:p>
            <a:pPr lvl="1">
              <a:lnSpc>
                <a:spcPct val="100000"/>
              </a:lnSpc>
              <a:spcBef>
                <a:spcPct val="0"/>
              </a:spcBef>
              <a:spcAft>
                <a:spcPts val="600"/>
              </a:spcAft>
            </a:pPr>
            <a:r>
              <a:rPr lang="en-US" sz="2400" dirty="1"/>
              <a:t>Temporal duration </a:t>
            </a:r>
          </a:p>
          <a:p>
            <a:pPr lvl="1">
              <a:lnSpc>
                <a:spcPct val="100000"/>
              </a:lnSpc>
              <a:spcBef>
                <a:spcPct val="0"/>
              </a:spcBef>
              <a:spcAft>
                <a:spcPts val="600"/>
              </a:spcAft>
            </a:pPr>
            <a:r>
              <a:rPr lang="en-US" sz="2400" dirty="1"/>
              <a:t>Activities prohibited </a:t>
            </a:r>
          </a:p>
          <a:p>
            <a:pPr>
              <a:lnSpc>
                <a:spcPct val="100000"/>
              </a:lnSpc>
              <a:spcBef>
                <a:spcPts val="600"/>
              </a:spcBef>
              <a:spcAft>
                <a:spcPct val="0"/>
              </a:spcAft>
            </a:pPr>
            <a:r>
              <a:rPr lang="en-US" dirty="1"/>
              <a:t>State-specific reformation options are a key consideration</a:t>
            </a:r>
          </a:p>
          <a:p>
            <a:pPr>
              <a:lnSpc>
                <a:spcPct val="100000"/>
              </a:lnSpc>
              <a:spcBef>
                <a:spcPts val="600"/>
              </a:spcBef>
              <a:spcAft>
                <a:spcPct val="0"/>
              </a:spcAft>
            </a:pPr>
            <a:r>
              <a:rPr lang="en-US" dirty="1"/>
              <a:t>Forum and choice of law </a:t>
            </a:r>
          </a:p>
          <a:p>
            <a:pPr>
              <a:lnSpc>
                <a:spcPct val="100000"/>
              </a:lnSpc>
              <a:spcBef>
                <a:spcPts val="600"/>
              </a:spcBef>
              <a:spcAft>
                <a:spcPct val="0"/>
              </a:spcAft>
            </a:pPr>
            <a:r>
              <a:rPr lang="en-US" dirty="1"/>
              <a:t>How and when to present to employees </a:t>
            </a:r>
          </a:p>
          <a:p>
            <a:endParaRPr lang="en-US"/>
          </a:p>
        </p:txBody>
      </p:sp>
    </p:spTree>
    <p:extLst>
      <p:ext uri="{BB962C8B-B14F-4D97-AF65-F5344CB8AC3E}">
        <p14:creationId xmlns:p14="http://schemas.microsoft.com/office/powerpoint/2010/main" val="107783785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BFF140-428A-4E73-9DF3-7C2C14D49066}"/>
              </a:ext>
            </a:extLst>
          </p:cNvPr>
          <p:cNvSpPr>
            <a:spLocks noGrp="1"/>
          </p:cNvSpPr>
          <p:nvPr>
            <p:ph type="sldNum" sz="quarter" idx="10"/>
          </p:nvPr>
        </p:nvSpPr>
        <p:spPr/>
        <p:txBody>
          <a:bodyPr/>
          <a:lstStyle/>
          <a:p>
            <a:fld id="{B73F69C2-009F-4240-9724-5B3BAC1E9E06}" type="slidenum">
              <a:rPr lang="en-US" smtClean="0"/>
              <a:t>9</a:t>
            </a:fld>
            <a:endParaRPr lang="en-US"/>
          </a:p>
        </p:txBody>
      </p:sp>
      <p:sp>
        <p:nvSpPr>
          <p:cNvPr id="6" name="Content Placeholder 5">
            <a:extLst>
              <a:ext uri="{FF2B5EF4-FFF2-40B4-BE49-F238E27FC236}">
                <a16:creationId xmlns:a16="http://schemas.microsoft.com/office/drawing/2014/main" id="{773FB153-F42B-4DF6-9CA1-C05953CA1765}"/>
              </a:ext>
            </a:extLst>
          </p:cNvPr>
          <p:cNvSpPr>
            <a:spLocks noGrp="1"/>
          </p:cNvSpPr>
          <p:nvPr>
            <p:ph sz="quarter" idx="11"/>
          </p:nvPr>
        </p:nvSpPr>
        <p:spPr>
          <a:xfrm>
            <a:off x="277812" y="1737360"/>
            <a:ext cx="6699457" cy="4572000"/>
          </a:xfrm>
        </p:spPr>
        <p:txBody>
          <a:bodyPr>
            <a:noAutofit/>
          </a:bodyPr>
          <a:lstStyle/>
          <a:p>
            <a:pPr>
              <a:lnSpc>
                <a:spcPct val="100000"/>
              </a:lnSpc>
              <a:spcBef>
                <a:spcPts val="600"/>
              </a:spcBef>
              <a:spcAft>
                <a:spcPts val="600"/>
              </a:spcAft>
            </a:pPr>
            <a:r>
              <a:rPr lang="en-US" sz="2800" dirty="1"/>
              <a:t>What makes an effective NDA? </a:t>
            </a:r>
          </a:p>
          <a:p>
            <a:pPr lvl="1">
              <a:lnSpc>
                <a:spcPct val="100000"/>
              </a:lnSpc>
              <a:spcBef>
                <a:spcPct val="0"/>
              </a:spcBef>
              <a:spcAft>
                <a:spcPts val="600"/>
              </a:spcAft>
            </a:pPr>
            <a:r>
              <a:rPr lang="en-US" sz="2600" dirty="1"/>
              <a:t>Specificity </a:t>
            </a:r>
          </a:p>
          <a:p>
            <a:pPr lvl="1">
              <a:lnSpc>
                <a:spcPct val="100000"/>
              </a:lnSpc>
              <a:spcBef>
                <a:spcPct val="0"/>
              </a:spcBef>
              <a:spcAft>
                <a:spcPts val="600"/>
              </a:spcAft>
            </a:pPr>
            <a:r>
              <a:rPr lang="en-US" sz="2600" dirty="1"/>
              <a:t>Affirmative obligations to return information </a:t>
            </a:r>
          </a:p>
          <a:p>
            <a:pPr lvl="1">
              <a:lnSpc>
                <a:spcPct val="100000"/>
              </a:lnSpc>
              <a:spcBef>
                <a:spcPct val="0"/>
              </a:spcBef>
              <a:spcAft>
                <a:spcPts val="600"/>
              </a:spcAft>
            </a:pPr>
            <a:r>
              <a:rPr lang="en-US" sz="2600" dirty="1"/>
              <a:t>Surrender of devices for inspection </a:t>
            </a:r>
          </a:p>
          <a:p>
            <a:pPr>
              <a:lnSpc>
                <a:spcPct val="100000"/>
              </a:lnSpc>
              <a:spcBef>
                <a:spcPts val="600"/>
              </a:spcBef>
              <a:spcAft>
                <a:spcPts val="600"/>
              </a:spcAft>
            </a:pPr>
            <a:r>
              <a:rPr lang="en-US" sz="2800" dirty="1"/>
              <a:t>Hugely valuable in litigation </a:t>
            </a:r>
          </a:p>
        </p:txBody>
      </p:sp>
      <p:sp>
        <p:nvSpPr>
          <p:cNvPr id="5" name="Title 4">
            <a:extLst>
              <a:ext uri="{FF2B5EF4-FFF2-40B4-BE49-F238E27FC236}">
                <a16:creationId xmlns:a16="http://schemas.microsoft.com/office/drawing/2014/main" id="{B4271B46-D652-4514-9097-E9D042821D3B}"/>
              </a:ext>
            </a:extLst>
          </p:cNvPr>
          <p:cNvSpPr>
            <a:spLocks noGrp="1"/>
          </p:cNvSpPr>
          <p:nvPr>
            <p:ph type="title"/>
          </p:nvPr>
        </p:nvSpPr>
        <p:spPr/>
        <p:txBody>
          <a:bodyPr>
            <a:noAutofit/>
          </a:bodyPr>
          <a:lstStyle/>
          <a:p>
            <a:r>
              <a:rPr lang="en-US" sz="3200" b="0" dirty="1"/>
              <a:t>Non-Disclosure Agreements</a:t>
            </a:r>
          </a:p>
        </p:txBody>
      </p:sp>
      <p:pic>
        <p:nvPicPr>
          <p:cNvPr id="8" name="Content Placeholder 6">
            <a:extLst>
              <a:ext uri="{FF2B5EF4-FFF2-40B4-BE49-F238E27FC236}">
                <a16:creationId xmlns:a16="http://schemas.microsoft.com/office/drawing/2014/main" id="{FCC1C180-93AD-4445-B5A7-BE0C034FA4B5}"/>
              </a:ext>
            </a:extLst>
          </p:cNvPr>
          <p:cNvPicPr>
            <a:picLocks noGrp="1" noChangeAspect="1"/>
          </p:cNvPicPr>
          <p:nvPr>
            <p:ph sz="quarter" idx="12"/>
          </p:nvPr>
        </p:nvPicPr>
        <p:blipFill>
          <a:blip r:embed="rId3"/>
          <a:srcRect/>
          <a:stretch>
            <a:fillRect/>
          </a:stretch>
        </p:blipFill>
        <p:spPr>
          <a:xfrm>
            <a:off x="7378497" y="1376450"/>
            <a:ext cx="4803229" cy="5486400"/>
          </a:xfrm>
        </p:spPr>
      </p:pic>
    </p:spTree>
    <p:extLst>
      <p:ext uri="{BB962C8B-B14F-4D97-AF65-F5344CB8AC3E}">
        <p14:creationId xmlns:p14="http://schemas.microsoft.com/office/powerpoint/2010/main" val="56892599"/>
      </p:ext>
    </p:extLst>
  </p:cSld>
  <p:clrMapOvr>
    <a:masterClrMapping/>
  </p:clrMapOvr>
  <p:transition spd="med">
    <p:fade/>
  </p:transition>
  <p:timing>
    <p:tnLst>
      <p:par>
        <p:cTn id="1" dur="indefinite" restart="never" nodeType="tmRoot"/>
      </p:par>
    </p:tnLst>
  </p:timing>
</p:sld>
</file>

<file path=ppt/tags/tag1.xml><?xml version="1.0" encoding="utf-8"?>
<p:tagLst xmlns:p="http://schemas.openxmlformats.org/presentationml/2006/main">
  <p:tag name="PRESGUID" val="edebe509-f6a1-44ca-bc67-5abcd11482a2"/>
</p:tagLst>
</file>

<file path=ppt/theme/theme1.xml><?xml version="1.0" encoding="utf-8"?>
<a:theme xmlns:a="http://schemas.openxmlformats.org/drawingml/2006/main" name="Agenda Slides">
  <a:themeElements>
    <a:clrScheme name="Custom 31">
      <a:dk1>
        <a:srgbClr val="58595B"/>
      </a:dk1>
      <a:lt1>
        <a:srgbClr val="FFFFFF"/>
      </a:lt1>
      <a:dk2>
        <a:srgbClr val="CFD2D3"/>
      </a:dk2>
      <a:lt2>
        <a:srgbClr val="FDDA64"/>
      </a:lt2>
      <a:accent1>
        <a:srgbClr val="00A0AF"/>
      </a:accent1>
      <a:accent2>
        <a:srgbClr val="005487"/>
      </a:accent2>
      <a:accent3>
        <a:srgbClr val="69BF4B"/>
      </a:accent3>
      <a:accent4>
        <a:srgbClr val="36563C"/>
      </a:accent4>
      <a:accent5>
        <a:srgbClr val="F18300"/>
      </a:accent5>
      <a:accent6>
        <a:srgbClr val="E74F3C"/>
      </a:accent6>
      <a:hlink>
        <a:srgbClr val="512A45"/>
      </a:hlink>
      <a:folHlink>
        <a:srgbClr val="870064"/>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ppt/theme/theme10.xml><?xml version="1.0" encoding="utf-8"?>
<a:theme xmlns:a="http://schemas.openxmlformats.org/drawingml/2006/main" name="Question and Thank You">
  <a:themeElements>
    <a:clrScheme name="Custom 34">
      <a:dk1>
        <a:srgbClr val="58595B"/>
      </a:dk1>
      <a:lt1>
        <a:srgbClr val="FFFFFF"/>
      </a:lt1>
      <a:dk2>
        <a:srgbClr val="CFD2D3"/>
      </a:dk2>
      <a:lt2>
        <a:srgbClr val="FDDA64"/>
      </a:lt2>
      <a:accent1>
        <a:srgbClr val="00A0AF"/>
      </a:accent1>
      <a:accent2>
        <a:srgbClr val="005487"/>
      </a:accent2>
      <a:accent3>
        <a:srgbClr val="69BF4B"/>
      </a:accent3>
      <a:accent4>
        <a:srgbClr val="36563C"/>
      </a:accent4>
      <a:accent5>
        <a:srgbClr val="F18300"/>
      </a:accent5>
      <a:accent6>
        <a:srgbClr val="E74F3C"/>
      </a:accent6>
      <a:hlink>
        <a:srgbClr val="512A45"/>
      </a:hlink>
      <a:folHlink>
        <a:srgbClr val="870064"/>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ppt/theme/theme2.xml><?xml version="1.0" encoding="utf-8"?>
<a:theme xmlns:a="http://schemas.openxmlformats.org/drawingml/2006/main" name="Divider and Call Out Slides">
  <a:themeElements>
    <a:clrScheme name="Custom 32">
      <a:dk1>
        <a:srgbClr val="58595B"/>
      </a:dk1>
      <a:lt1>
        <a:srgbClr val="FFFFFF"/>
      </a:lt1>
      <a:dk2>
        <a:srgbClr val="CFD2D3"/>
      </a:dk2>
      <a:lt2>
        <a:srgbClr val="FDDA64"/>
      </a:lt2>
      <a:accent1>
        <a:srgbClr val="00A0AF"/>
      </a:accent1>
      <a:accent2>
        <a:srgbClr val="005487"/>
      </a:accent2>
      <a:accent3>
        <a:srgbClr val="69BF4B"/>
      </a:accent3>
      <a:accent4>
        <a:srgbClr val="36563C"/>
      </a:accent4>
      <a:accent5>
        <a:srgbClr val="F18300"/>
      </a:accent5>
      <a:accent6>
        <a:srgbClr val="E74F3C"/>
      </a:accent6>
      <a:hlink>
        <a:srgbClr val="512A45"/>
      </a:hlink>
      <a:folHlink>
        <a:srgbClr val="870064"/>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ppt/theme/theme3.xml><?xml version="1.0" encoding="utf-8"?>
<a:theme xmlns:a="http://schemas.openxmlformats.org/drawingml/2006/main" name="Title Slides">
  <a:themeElements>
    <a:clrScheme name="Custom 35">
      <a:dk1>
        <a:srgbClr val="58595B"/>
      </a:dk1>
      <a:lt1>
        <a:srgbClr val="FFFFFF"/>
      </a:lt1>
      <a:dk2>
        <a:srgbClr val="CFD2D3"/>
      </a:dk2>
      <a:lt2>
        <a:srgbClr val="FDDA64"/>
      </a:lt2>
      <a:accent1>
        <a:srgbClr val="00A0AF"/>
      </a:accent1>
      <a:accent2>
        <a:srgbClr val="005487"/>
      </a:accent2>
      <a:accent3>
        <a:srgbClr val="69BF4B"/>
      </a:accent3>
      <a:accent4>
        <a:srgbClr val="36563C"/>
      </a:accent4>
      <a:accent5>
        <a:srgbClr val="F18300"/>
      </a:accent5>
      <a:accent6>
        <a:srgbClr val="E74F3C"/>
      </a:accent6>
      <a:hlink>
        <a:srgbClr val="512A45"/>
      </a:hlink>
      <a:folHlink>
        <a:srgbClr val="870064"/>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ppt/theme/theme4.xml><?xml version="1.0" encoding="utf-8"?>
<a:theme xmlns:a="http://schemas.openxmlformats.org/drawingml/2006/main" name="Contact Us">
  <a:themeElements>
    <a:clrScheme name="Custom 27">
      <a:dk1>
        <a:srgbClr val="58595B"/>
      </a:dk1>
      <a:lt1>
        <a:srgbClr val="FFFFFF"/>
      </a:lt1>
      <a:dk2>
        <a:srgbClr val="CFD2D3"/>
      </a:dk2>
      <a:lt2>
        <a:srgbClr val="FDDA64"/>
      </a:lt2>
      <a:accent1>
        <a:srgbClr val="00A0AF"/>
      </a:accent1>
      <a:accent2>
        <a:srgbClr val="005487"/>
      </a:accent2>
      <a:accent3>
        <a:srgbClr val="69BF4B"/>
      </a:accent3>
      <a:accent4>
        <a:srgbClr val="36563C"/>
      </a:accent4>
      <a:accent5>
        <a:srgbClr val="F18300"/>
      </a:accent5>
      <a:accent6>
        <a:srgbClr val="E74F3C"/>
      </a:accent6>
      <a:hlink>
        <a:srgbClr val="512A45"/>
      </a:hlink>
      <a:folHlink>
        <a:srgbClr val="870064"/>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ppt/theme/theme5.xml><?xml version="1.0" encoding="utf-8"?>
<a:theme xmlns:a="http://schemas.openxmlformats.org/drawingml/2006/main" name="Blank">
  <a:themeElements>
    <a:clrScheme name="Custom 34">
      <a:dk1>
        <a:srgbClr val="58595B"/>
      </a:dk1>
      <a:lt1>
        <a:srgbClr val="FFFFFF"/>
      </a:lt1>
      <a:dk2>
        <a:srgbClr val="CFD2D3"/>
      </a:dk2>
      <a:lt2>
        <a:srgbClr val="FDDA64"/>
      </a:lt2>
      <a:accent1>
        <a:srgbClr val="00A0AF"/>
      </a:accent1>
      <a:accent2>
        <a:srgbClr val="005487"/>
      </a:accent2>
      <a:accent3>
        <a:srgbClr val="69BF4B"/>
      </a:accent3>
      <a:accent4>
        <a:srgbClr val="36563C"/>
      </a:accent4>
      <a:accent5>
        <a:srgbClr val="F18300"/>
      </a:accent5>
      <a:accent6>
        <a:srgbClr val="E74F3C"/>
      </a:accent6>
      <a:hlink>
        <a:srgbClr val="512A45"/>
      </a:hlink>
      <a:folHlink>
        <a:srgbClr val="870064"/>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ppt/theme/theme6.xml><?xml version="1.0" encoding="utf-8"?>
<a:theme xmlns:a="http://schemas.openxmlformats.org/drawingml/2006/main" name="Title and Content Slides">
  <a:themeElements>
    <a:clrScheme name="Custom 30">
      <a:dk1>
        <a:srgbClr val="58595B"/>
      </a:dk1>
      <a:lt1>
        <a:srgbClr val="FFFFFF"/>
      </a:lt1>
      <a:dk2>
        <a:srgbClr val="CFD2D3"/>
      </a:dk2>
      <a:lt2>
        <a:srgbClr val="FDDA64"/>
      </a:lt2>
      <a:accent1>
        <a:srgbClr val="00A0AF"/>
      </a:accent1>
      <a:accent2>
        <a:srgbClr val="005487"/>
      </a:accent2>
      <a:accent3>
        <a:srgbClr val="69BF4B"/>
      </a:accent3>
      <a:accent4>
        <a:srgbClr val="36563C"/>
      </a:accent4>
      <a:accent5>
        <a:srgbClr val="F18300"/>
      </a:accent5>
      <a:accent6>
        <a:srgbClr val="E74F3C"/>
      </a:accent6>
      <a:hlink>
        <a:srgbClr val="512A45"/>
      </a:hlink>
      <a:folHlink>
        <a:srgbClr val="870064"/>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ppt/theme/theme9.xml><?xml version="1.0" encoding="utf-8"?>
<a:theme xmlns:a="http://schemas.openxmlformats.org/drawingml/2006/main" name="Presenter Slides">
  <a:themeElements>
    <a:clrScheme name="Custom 27">
      <a:dk1>
        <a:srgbClr val="58595B"/>
      </a:dk1>
      <a:lt1>
        <a:srgbClr val="FFFFFF"/>
      </a:lt1>
      <a:dk2>
        <a:srgbClr val="CFD2D3"/>
      </a:dk2>
      <a:lt2>
        <a:srgbClr val="FDDA64"/>
      </a:lt2>
      <a:accent1>
        <a:srgbClr val="00A0AF"/>
      </a:accent1>
      <a:accent2>
        <a:srgbClr val="005487"/>
      </a:accent2>
      <a:accent3>
        <a:srgbClr val="69BF4B"/>
      </a:accent3>
      <a:accent4>
        <a:srgbClr val="36563C"/>
      </a:accent4>
      <a:accent5>
        <a:srgbClr val="F18300"/>
      </a:accent5>
      <a:accent6>
        <a:srgbClr val="E74F3C"/>
      </a:accent6>
      <a:hlink>
        <a:srgbClr val="512A45"/>
      </a:hlink>
      <a:folHlink>
        <a:srgbClr val="870064"/>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_rels/item4.xml.rels>&#65279;<?xml version="1.0" encoding="utf-8" standalone="yes"?><Relationships xmlns="http://schemas.openxmlformats.org/package/2006/relationships"><Relationship Id="rId1" Type="http://schemas.openxmlformats.org/officeDocument/2006/relationships/customXmlProps" Target="itemProps4.xml" /></Relationships>
</file>

<file path=customXml/_rels/item5.xml.rels>&#65279;<?xml version="1.0" encoding="utf-8" standalone="yes"?><Relationships xmlns="http://schemas.openxmlformats.org/package/2006/relationships"><Relationship Id="rId1" Type="http://schemas.openxmlformats.org/officeDocument/2006/relationships/customXmlProps" Target="itemProps5.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22855F0D48D44B96606B10702B956F" ma:contentTypeVersion="4" ma:contentTypeDescription="Create a new document." ma:contentTypeScope="" ma:versionID="0f8fb698ea0408e6532db00d70430f49">
  <xsd:schema xmlns:xsd="http://www.w3.org/2001/XMLSchema" xmlns:xs="http://www.w3.org/2001/XMLSchema" xmlns:p="http://schemas.microsoft.com/office/2006/metadata/properties" xmlns:ns1="http://schemas.microsoft.com/sharepoint/v3" xmlns:ns2="9dd49e24-e8ee-4b83-8c27-5c56be7a5128" xmlns:ns3="b140d406-6989-4045-9ef0-54cfa2cd574b" xmlns:ns4="717640d4-4f0e-4119-99b6-4d50940ee7a0" xmlns:ns5="78c42a42-6c86-49e8-b8ec-626f561da5ae" targetNamespace="http://schemas.microsoft.com/office/2006/metadata/properties" ma:root="true" ma:fieldsID="6cd93b09c2bf6378758f0c4bed71bdbf" ns1:_="" ns2:_="" ns3:_="" ns4:_="" ns5:_="">
    <xsd:import namespace="http://schemas.microsoft.com/sharepoint/v3"/>
    <xsd:import namespace="9dd49e24-e8ee-4b83-8c27-5c56be7a5128"/>
    <xsd:import namespace="b140d406-6989-4045-9ef0-54cfa2cd574b"/>
    <xsd:import namespace="717640d4-4f0e-4119-99b6-4d50940ee7a0"/>
    <xsd:import namespace="78c42a42-6c86-49e8-b8ec-626f561da5ae"/>
    <xsd:element name="properties">
      <xsd:complexType>
        <xsd:sequence>
          <xsd:element name="documentManagement">
            <xsd:complexType>
              <xsd:all>
                <xsd:element ref="ns1:PublishingStartDate" minOccurs="0"/>
                <xsd:element ref="ns1:PublishingExpirationDate" minOccurs="0"/>
                <xsd:element ref="ns2:DocType" minOccurs="0"/>
                <xsd:element ref="ns3:SharedWithUsers" minOccurs="0"/>
                <xsd:element ref="ns4:_dlc_DocId" minOccurs="0"/>
                <xsd:element ref="ns4:_dlc_DocIdUrl" minOccurs="0"/>
                <xsd:element ref="ns4:_dlc_DocIdPersistId" minOccurs="0"/>
                <xsd:element ref="ns4:l0ab003a0b194a70ba36c65d0742e6a6" minOccurs="0"/>
                <xsd:element ref="ns5:TaxCatchAll" minOccurs="0"/>
                <xsd:element ref="ns5: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d49e24-e8ee-4b83-8c27-5c56be7a5128" elementFormDefault="qualified">
    <xsd:import namespace="http://schemas.microsoft.com/office/2006/documentManagement/types"/>
    <xsd:import namespace="http://schemas.microsoft.com/office/infopath/2007/PartnerControls"/>
    <xsd:element name="DocType" ma:index="10" nillable="true" ma:displayName="DocType" ma:default="-Select-" ma:format="Dropdown" ma:internalName="DocType">
      <xsd:simpleType>
        <xsd:restriction base="dms:Choice">
          <xsd:enumeration value="-Select-"/>
          <xsd:enumeration value="LetterHead"/>
          <xsd:enumeration value="Guidelines"/>
          <xsd:enumeration value="Presentations"/>
          <xsd:enumeration value="PPT Template"/>
          <xsd:enumeration value="OFT Template"/>
        </xsd:restriction>
      </xsd:simpleType>
    </xsd:element>
  </xsd:schema>
  <xsd:schema xmlns:xsd="http://www.w3.org/2001/XMLSchema" xmlns:xs="http://www.w3.org/2001/XMLSchema" xmlns:dms="http://schemas.microsoft.com/office/2006/documentManagement/types" xmlns:pc="http://schemas.microsoft.com/office/infopath/2007/PartnerControls" targetNamespace="b140d406-6989-4045-9ef0-54cfa2cd574b"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17640d4-4f0e-4119-99b6-4d50940ee7a0" elementFormDefault="qualified">
    <xsd:import namespace="http://schemas.microsoft.com/office/2006/documentManagement/types"/>
    <xsd:import namespace="http://schemas.microsoft.com/office/infopath/2007/PartnerControls"/>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element name="l0ab003a0b194a70ba36c65d0742e6a6" ma:index="15" nillable="true" ma:taxonomy="true" ma:internalName="l0ab003a0b194a70ba36c65d0742e6a6" ma:taxonomyFieldName="GlobalTag" ma:displayName="GlobalTag" ma:default="" ma:fieldId="{50ab003a-0b19-4a70-ba36-c65d0742e6a6}" ma:sspId="20dcd6fc-51a7-488c-8aba-04be4a739c02" ma:termSetId="76c07d91-7db4-4961-bc2c-86e1650e0ac9" ma:anchorId="162da07e-13d4-4e74-a170-c880aa505e8b"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8c42a42-6c86-49e8-b8ec-626f561da5a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3aff6ba5-b615-47eb-8979-0d1d5fa86e00}" ma:internalName="TaxCatchAll" ma:showField="CatchAllData" ma:web="b140d406-6989-4045-9ef0-54cfa2cd574b">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hidden="true" ma:list="{3aff6ba5-b615-47eb-8979-0d1d5fa86e00}" ma:internalName="TaxCatchAllLabel" ma:readOnly="true" ma:showField="CatchAllDataLabel" ma:web="b140d406-6989-4045-9ef0-54cfa2cd57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ocType xmlns="9dd49e24-e8ee-4b83-8c27-5c56be7a5128">PPT Template</DocType>
    <PublishingExpirationDate xmlns="http://schemas.microsoft.com/sharepoint/v3" xsi:nil="true"/>
    <PublishingStartDate xmlns="http://schemas.microsoft.com/sharepoint/v3" xsi:nil="true"/>
    <l0ab003a0b194a70ba36c65d0742e6a6 xmlns="717640d4-4f0e-4119-99b6-4d50940ee7a0">
      <Terms xmlns="http://schemas.microsoft.com/office/infopath/2007/PartnerControls"/>
    </l0ab003a0b194a70ba36c65d0742e6a6>
    <TaxCatchAll xmlns="78c42a42-6c86-49e8-b8ec-626f561da5ae"/>
  </documentManagement>
</p:properties>
</file>

<file path=customXml/item5.xml><?xml version="1.0" encoding="utf-8"?>
<?mso-contentType ?>
<SharedContentType xmlns="Microsoft.SharePoint.Taxonomy.ContentTypeSync" SourceId="20dcd6fc-51a7-488c-8aba-04be4a739c02" ContentTypeId="0x0101" PreviousValue="false"/>
</file>

<file path=customXml/itemProps1.xml><?xml version="1.0" encoding="utf-8"?>
<ds:datastoreItem xmlns:ds="http://schemas.openxmlformats.org/officeDocument/2006/customXml" ds:itemID="{50C5A953-A696-44AF-8841-850F38606E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dd49e24-e8ee-4b83-8c27-5c56be7a5128"/>
    <ds:schemaRef ds:uri="b140d406-6989-4045-9ef0-54cfa2cd574b"/>
    <ds:schemaRef ds:uri="717640d4-4f0e-4119-99b6-4d50940ee7a0"/>
    <ds:schemaRef ds:uri="78c42a42-6c86-49e8-b8ec-626f561da5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2CE0BE-022F-4B74-82DE-1621D933AA71}">
  <ds:schemaRefs>
    <ds:schemaRef ds:uri="http://schemas.microsoft.com/sharepoint/events"/>
  </ds:schemaRefs>
</ds:datastoreItem>
</file>

<file path=customXml/itemProps3.xml><?xml version="1.0" encoding="utf-8"?>
<ds:datastoreItem xmlns:ds="http://schemas.openxmlformats.org/officeDocument/2006/customXml" ds:itemID="{AE973C9D-2260-43BF-B9EB-7150479B252C}">
  <ds:schemaRefs>
    <ds:schemaRef ds:uri="http://schemas.microsoft.com/sharepoint/v3/contenttype/forms"/>
  </ds:schemaRefs>
</ds:datastoreItem>
</file>

<file path=customXml/itemProps4.xml><?xml version="1.0" encoding="utf-8"?>
<ds:datastoreItem xmlns:ds="http://schemas.openxmlformats.org/officeDocument/2006/customXml" ds:itemID="{83A9CB2F-D166-490C-825B-F1A0B2612B8A}">
  <ds:schemaRefs>
    <ds:schemaRef ds:uri="http://purl.org/dc/terms/"/>
    <ds:schemaRef ds:uri="b140d406-6989-4045-9ef0-54cfa2cd574b"/>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 ds:uri="9dd49e24-e8ee-4b83-8c27-5c56be7a5128"/>
    <ds:schemaRef ds:uri="http://www.w3.org/XML/1998/namespace"/>
    <ds:schemaRef ds:uri="http://purl.org/dc/dcmitype/"/>
    <ds:schemaRef ds:uri="717640d4-4f0e-4119-99b6-4d50940ee7a0"/>
    <ds:schemaRef ds:uri="78c42a42-6c86-49e8-b8ec-626f561da5ae"/>
  </ds:schemaRefs>
</ds:datastoreItem>
</file>

<file path=customXml/itemProps5.xml><?xml version="1.0" encoding="utf-8"?>
<ds:datastoreItem xmlns:ds="http://schemas.openxmlformats.org/officeDocument/2006/customXml" ds:itemID="{D2B0966A-9299-4F83-AF03-4624263E1568}">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blank</Template>
  <TotalTime>0</TotalTime>
  <Application>Microsoft Office PowerPoint</Application>
  <PresentationFormat/>
  <Slides>16</Slides>
  <ScaleCrop>false</ScaleCrop>
  <HeadingPairs>
    <vt:vector size="6" baseType="variant">
      <vt:variant>
        <vt:lpstr>Fonts Used</vt:lpstr>
      </vt:variant>
      <vt:variant>
        <vt:i4>3</vt:i4>
      </vt:variant>
      <vt:variant>
        <vt:lpstr>Theme</vt:lpstr>
      </vt:variant>
      <vt:variant>
        <vt:i4>8</vt:i4>
      </vt:variant>
      <vt:variant>
        <vt:lpstr>Slide Titles</vt:lpstr>
      </vt:variant>
      <vt:variant>
        <vt:i4>16</vt:i4>
      </vt:variant>
    </vt:vector>
  </HeadingPair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1900-01-01T00:00:00Z</dcterms:created>
  <dcterms:modified xsi:type="dcterms:W3CDTF">1900-01-01T00:00:00Z</dcterms:modified>
  <cp:lastPrinted>1900-01-01T00:00:00Z</cp:lastPrinted>
</cp:coreProperties>
</file>