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95" r:id="rId4"/>
    <p:sldId id="310" r:id="rId5"/>
    <p:sldId id="305" r:id="rId6"/>
    <p:sldId id="309" r:id="rId7"/>
    <p:sldId id="321" r:id="rId8"/>
    <p:sldId id="312" r:id="rId9"/>
    <p:sldId id="306" r:id="rId10"/>
    <p:sldId id="311" r:id="rId11"/>
    <p:sldId id="313" r:id="rId12"/>
    <p:sldId id="307" r:id="rId13"/>
    <p:sldId id="314" r:id="rId14"/>
    <p:sldId id="315" r:id="rId15"/>
    <p:sldId id="308" r:id="rId16"/>
    <p:sldId id="316" r:id="rId17"/>
    <p:sldId id="317" r:id="rId18"/>
    <p:sldId id="318" r:id="rId19"/>
    <p:sldId id="319" r:id="rId20"/>
    <p:sldId id="299" r:id="rId21"/>
    <p:sldId id="300" r:id="rId22"/>
    <p:sldId id="323" r:id="rId23"/>
    <p:sldId id="324" r:id="rId24"/>
    <p:sldId id="326" r:id="rId25"/>
    <p:sldId id="327" r:id="rId26"/>
    <p:sldId id="328" r:id="rId27"/>
    <p:sldId id="329" r:id="rId28"/>
    <p:sldId id="331" r:id="rId29"/>
    <p:sldId id="322" r:id="rId30"/>
    <p:sldId id="325" r:id="rId31"/>
    <p:sldId id="302" r:id="rId32"/>
    <p:sldId id="303" r:id="rId33"/>
    <p:sldId id="304"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Wilson" initials="JW" lastIdx="1" clrIdx="0">
    <p:extLst>
      <p:ext uri="{19B8F6BF-5375-455C-9EA6-DF929625EA0E}">
        <p15:presenceInfo xmlns:p15="http://schemas.microsoft.com/office/powerpoint/2012/main" userId="S::jwilson@willenken.com::35bc4d4c-edf8-4f5d-abd8-36bcb03bdb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9A5"/>
    <a:srgbClr val="58595B"/>
    <a:srgbClr val="E00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4660"/>
  </p:normalViewPr>
  <p:slideViewPr>
    <p:cSldViewPr snapToGrid="0">
      <p:cViewPr varScale="1">
        <p:scale>
          <a:sx n="114" d="100"/>
          <a:sy n="114" d="100"/>
        </p:scale>
        <p:origin x="4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62ED1-9664-4682-B543-749956F646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09A7E11-0AF9-477A-B0D4-039A9CC52E16}">
      <dgm:prSet/>
      <dgm:spPr>
        <a:solidFill>
          <a:srgbClr val="8D89A5"/>
        </a:solidFill>
      </dgm:spPr>
      <dgm:t>
        <a:bodyPr/>
        <a:lstStyle/>
        <a:p>
          <a:r>
            <a:rPr lang="en-US" dirty="0"/>
            <a:t>Open long hours.</a:t>
          </a:r>
        </a:p>
      </dgm:t>
    </dgm:pt>
    <dgm:pt modelId="{8729DD00-1398-4FE8-B724-BA8C33F76DE2}" type="parTrans" cxnId="{06C49C9A-356B-4EBC-A83B-F358BD35CEEB}">
      <dgm:prSet/>
      <dgm:spPr/>
      <dgm:t>
        <a:bodyPr/>
        <a:lstStyle/>
        <a:p>
          <a:endParaRPr lang="en-US"/>
        </a:p>
      </dgm:t>
    </dgm:pt>
    <dgm:pt modelId="{815ED984-3C0E-4B56-B451-609D04B56B68}" type="sibTrans" cxnId="{06C49C9A-356B-4EBC-A83B-F358BD35CEEB}">
      <dgm:prSet/>
      <dgm:spPr/>
      <dgm:t>
        <a:bodyPr/>
        <a:lstStyle/>
        <a:p>
          <a:endParaRPr lang="en-US"/>
        </a:p>
      </dgm:t>
    </dgm:pt>
    <dgm:pt modelId="{30B97525-744C-442C-9C41-DD6EE1A7BF53}">
      <dgm:prSet/>
      <dgm:spPr>
        <a:solidFill>
          <a:srgbClr val="8D89A5"/>
        </a:solidFill>
      </dgm:spPr>
      <dgm:t>
        <a:bodyPr/>
        <a:lstStyle/>
        <a:p>
          <a:r>
            <a:rPr lang="en-US" dirty="0"/>
            <a:t>Offers expedited services.</a:t>
          </a:r>
        </a:p>
      </dgm:t>
    </dgm:pt>
    <dgm:pt modelId="{0232E692-BF3B-432A-95FB-AF1537281226}" type="parTrans" cxnId="{9908ABE0-ACAF-40AF-B1EC-19682C11A49A}">
      <dgm:prSet/>
      <dgm:spPr/>
      <dgm:t>
        <a:bodyPr/>
        <a:lstStyle/>
        <a:p>
          <a:endParaRPr lang="en-US"/>
        </a:p>
      </dgm:t>
    </dgm:pt>
    <dgm:pt modelId="{CBAAE529-B59F-43B9-BB6D-15C0B093C324}" type="sibTrans" cxnId="{9908ABE0-ACAF-40AF-B1EC-19682C11A49A}">
      <dgm:prSet/>
      <dgm:spPr/>
      <dgm:t>
        <a:bodyPr/>
        <a:lstStyle/>
        <a:p>
          <a:endParaRPr lang="en-US"/>
        </a:p>
      </dgm:t>
    </dgm:pt>
    <dgm:pt modelId="{A307F499-2570-4C23-87A1-C737FC0F053E}">
      <dgm:prSet/>
      <dgm:spPr>
        <a:solidFill>
          <a:srgbClr val="8D89A5"/>
        </a:solidFill>
      </dgm:spPr>
      <dgm:t>
        <a:bodyPr/>
        <a:lstStyle/>
        <a:p>
          <a:r>
            <a:rPr lang="en-US" dirty="0"/>
            <a:t>Can accommodate filings from around the world.</a:t>
          </a:r>
        </a:p>
      </dgm:t>
    </dgm:pt>
    <dgm:pt modelId="{3337AA91-A841-404B-B7CA-8754A962E12D}" type="parTrans" cxnId="{3991B0D3-5761-4234-BE87-C114467DD9BD}">
      <dgm:prSet/>
      <dgm:spPr/>
      <dgm:t>
        <a:bodyPr/>
        <a:lstStyle/>
        <a:p>
          <a:endParaRPr lang="en-US"/>
        </a:p>
      </dgm:t>
    </dgm:pt>
    <dgm:pt modelId="{666DD2A7-6AB7-479B-8CF3-9EAFDA93630C}" type="sibTrans" cxnId="{3991B0D3-5761-4234-BE87-C114467DD9BD}">
      <dgm:prSet/>
      <dgm:spPr/>
      <dgm:t>
        <a:bodyPr/>
        <a:lstStyle/>
        <a:p>
          <a:endParaRPr lang="en-US"/>
        </a:p>
      </dgm:t>
    </dgm:pt>
    <dgm:pt modelId="{A5AF32DB-6970-4FE0-A3E4-36B3367D0BEB}" type="pres">
      <dgm:prSet presAssocID="{C9F62ED1-9664-4682-B543-749956F64617}" presName="linear" presStyleCnt="0">
        <dgm:presLayoutVars>
          <dgm:animLvl val="lvl"/>
          <dgm:resizeHandles val="exact"/>
        </dgm:presLayoutVars>
      </dgm:prSet>
      <dgm:spPr/>
    </dgm:pt>
    <dgm:pt modelId="{23186339-5818-48D8-84C9-50F4BB1DC810}" type="pres">
      <dgm:prSet presAssocID="{309A7E11-0AF9-477A-B0D4-039A9CC52E16}" presName="parentText" presStyleLbl="node1" presStyleIdx="0" presStyleCnt="3">
        <dgm:presLayoutVars>
          <dgm:chMax val="0"/>
          <dgm:bulletEnabled val="1"/>
        </dgm:presLayoutVars>
      </dgm:prSet>
      <dgm:spPr/>
    </dgm:pt>
    <dgm:pt modelId="{095935ED-18FE-4BE3-A029-3E3AA040AE6A}" type="pres">
      <dgm:prSet presAssocID="{815ED984-3C0E-4B56-B451-609D04B56B68}" presName="spacer" presStyleCnt="0"/>
      <dgm:spPr/>
    </dgm:pt>
    <dgm:pt modelId="{449CA7B2-05C1-496F-9897-FAF99EEF4C5D}" type="pres">
      <dgm:prSet presAssocID="{30B97525-744C-442C-9C41-DD6EE1A7BF53}" presName="parentText" presStyleLbl="node1" presStyleIdx="1" presStyleCnt="3">
        <dgm:presLayoutVars>
          <dgm:chMax val="0"/>
          <dgm:bulletEnabled val="1"/>
        </dgm:presLayoutVars>
      </dgm:prSet>
      <dgm:spPr/>
    </dgm:pt>
    <dgm:pt modelId="{B1C616EB-79AB-4973-AAAE-97F34D087F62}" type="pres">
      <dgm:prSet presAssocID="{CBAAE529-B59F-43B9-BB6D-15C0B093C324}" presName="spacer" presStyleCnt="0"/>
      <dgm:spPr/>
    </dgm:pt>
    <dgm:pt modelId="{FEE3013B-1571-4986-BE3F-0D902D590042}" type="pres">
      <dgm:prSet presAssocID="{A307F499-2570-4C23-87A1-C737FC0F053E}" presName="parentText" presStyleLbl="node1" presStyleIdx="2" presStyleCnt="3">
        <dgm:presLayoutVars>
          <dgm:chMax val="0"/>
          <dgm:bulletEnabled val="1"/>
        </dgm:presLayoutVars>
      </dgm:prSet>
      <dgm:spPr/>
    </dgm:pt>
  </dgm:ptLst>
  <dgm:cxnLst>
    <dgm:cxn modelId="{91E18A38-8C5E-4B0C-8375-AAB83C7EDC99}" type="presOf" srcId="{C9F62ED1-9664-4682-B543-749956F64617}" destId="{A5AF32DB-6970-4FE0-A3E4-36B3367D0BEB}" srcOrd="0" destOrd="0" presId="urn:microsoft.com/office/officeart/2005/8/layout/vList2"/>
    <dgm:cxn modelId="{5FAADC42-5B48-4F61-B037-8F40735BD916}" type="presOf" srcId="{A307F499-2570-4C23-87A1-C737FC0F053E}" destId="{FEE3013B-1571-4986-BE3F-0D902D590042}" srcOrd="0" destOrd="0" presId="urn:microsoft.com/office/officeart/2005/8/layout/vList2"/>
    <dgm:cxn modelId="{1D2A6A7F-9D1A-4412-908E-EA6C160B1A1B}" type="presOf" srcId="{30B97525-744C-442C-9C41-DD6EE1A7BF53}" destId="{449CA7B2-05C1-496F-9897-FAF99EEF4C5D}" srcOrd="0" destOrd="0" presId="urn:microsoft.com/office/officeart/2005/8/layout/vList2"/>
    <dgm:cxn modelId="{06C49C9A-356B-4EBC-A83B-F358BD35CEEB}" srcId="{C9F62ED1-9664-4682-B543-749956F64617}" destId="{309A7E11-0AF9-477A-B0D4-039A9CC52E16}" srcOrd="0" destOrd="0" parTransId="{8729DD00-1398-4FE8-B724-BA8C33F76DE2}" sibTransId="{815ED984-3C0E-4B56-B451-609D04B56B68}"/>
    <dgm:cxn modelId="{7D5B3FC4-C1FE-41EA-941E-EFC2E3C30007}" type="presOf" srcId="{309A7E11-0AF9-477A-B0D4-039A9CC52E16}" destId="{23186339-5818-48D8-84C9-50F4BB1DC810}" srcOrd="0" destOrd="0" presId="urn:microsoft.com/office/officeart/2005/8/layout/vList2"/>
    <dgm:cxn modelId="{3991B0D3-5761-4234-BE87-C114467DD9BD}" srcId="{C9F62ED1-9664-4682-B543-749956F64617}" destId="{A307F499-2570-4C23-87A1-C737FC0F053E}" srcOrd="2" destOrd="0" parTransId="{3337AA91-A841-404B-B7CA-8754A962E12D}" sibTransId="{666DD2A7-6AB7-479B-8CF3-9EAFDA93630C}"/>
    <dgm:cxn modelId="{9908ABE0-ACAF-40AF-B1EC-19682C11A49A}" srcId="{C9F62ED1-9664-4682-B543-749956F64617}" destId="{30B97525-744C-442C-9C41-DD6EE1A7BF53}" srcOrd="1" destOrd="0" parTransId="{0232E692-BF3B-432A-95FB-AF1537281226}" sibTransId="{CBAAE529-B59F-43B9-BB6D-15C0B093C324}"/>
    <dgm:cxn modelId="{9546337A-7176-4EF0-A3CB-4C0ECC92EFDD}" type="presParOf" srcId="{A5AF32DB-6970-4FE0-A3E4-36B3367D0BEB}" destId="{23186339-5818-48D8-84C9-50F4BB1DC810}" srcOrd="0" destOrd="0" presId="urn:microsoft.com/office/officeart/2005/8/layout/vList2"/>
    <dgm:cxn modelId="{1A3BC131-0736-4E92-9C11-C5511961B93A}" type="presParOf" srcId="{A5AF32DB-6970-4FE0-A3E4-36B3367D0BEB}" destId="{095935ED-18FE-4BE3-A029-3E3AA040AE6A}" srcOrd="1" destOrd="0" presId="urn:microsoft.com/office/officeart/2005/8/layout/vList2"/>
    <dgm:cxn modelId="{86A1DF97-4708-4401-B567-179318F2C395}" type="presParOf" srcId="{A5AF32DB-6970-4FE0-A3E4-36B3367D0BEB}" destId="{449CA7B2-05C1-496F-9897-FAF99EEF4C5D}" srcOrd="2" destOrd="0" presId="urn:microsoft.com/office/officeart/2005/8/layout/vList2"/>
    <dgm:cxn modelId="{7876C776-0BE4-49CE-90DE-CF5D01B53AB9}" type="presParOf" srcId="{A5AF32DB-6970-4FE0-A3E4-36B3367D0BEB}" destId="{B1C616EB-79AB-4973-AAAE-97F34D087F62}" srcOrd="3" destOrd="0" presId="urn:microsoft.com/office/officeart/2005/8/layout/vList2"/>
    <dgm:cxn modelId="{EBF1DA8F-E8B9-4F46-B05D-F790C1BB18F2}" type="presParOf" srcId="{A5AF32DB-6970-4FE0-A3E4-36B3367D0BEB}" destId="{FEE3013B-1571-4986-BE3F-0D902D5900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86339-5818-48D8-84C9-50F4BB1DC810}">
      <dsp:nvSpPr>
        <dsp:cNvPr id="0" name=""/>
        <dsp:cNvSpPr/>
      </dsp:nvSpPr>
      <dsp:spPr>
        <a:xfrm>
          <a:off x="0" y="716923"/>
          <a:ext cx="9576861" cy="863460"/>
        </a:xfrm>
        <a:prstGeom prst="roundRect">
          <a:avLst/>
        </a:prstGeom>
        <a:solidFill>
          <a:srgbClr val="8D89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Open long hours.</a:t>
          </a:r>
        </a:p>
      </dsp:txBody>
      <dsp:txXfrm>
        <a:off x="42151" y="759074"/>
        <a:ext cx="9492559" cy="779158"/>
      </dsp:txXfrm>
    </dsp:sp>
    <dsp:sp modelId="{449CA7B2-05C1-496F-9897-FAF99EEF4C5D}">
      <dsp:nvSpPr>
        <dsp:cNvPr id="0" name=""/>
        <dsp:cNvSpPr/>
      </dsp:nvSpPr>
      <dsp:spPr>
        <a:xfrm>
          <a:off x="0" y="1684063"/>
          <a:ext cx="9576861" cy="863460"/>
        </a:xfrm>
        <a:prstGeom prst="roundRect">
          <a:avLst/>
        </a:prstGeom>
        <a:solidFill>
          <a:srgbClr val="8D89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Offers expedited services.</a:t>
          </a:r>
        </a:p>
      </dsp:txBody>
      <dsp:txXfrm>
        <a:off x="42151" y="1726214"/>
        <a:ext cx="9492559" cy="779158"/>
      </dsp:txXfrm>
    </dsp:sp>
    <dsp:sp modelId="{FEE3013B-1571-4986-BE3F-0D902D590042}">
      <dsp:nvSpPr>
        <dsp:cNvPr id="0" name=""/>
        <dsp:cNvSpPr/>
      </dsp:nvSpPr>
      <dsp:spPr>
        <a:xfrm>
          <a:off x="0" y="2651203"/>
          <a:ext cx="9576861" cy="863460"/>
        </a:xfrm>
        <a:prstGeom prst="roundRect">
          <a:avLst/>
        </a:prstGeom>
        <a:solidFill>
          <a:srgbClr val="8D89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Can accommodate filings from around the world.</a:t>
          </a:r>
        </a:p>
      </dsp:txBody>
      <dsp:txXfrm>
        <a:off x="42151" y="2693354"/>
        <a:ext cx="9492559" cy="7791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5">
            <a:extLst>
              <a:ext uri="{FF2B5EF4-FFF2-40B4-BE49-F238E27FC236}">
                <a16:creationId xmlns:a16="http://schemas.microsoft.com/office/drawing/2014/main" id="{58B0E3A7-A2D6-4828-A67D-9B2099EB1343}"/>
              </a:ext>
            </a:extLst>
          </p:cNvPr>
          <p:cNvSpPr>
            <a:spLocks noChangeArrowheads="1"/>
          </p:cNvSpPr>
          <p:nvPr userDrawn="1"/>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Single Corner Snipped 22">
            <a:extLst>
              <a:ext uri="{FF2B5EF4-FFF2-40B4-BE49-F238E27FC236}">
                <a16:creationId xmlns:a16="http://schemas.microsoft.com/office/drawing/2014/main" id="{7A432064-6FB6-4DFE-93D6-989F386805A9}"/>
              </a:ext>
            </a:extLst>
          </p:cNvPr>
          <p:cNvSpPr/>
          <p:nvPr userDrawn="1"/>
        </p:nvSpPr>
        <p:spPr>
          <a:xfrm rot="10800000">
            <a:off x="-1717" y="-8628"/>
            <a:ext cx="12187835" cy="4846624"/>
          </a:xfrm>
          <a:custGeom>
            <a:avLst/>
            <a:gdLst>
              <a:gd name="connsiteX0" fmla="*/ 0 w 2668386"/>
              <a:gd name="connsiteY0" fmla="*/ 0 h 2262416"/>
              <a:gd name="connsiteX1" fmla="*/ 2291309 w 2668386"/>
              <a:gd name="connsiteY1" fmla="*/ 0 h 2262416"/>
              <a:gd name="connsiteX2" fmla="*/ 2668386 w 2668386"/>
              <a:gd name="connsiteY2" fmla="*/ 377077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68386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26822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43449 w 2668386"/>
              <a:gd name="connsiteY2" fmla="*/ 1574110 h 2262416"/>
              <a:gd name="connsiteX3" fmla="*/ 2668386 w 2668386"/>
              <a:gd name="connsiteY3" fmla="*/ 2262416 h 2262416"/>
              <a:gd name="connsiteX4" fmla="*/ 0 w 2668386"/>
              <a:gd name="connsiteY4" fmla="*/ 2262416 h 2262416"/>
              <a:gd name="connsiteX5" fmla="*/ 0 w 2668386"/>
              <a:gd name="connsiteY5" fmla="*/ 0 h 2262416"/>
              <a:gd name="connsiteX0" fmla="*/ 0 w 2668387"/>
              <a:gd name="connsiteY0" fmla="*/ 0 h 2262416"/>
              <a:gd name="connsiteX1" fmla="*/ 1094276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76699"/>
              <a:gd name="connsiteY0" fmla="*/ 0 h 2262416"/>
              <a:gd name="connsiteX1" fmla="*/ 30246 w 2676699"/>
              <a:gd name="connsiteY1" fmla="*/ 0 h 2262416"/>
              <a:gd name="connsiteX2" fmla="*/ 2676699 w 2676699"/>
              <a:gd name="connsiteY2" fmla="*/ 1582423 h 2262416"/>
              <a:gd name="connsiteX3" fmla="*/ 2676698 w 2676699"/>
              <a:gd name="connsiteY3" fmla="*/ 2262416 h 2262416"/>
              <a:gd name="connsiteX4" fmla="*/ 8312 w 2676699"/>
              <a:gd name="connsiteY4" fmla="*/ 2262416 h 2262416"/>
              <a:gd name="connsiteX5" fmla="*/ 0 w 2676699"/>
              <a:gd name="connsiteY5" fmla="*/ 0 h 2262416"/>
              <a:gd name="connsiteX0" fmla="*/ 36256 w 2712955"/>
              <a:gd name="connsiteY0" fmla="*/ 33251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33251 h 2295667"/>
              <a:gd name="connsiteX0" fmla="*/ 36256 w 2712955"/>
              <a:gd name="connsiteY0" fmla="*/ 99753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99753 h 2295667"/>
              <a:gd name="connsiteX0" fmla="*/ 3005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3005 w 2679704"/>
              <a:gd name="connsiteY5" fmla="*/ 91440 h 2287354"/>
              <a:gd name="connsiteX0" fmla="*/ 19631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19631 w 2679704"/>
              <a:gd name="connsiteY5" fmla="*/ 91440 h 2287354"/>
              <a:gd name="connsiteX0" fmla="*/ 8683 w 2668756"/>
              <a:gd name="connsiteY0" fmla="*/ 58189 h 2254103"/>
              <a:gd name="connsiteX1" fmla="*/ 38928 w 2668756"/>
              <a:gd name="connsiteY1" fmla="*/ 0 h 2254103"/>
              <a:gd name="connsiteX2" fmla="*/ 2668756 w 2668756"/>
              <a:gd name="connsiteY2" fmla="*/ 1574110 h 2254103"/>
              <a:gd name="connsiteX3" fmla="*/ 2668755 w 2668756"/>
              <a:gd name="connsiteY3" fmla="*/ 2254103 h 2254103"/>
              <a:gd name="connsiteX4" fmla="*/ 369 w 2668756"/>
              <a:gd name="connsiteY4" fmla="*/ 2254103 h 2254103"/>
              <a:gd name="connsiteX5" fmla="*/ 8683 w 2668756"/>
              <a:gd name="connsiteY5" fmla="*/ 58189 h 2254103"/>
              <a:gd name="connsiteX0" fmla="*/ 15 w 2676713"/>
              <a:gd name="connsiteY0" fmla="*/ 49877 h 2254103"/>
              <a:gd name="connsiteX1" fmla="*/ 46885 w 2676713"/>
              <a:gd name="connsiteY1" fmla="*/ 0 h 2254103"/>
              <a:gd name="connsiteX2" fmla="*/ 2676713 w 2676713"/>
              <a:gd name="connsiteY2" fmla="*/ 1574110 h 2254103"/>
              <a:gd name="connsiteX3" fmla="*/ 2676712 w 2676713"/>
              <a:gd name="connsiteY3" fmla="*/ 2254103 h 2254103"/>
              <a:gd name="connsiteX4" fmla="*/ 8326 w 2676713"/>
              <a:gd name="connsiteY4" fmla="*/ 2254103 h 2254103"/>
              <a:gd name="connsiteX5" fmla="*/ 15 w 2676713"/>
              <a:gd name="connsiteY5" fmla="*/ 49877 h 2254103"/>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9050"/>
              <a:gd name="connsiteY0" fmla="*/ 34749 h 2238975"/>
              <a:gd name="connsiteX1" fmla="*/ 0 w 2679050"/>
              <a:gd name="connsiteY1" fmla="*/ 0 h 2238975"/>
              <a:gd name="connsiteX2" fmla="*/ 2677841 w 2679050"/>
              <a:gd name="connsiteY2" fmla="*/ 1155561 h 2238975"/>
              <a:gd name="connsiteX3" fmla="*/ 2677840 w 2679050"/>
              <a:gd name="connsiteY3" fmla="*/ 2238975 h 2238975"/>
              <a:gd name="connsiteX4" fmla="*/ 9454 w 2679050"/>
              <a:gd name="connsiteY4" fmla="*/ 2238975 h 2238975"/>
              <a:gd name="connsiteX5" fmla="*/ 1143 w 2679050"/>
              <a:gd name="connsiteY5" fmla="*/ 34749 h 2238975"/>
              <a:gd name="connsiteX0" fmla="*/ 1143 w 2677925"/>
              <a:gd name="connsiteY0" fmla="*/ 34749 h 2238975"/>
              <a:gd name="connsiteX1" fmla="*/ 0 w 2677925"/>
              <a:gd name="connsiteY1" fmla="*/ 0 h 2238975"/>
              <a:gd name="connsiteX2" fmla="*/ 2677841 w 2677925"/>
              <a:gd name="connsiteY2" fmla="*/ 1155561 h 2238975"/>
              <a:gd name="connsiteX3" fmla="*/ 2677840 w 2677925"/>
              <a:gd name="connsiteY3" fmla="*/ 2238975 h 2238975"/>
              <a:gd name="connsiteX4" fmla="*/ 9454 w 2677925"/>
              <a:gd name="connsiteY4" fmla="*/ 2238975 h 2238975"/>
              <a:gd name="connsiteX5" fmla="*/ 1143 w 2677925"/>
              <a:gd name="connsiteY5" fmla="*/ 34749 h 2238975"/>
              <a:gd name="connsiteX0" fmla="*/ 1143 w 2678218"/>
              <a:gd name="connsiteY0" fmla="*/ 34749 h 2238975"/>
              <a:gd name="connsiteX1" fmla="*/ 0 w 2678218"/>
              <a:gd name="connsiteY1" fmla="*/ 0 h 2238975"/>
              <a:gd name="connsiteX2" fmla="*/ 2677841 w 2678218"/>
              <a:gd name="connsiteY2" fmla="*/ 115556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7840"/>
              <a:gd name="connsiteY0" fmla="*/ 34749 h 2238975"/>
              <a:gd name="connsiteX1" fmla="*/ 0 w 2677840"/>
              <a:gd name="connsiteY1" fmla="*/ 0 h 2238975"/>
              <a:gd name="connsiteX2" fmla="*/ 2676015 w 2677840"/>
              <a:gd name="connsiteY2" fmla="*/ 1512111 h 2238975"/>
              <a:gd name="connsiteX3" fmla="*/ 2677840 w 2677840"/>
              <a:gd name="connsiteY3" fmla="*/ 2238975 h 2238975"/>
              <a:gd name="connsiteX4" fmla="*/ 9454 w 2677840"/>
              <a:gd name="connsiteY4" fmla="*/ 2238975 h 2238975"/>
              <a:gd name="connsiteX5" fmla="*/ 1143 w 2677840"/>
              <a:gd name="connsiteY5" fmla="*/ 34749 h 2238975"/>
              <a:gd name="connsiteX0" fmla="*/ 1143 w 2678218"/>
              <a:gd name="connsiteY0" fmla="*/ 34749 h 2238975"/>
              <a:gd name="connsiteX1" fmla="*/ 0 w 2678218"/>
              <a:gd name="connsiteY1" fmla="*/ 0 h 2238975"/>
              <a:gd name="connsiteX2" fmla="*/ 2677841 w 2678218"/>
              <a:gd name="connsiteY2" fmla="*/ 117473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8218"/>
              <a:gd name="connsiteY0" fmla="*/ 237944 h 2442170"/>
              <a:gd name="connsiteX1" fmla="*/ 0 w 2678218"/>
              <a:gd name="connsiteY1" fmla="*/ 0 h 2442170"/>
              <a:gd name="connsiteX2" fmla="*/ 2677841 w 2678218"/>
              <a:gd name="connsiteY2" fmla="*/ 1377926 h 2442170"/>
              <a:gd name="connsiteX3" fmla="*/ 2677840 w 2678218"/>
              <a:gd name="connsiteY3" fmla="*/ 2442170 h 2442170"/>
              <a:gd name="connsiteX4" fmla="*/ 9454 w 2678218"/>
              <a:gd name="connsiteY4" fmla="*/ 2442170 h 2442170"/>
              <a:gd name="connsiteX5" fmla="*/ 1143 w 2678218"/>
              <a:gd name="connsiteY5" fmla="*/ 237944 h 2442170"/>
              <a:gd name="connsiteX0" fmla="*/ 228 w 2677303"/>
              <a:gd name="connsiteY0" fmla="*/ 27081 h 2231307"/>
              <a:gd name="connsiteX1" fmla="*/ 911 w 2677303"/>
              <a:gd name="connsiteY1" fmla="*/ 0 h 2231307"/>
              <a:gd name="connsiteX2" fmla="*/ 2676926 w 2677303"/>
              <a:gd name="connsiteY2" fmla="*/ 1167063 h 2231307"/>
              <a:gd name="connsiteX3" fmla="*/ 2676925 w 2677303"/>
              <a:gd name="connsiteY3" fmla="*/ 2231307 h 2231307"/>
              <a:gd name="connsiteX4" fmla="*/ 8539 w 2677303"/>
              <a:gd name="connsiteY4" fmla="*/ 2231307 h 2231307"/>
              <a:gd name="connsiteX5" fmla="*/ 228 w 2677303"/>
              <a:gd name="connsiteY5" fmla="*/ 27081 h 2231307"/>
              <a:gd name="connsiteX0" fmla="*/ 228 w 2677303"/>
              <a:gd name="connsiteY0" fmla="*/ 27081 h 2235285"/>
              <a:gd name="connsiteX1" fmla="*/ 911 w 2677303"/>
              <a:gd name="connsiteY1" fmla="*/ 0 h 2235285"/>
              <a:gd name="connsiteX2" fmla="*/ 2676926 w 2677303"/>
              <a:gd name="connsiteY2" fmla="*/ 1167063 h 2235285"/>
              <a:gd name="connsiteX3" fmla="*/ 2676925 w 2677303"/>
              <a:gd name="connsiteY3" fmla="*/ 2231307 h 2235285"/>
              <a:gd name="connsiteX4" fmla="*/ 959 w 2677303"/>
              <a:gd name="connsiteY4" fmla="*/ 2235285 h 2235285"/>
              <a:gd name="connsiteX5" fmla="*/ 228 w 2677303"/>
              <a:gd name="connsiteY5" fmla="*/ 27081 h 223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7303" h="2235285">
                <a:moveTo>
                  <a:pt x="228" y="27081"/>
                </a:moveTo>
                <a:cubicBezTo>
                  <a:pt x="-774" y="-3399"/>
                  <a:pt x="1913" y="30480"/>
                  <a:pt x="911" y="0"/>
                </a:cubicBezTo>
                <a:lnTo>
                  <a:pt x="2676926" y="1167063"/>
                </a:lnTo>
                <a:cubicBezTo>
                  <a:pt x="2677807" y="1831531"/>
                  <a:pt x="2676860" y="1997327"/>
                  <a:pt x="2676925" y="2231307"/>
                </a:cubicBezTo>
                <a:lnTo>
                  <a:pt x="959" y="2235285"/>
                </a:lnTo>
                <a:cubicBezTo>
                  <a:pt x="-1812" y="1481146"/>
                  <a:pt x="2999" y="781220"/>
                  <a:pt x="228" y="27081"/>
                </a:cubicBezTo>
                <a:close/>
              </a:path>
            </a:pathLst>
          </a:cu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BF6F135F-C900-46EE-A151-9D8B176173A1}"/>
              </a:ext>
            </a:extLst>
          </p:cNvPr>
          <p:cNvSpPr/>
          <p:nvPr userDrawn="1"/>
        </p:nvSpPr>
        <p:spPr>
          <a:xfrm rot="13654040">
            <a:off x="-188541" y="1566186"/>
            <a:ext cx="2358849" cy="2881049"/>
          </a:xfrm>
          <a:custGeom>
            <a:avLst/>
            <a:gdLst>
              <a:gd name="connsiteX0" fmla="*/ 0 w 2705676"/>
              <a:gd name="connsiteY0" fmla="*/ 2474144 h 2474144"/>
              <a:gd name="connsiteX1" fmla="*/ 0 w 2705676"/>
              <a:gd name="connsiteY1" fmla="*/ 0 h 2474144"/>
              <a:gd name="connsiteX2" fmla="*/ 2705676 w 2705676"/>
              <a:gd name="connsiteY2" fmla="*/ 2474144 h 2474144"/>
              <a:gd name="connsiteX3" fmla="*/ 0 w 2705676"/>
              <a:gd name="connsiteY3" fmla="*/ 2474144 h 2474144"/>
              <a:gd name="connsiteX0" fmla="*/ 0 w 1798694"/>
              <a:gd name="connsiteY0" fmla="*/ 2474144 h 2474144"/>
              <a:gd name="connsiteX1" fmla="*/ 0 w 1798694"/>
              <a:gd name="connsiteY1" fmla="*/ 0 h 2474144"/>
              <a:gd name="connsiteX2" fmla="*/ 1798694 w 1798694"/>
              <a:gd name="connsiteY2" fmla="*/ 1667531 h 2474144"/>
              <a:gd name="connsiteX3" fmla="*/ 0 w 1798694"/>
              <a:gd name="connsiteY3" fmla="*/ 2474144 h 2474144"/>
              <a:gd name="connsiteX0" fmla="*/ 0 w 1821130"/>
              <a:gd name="connsiteY0" fmla="*/ 2474144 h 2474144"/>
              <a:gd name="connsiteX1" fmla="*/ 0 w 1821130"/>
              <a:gd name="connsiteY1" fmla="*/ 0 h 2474144"/>
              <a:gd name="connsiteX2" fmla="*/ 1821130 w 1821130"/>
              <a:gd name="connsiteY2" fmla="*/ 1642990 h 2474144"/>
              <a:gd name="connsiteX3" fmla="*/ 0 w 1821130"/>
              <a:gd name="connsiteY3" fmla="*/ 2474144 h 2474144"/>
              <a:gd name="connsiteX0" fmla="*/ 0 w 2113522"/>
              <a:gd name="connsiteY0" fmla="*/ 2251899 h 2251899"/>
              <a:gd name="connsiteX1" fmla="*/ 292392 w 2113522"/>
              <a:gd name="connsiteY1" fmla="*/ 0 h 2251899"/>
              <a:gd name="connsiteX2" fmla="*/ 2113522 w 2113522"/>
              <a:gd name="connsiteY2" fmla="*/ 1642990 h 2251899"/>
              <a:gd name="connsiteX3" fmla="*/ 0 w 2113522"/>
              <a:gd name="connsiteY3" fmla="*/ 2251899 h 2251899"/>
              <a:gd name="connsiteX0" fmla="*/ 0 w 2113522"/>
              <a:gd name="connsiteY0" fmla="*/ 2258034 h 2258034"/>
              <a:gd name="connsiteX1" fmla="*/ 298001 w 2113522"/>
              <a:gd name="connsiteY1" fmla="*/ 0 h 2258034"/>
              <a:gd name="connsiteX2" fmla="*/ 2113522 w 2113522"/>
              <a:gd name="connsiteY2" fmla="*/ 1649125 h 2258034"/>
              <a:gd name="connsiteX3" fmla="*/ 0 w 2113522"/>
              <a:gd name="connsiteY3" fmla="*/ 2258034 h 2258034"/>
              <a:gd name="connsiteX0" fmla="*/ 0 w 2113522"/>
              <a:gd name="connsiteY0" fmla="*/ 2276440 h 2276440"/>
              <a:gd name="connsiteX1" fmla="*/ 314827 w 2113522"/>
              <a:gd name="connsiteY1" fmla="*/ 0 h 2276440"/>
              <a:gd name="connsiteX2" fmla="*/ 2113522 w 2113522"/>
              <a:gd name="connsiteY2" fmla="*/ 1667531 h 2276440"/>
              <a:gd name="connsiteX3" fmla="*/ 0 w 2113522"/>
              <a:gd name="connsiteY3" fmla="*/ 2276440 h 2276440"/>
              <a:gd name="connsiteX0" fmla="*/ 0 w 2119130"/>
              <a:gd name="connsiteY0" fmla="*/ 2276440 h 2276440"/>
              <a:gd name="connsiteX1" fmla="*/ 314827 w 2119130"/>
              <a:gd name="connsiteY1" fmla="*/ 0 h 2276440"/>
              <a:gd name="connsiteX2" fmla="*/ 2119130 w 2119130"/>
              <a:gd name="connsiteY2" fmla="*/ 1661396 h 2276440"/>
              <a:gd name="connsiteX3" fmla="*/ 0 w 2119130"/>
              <a:gd name="connsiteY3" fmla="*/ 2276440 h 2276440"/>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08924"/>
              <a:gd name="connsiteY0" fmla="*/ 2173057 h 2173057"/>
              <a:gd name="connsiteX1" fmla="*/ 896085 w 1908924"/>
              <a:gd name="connsiteY1" fmla="*/ 0 h 2173057"/>
              <a:gd name="connsiteX2" fmla="*/ 1908924 w 1908924"/>
              <a:gd name="connsiteY2" fmla="*/ 937861 h 2173057"/>
              <a:gd name="connsiteX3" fmla="*/ 0 w 1908924"/>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887357"/>
              <a:gd name="connsiteY0" fmla="*/ 2254213 h 2254213"/>
              <a:gd name="connsiteX1" fmla="*/ 868910 w 1887357"/>
              <a:gd name="connsiteY1" fmla="*/ 0 h 2254213"/>
              <a:gd name="connsiteX2" fmla="*/ 1887357 w 1887357"/>
              <a:gd name="connsiteY2" fmla="*/ 931726 h 2254213"/>
              <a:gd name="connsiteX3" fmla="*/ 0 w 1887357"/>
              <a:gd name="connsiteY3" fmla="*/ 2254213 h 2254213"/>
              <a:gd name="connsiteX0" fmla="*/ 0 w 2329766"/>
              <a:gd name="connsiteY0" fmla="*/ 2491753 h 2491753"/>
              <a:gd name="connsiteX1" fmla="*/ 1311319 w 2329766"/>
              <a:gd name="connsiteY1" fmla="*/ 0 h 2491753"/>
              <a:gd name="connsiteX2" fmla="*/ 2329766 w 2329766"/>
              <a:gd name="connsiteY2" fmla="*/ 931726 h 2491753"/>
              <a:gd name="connsiteX3" fmla="*/ 0 w 2329766"/>
              <a:gd name="connsiteY3" fmla="*/ 2491753 h 2491753"/>
              <a:gd name="connsiteX0" fmla="*/ 0 w 2352544"/>
              <a:gd name="connsiteY0" fmla="*/ 2639871 h 2639871"/>
              <a:gd name="connsiteX1" fmla="*/ 1334097 w 2352544"/>
              <a:gd name="connsiteY1" fmla="*/ 0 h 2639871"/>
              <a:gd name="connsiteX2" fmla="*/ 2352544 w 2352544"/>
              <a:gd name="connsiteY2" fmla="*/ 931726 h 2639871"/>
              <a:gd name="connsiteX3" fmla="*/ 0 w 2352544"/>
              <a:gd name="connsiteY3" fmla="*/ 2639871 h 2639871"/>
              <a:gd name="connsiteX0" fmla="*/ 0 w 2352544"/>
              <a:gd name="connsiteY0" fmla="*/ 2881049 h 2881049"/>
              <a:gd name="connsiteX1" fmla="*/ 1070276 w 2352544"/>
              <a:gd name="connsiteY1" fmla="*/ 0 h 2881049"/>
              <a:gd name="connsiteX2" fmla="*/ 2352544 w 2352544"/>
              <a:gd name="connsiteY2" fmla="*/ 1172904 h 2881049"/>
              <a:gd name="connsiteX3" fmla="*/ 0 w 2352544"/>
              <a:gd name="connsiteY3" fmla="*/ 2881049 h 2881049"/>
              <a:gd name="connsiteX0" fmla="*/ 0 w 2328937"/>
              <a:gd name="connsiteY0" fmla="*/ 2881049 h 2881049"/>
              <a:gd name="connsiteX1" fmla="*/ 1070276 w 2328937"/>
              <a:gd name="connsiteY1" fmla="*/ 0 h 2881049"/>
              <a:gd name="connsiteX2" fmla="*/ 2328937 w 2328937"/>
              <a:gd name="connsiteY2" fmla="*/ 1186060 h 2881049"/>
              <a:gd name="connsiteX3" fmla="*/ 0 w 2328937"/>
              <a:gd name="connsiteY3" fmla="*/ 2881049 h 2881049"/>
              <a:gd name="connsiteX0" fmla="*/ 0 w 2340469"/>
              <a:gd name="connsiteY0" fmla="*/ 2881049 h 2881049"/>
              <a:gd name="connsiteX1" fmla="*/ 1070276 w 2340469"/>
              <a:gd name="connsiteY1" fmla="*/ 0 h 2881049"/>
              <a:gd name="connsiteX2" fmla="*/ 2340469 w 2340469"/>
              <a:gd name="connsiteY2" fmla="*/ 1173445 h 2881049"/>
              <a:gd name="connsiteX3" fmla="*/ 0 w 2340469"/>
              <a:gd name="connsiteY3" fmla="*/ 2881049 h 2881049"/>
              <a:gd name="connsiteX0" fmla="*/ 0 w 2339928"/>
              <a:gd name="connsiteY0" fmla="*/ 2881049 h 2881049"/>
              <a:gd name="connsiteX1" fmla="*/ 1070276 w 2339928"/>
              <a:gd name="connsiteY1" fmla="*/ 0 h 2881049"/>
              <a:gd name="connsiteX2" fmla="*/ 2339928 w 2339928"/>
              <a:gd name="connsiteY2" fmla="*/ 1161372 h 2881049"/>
              <a:gd name="connsiteX3" fmla="*/ 0 w 2339928"/>
              <a:gd name="connsiteY3" fmla="*/ 2881049 h 2881049"/>
              <a:gd name="connsiteX0" fmla="*/ 0 w 2358849"/>
              <a:gd name="connsiteY0" fmla="*/ 2881049 h 2881049"/>
              <a:gd name="connsiteX1" fmla="*/ 1070276 w 2358849"/>
              <a:gd name="connsiteY1" fmla="*/ 0 h 2881049"/>
              <a:gd name="connsiteX2" fmla="*/ 2358849 w 2358849"/>
              <a:gd name="connsiteY2" fmla="*/ 1178669 h 2881049"/>
              <a:gd name="connsiteX3" fmla="*/ 0 w 2358849"/>
              <a:gd name="connsiteY3" fmla="*/ 2881049 h 2881049"/>
            </a:gdLst>
            <a:ahLst/>
            <a:cxnLst>
              <a:cxn ang="0">
                <a:pos x="connsiteX0" y="connsiteY0"/>
              </a:cxn>
              <a:cxn ang="0">
                <a:pos x="connsiteX1" y="connsiteY1"/>
              </a:cxn>
              <a:cxn ang="0">
                <a:pos x="connsiteX2" y="connsiteY2"/>
              </a:cxn>
              <a:cxn ang="0">
                <a:pos x="connsiteX3" y="connsiteY3"/>
              </a:cxn>
            </a:cxnLst>
            <a:rect l="l" t="t" r="r" b="b"/>
            <a:pathLst>
              <a:path w="2358849" h="2881049">
                <a:moveTo>
                  <a:pt x="0" y="2881049"/>
                </a:moveTo>
                <a:lnTo>
                  <a:pt x="1070276" y="0"/>
                </a:lnTo>
                <a:lnTo>
                  <a:pt x="2358849" y="1178669"/>
                </a:lnTo>
                <a:lnTo>
                  <a:pt x="0" y="2881049"/>
                </a:lnTo>
                <a:close/>
              </a:path>
            </a:pathLst>
          </a:cu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a16="http://schemas.microsoft.com/office/drawing/2014/main" id="{4AC1DA0A-753D-4248-BD4E-9773CB6EB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177" y="295644"/>
            <a:ext cx="2580918" cy="572964"/>
          </a:xfrm>
          <a:prstGeom prst="rect">
            <a:avLst/>
          </a:prstGeom>
        </p:spPr>
      </p:pic>
    </p:spTree>
    <p:extLst>
      <p:ext uri="{BB962C8B-B14F-4D97-AF65-F5344CB8AC3E}">
        <p14:creationId xmlns:p14="http://schemas.microsoft.com/office/powerpoint/2010/main" val="289893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8A86F237-0F7E-417E-BDAD-D15AF587B138}"/>
              </a:ext>
            </a:extLst>
          </p:cNvPr>
          <p:cNvSpPr/>
          <p:nvPr userDrawn="1"/>
        </p:nvSpPr>
        <p:spPr>
          <a:xfrm rot="16200000" flipV="1">
            <a:off x="-1541550" y="1529455"/>
            <a:ext cx="6858002" cy="3799090"/>
          </a:xfrm>
          <a:prstGeom prst="rtTriangle">
            <a:avLst/>
          </a:pr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 light&#10;&#10;Description automatically generated">
            <a:extLst>
              <a:ext uri="{FF2B5EF4-FFF2-40B4-BE49-F238E27FC236}">
                <a16:creationId xmlns:a16="http://schemas.microsoft.com/office/drawing/2014/main" id="{1661ECBE-BAAA-4E8D-BD8C-6C331F636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797" y="5915212"/>
            <a:ext cx="1524822" cy="1155326"/>
          </a:xfrm>
          <a:prstGeom prst="rect">
            <a:avLst/>
          </a:prstGeom>
        </p:spPr>
      </p:pic>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sp>
        <p:nvSpPr>
          <p:cNvPr id="2" name="Right Triangle 1">
            <a:extLst>
              <a:ext uri="{FF2B5EF4-FFF2-40B4-BE49-F238E27FC236}">
                <a16:creationId xmlns:a16="http://schemas.microsoft.com/office/drawing/2014/main" id="{D1B1D311-6160-464E-80AD-FBEBE9B99B72}"/>
              </a:ext>
            </a:extLst>
          </p:cNvPr>
          <p:cNvSpPr/>
          <p:nvPr userDrawn="1"/>
        </p:nvSpPr>
        <p:spPr>
          <a:xfrm rot="5400000">
            <a:off x="-247590" y="235493"/>
            <a:ext cx="6133384" cy="5662398"/>
          </a:xfrm>
          <a:prstGeom prst="rtTriangle">
            <a:avLst/>
          </a:pr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9A6084A4-0494-4225-9379-4E2025187C04}"/>
              </a:ext>
            </a:extLst>
          </p:cNvPr>
          <p:cNvSpPr>
            <a:spLocks noGrp="1"/>
          </p:cNvSpPr>
          <p:nvPr>
            <p:ph type="title" hasCustomPrompt="1"/>
          </p:nvPr>
        </p:nvSpPr>
        <p:spPr>
          <a:xfrm>
            <a:off x="219237" y="371088"/>
            <a:ext cx="3723036" cy="3057912"/>
          </a:xfrm>
          <a:prstGeom prst="rect">
            <a:avLst/>
          </a:prstGeo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Slide Option 8</a:t>
            </a:r>
          </a:p>
        </p:txBody>
      </p:sp>
      <p:sp>
        <p:nvSpPr>
          <p:cNvPr id="7" name="Content Placeholder 2">
            <a:extLst>
              <a:ext uri="{FF2B5EF4-FFF2-40B4-BE49-F238E27FC236}">
                <a16:creationId xmlns:a16="http://schemas.microsoft.com/office/drawing/2014/main" id="{1A5A5247-8441-4B97-99F7-24CB3B8D3090}"/>
              </a:ext>
            </a:extLst>
          </p:cNvPr>
          <p:cNvSpPr>
            <a:spLocks noGrp="1"/>
          </p:cNvSpPr>
          <p:nvPr>
            <p:ph idx="1"/>
          </p:nvPr>
        </p:nvSpPr>
        <p:spPr>
          <a:xfrm>
            <a:off x="5881633" y="371088"/>
            <a:ext cx="5928653" cy="6121786"/>
          </a:xfrm>
          <a:prstGeom prst="rect">
            <a:avLst/>
          </a:prstGeom>
        </p:spPr>
        <p:txBody>
          <a:bodyPr/>
          <a:lstStyle>
            <a:lvl1pPr>
              <a:lnSpc>
                <a:spcPct val="80000"/>
              </a:lnSpc>
              <a:spcBef>
                <a:spcPts val="1200"/>
              </a:spcBef>
              <a:spcAft>
                <a:spcPts val="600"/>
              </a:spcAft>
              <a:buClr>
                <a:srgbClr val="E0004D"/>
              </a:buClr>
              <a:defRPr/>
            </a:lvl1pPr>
            <a:lvl2pPr marL="685800" indent="-228600">
              <a:lnSpc>
                <a:spcPct val="80000"/>
              </a:lnSpc>
              <a:spcBef>
                <a:spcPts val="1200"/>
              </a:spcBef>
              <a:spcAft>
                <a:spcPts val="600"/>
              </a:spcAft>
              <a:buClr>
                <a:srgbClr val="E0004D"/>
              </a:buClr>
              <a:buFont typeface="Wingdings" panose="05000000000000000000" pitchFamily="2" charset="2"/>
              <a:buChar char="§"/>
              <a:defRPr sz="2600"/>
            </a:lvl2pPr>
            <a:lvl3pPr marL="1143000" indent="-228600">
              <a:lnSpc>
                <a:spcPct val="80000"/>
              </a:lnSpc>
              <a:spcBef>
                <a:spcPts val="1200"/>
              </a:spcBef>
              <a:spcAft>
                <a:spcPts val="600"/>
              </a:spcAft>
              <a:buClr>
                <a:srgbClr val="E0004D"/>
              </a:buClr>
              <a:buFont typeface="Courier New" panose="02070309020205020404" pitchFamily="49" charset="0"/>
              <a:buChar char="o"/>
              <a:defRPr sz="2400"/>
            </a:lvl3pPr>
            <a:lvl4pPr marL="1600200" indent="-228600">
              <a:lnSpc>
                <a:spcPct val="80000"/>
              </a:lnSpc>
              <a:spcBef>
                <a:spcPts val="1200"/>
              </a:spcBef>
              <a:spcAft>
                <a:spcPts val="600"/>
              </a:spcAft>
              <a:buClr>
                <a:srgbClr val="E0004D"/>
              </a:buClr>
              <a:buFont typeface="Calibri" panose="020F0502020204030204" pitchFamily="34" charset="0"/>
              <a:buChar cha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579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8A86F237-0F7E-417E-BDAD-D15AF587B138}"/>
              </a:ext>
            </a:extLst>
          </p:cNvPr>
          <p:cNvSpPr/>
          <p:nvPr userDrawn="1"/>
        </p:nvSpPr>
        <p:spPr>
          <a:xfrm rot="16200000" flipV="1">
            <a:off x="-1541547" y="1529455"/>
            <a:ext cx="6858002" cy="3799090"/>
          </a:xfrm>
          <a:prstGeom prst="rtTriangle">
            <a:avLst/>
          </a:pr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sp>
        <p:nvSpPr>
          <p:cNvPr id="2" name="Right Triangle 1">
            <a:extLst>
              <a:ext uri="{FF2B5EF4-FFF2-40B4-BE49-F238E27FC236}">
                <a16:creationId xmlns:a16="http://schemas.microsoft.com/office/drawing/2014/main" id="{D1B1D311-6160-464E-80AD-FBEBE9B99B72}"/>
              </a:ext>
            </a:extLst>
          </p:cNvPr>
          <p:cNvSpPr/>
          <p:nvPr userDrawn="1"/>
        </p:nvSpPr>
        <p:spPr>
          <a:xfrm rot="5400000">
            <a:off x="-247590" y="235493"/>
            <a:ext cx="6133384" cy="5662398"/>
          </a:xfrm>
          <a:prstGeom prst="rtTriangle">
            <a:avLst/>
          </a:pr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8" name="Straight Connector 7">
            <a:extLst>
              <a:ext uri="{FF2B5EF4-FFF2-40B4-BE49-F238E27FC236}">
                <a16:creationId xmlns:a16="http://schemas.microsoft.com/office/drawing/2014/main" id="{BAFA6CDE-89F4-41CA-85DF-8248A649FBE0}"/>
              </a:ext>
            </a:extLst>
          </p:cNvPr>
          <p:cNvCxnSpPr>
            <a:cxnSpLocks/>
          </p:cNvCxnSpPr>
          <p:nvPr userDrawn="1"/>
        </p:nvCxnSpPr>
        <p:spPr>
          <a:xfrm flipH="1">
            <a:off x="2130566" y="3838796"/>
            <a:ext cx="6978928"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58CF71-327E-432E-A500-4189BF5C5B17}"/>
              </a:ext>
            </a:extLst>
          </p:cNvPr>
          <p:cNvSpPr>
            <a:spLocks noGrp="1"/>
          </p:cNvSpPr>
          <p:nvPr>
            <p:ph type="title" hasCustomPrompt="1"/>
          </p:nvPr>
        </p:nvSpPr>
        <p:spPr>
          <a:xfrm>
            <a:off x="3329795" y="2458529"/>
            <a:ext cx="5779699" cy="1290943"/>
          </a:xfrm>
          <a:prstGeom prst="rect">
            <a:avLst/>
          </a:prstGeom>
        </p:spPr>
        <p:txBody>
          <a:bodyPr/>
          <a:lstStyle>
            <a:lvl1pPr algn="l">
              <a:defRPr>
                <a:latin typeface="Arial" panose="020B0604020202020204" pitchFamily="34" charset="0"/>
                <a:cs typeface="Arial" panose="020B0604020202020204" pitchFamily="34" charset="0"/>
              </a:defRPr>
            </a:lvl1pPr>
          </a:lstStyle>
          <a:p>
            <a:r>
              <a:rPr lang="en-US" dirty="0"/>
              <a:t>Slide Option 9</a:t>
            </a:r>
          </a:p>
        </p:txBody>
      </p:sp>
    </p:spTree>
    <p:extLst>
      <p:ext uri="{BB962C8B-B14F-4D97-AF65-F5344CB8AC3E}">
        <p14:creationId xmlns:p14="http://schemas.microsoft.com/office/powerpoint/2010/main" val="258209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5">
            <a:extLst>
              <a:ext uri="{FF2B5EF4-FFF2-40B4-BE49-F238E27FC236}">
                <a16:creationId xmlns:a16="http://schemas.microsoft.com/office/drawing/2014/main" id="{58B0E3A7-A2D6-4828-A67D-9B2099EB1343}"/>
              </a:ext>
            </a:extLst>
          </p:cNvPr>
          <p:cNvSpPr>
            <a:spLocks noChangeArrowheads="1"/>
          </p:cNvSpPr>
          <p:nvPr userDrawn="1"/>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6" name="Picture 25" descr="A picture containing drawing&#10;&#10;Description automatically generated">
            <a:extLst>
              <a:ext uri="{FF2B5EF4-FFF2-40B4-BE49-F238E27FC236}">
                <a16:creationId xmlns:a16="http://schemas.microsoft.com/office/drawing/2014/main" id="{4AC1DA0A-753D-4248-BD4E-9773CB6EB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780" y="218901"/>
            <a:ext cx="2580918" cy="572964"/>
          </a:xfrm>
          <a:prstGeom prst="rect">
            <a:avLst/>
          </a:prstGeom>
        </p:spPr>
      </p:pic>
    </p:spTree>
    <p:extLst>
      <p:ext uri="{BB962C8B-B14F-4D97-AF65-F5344CB8AC3E}">
        <p14:creationId xmlns:p14="http://schemas.microsoft.com/office/powerpoint/2010/main" val="19996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rgbClr val="E0004D"/>
                </a:solidFill>
              </a:rPr>
              <a:pPr algn="ctr"/>
              <a:t>‹#›</a:t>
            </a:fld>
            <a:endParaRPr lang="en-US" dirty="0">
              <a:solidFill>
                <a:srgbClr val="E0004D"/>
              </a:solidFill>
            </a:endParaRPr>
          </a:p>
        </p:txBody>
      </p:sp>
      <p:sp>
        <p:nvSpPr>
          <p:cNvPr id="11" name="Right Triangle 10">
            <a:extLst>
              <a:ext uri="{FF2B5EF4-FFF2-40B4-BE49-F238E27FC236}">
                <a16:creationId xmlns:a16="http://schemas.microsoft.com/office/drawing/2014/main" id="{8A86F237-0F7E-417E-BDAD-D15AF587B138}"/>
              </a:ext>
            </a:extLst>
          </p:cNvPr>
          <p:cNvSpPr/>
          <p:nvPr userDrawn="1"/>
        </p:nvSpPr>
        <p:spPr>
          <a:xfrm>
            <a:off x="-1" y="2665562"/>
            <a:ext cx="11473133" cy="4192438"/>
          </a:xfrm>
          <a:prstGeom prst="rtTriangle">
            <a:avLst/>
          </a:pr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Triangle 1">
            <a:extLst>
              <a:ext uri="{FF2B5EF4-FFF2-40B4-BE49-F238E27FC236}">
                <a16:creationId xmlns:a16="http://schemas.microsoft.com/office/drawing/2014/main" id="{D1B1D311-6160-464E-80AD-FBEBE9B99B72}"/>
              </a:ext>
            </a:extLst>
          </p:cNvPr>
          <p:cNvSpPr/>
          <p:nvPr userDrawn="1"/>
        </p:nvSpPr>
        <p:spPr>
          <a:xfrm rot="10800000" flipV="1">
            <a:off x="-1" y="1"/>
            <a:ext cx="12191999" cy="6857999"/>
          </a:xfrm>
          <a:prstGeom prst="rtTriangle">
            <a:avLst/>
          </a:pr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rawing&#10;&#10;Description automatically generated">
            <a:extLst>
              <a:ext uri="{FF2B5EF4-FFF2-40B4-BE49-F238E27FC236}">
                <a16:creationId xmlns:a16="http://schemas.microsoft.com/office/drawing/2014/main" id="{A8241338-C90E-4AB0-AF16-83A924FC58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8957" y="3429000"/>
            <a:ext cx="3134983" cy="695966"/>
          </a:xfrm>
          <a:prstGeom prst="rect">
            <a:avLst/>
          </a:prstGeom>
        </p:spPr>
      </p:pic>
      <p:sp>
        <p:nvSpPr>
          <p:cNvPr id="5" name="TextBox 4">
            <a:extLst>
              <a:ext uri="{FF2B5EF4-FFF2-40B4-BE49-F238E27FC236}">
                <a16:creationId xmlns:a16="http://schemas.microsoft.com/office/drawing/2014/main" id="{D5417E29-05E0-4B69-93EB-B8D2EDCED170}"/>
              </a:ext>
            </a:extLst>
          </p:cNvPr>
          <p:cNvSpPr txBox="1"/>
          <p:nvPr userDrawn="1"/>
        </p:nvSpPr>
        <p:spPr>
          <a:xfrm>
            <a:off x="8436631" y="4181148"/>
            <a:ext cx="2337761" cy="830997"/>
          </a:xfrm>
          <a:prstGeom prst="rect">
            <a:avLst/>
          </a:prstGeom>
          <a:noFill/>
        </p:spPr>
        <p:txBody>
          <a:bodyPr wrap="square" rtlCol="0">
            <a:spAutoFit/>
          </a:body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707 Wilshire Blvd.</a:t>
            </a:r>
          </a:p>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Suite 3850</a:t>
            </a:r>
          </a:p>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Los Angeles, CA 90017</a:t>
            </a:r>
          </a:p>
        </p:txBody>
      </p:sp>
      <p:sp>
        <p:nvSpPr>
          <p:cNvPr id="10" name="TextBox 9">
            <a:extLst>
              <a:ext uri="{FF2B5EF4-FFF2-40B4-BE49-F238E27FC236}">
                <a16:creationId xmlns:a16="http://schemas.microsoft.com/office/drawing/2014/main" id="{1B9A881F-82B5-42D7-BC37-B4BEC241EF5B}"/>
              </a:ext>
            </a:extLst>
          </p:cNvPr>
          <p:cNvSpPr txBox="1"/>
          <p:nvPr userDrawn="1"/>
        </p:nvSpPr>
        <p:spPr>
          <a:xfrm>
            <a:off x="8436631" y="5088101"/>
            <a:ext cx="2337761" cy="584775"/>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TEL</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213.955.9240</a:t>
            </a:r>
            <a:b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FAX</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213.955.9250</a:t>
            </a:r>
          </a:p>
        </p:txBody>
      </p:sp>
      <p:sp>
        <p:nvSpPr>
          <p:cNvPr id="13" name="TextBox 12">
            <a:extLst>
              <a:ext uri="{FF2B5EF4-FFF2-40B4-BE49-F238E27FC236}">
                <a16:creationId xmlns:a16="http://schemas.microsoft.com/office/drawing/2014/main" id="{353FE239-6251-4898-A1FB-79EB3F5DD6F2}"/>
              </a:ext>
            </a:extLst>
          </p:cNvPr>
          <p:cNvSpPr txBox="1"/>
          <p:nvPr userDrawn="1"/>
        </p:nvSpPr>
        <p:spPr>
          <a:xfrm>
            <a:off x="8436631" y="5672876"/>
            <a:ext cx="2337761" cy="338554"/>
          </a:xfrm>
          <a:prstGeom prst="rect">
            <a:avLst/>
          </a:prstGeom>
          <a:noFill/>
        </p:spPr>
        <p:txBody>
          <a:bodyPr wrap="square" rtlCol="0">
            <a:spAutoFit/>
          </a:body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willenken.com</a:t>
            </a:r>
          </a:p>
        </p:txBody>
      </p:sp>
    </p:spTree>
    <p:extLst>
      <p:ext uri="{BB962C8B-B14F-4D97-AF65-F5344CB8AC3E}">
        <p14:creationId xmlns:p14="http://schemas.microsoft.com/office/powerpoint/2010/main" val="4136593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5B23-55EC-47AD-B6B0-0AC338BDCF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BDED1D8-BD31-4E77-B181-6922F3682DF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444690-F8C8-4076-96EB-C70FC78166C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D77C6E-6B90-4F68-8B47-1C7A49AD1ECE}"/>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6" name="Footer Placeholder 5">
            <a:extLst>
              <a:ext uri="{FF2B5EF4-FFF2-40B4-BE49-F238E27FC236}">
                <a16:creationId xmlns:a16="http://schemas.microsoft.com/office/drawing/2014/main" id="{7E9C2B33-03EE-4A6F-8368-79720810D6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C87E14-D929-48A0-982F-8BE9C6466FA0}"/>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2575005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E120-2B56-40C0-93B5-63E60E1716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292A9FB-BD85-4415-85DE-A7263C1A61B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8C5542-AC59-4BC9-A97F-24A541E6E99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ED286-E09B-4C32-8EC9-CE9099260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DD42D-113F-4CA5-9697-3C8A4F052F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6BB852-E61A-427A-A608-AED458563937}"/>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8" name="Footer Placeholder 7">
            <a:extLst>
              <a:ext uri="{FF2B5EF4-FFF2-40B4-BE49-F238E27FC236}">
                <a16:creationId xmlns:a16="http://schemas.microsoft.com/office/drawing/2014/main" id="{05541825-2B65-498A-8F05-8DC656A23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57D562F-83AD-44CE-A1ED-2AC32BE75B9D}"/>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409806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B601-1D0C-4BF1-97FC-171183ACBD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FBF9D24-53E7-4EC7-BCA5-E91D81A13D04}"/>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4" name="Footer Placeholder 3">
            <a:extLst>
              <a:ext uri="{FF2B5EF4-FFF2-40B4-BE49-F238E27FC236}">
                <a16:creationId xmlns:a16="http://schemas.microsoft.com/office/drawing/2014/main" id="{67B6513D-107F-4822-9BD2-19C5E7FF0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2D70BC1-1CA2-4C1A-B4BE-BF3A9B55F798}"/>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147381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5D6B2-7D81-4E19-8016-56FA63C3B165}"/>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3" name="Footer Placeholder 2">
            <a:extLst>
              <a:ext uri="{FF2B5EF4-FFF2-40B4-BE49-F238E27FC236}">
                <a16:creationId xmlns:a16="http://schemas.microsoft.com/office/drawing/2014/main" id="{03889E7C-588A-46D1-92DA-0F26981350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DA2778-0F62-4FBB-9E4A-87151D51AE79}"/>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4289711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475A-4DDA-4E7E-8164-1489E706F0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A79008-A29F-4795-8CE8-6F5B439848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E4EEA-3ABD-4C30-846D-D5E6B47A53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D1B39-F15A-4740-8682-CA6AF05C166D}"/>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6" name="Footer Placeholder 5">
            <a:extLst>
              <a:ext uri="{FF2B5EF4-FFF2-40B4-BE49-F238E27FC236}">
                <a16:creationId xmlns:a16="http://schemas.microsoft.com/office/drawing/2014/main" id="{2D92AAAE-77C5-435F-B517-2AAE1181E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089523-C66F-4916-A70F-84BDEF8E5F31}"/>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2392386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B636-D7BE-4531-98B2-54A6364BBD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D61A05-733B-4ECD-8391-2AD02B9613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BC719-41AD-48EB-A52F-3218FACEA9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E66C9-6F21-4646-8933-258F3DCFCFFA}"/>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6" name="Footer Placeholder 5">
            <a:extLst>
              <a:ext uri="{FF2B5EF4-FFF2-40B4-BE49-F238E27FC236}">
                <a16:creationId xmlns:a16="http://schemas.microsoft.com/office/drawing/2014/main" id="{C66C0BA1-4362-4285-BF3F-A84ED808B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6D126-5B59-4710-AE46-4337D462060B}"/>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20531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4F783158-9AA7-4E77-8F34-4D90DC74CA8C}"/>
              </a:ext>
            </a:extLst>
          </p:cNvPr>
          <p:cNvSpPr/>
          <p:nvPr userDrawn="1"/>
        </p:nvSpPr>
        <p:spPr>
          <a:xfrm>
            <a:off x="0" y="5532660"/>
            <a:ext cx="1316736" cy="1319842"/>
          </a:xfrm>
          <a:prstGeom prst="rtTriangle">
            <a:avLst/>
          </a:pr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50DF188-FA4B-469A-A91F-F18675C9DA0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sp>
        <p:nvSpPr>
          <p:cNvPr id="19" name="Slide Number Placeholder 5">
            <a:extLst>
              <a:ext uri="{FF2B5EF4-FFF2-40B4-BE49-F238E27FC236}">
                <a16:creationId xmlns:a16="http://schemas.microsoft.com/office/drawing/2014/main" id="{6EB88F15-245E-430D-B84B-4C8A9761FBA2}"/>
              </a:ext>
            </a:extLst>
          </p:cNvPr>
          <p:cNvSpPr txBox="1">
            <a:spLocks/>
          </p:cNvSpPr>
          <p:nvPr userDrawn="1"/>
        </p:nvSpPr>
        <p:spPr>
          <a:xfrm>
            <a:off x="133325" y="6412555"/>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sp>
        <p:nvSpPr>
          <p:cNvPr id="20" name="Right Triangle 19">
            <a:extLst>
              <a:ext uri="{FF2B5EF4-FFF2-40B4-BE49-F238E27FC236}">
                <a16:creationId xmlns:a16="http://schemas.microsoft.com/office/drawing/2014/main" id="{F8DA74C6-C992-41D2-A814-0A92A7EF3665}"/>
              </a:ext>
            </a:extLst>
          </p:cNvPr>
          <p:cNvSpPr/>
          <p:nvPr userDrawn="1"/>
        </p:nvSpPr>
        <p:spPr>
          <a:xfrm rot="5400000">
            <a:off x="1553" y="-1553"/>
            <a:ext cx="1316736" cy="1319842"/>
          </a:xfrm>
          <a:prstGeom prst="rtTriangle">
            <a:avLst/>
          </a:pr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373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AF2-46C1-452D-A649-2D019F9C0F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860830-D828-4134-A24C-5529F763D9B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99FC8-0855-4333-B438-34A4A9127CA5}"/>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5" name="Footer Placeholder 4">
            <a:extLst>
              <a:ext uri="{FF2B5EF4-FFF2-40B4-BE49-F238E27FC236}">
                <a16:creationId xmlns:a16="http://schemas.microsoft.com/office/drawing/2014/main" id="{10A39530-D000-416F-AC33-1AC8407267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8FB51C-AA55-44B6-835C-7258A335B461}"/>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2919698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E9F62-D429-4A9B-9155-4324EFE6F4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0B8ADE-473C-49B7-BC51-47932480B49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90BE3-4FA4-47AC-8B65-9B39365B14BD}"/>
              </a:ext>
            </a:extLst>
          </p:cNvPr>
          <p:cNvSpPr>
            <a:spLocks noGrp="1"/>
          </p:cNvSpPr>
          <p:nvPr>
            <p:ph type="dt" sz="half" idx="10"/>
          </p:nvPr>
        </p:nvSpPr>
        <p:spPr>
          <a:xfrm>
            <a:off x="838200" y="6356350"/>
            <a:ext cx="2743200" cy="365125"/>
          </a:xfrm>
          <a:prstGeom prst="rect">
            <a:avLst/>
          </a:prstGeom>
        </p:spPr>
        <p:txBody>
          <a:bodyPr/>
          <a:lstStyle/>
          <a:p>
            <a:fld id="{9FCD2218-D3B4-4D08-9B58-AA43564AC474}" type="datetimeFigureOut">
              <a:rPr lang="en-US" smtClean="0"/>
              <a:t>9/22/2021</a:t>
            </a:fld>
            <a:endParaRPr lang="en-US"/>
          </a:p>
        </p:txBody>
      </p:sp>
      <p:sp>
        <p:nvSpPr>
          <p:cNvPr id="5" name="Footer Placeholder 4">
            <a:extLst>
              <a:ext uri="{FF2B5EF4-FFF2-40B4-BE49-F238E27FC236}">
                <a16:creationId xmlns:a16="http://schemas.microsoft.com/office/drawing/2014/main" id="{CDB688B8-5C93-40C3-8456-9A364D8CD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F1E7DA-161C-418C-8051-F858F11F2CA6}"/>
              </a:ext>
            </a:extLst>
          </p:cNvPr>
          <p:cNvSpPr>
            <a:spLocks noGrp="1"/>
          </p:cNvSpPr>
          <p:nvPr>
            <p:ph type="sldNum" sz="quarter" idx="12"/>
          </p:nvPr>
        </p:nvSpPr>
        <p:spPr>
          <a:xfrm>
            <a:off x="838200" y="6356349"/>
            <a:ext cx="2743200" cy="365125"/>
          </a:xfrm>
          <a:prstGeom prst="rect">
            <a:avLst/>
          </a:prstGeom>
        </p:spPr>
        <p:txBody>
          <a:bodyPr/>
          <a:lstStyle/>
          <a:p>
            <a:fld id="{57EA0A98-E943-459C-99E1-401A1350B202}" type="slidenum">
              <a:rPr lang="en-US" smtClean="0"/>
              <a:t>‹#›</a:t>
            </a:fld>
            <a:endParaRPr lang="en-US"/>
          </a:p>
        </p:txBody>
      </p:sp>
    </p:spTree>
    <p:extLst>
      <p:ext uri="{BB962C8B-B14F-4D97-AF65-F5344CB8AC3E}">
        <p14:creationId xmlns:p14="http://schemas.microsoft.com/office/powerpoint/2010/main" val="220766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9E1B51-EC44-4EE2-AE52-D3B985F2ECC6}"/>
              </a:ext>
            </a:extLst>
          </p:cNvPr>
          <p:cNvSpPr>
            <a:spLocks noGrp="1"/>
          </p:cNvSpPr>
          <p:nvPr>
            <p:ph type="sldNum" sz="quarter" idx="12"/>
          </p:nvPr>
        </p:nvSpPr>
        <p:spPr>
          <a:xfrm>
            <a:off x="838200" y="6328525"/>
            <a:ext cx="417022" cy="365125"/>
          </a:xfrm>
          <a:prstGeom prst="rect">
            <a:avLst/>
          </a:prstGeom>
        </p:spPr>
        <p:txBody>
          <a:bodyPr/>
          <a:lstStyle>
            <a:lvl1pPr algn="l">
              <a:defRPr/>
            </a:lvl1pPr>
          </a:lstStyle>
          <a:p>
            <a:fld id="{57EA0A98-E943-459C-99E1-401A1350B202}" type="slidenum">
              <a:rPr lang="en-US" smtClean="0"/>
              <a:pPr/>
              <a:t>‹#›</a:t>
            </a:fld>
            <a:endParaRPr lang="en-US"/>
          </a:p>
        </p:txBody>
      </p:sp>
      <p:sp>
        <p:nvSpPr>
          <p:cNvPr id="7" name="Rectangle: Single Corner Snipped 22">
            <a:extLst>
              <a:ext uri="{FF2B5EF4-FFF2-40B4-BE49-F238E27FC236}">
                <a16:creationId xmlns:a16="http://schemas.microsoft.com/office/drawing/2014/main" id="{C59F4E59-3468-4D94-8B2B-1005A3E653E6}"/>
              </a:ext>
            </a:extLst>
          </p:cNvPr>
          <p:cNvSpPr/>
          <p:nvPr userDrawn="1"/>
        </p:nvSpPr>
        <p:spPr>
          <a:xfrm rot="5400000">
            <a:off x="-2766526" y="2761441"/>
            <a:ext cx="6862767" cy="1330354"/>
          </a:xfrm>
          <a:custGeom>
            <a:avLst/>
            <a:gdLst>
              <a:gd name="connsiteX0" fmla="*/ 0 w 2668386"/>
              <a:gd name="connsiteY0" fmla="*/ 0 h 2262416"/>
              <a:gd name="connsiteX1" fmla="*/ 2291309 w 2668386"/>
              <a:gd name="connsiteY1" fmla="*/ 0 h 2262416"/>
              <a:gd name="connsiteX2" fmla="*/ 2668386 w 2668386"/>
              <a:gd name="connsiteY2" fmla="*/ 377077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68386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26822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43449 w 2668386"/>
              <a:gd name="connsiteY2" fmla="*/ 1574110 h 2262416"/>
              <a:gd name="connsiteX3" fmla="*/ 2668386 w 2668386"/>
              <a:gd name="connsiteY3" fmla="*/ 2262416 h 2262416"/>
              <a:gd name="connsiteX4" fmla="*/ 0 w 2668386"/>
              <a:gd name="connsiteY4" fmla="*/ 2262416 h 2262416"/>
              <a:gd name="connsiteX5" fmla="*/ 0 w 2668386"/>
              <a:gd name="connsiteY5" fmla="*/ 0 h 2262416"/>
              <a:gd name="connsiteX0" fmla="*/ 0 w 2668387"/>
              <a:gd name="connsiteY0" fmla="*/ 0 h 2262416"/>
              <a:gd name="connsiteX1" fmla="*/ 1094276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76699"/>
              <a:gd name="connsiteY0" fmla="*/ 0 h 2262416"/>
              <a:gd name="connsiteX1" fmla="*/ 30246 w 2676699"/>
              <a:gd name="connsiteY1" fmla="*/ 0 h 2262416"/>
              <a:gd name="connsiteX2" fmla="*/ 2676699 w 2676699"/>
              <a:gd name="connsiteY2" fmla="*/ 1582423 h 2262416"/>
              <a:gd name="connsiteX3" fmla="*/ 2676698 w 2676699"/>
              <a:gd name="connsiteY3" fmla="*/ 2262416 h 2262416"/>
              <a:gd name="connsiteX4" fmla="*/ 8312 w 2676699"/>
              <a:gd name="connsiteY4" fmla="*/ 2262416 h 2262416"/>
              <a:gd name="connsiteX5" fmla="*/ 0 w 2676699"/>
              <a:gd name="connsiteY5" fmla="*/ 0 h 2262416"/>
              <a:gd name="connsiteX0" fmla="*/ 36256 w 2712955"/>
              <a:gd name="connsiteY0" fmla="*/ 33251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33251 h 2295667"/>
              <a:gd name="connsiteX0" fmla="*/ 36256 w 2712955"/>
              <a:gd name="connsiteY0" fmla="*/ 99753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99753 h 2295667"/>
              <a:gd name="connsiteX0" fmla="*/ 3005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3005 w 2679704"/>
              <a:gd name="connsiteY5" fmla="*/ 91440 h 2287354"/>
              <a:gd name="connsiteX0" fmla="*/ 19631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19631 w 2679704"/>
              <a:gd name="connsiteY5" fmla="*/ 91440 h 2287354"/>
              <a:gd name="connsiteX0" fmla="*/ 8683 w 2668756"/>
              <a:gd name="connsiteY0" fmla="*/ 58189 h 2254103"/>
              <a:gd name="connsiteX1" fmla="*/ 38928 w 2668756"/>
              <a:gd name="connsiteY1" fmla="*/ 0 h 2254103"/>
              <a:gd name="connsiteX2" fmla="*/ 2668756 w 2668756"/>
              <a:gd name="connsiteY2" fmla="*/ 1574110 h 2254103"/>
              <a:gd name="connsiteX3" fmla="*/ 2668755 w 2668756"/>
              <a:gd name="connsiteY3" fmla="*/ 2254103 h 2254103"/>
              <a:gd name="connsiteX4" fmla="*/ 369 w 2668756"/>
              <a:gd name="connsiteY4" fmla="*/ 2254103 h 2254103"/>
              <a:gd name="connsiteX5" fmla="*/ 8683 w 2668756"/>
              <a:gd name="connsiteY5" fmla="*/ 58189 h 2254103"/>
              <a:gd name="connsiteX0" fmla="*/ 15 w 2676713"/>
              <a:gd name="connsiteY0" fmla="*/ 49877 h 2254103"/>
              <a:gd name="connsiteX1" fmla="*/ 46885 w 2676713"/>
              <a:gd name="connsiteY1" fmla="*/ 0 h 2254103"/>
              <a:gd name="connsiteX2" fmla="*/ 2676713 w 2676713"/>
              <a:gd name="connsiteY2" fmla="*/ 1574110 h 2254103"/>
              <a:gd name="connsiteX3" fmla="*/ 2676712 w 2676713"/>
              <a:gd name="connsiteY3" fmla="*/ 2254103 h 2254103"/>
              <a:gd name="connsiteX4" fmla="*/ 8326 w 2676713"/>
              <a:gd name="connsiteY4" fmla="*/ 2254103 h 2254103"/>
              <a:gd name="connsiteX5" fmla="*/ 15 w 2676713"/>
              <a:gd name="connsiteY5" fmla="*/ 49877 h 2254103"/>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9050"/>
              <a:gd name="connsiteY0" fmla="*/ 34749 h 2238975"/>
              <a:gd name="connsiteX1" fmla="*/ 0 w 2679050"/>
              <a:gd name="connsiteY1" fmla="*/ 0 h 2238975"/>
              <a:gd name="connsiteX2" fmla="*/ 2677841 w 2679050"/>
              <a:gd name="connsiteY2" fmla="*/ 1155561 h 2238975"/>
              <a:gd name="connsiteX3" fmla="*/ 2677840 w 2679050"/>
              <a:gd name="connsiteY3" fmla="*/ 2238975 h 2238975"/>
              <a:gd name="connsiteX4" fmla="*/ 9454 w 2679050"/>
              <a:gd name="connsiteY4" fmla="*/ 2238975 h 2238975"/>
              <a:gd name="connsiteX5" fmla="*/ 1143 w 2679050"/>
              <a:gd name="connsiteY5" fmla="*/ 34749 h 2238975"/>
              <a:gd name="connsiteX0" fmla="*/ 1143 w 2677925"/>
              <a:gd name="connsiteY0" fmla="*/ 34749 h 2238975"/>
              <a:gd name="connsiteX1" fmla="*/ 0 w 2677925"/>
              <a:gd name="connsiteY1" fmla="*/ 0 h 2238975"/>
              <a:gd name="connsiteX2" fmla="*/ 2677841 w 2677925"/>
              <a:gd name="connsiteY2" fmla="*/ 1155561 h 2238975"/>
              <a:gd name="connsiteX3" fmla="*/ 2677840 w 2677925"/>
              <a:gd name="connsiteY3" fmla="*/ 2238975 h 2238975"/>
              <a:gd name="connsiteX4" fmla="*/ 9454 w 2677925"/>
              <a:gd name="connsiteY4" fmla="*/ 2238975 h 2238975"/>
              <a:gd name="connsiteX5" fmla="*/ 1143 w 2677925"/>
              <a:gd name="connsiteY5" fmla="*/ 34749 h 2238975"/>
              <a:gd name="connsiteX0" fmla="*/ 1143 w 2678218"/>
              <a:gd name="connsiteY0" fmla="*/ 34749 h 2238975"/>
              <a:gd name="connsiteX1" fmla="*/ 0 w 2678218"/>
              <a:gd name="connsiteY1" fmla="*/ 0 h 2238975"/>
              <a:gd name="connsiteX2" fmla="*/ 2677841 w 2678218"/>
              <a:gd name="connsiteY2" fmla="*/ 115556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7840"/>
              <a:gd name="connsiteY0" fmla="*/ 34749 h 2238975"/>
              <a:gd name="connsiteX1" fmla="*/ 0 w 2677840"/>
              <a:gd name="connsiteY1" fmla="*/ 0 h 2238975"/>
              <a:gd name="connsiteX2" fmla="*/ 2676015 w 2677840"/>
              <a:gd name="connsiteY2" fmla="*/ 1512111 h 2238975"/>
              <a:gd name="connsiteX3" fmla="*/ 2677840 w 2677840"/>
              <a:gd name="connsiteY3" fmla="*/ 2238975 h 2238975"/>
              <a:gd name="connsiteX4" fmla="*/ 9454 w 2677840"/>
              <a:gd name="connsiteY4" fmla="*/ 2238975 h 2238975"/>
              <a:gd name="connsiteX5" fmla="*/ 1143 w 2677840"/>
              <a:gd name="connsiteY5" fmla="*/ 34749 h 2238975"/>
              <a:gd name="connsiteX0" fmla="*/ 1143 w 2678218"/>
              <a:gd name="connsiteY0" fmla="*/ 34749 h 2238975"/>
              <a:gd name="connsiteX1" fmla="*/ 0 w 2678218"/>
              <a:gd name="connsiteY1" fmla="*/ 0 h 2238975"/>
              <a:gd name="connsiteX2" fmla="*/ 2677841 w 2678218"/>
              <a:gd name="connsiteY2" fmla="*/ 117473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8218"/>
              <a:gd name="connsiteY0" fmla="*/ 237944 h 2442170"/>
              <a:gd name="connsiteX1" fmla="*/ 0 w 2678218"/>
              <a:gd name="connsiteY1" fmla="*/ 0 h 2442170"/>
              <a:gd name="connsiteX2" fmla="*/ 2677841 w 2678218"/>
              <a:gd name="connsiteY2" fmla="*/ 1377926 h 2442170"/>
              <a:gd name="connsiteX3" fmla="*/ 2677840 w 2678218"/>
              <a:gd name="connsiteY3" fmla="*/ 2442170 h 2442170"/>
              <a:gd name="connsiteX4" fmla="*/ 9454 w 2678218"/>
              <a:gd name="connsiteY4" fmla="*/ 2442170 h 2442170"/>
              <a:gd name="connsiteX5" fmla="*/ 1143 w 2678218"/>
              <a:gd name="connsiteY5" fmla="*/ 237944 h 2442170"/>
              <a:gd name="connsiteX0" fmla="*/ 228 w 2677303"/>
              <a:gd name="connsiteY0" fmla="*/ 27081 h 2231307"/>
              <a:gd name="connsiteX1" fmla="*/ 911 w 2677303"/>
              <a:gd name="connsiteY1" fmla="*/ 0 h 2231307"/>
              <a:gd name="connsiteX2" fmla="*/ 2676926 w 2677303"/>
              <a:gd name="connsiteY2" fmla="*/ 1167063 h 2231307"/>
              <a:gd name="connsiteX3" fmla="*/ 2676925 w 2677303"/>
              <a:gd name="connsiteY3" fmla="*/ 2231307 h 2231307"/>
              <a:gd name="connsiteX4" fmla="*/ 8539 w 2677303"/>
              <a:gd name="connsiteY4" fmla="*/ 2231307 h 2231307"/>
              <a:gd name="connsiteX5" fmla="*/ 228 w 2677303"/>
              <a:gd name="connsiteY5" fmla="*/ 27081 h 2231307"/>
              <a:gd name="connsiteX0" fmla="*/ 2089 w 2679164"/>
              <a:gd name="connsiteY0" fmla="*/ 27081 h 2231307"/>
              <a:gd name="connsiteX1" fmla="*/ 2772 w 2679164"/>
              <a:gd name="connsiteY1" fmla="*/ 0 h 2231307"/>
              <a:gd name="connsiteX2" fmla="*/ 2678787 w 2679164"/>
              <a:gd name="connsiteY2" fmla="*/ 1167063 h 2231307"/>
              <a:gd name="connsiteX3" fmla="*/ 2678786 w 2679164"/>
              <a:gd name="connsiteY3" fmla="*/ 2231307 h 2231307"/>
              <a:gd name="connsiteX4" fmla="*/ 664 w 2679164"/>
              <a:gd name="connsiteY4" fmla="*/ 2217361 h 2231307"/>
              <a:gd name="connsiteX5" fmla="*/ 2089 w 2679164"/>
              <a:gd name="connsiteY5" fmla="*/ 27081 h 2231307"/>
              <a:gd name="connsiteX0" fmla="*/ 2089 w 2679164"/>
              <a:gd name="connsiteY0" fmla="*/ 27081 h 2231307"/>
              <a:gd name="connsiteX1" fmla="*/ 2772 w 2679164"/>
              <a:gd name="connsiteY1" fmla="*/ 0 h 2231307"/>
              <a:gd name="connsiteX2" fmla="*/ 2678787 w 2679164"/>
              <a:gd name="connsiteY2" fmla="*/ 1167063 h 2231307"/>
              <a:gd name="connsiteX3" fmla="*/ 2678786 w 2679164"/>
              <a:gd name="connsiteY3" fmla="*/ 2231307 h 2231307"/>
              <a:gd name="connsiteX4" fmla="*/ 664 w 2679164"/>
              <a:gd name="connsiteY4" fmla="*/ 2217365 h 2231307"/>
              <a:gd name="connsiteX5" fmla="*/ 2089 w 2679164"/>
              <a:gd name="connsiteY5" fmla="*/ 27081 h 2231307"/>
              <a:gd name="connsiteX0" fmla="*/ 2089 w 2679164"/>
              <a:gd name="connsiteY0" fmla="*/ 27081 h 2231840"/>
              <a:gd name="connsiteX1" fmla="*/ 2772 w 2679164"/>
              <a:gd name="connsiteY1" fmla="*/ 0 h 2231840"/>
              <a:gd name="connsiteX2" fmla="*/ 2678787 w 2679164"/>
              <a:gd name="connsiteY2" fmla="*/ 1167063 h 2231840"/>
              <a:gd name="connsiteX3" fmla="*/ 2678786 w 2679164"/>
              <a:gd name="connsiteY3" fmla="*/ 2231307 h 2231840"/>
              <a:gd name="connsiteX4" fmla="*/ 664 w 2679164"/>
              <a:gd name="connsiteY4" fmla="*/ 2231841 h 2231840"/>
              <a:gd name="connsiteX5" fmla="*/ 2089 w 2679164"/>
              <a:gd name="connsiteY5" fmla="*/ 27081 h 223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164" h="2231840">
                <a:moveTo>
                  <a:pt x="2089" y="27081"/>
                </a:moveTo>
                <a:cubicBezTo>
                  <a:pt x="1087" y="-3399"/>
                  <a:pt x="3774" y="30480"/>
                  <a:pt x="2772" y="0"/>
                </a:cubicBezTo>
                <a:lnTo>
                  <a:pt x="2678787" y="1167063"/>
                </a:lnTo>
                <a:cubicBezTo>
                  <a:pt x="2679668" y="1831531"/>
                  <a:pt x="2678721" y="1997327"/>
                  <a:pt x="2678786" y="2231307"/>
                </a:cubicBezTo>
                <a:lnTo>
                  <a:pt x="664" y="2231841"/>
                </a:lnTo>
                <a:cubicBezTo>
                  <a:pt x="-2107" y="1477702"/>
                  <a:pt x="4860" y="781220"/>
                  <a:pt x="2089" y="27081"/>
                </a:cubicBezTo>
                <a:close/>
              </a:path>
            </a:pathLst>
          </a:cu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23">
            <a:extLst>
              <a:ext uri="{FF2B5EF4-FFF2-40B4-BE49-F238E27FC236}">
                <a16:creationId xmlns:a16="http://schemas.microsoft.com/office/drawing/2014/main" id="{05F738BA-0F4A-473C-A2D4-D591477A963E}"/>
              </a:ext>
            </a:extLst>
          </p:cNvPr>
          <p:cNvSpPr/>
          <p:nvPr userDrawn="1"/>
        </p:nvSpPr>
        <p:spPr>
          <a:xfrm rot="8249657">
            <a:off x="138" y="4356098"/>
            <a:ext cx="2149467" cy="2758508"/>
          </a:xfrm>
          <a:custGeom>
            <a:avLst/>
            <a:gdLst>
              <a:gd name="connsiteX0" fmla="*/ 0 w 2705676"/>
              <a:gd name="connsiteY0" fmla="*/ 2474144 h 2474144"/>
              <a:gd name="connsiteX1" fmla="*/ 0 w 2705676"/>
              <a:gd name="connsiteY1" fmla="*/ 0 h 2474144"/>
              <a:gd name="connsiteX2" fmla="*/ 2705676 w 2705676"/>
              <a:gd name="connsiteY2" fmla="*/ 2474144 h 2474144"/>
              <a:gd name="connsiteX3" fmla="*/ 0 w 2705676"/>
              <a:gd name="connsiteY3" fmla="*/ 2474144 h 2474144"/>
              <a:gd name="connsiteX0" fmla="*/ 0 w 1798694"/>
              <a:gd name="connsiteY0" fmla="*/ 2474144 h 2474144"/>
              <a:gd name="connsiteX1" fmla="*/ 0 w 1798694"/>
              <a:gd name="connsiteY1" fmla="*/ 0 h 2474144"/>
              <a:gd name="connsiteX2" fmla="*/ 1798694 w 1798694"/>
              <a:gd name="connsiteY2" fmla="*/ 1667531 h 2474144"/>
              <a:gd name="connsiteX3" fmla="*/ 0 w 1798694"/>
              <a:gd name="connsiteY3" fmla="*/ 2474144 h 2474144"/>
              <a:gd name="connsiteX0" fmla="*/ 0 w 1821130"/>
              <a:gd name="connsiteY0" fmla="*/ 2474144 h 2474144"/>
              <a:gd name="connsiteX1" fmla="*/ 0 w 1821130"/>
              <a:gd name="connsiteY1" fmla="*/ 0 h 2474144"/>
              <a:gd name="connsiteX2" fmla="*/ 1821130 w 1821130"/>
              <a:gd name="connsiteY2" fmla="*/ 1642990 h 2474144"/>
              <a:gd name="connsiteX3" fmla="*/ 0 w 1821130"/>
              <a:gd name="connsiteY3" fmla="*/ 2474144 h 2474144"/>
              <a:gd name="connsiteX0" fmla="*/ 0 w 2113522"/>
              <a:gd name="connsiteY0" fmla="*/ 2251899 h 2251899"/>
              <a:gd name="connsiteX1" fmla="*/ 292392 w 2113522"/>
              <a:gd name="connsiteY1" fmla="*/ 0 h 2251899"/>
              <a:gd name="connsiteX2" fmla="*/ 2113522 w 2113522"/>
              <a:gd name="connsiteY2" fmla="*/ 1642990 h 2251899"/>
              <a:gd name="connsiteX3" fmla="*/ 0 w 2113522"/>
              <a:gd name="connsiteY3" fmla="*/ 2251899 h 2251899"/>
              <a:gd name="connsiteX0" fmla="*/ 0 w 2113522"/>
              <a:gd name="connsiteY0" fmla="*/ 2258034 h 2258034"/>
              <a:gd name="connsiteX1" fmla="*/ 298001 w 2113522"/>
              <a:gd name="connsiteY1" fmla="*/ 0 h 2258034"/>
              <a:gd name="connsiteX2" fmla="*/ 2113522 w 2113522"/>
              <a:gd name="connsiteY2" fmla="*/ 1649125 h 2258034"/>
              <a:gd name="connsiteX3" fmla="*/ 0 w 2113522"/>
              <a:gd name="connsiteY3" fmla="*/ 2258034 h 2258034"/>
              <a:gd name="connsiteX0" fmla="*/ 0 w 2113522"/>
              <a:gd name="connsiteY0" fmla="*/ 2276440 h 2276440"/>
              <a:gd name="connsiteX1" fmla="*/ 314827 w 2113522"/>
              <a:gd name="connsiteY1" fmla="*/ 0 h 2276440"/>
              <a:gd name="connsiteX2" fmla="*/ 2113522 w 2113522"/>
              <a:gd name="connsiteY2" fmla="*/ 1667531 h 2276440"/>
              <a:gd name="connsiteX3" fmla="*/ 0 w 2113522"/>
              <a:gd name="connsiteY3" fmla="*/ 2276440 h 2276440"/>
              <a:gd name="connsiteX0" fmla="*/ 0 w 2119130"/>
              <a:gd name="connsiteY0" fmla="*/ 2276440 h 2276440"/>
              <a:gd name="connsiteX1" fmla="*/ 314827 w 2119130"/>
              <a:gd name="connsiteY1" fmla="*/ 0 h 2276440"/>
              <a:gd name="connsiteX2" fmla="*/ 2119130 w 2119130"/>
              <a:gd name="connsiteY2" fmla="*/ 1661396 h 2276440"/>
              <a:gd name="connsiteX3" fmla="*/ 0 w 2119130"/>
              <a:gd name="connsiteY3" fmla="*/ 2276440 h 2276440"/>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08924"/>
              <a:gd name="connsiteY0" fmla="*/ 2173057 h 2173057"/>
              <a:gd name="connsiteX1" fmla="*/ 896085 w 1908924"/>
              <a:gd name="connsiteY1" fmla="*/ 0 h 2173057"/>
              <a:gd name="connsiteX2" fmla="*/ 1908924 w 1908924"/>
              <a:gd name="connsiteY2" fmla="*/ 937861 h 2173057"/>
              <a:gd name="connsiteX3" fmla="*/ 0 w 1908924"/>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887357"/>
              <a:gd name="connsiteY0" fmla="*/ 2254213 h 2254213"/>
              <a:gd name="connsiteX1" fmla="*/ 868910 w 1887357"/>
              <a:gd name="connsiteY1" fmla="*/ 0 h 2254213"/>
              <a:gd name="connsiteX2" fmla="*/ 1887357 w 1887357"/>
              <a:gd name="connsiteY2" fmla="*/ 931726 h 2254213"/>
              <a:gd name="connsiteX3" fmla="*/ 0 w 1887357"/>
              <a:gd name="connsiteY3" fmla="*/ 2254213 h 2254213"/>
              <a:gd name="connsiteX0" fmla="*/ 0 w 2329766"/>
              <a:gd name="connsiteY0" fmla="*/ 2491753 h 2491753"/>
              <a:gd name="connsiteX1" fmla="*/ 1311319 w 2329766"/>
              <a:gd name="connsiteY1" fmla="*/ 0 h 2491753"/>
              <a:gd name="connsiteX2" fmla="*/ 2329766 w 2329766"/>
              <a:gd name="connsiteY2" fmla="*/ 931726 h 2491753"/>
              <a:gd name="connsiteX3" fmla="*/ 0 w 2329766"/>
              <a:gd name="connsiteY3" fmla="*/ 2491753 h 2491753"/>
              <a:gd name="connsiteX0" fmla="*/ 0 w 2352544"/>
              <a:gd name="connsiteY0" fmla="*/ 2639871 h 2639871"/>
              <a:gd name="connsiteX1" fmla="*/ 1334097 w 2352544"/>
              <a:gd name="connsiteY1" fmla="*/ 0 h 2639871"/>
              <a:gd name="connsiteX2" fmla="*/ 2352544 w 2352544"/>
              <a:gd name="connsiteY2" fmla="*/ 931726 h 2639871"/>
              <a:gd name="connsiteX3" fmla="*/ 0 w 2352544"/>
              <a:gd name="connsiteY3" fmla="*/ 2639871 h 2639871"/>
              <a:gd name="connsiteX0" fmla="*/ 0 w 2352544"/>
              <a:gd name="connsiteY0" fmla="*/ 2881049 h 2881049"/>
              <a:gd name="connsiteX1" fmla="*/ 1070276 w 2352544"/>
              <a:gd name="connsiteY1" fmla="*/ 0 h 2881049"/>
              <a:gd name="connsiteX2" fmla="*/ 2352544 w 2352544"/>
              <a:gd name="connsiteY2" fmla="*/ 1172904 h 2881049"/>
              <a:gd name="connsiteX3" fmla="*/ 0 w 2352544"/>
              <a:gd name="connsiteY3" fmla="*/ 2881049 h 2881049"/>
              <a:gd name="connsiteX0" fmla="*/ 0 w 2328937"/>
              <a:gd name="connsiteY0" fmla="*/ 2881049 h 2881049"/>
              <a:gd name="connsiteX1" fmla="*/ 1070276 w 2328937"/>
              <a:gd name="connsiteY1" fmla="*/ 0 h 2881049"/>
              <a:gd name="connsiteX2" fmla="*/ 2328937 w 2328937"/>
              <a:gd name="connsiteY2" fmla="*/ 1186060 h 2881049"/>
              <a:gd name="connsiteX3" fmla="*/ 0 w 2328937"/>
              <a:gd name="connsiteY3" fmla="*/ 2881049 h 2881049"/>
              <a:gd name="connsiteX0" fmla="*/ 0 w 2340469"/>
              <a:gd name="connsiteY0" fmla="*/ 2881049 h 2881049"/>
              <a:gd name="connsiteX1" fmla="*/ 1070276 w 2340469"/>
              <a:gd name="connsiteY1" fmla="*/ 0 h 2881049"/>
              <a:gd name="connsiteX2" fmla="*/ 2340469 w 2340469"/>
              <a:gd name="connsiteY2" fmla="*/ 1173445 h 2881049"/>
              <a:gd name="connsiteX3" fmla="*/ 0 w 2340469"/>
              <a:gd name="connsiteY3" fmla="*/ 2881049 h 2881049"/>
              <a:gd name="connsiteX0" fmla="*/ 0 w 2339928"/>
              <a:gd name="connsiteY0" fmla="*/ 2881049 h 2881049"/>
              <a:gd name="connsiteX1" fmla="*/ 1070276 w 2339928"/>
              <a:gd name="connsiteY1" fmla="*/ 0 h 2881049"/>
              <a:gd name="connsiteX2" fmla="*/ 2339928 w 2339928"/>
              <a:gd name="connsiteY2" fmla="*/ 1161372 h 2881049"/>
              <a:gd name="connsiteX3" fmla="*/ 0 w 2339928"/>
              <a:gd name="connsiteY3" fmla="*/ 2881049 h 2881049"/>
              <a:gd name="connsiteX0" fmla="*/ 0 w 2358849"/>
              <a:gd name="connsiteY0" fmla="*/ 2881049 h 2881049"/>
              <a:gd name="connsiteX1" fmla="*/ 1070276 w 2358849"/>
              <a:gd name="connsiteY1" fmla="*/ 0 h 2881049"/>
              <a:gd name="connsiteX2" fmla="*/ 2358849 w 2358849"/>
              <a:gd name="connsiteY2" fmla="*/ 1178669 h 2881049"/>
              <a:gd name="connsiteX3" fmla="*/ 0 w 2358849"/>
              <a:gd name="connsiteY3" fmla="*/ 2881049 h 2881049"/>
              <a:gd name="connsiteX0" fmla="*/ 0 w 2149467"/>
              <a:gd name="connsiteY0" fmla="*/ 3095504 h 3095504"/>
              <a:gd name="connsiteX1" fmla="*/ 860894 w 2149467"/>
              <a:gd name="connsiteY1" fmla="*/ 0 h 3095504"/>
              <a:gd name="connsiteX2" fmla="*/ 2149467 w 2149467"/>
              <a:gd name="connsiteY2" fmla="*/ 1178669 h 3095504"/>
              <a:gd name="connsiteX3" fmla="*/ 0 w 2149467"/>
              <a:gd name="connsiteY3" fmla="*/ 3095504 h 3095504"/>
              <a:gd name="connsiteX0" fmla="*/ 0 w 2149467"/>
              <a:gd name="connsiteY0" fmla="*/ 2758508 h 2758508"/>
              <a:gd name="connsiteX1" fmla="*/ 1228587 w 2149467"/>
              <a:gd name="connsiteY1" fmla="*/ 0 h 2758508"/>
              <a:gd name="connsiteX2" fmla="*/ 2149467 w 2149467"/>
              <a:gd name="connsiteY2" fmla="*/ 841673 h 2758508"/>
              <a:gd name="connsiteX3" fmla="*/ 0 w 2149467"/>
              <a:gd name="connsiteY3" fmla="*/ 2758508 h 2758508"/>
            </a:gdLst>
            <a:ahLst/>
            <a:cxnLst>
              <a:cxn ang="0">
                <a:pos x="connsiteX0" y="connsiteY0"/>
              </a:cxn>
              <a:cxn ang="0">
                <a:pos x="connsiteX1" y="connsiteY1"/>
              </a:cxn>
              <a:cxn ang="0">
                <a:pos x="connsiteX2" y="connsiteY2"/>
              </a:cxn>
              <a:cxn ang="0">
                <a:pos x="connsiteX3" y="connsiteY3"/>
              </a:cxn>
            </a:cxnLst>
            <a:rect l="l" t="t" r="r" b="b"/>
            <a:pathLst>
              <a:path w="2149467" h="2758508">
                <a:moveTo>
                  <a:pt x="0" y="2758508"/>
                </a:moveTo>
                <a:lnTo>
                  <a:pt x="1228587" y="0"/>
                </a:lnTo>
                <a:lnTo>
                  <a:pt x="2149467" y="841673"/>
                </a:lnTo>
                <a:lnTo>
                  <a:pt x="0" y="2758508"/>
                </a:lnTo>
                <a:close/>
              </a:path>
            </a:pathLst>
          </a:cu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C50DF188-FA4B-469A-A91F-F18675C9DA0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cxnSp>
        <p:nvCxnSpPr>
          <p:cNvPr id="11" name="Straight Connector 10">
            <a:extLst>
              <a:ext uri="{FF2B5EF4-FFF2-40B4-BE49-F238E27FC236}">
                <a16:creationId xmlns:a16="http://schemas.microsoft.com/office/drawing/2014/main" id="{ADC06440-2080-44B9-8FB7-63A795C73A07}"/>
              </a:ext>
            </a:extLst>
          </p:cNvPr>
          <p:cNvCxnSpPr>
            <a:cxnSpLocks/>
          </p:cNvCxnSpPr>
          <p:nvPr userDrawn="1"/>
        </p:nvCxnSpPr>
        <p:spPr>
          <a:xfrm flipH="1">
            <a:off x="1147156" y="1613185"/>
            <a:ext cx="10487386"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AA13E27-489C-4A12-A80C-E2CA0A97BE12}"/>
              </a:ext>
            </a:extLst>
          </p:cNvPr>
          <p:cNvSpPr>
            <a:spLocks noGrp="1"/>
          </p:cNvSpPr>
          <p:nvPr>
            <p:ph type="title" hasCustomPrompt="1"/>
          </p:nvPr>
        </p:nvSpPr>
        <p:spPr>
          <a:xfrm>
            <a:off x="1330037" y="727178"/>
            <a:ext cx="10304506" cy="81419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Slide Option 1</a:t>
            </a:r>
          </a:p>
        </p:txBody>
      </p:sp>
      <p:sp>
        <p:nvSpPr>
          <p:cNvPr id="14" name="Content Placeholder 2">
            <a:extLst>
              <a:ext uri="{FF2B5EF4-FFF2-40B4-BE49-F238E27FC236}">
                <a16:creationId xmlns:a16="http://schemas.microsoft.com/office/drawing/2014/main" id="{5313BDFF-8736-49F1-A71B-E736ECD8B7F2}"/>
              </a:ext>
            </a:extLst>
          </p:cNvPr>
          <p:cNvSpPr>
            <a:spLocks noGrp="1"/>
          </p:cNvSpPr>
          <p:nvPr>
            <p:ph idx="1"/>
          </p:nvPr>
        </p:nvSpPr>
        <p:spPr>
          <a:xfrm>
            <a:off x="1330036" y="1684998"/>
            <a:ext cx="10304506" cy="4807876"/>
          </a:xfrm>
          <a:prstGeom prst="rect">
            <a:avLst/>
          </a:prstGeom>
        </p:spPr>
        <p:txBody>
          <a:bodyPr/>
          <a:lstStyle>
            <a:lvl1pPr>
              <a:lnSpc>
                <a:spcPct val="80000"/>
              </a:lnSpc>
              <a:spcBef>
                <a:spcPts val="1200"/>
              </a:spcBef>
              <a:spcAft>
                <a:spcPts val="600"/>
              </a:spcAft>
              <a:buClr>
                <a:srgbClr val="E0004D"/>
              </a:buClr>
              <a:defRPr/>
            </a:lvl1pPr>
            <a:lvl2pPr marL="685800" indent="-228600">
              <a:lnSpc>
                <a:spcPct val="80000"/>
              </a:lnSpc>
              <a:spcBef>
                <a:spcPts val="1200"/>
              </a:spcBef>
              <a:spcAft>
                <a:spcPts val="600"/>
              </a:spcAft>
              <a:buClr>
                <a:srgbClr val="E0004D"/>
              </a:buClr>
              <a:buFont typeface="Wingdings" panose="05000000000000000000" pitchFamily="2" charset="2"/>
              <a:buChar char="§"/>
              <a:defRPr sz="2600"/>
            </a:lvl2pPr>
            <a:lvl3pPr marL="1143000" indent="-228600">
              <a:lnSpc>
                <a:spcPct val="80000"/>
              </a:lnSpc>
              <a:spcBef>
                <a:spcPts val="1200"/>
              </a:spcBef>
              <a:spcAft>
                <a:spcPts val="600"/>
              </a:spcAft>
              <a:buClr>
                <a:srgbClr val="E0004D"/>
              </a:buClr>
              <a:buFont typeface="Courier New" panose="02070309020205020404" pitchFamily="49" charset="0"/>
              <a:buChar char="o"/>
              <a:defRPr sz="2400"/>
            </a:lvl3pPr>
            <a:lvl4pPr marL="1600200" indent="-228600">
              <a:lnSpc>
                <a:spcPct val="80000"/>
              </a:lnSpc>
              <a:spcBef>
                <a:spcPts val="1200"/>
              </a:spcBef>
              <a:spcAft>
                <a:spcPts val="600"/>
              </a:spcAft>
              <a:buClr>
                <a:srgbClr val="E0004D"/>
              </a:buClr>
              <a:buFont typeface="Calibri" panose="020F0502020204030204" pitchFamily="34" charset="0"/>
              <a:buChar cha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265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descr="A picture containing drawing, light&#10;&#10;Description automatically generated">
            <a:extLst>
              <a:ext uri="{FF2B5EF4-FFF2-40B4-BE49-F238E27FC236}">
                <a16:creationId xmlns:a16="http://schemas.microsoft.com/office/drawing/2014/main" id="{1661ECBE-BAAA-4E8D-BD8C-6C331F636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797" y="5915212"/>
            <a:ext cx="1524822" cy="1155326"/>
          </a:xfrm>
          <a:prstGeom prst="rect">
            <a:avLst/>
          </a:prstGeom>
        </p:spPr>
      </p:pic>
      <p:sp>
        <p:nvSpPr>
          <p:cNvPr id="14" name="Title 1">
            <a:extLst>
              <a:ext uri="{FF2B5EF4-FFF2-40B4-BE49-F238E27FC236}">
                <a16:creationId xmlns:a16="http://schemas.microsoft.com/office/drawing/2014/main" id="{79A50F37-B221-4D62-A9E3-87D8C11B930A}"/>
              </a:ext>
            </a:extLst>
          </p:cNvPr>
          <p:cNvSpPr>
            <a:spLocks noGrp="1"/>
          </p:cNvSpPr>
          <p:nvPr>
            <p:ph type="title" hasCustomPrompt="1"/>
          </p:nvPr>
        </p:nvSpPr>
        <p:spPr>
          <a:xfrm>
            <a:off x="384560" y="1234516"/>
            <a:ext cx="11425725" cy="81419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Slide Option 2</a:t>
            </a:r>
          </a:p>
        </p:txBody>
      </p:sp>
      <p:sp>
        <p:nvSpPr>
          <p:cNvPr id="15" name="Content Placeholder 2">
            <a:extLst>
              <a:ext uri="{FF2B5EF4-FFF2-40B4-BE49-F238E27FC236}">
                <a16:creationId xmlns:a16="http://schemas.microsoft.com/office/drawing/2014/main" id="{0283BEF2-FC1F-4848-A499-1642F591F527}"/>
              </a:ext>
            </a:extLst>
          </p:cNvPr>
          <p:cNvSpPr>
            <a:spLocks noGrp="1"/>
          </p:cNvSpPr>
          <p:nvPr>
            <p:ph idx="1"/>
          </p:nvPr>
        </p:nvSpPr>
        <p:spPr>
          <a:xfrm>
            <a:off x="384561" y="2216988"/>
            <a:ext cx="11425725" cy="4275885"/>
          </a:xfrm>
          <a:prstGeom prst="rect">
            <a:avLst/>
          </a:prstGeom>
        </p:spPr>
        <p:txBody>
          <a:bodyPr/>
          <a:lstStyle>
            <a:lvl1pPr>
              <a:lnSpc>
                <a:spcPct val="80000"/>
              </a:lnSpc>
              <a:spcBef>
                <a:spcPts val="1200"/>
              </a:spcBef>
              <a:spcAft>
                <a:spcPts val="600"/>
              </a:spcAft>
              <a:buClr>
                <a:srgbClr val="E0004D"/>
              </a:buClr>
              <a:defRPr/>
            </a:lvl1pPr>
            <a:lvl2pPr marL="685800" indent="-228600">
              <a:lnSpc>
                <a:spcPct val="80000"/>
              </a:lnSpc>
              <a:spcBef>
                <a:spcPts val="1200"/>
              </a:spcBef>
              <a:spcAft>
                <a:spcPts val="600"/>
              </a:spcAft>
              <a:buClr>
                <a:srgbClr val="E0004D"/>
              </a:buClr>
              <a:buFont typeface="Wingdings" panose="05000000000000000000" pitchFamily="2" charset="2"/>
              <a:buChar char="§"/>
              <a:defRPr sz="2600"/>
            </a:lvl2pPr>
            <a:lvl3pPr marL="1143000" indent="-228600">
              <a:lnSpc>
                <a:spcPct val="80000"/>
              </a:lnSpc>
              <a:spcBef>
                <a:spcPts val="1200"/>
              </a:spcBef>
              <a:spcAft>
                <a:spcPts val="600"/>
              </a:spcAft>
              <a:buClr>
                <a:srgbClr val="E0004D"/>
              </a:buClr>
              <a:buFont typeface="Courier New" panose="02070309020205020404" pitchFamily="49" charset="0"/>
              <a:buChar char="o"/>
              <a:defRPr sz="2400"/>
            </a:lvl3pPr>
            <a:lvl4pPr marL="1600200" indent="-228600">
              <a:lnSpc>
                <a:spcPct val="80000"/>
              </a:lnSpc>
              <a:spcBef>
                <a:spcPts val="1200"/>
              </a:spcBef>
              <a:spcAft>
                <a:spcPts val="600"/>
              </a:spcAft>
              <a:buClr>
                <a:srgbClr val="E0004D"/>
              </a:buClr>
              <a:buFont typeface="Calibri" panose="020F0502020204030204" pitchFamily="34" charset="0"/>
              <a:buChar cha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Rectangle: Single Corner Snipped 22">
            <a:extLst>
              <a:ext uri="{FF2B5EF4-FFF2-40B4-BE49-F238E27FC236}">
                <a16:creationId xmlns:a16="http://schemas.microsoft.com/office/drawing/2014/main" id="{E60B8A20-BC69-41AF-B61F-75229F4100B4}"/>
              </a:ext>
            </a:extLst>
          </p:cNvPr>
          <p:cNvSpPr/>
          <p:nvPr userDrawn="1"/>
        </p:nvSpPr>
        <p:spPr>
          <a:xfrm rot="10800000">
            <a:off x="0" y="-3"/>
            <a:ext cx="12192000" cy="1155325"/>
          </a:xfrm>
          <a:custGeom>
            <a:avLst/>
            <a:gdLst>
              <a:gd name="connsiteX0" fmla="*/ 0 w 2668386"/>
              <a:gd name="connsiteY0" fmla="*/ 0 h 2262416"/>
              <a:gd name="connsiteX1" fmla="*/ 2291309 w 2668386"/>
              <a:gd name="connsiteY1" fmla="*/ 0 h 2262416"/>
              <a:gd name="connsiteX2" fmla="*/ 2668386 w 2668386"/>
              <a:gd name="connsiteY2" fmla="*/ 377077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68386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26822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43449 w 2668386"/>
              <a:gd name="connsiteY2" fmla="*/ 1574110 h 2262416"/>
              <a:gd name="connsiteX3" fmla="*/ 2668386 w 2668386"/>
              <a:gd name="connsiteY3" fmla="*/ 2262416 h 2262416"/>
              <a:gd name="connsiteX4" fmla="*/ 0 w 2668386"/>
              <a:gd name="connsiteY4" fmla="*/ 2262416 h 2262416"/>
              <a:gd name="connsiteX5" fmla="*/ 0 w 2668386"/>
              <a:gd name="connsiteY5" fmla="*/ 0 h 2262416"/>
              <a:gd name="connsiteX0" fmla="*/ 0 w 2668387"/>
              <a:gd name="connsiteY0" fmla="*/ 0 h 2262416"/>
              <a:gd name="connsiteX1" fmla="*/ 1094276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76699"/>
              <a:gd name="connsiteY0" fmla="*/ 0 h 2262416"/>
              <a:gd name="connsiteX1" fmla="*/ 30246 w 2676699"/>
              <a:gd name="connsiteY1" fmla="*/ 0 h 2262416"/>
              <a:gd name="connsiteX2" fmla="*/ 2676699 w 2676699"/>
              <a:gd name="connsiteY2" fmla="*/ 1582423 h 2262416"/>
              <a:gd name="connsiteX3" fmla="*/ 2676698 w 2676699"/>
              <a:gd name="connsiteY3" fmla="*/ 2262416 h 2262416"/>
              <a:gd name="connsiteX4" fmla="*/ 8312 w 2676699"/>
              <a:gd name="connsiteY4" fmla="*/ 2262416 h 2262416"/>
              <a:gd name="connsiteX5" fmla="*/ 0 w 2676699"/>
              <a:gd name="connsiteY5" fmla="*/ 0 h 2262416"/>
              <a:gd name="connsiteX0" fmla="*/ 36256 w 2712955"/>
              <a:gd name="connsiteY0" fmla="*/ 33251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33251 h 2295667"/>
              <a:gd name="connsiteX0" fmla="*/ 36256 w 2712955"/>
              <a:gd name="connsiteY0" fmla="*/ 99753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99753 h 2295667"/>
              <a:gd name="connsiteX0" fmla="*/ 3005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3005 w 2679704"/>
              <a:gd name="connsiteY5" fmla="*/ 91440 h 2287354"/>
              <a:gd name="connsiteX0" fmla="*/ 19631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19631 w 2679704"/>
              <a:gd name="connsiteY5" fmla="*/ 91440 h 2287354"/>
              <a:gd name="connsiteX0" fmla="*/ 8683 w 2668756"/>
              <a:gd name="connsiteY0" fmla="*/ 58189 h 2254103"/>
              <a:gd name="connsiteX1" fmla="*/ 38928 w 2668756"/>
              <a:gd name="connsiteY1" fmla="*/ 0 h 2254103"/>
              <a:gd name="connsiteX2" fmla="*/ 2668756 w 2668756"/>
              <a:gd name="connsiteY2" fmla="*/ 1574110 h 2254103"/>
              <a:gd name="connsiteX3" fmla="*/ 2668755 w 2668756"/>
              <a:gd name="connsiteY3" fmla="*/ 2254103 h 2254103"/>
              <a:gd name="connsiteX4" fmla="*/ 369 w 2668756"/>
              <a:gd name="connsiteY4" fmla="*/ 2254103 h 2254103"/>
              <a:gd name="connsiteX5" fmla="*/ 8683 w 2668756"/>
              <a:gd name="connsiteY5" fmla="*/ 58189 h 2254103"/>
              <a:gd name="connsiteX0" fmla="*/ 15 w 2676713"/>
              <a:gd name="connsiteY0" fmla="*/ 49877 h 2254103"/>
              <a:gd name="connsiteX1" fmla="*/ 46885 w 2676713"/>
              <a:gd name="connsiteY1" fmla="*/ 0 h 2254103"/>
              <a:gd name="connsiteX2" fmla="*/ 2676713 w 2676713"/>
              <a:gd name="connsiteY2" fmla="*/ 1574110 h 2254103"/>
              <a:gd name="connsiteX3" fmla="*/ 2676712 w 2676713"/>
              <a:gd name="connsiteY3" fmla="*/ 2254103 h 2254103"/>
              <a:gd name="connsiteX4" fmla="*/ 8326 w 2676713"/>
              <a:gd name="connsiteY4" fmla="*/ 2254103 h 2254103"/>
              <a:gd name="connsiteX5" fmla="*/ 15 w 2676713"/>
              <a:gd name="connsiteY5" fmla="*/ 49877 h 2254103"/>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9050"/>
              <a:gd name="connsiteY0" fmla="*/ 34749 h 2238975"/>
              <a:gd name="connsiteX1" fmla="*/ 0 w 2679050"/>
              <a:gd name="connsiteY1" fmla="*/ 0 h 2238975"/>
              <a:gd name="connsiteX2" fmla="*/ 2677841 w 2679050"/>
              <a:gd name="connsiteY2" fmla="*/ 1155561 h 2238975"/>
              <a:gd name="connsiteX3" fmla="*/ 2677840 w 2679050"/>
              <a:gd name="connsiteY3" fmla="*/ 2238975 h 2238975"/>
              <a:gd name="connsiteX4" fmla="*/ 9454 w 2679050"/>
              <a:gd name="connsiteY4" fmla="*/ 2238975 h 2238975"/>
              <a:gd name="connsiteX5" fmla="*/ 1143 w 2679050"/>
              <a:gd name="connsiteY5" fmla="*/ 34749 h 2238975"/>
              <a:gd name="connsiteX0" fmla="*/ 1143 w 2677925"/>
              <a:gd name="connsiteY0" fmla="*/ 34749 h 2238975"/>
              <a:gd name="connsiteX1" fmla="*/ 0 w 2677925"/>
              <a:gd name="connsiteY1" fmla="*/ 0 h 2238975"/>
              <a:gd name="connsiteX2" fmla="*/ 2677841 w 2677925"/>
              <a:gd name="connsiteY2" fmla="*/ 1155561 h 2238975"/>
              <a:gd name="connsiteX3" fmla="*/ 2677840 w 2677925"/>
              <a:gd name="connsiteY3" fmla="*/ 2238975 h 2238975"/>
              <a:gd name="connsiteX4" fmla="*/ 9454 w 2677925"/>
              <a:gd name="connsiteY4" fmla="*/ 2238975 h 2238975"/>
              <a:gd name="connsiteX5" fmla="*/ 1143 w 2677925"/>
              <a:gd name="connsiteY5" fmla="*/ 34749 h 2238975"/>
              <a:gd name="connsiteX0" fmla="*/ 1143 w 2678218"/>
              <a:gd name="connsiteY0" fmla="*/ 34749 h 2238975"/>
              <a:gd name="connsiteX1" fmla="*/ 0 w 2678218"/>
              <a:gd name="connsiteY1" fmla="*/ 0 h 2238975"/>
              <a:gd name="connsiteX2" fmla="*/ 2677841 w 2678218"/>
              <a:gd name="connsiteY2" fmla="*/ 115556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7840"/>
              <a:gd name="connsiteY0" fmla="*/ 34749 h 2238975"/>
              <a:gd name="connsiteX1" fmla="*/ 0 w 2677840"/>
              <a:gd name="connsiteY1" fmla="*/ 0 h 2238975"/>
              <a:gd name="connsiteX2" fmla="*/ 2676015 w 2677840"/>
              <a:gd name="connsiteY2" fmla="*/ 1512111 h 2238975"/>
              <a:gd name="connsiteX3" fmla="*/ 2677840 w 2677840"/>
              <a:gd name="connsiteY3" fmla="*/ 2238975 h 2238975"/>
              <a:gd name="connsiteX4" fmla="*/ 9454 w 2677840"/>
              <a:gd name="connsiteY4" fmla="*/ 2238975 h 2238975"/>
              <a:gd name="connsiteX5" fmla="*/ 1143 w 2677840"/>
              <a:gd name="connsiteY5" fmla="*/ 34749 h 2238975"/>
              <a:gd name="connsiteX0" fmla="*/ 1143 w 2678218"/>
              <a:gd name="connsiteY0" fmla="*/ 34749 h 2238975"/>
              <a:gd name="connsiteX1" fmla="*/ 0 w 2678218"/>
              <a:gd name="connsiteY1" fmla="*/ 0 h 2238975"/>
              <a:gd name="connsiteX2" fmla="*/ 2677841 w 2678218"/>
              <a:gd name="connsiteY2" fmla="*/ 117473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8218"/>
              <a:gd name="connsiteY0" fmla="*/ 237944 h 2442170"/>
              <a:gd name="connsiteX1" fmla="*/ 0 w 2678218"/>
              <a:gd name="connsiteY1" fmla="*/ 0 h 2442170"/>
              <a:gd name="connsiteX2" fmla="*/ 2677841 w 2678218"/>
              <a:gd name="connsiteY2" fmla="*/ 1377926 h 2442170"/>
              <a:gd name="connsiteX3" fmla="*/ 2677840 w 2678218"/>
              <a:gd name="connsiteY3" fmla="*/ 2442170 h 2442170"/>
              <a:gd name="connsiteX4" fmla="*/ 9454 w 2678218"/>
              <a:gd name="connsiteY4" fmla="*/ 2442170 h 2442170"/>
              <a:gd name="connsiteX5" fmla="*/ 1143 w 2678218"/>
              <a:gd name="connsiteY5" fmla="*/ 237944 h 2442170"/>
              <a:gd name="connsiteX0" fmla="*/ 228 w 2677303"/>
              <a:gd name="connsiteY0" fmla="*/ 27081 h 2231307"/>
              <a:gd name="connsiteX1" fmla="*/ 911 w 2677303"/>
              <a:gd name="connsiteY1" fmla="*/ 0 h 2231307"/>
              <a:gd name="connsiteX2" fmla="*/ 2676926 w 2677303"/>
              <a:gd name="connsiteY2" fmla="*/ 1167063 h 2231307"/>
              <a:gd name="connsiteX3" fmla="*/ 2676925 w 2677303"/>
              <a:gd name="connsiteY3" fmla="*/ 2231307 h 2231307"/>
              <a:gd name="connsiteX4" fmla="*/ 8539 w 2677303"/>
              <a:gd name="connsiteY4" fmla="*/ 2231307 h 2231307"/>
              <a:gd name="connsiteX5" fmla="*/ 228 w 2677303"/>
              <a:gd name="connsiteY5" fmla="*/ 27081 h 2231307"/>
              <a:gd name="connsiteX0" fmla="*/ 2089 w 2679164"/>
              <a:gd name="connsiteY0" fmla="*/ 27081 h 2231307"/>
              <a:gd name="connsiteX1" fmla="*/ 2772 w 2679164"/>
              <a:gd name="connsiteY1" fmla="*/ 0 h 2231307"/>
              <a:gd name="connsiteX2" fmla="*/ 2678787 w 2679164"/>
              <a:gd name="connsiteY2" fmla="*/ 1167063 h 2231307"/>
              <a:gd name="connsiteX3" fmla="*/ 2678786 w 2679164"/>
              <a:gd name="connsiteY3" fmla="*/ 2231307 h 2231307"/>
              <a:gd name="connsiteX4" fmla="*/ 664 w 2679164"/>
              <a:gd name="connsiteY4" fmla="*/ 2217361 h 2231307"/>
              <a:gd name="connsiteX5" fmla="*/ 2089 w 2679164"/>
              <a:gd name="connsiteY5" fmla="*/ 27081 h 2231307"/>
              <a:gd name="connsiteX0" fmla="*/ 2089 w 2679164"/>
              <a:gd name="connsiteY0" fmla="*/ 27081 h 2231307"/>
              <a:gd name="connsiteX1" fmla="*/ 2772 w 2679164"/>
              <a:gd name="connsiteY1" fmla="*/ 0 h 2231307"/>
              <a:gd name="connsiteX2" fmla="*/ 2678787 w 2679164"/>
              <a:gd name="connsiteY2" fmla="*/ 706856 h 2231307"/>
              <a:gd name="connsiteX3" fmla="*/ 2678786 w 2679164"/>
              <a:gd name="connsiteY3" fmla="*/ 2231307 h 2231307"/>
              <a:gd name="connsiteX4" fmla="*/ 664 w 2679164"/>
              <a:gd name="connsiteY4" fmla="*/ 2217361 h 2231307"/>
              <a:gd name="connsiteX5" fmla="*/ 2089 w 2679164"/>
              <a:gd name="connsiteY5" fmla="*/ 27081 h 2231307"/>
              <a:gd name="connsiteX0" fmla="*/ 2089 w 2679164"/>
              <a:gd name="connsiteY0" fmla="*/ 27081 h 2231307"/>
              <a:gd name="connsiteX1" fmla="*/ 2772 w 2679164"/>
              <a:gd name="connsiteY1" fmla="*/ 0 h 2231307"/>
              <a:gd name="connsiteX2" fmla="*/ 2678787 w 2679164"/>
              <a:gd name="connsiteY2" fmla="*/ 1350540 h 2231307"/>
              <a:gd name="connsiteX3" fmla="*/ 2678786 w 2679164"/>
              <a:gd name="connsiteY3" fmla="*/ 2231307 h 2231307"/>
              <a:gd name="connsiteX4" fmla="*/ 664 w 2679164"/>
              <a:gd name="connsiteY4" fmla="*/ 2217361 h 2231307"/>
              <a:gd name="connsiteX5" fmla="*/ 2089 w 2679164"/>
              <a:gd name="connsiteY5" fmla="*/ 27081 h 223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164" h="2231307">
                <a:moveTo>
                  <a:pt x="2089" y="27081"/>
                </a:moveTo>
                <a:cubicBezTo>
                  <a:pt x="1087" y="-3399"/>
                  <a:pt x="3774" y="30480"/>
                  <a:pt x="2772" y="0"/>
                </a:cubicBezTo>
                <a:lnTo>
                  <a:pt x="2678787" y="1350540"/>
                </a:lnTo>
                <a:cubicBezTo>
                  <a:pt x="2679668" y="2015008"/>
                  <a:pt x="2678721" y="1997327"/>
                  <a:pt x="2678786" y="2231307"/>
                </a:cubicBezTo>
                <a:lnTo>
                  <a:pt x="664" y="2217361"/>
                </a:lnTo>
                <a:cubicBezTo>
                  <a:pt x="-2107" y="1463222"/>
                  <a:pt x="4860" y="781220"/>
                  <a:pt x="2089" y="27081"/>
                </a:cubicBezTo>
                <a:close/>
              </a:path>
            </a:pathLst>
          </a:cu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3">
            <a:extLst>
              <a:ext uri="{FF2B5EF4-FFF2-40B4-BE49-F238E27FC236}">
                <a16:creationId xmlns:a16="http://schemas.microsoft.com/office/drawing/2014/main" id="{1F34D536-2872-40A0-A6B5-784F9502BE48}"/>
              </a:ext>
            </a:extLst>
          </p:cNvPr>
          <p:cNvSpPr/>
          <p:nvPr userDrawn="1"/>
        </p:nvSpPr>
        <p:spPr>
          <a:xfrm rot="13659939">
            <a:off x="448096" y="-1073790"/>
            <a:ext cx="3233392" cy="3692792"/>
          </a:xfrm>
          <a:custGeom>
            <a:avLst/>
            <a:gdLst>
              <a:gd name="connsiteX0" fmla="*/ 0 w 2705676"/>
              <a:gd name="connsiteY0" fmla="*/ 2474144 h 2474144"/>
              <a:gd name="connsiteX1" fmla="*/ 0 w 2705676"/>
              <a:gd name="connsiteY1" fmla="*/ 0 h 2474144"/>
              <a:gd name="connsiteX2" fmla="*/ 2705676 w 2705676"/>
              <a:gd name="connsiteY2" fmla="*/ 2474144 h 2474144"/>
              <a:gd name="connsiteX3" fmla="*/ 0 w 2705676"/>
              <a:gd name="connsiteY3" fmla="*/ 2474144 h 2474144"/>
              <a:gd name="connsiteX0" fmla="*/ 0 w 1798694"/>
              <a:gd name="connsiteY0" fmla="*/ 2474144 h 2474144"/>
              <a:gd name="connsiteX1" fmla="*/ 0 w 1798694"/>
              <a:gd name="connsiteY1" fmla="*/ 0 h 2474144"/>
              <a:gd name="connsiteX2" fmla="*/ 1798694 w 1798694"/>
              <a:gd name="connsiteY2" fmla="*/ 1667531 h 2474144"/>
              <a:gd name="connsiteX3" fmla="*/ 0 w 1798694"/>
              <a:gd name="connsiteY3" fmla="*/ 2474144 h 2474144"/>
              <a:gd name="connsiteX0" fmla="*/ 0 w 1821130"/>
              <a:gd name="connsiteY0" fmla="*/ 2474144 h 2474144"/>
              <a:gd name="connsiteX1" fmla="*/ 0 w 1821130"/>
              <a:gd name="connsiteY1" fmla="*/ 0 h 2474144"/>
              <a:gd name="connsiteX2" fmla="*/ 1821130 w 1821130"/>
              <a:gd name="connsiteY2" fmla="*/ 1642990 h 2474144"/>
              <a:gd name="connsiteX3" fmla="*/ 0 w 1821130"/>
              <a:gd name="connsiteY3" fmla="*/ 2474144 h 2474144"/>
              <a:gd name="connsiteX0" fmla="*/ 0 w 2113522"/>
              <a:gd name="connsiteY0" fmla="*/ 2251899 h 2251899"/>
              <a:gd name="connsiteX1" fmla="*/ 292392 w 2113522"/>
              <a:gd name="connsiteY1" fmla="*/ 0 h 2251899"/>
              <a:gd name="connsiteX2" fmla="*/ 2113522 w 2113522"/>
              <a:gd name="connsiteY2" fmla="*/ 1642990 h 2251899"/>
              <a:gd name="connsiteX3" fmla="*/ 0 w 2113522"/>
              <a:gd name="connsiteY3" fmla="*/ 2251899 h 2251899"/>
              <a:gd name="connsiteX0" fmla="*/ 0 w 2113522"/>
              <a:gd name="connsiteY0" fmla="*/ 2258034 h 2258034"/>
              <a:gd name="connsiteX1" fmla="*/ 298001 w 2113522"/>
              <a:gd name="connsiteY1" fmla="*/ 0 h 2258034"/>
              <a:gd name="connsiteX2" fmla="*/ 2113522 w 2113522"/>
              <a:gd name="connsiteY2" fmla="*/ 1649125 h 2258034"/>
              <a:gd name="connsiteX3" fmla="*/ 0 w 2113522"/>
              <a:gd name="connsiteY3" fmla="*/ 2258034 h 2258034"/>
              <a:gd name="connsiteX0" fmla="*/ 0 w 2113522"/>
              <a:gd name="connsiteY0" fmla="*/ 2276440 h 2276440"/>
              <a:gd name="connsiteX1" fmla="*/ 314827 w 2113522"/>
              <a:gd name="connsiteY1" fmla="*/ 0 h 2276440"/>
              <a:gd name="connsiteX2" fmla="*/ 2113522 w 2113522"/>
              <a:gd name="connsiteY2" fmla="*/ 1667531 h 2276440"/>
              <a:gd name="connsiteX3" fmla="*/ 0 w 2113522"/>
              <a:gd name="connsiteY3" fmla="*/ 2276440 h 2276440"/>
              <a:gd name="connsiteX0" fmla="*/ 0 w 2119130"/>
              <a:gd name="connsiteY0" fmla="*/ 2276440 h 2276440"/>
              <a:gd name="connsiteX1" fmla="*/ 314827 w 2119130"/>
              <a:gd name="connsiteY1" fmla="*/ 0 h 2276440"/>
              <a:gd name="connsiteX2" fmla="*/ 2119130 w 2119130"/>
              <a:gd name="connsiteY2" fmla="*/ 1661396 h 2276440"/>
              <a:gd name="connsiteX3" fmla="*/ 0 w 2119130"/>
              <a:gd name="connsiteY3" fmla="*/ 2276440 h 2276440"/>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08924"/>
              <a:gd name="connsiteY0" fmla="*/ 2173057 h 2173057"/>
              <a:gd name="connsiteX1" fmla="*/ 896085 w 1908924"/>
              <a:gd name="connsiteY1" fmla="*/ 0 h 2173057"/>
              <a:gd name="connsiteX2" fmla="*/ 1908924 w 1908924"/>
              <a:gd name="connsiteY2" fmla="*/ 937861 h 2173057"/>
              <a:gd name="connsiteX3" fmla="*/ 0 w 1908924"/>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887357"/>
              <a:gd name="connsiteY0" fmla="*/ 2254213 h 2254213"/>
              <a:gd name="connsiteX1" fmla="*/ 868910 w 1887357"/>
              <a:gd name="connsiteY1" fmla="*/ 0 h 2254213"/>
              <a:gd name="connsiteX2" fmla="*/ 1887357 w 1887357"/>
              <a:gd name="connsiteY2" fmla="*/ 931726 h 2254213"/>
              <a:gd name="connsiteX3" fmla="*/ 0 w 1887357"/>
              <a:gd name="connsiteY3" fmla="*/ 2254213 h 2254213"/>
              <a:gd name="connsiteX0" fmla="*/ 0 w 2329766"/>
              <a:gd name="connsiteY0" fmla="*/ 2491753 h 2491753"/>
              <a:gd name="connsiteX1" fmla="*/ 1311319 w 2329766"/>
              <a:gd name="connsiteY1" fmla="*/ 0 h 2491753"/>
              <a:gd name="connsiteX2" fmla="*/ 2329766 w 2329766"/>
              <a:gd name="connsiteY2" fmla="*/ 931726 h 2491753"/>
              <a:gd name="connsiteX3" fmla="*/ 0 w 2329766"/>
              <a:gd name="connsiteY3" fmla="*/ 2491753 h 2491753"/>
              <a:gd name="connsiteX0" fmla="*/ 0 w 2352544"/>
              <a:gd name="connsiteY0" fmla="*/ 2639871 h 2639871"/>
              <a:gd name="connsiteX1" fmla="*/ 1334097 w 2352544"/>
              <a:gd name="connsiteY1" fmla="*/ 0 h 2639871"/>
              <a:gd name="connsiteX2" fmla="*/ 2352544 w 2352544"/>
              <a:gd name="connsiteY2" fmla="*/ 931726 h 2639871"/>
              <a:gd name="connsiteX3" fmla="*/ 0 w 2352544"/>
              <a:gd name="connsiteY3" fmla="*/ 2639871 h 2639871"/>
              <a:gd name="connsiteX0" fmla="*/ 0 w 2352544"/>
              <a:gd name="connsiteY0" fmla="*/ 2881049 h 2881049"/>
              <a:gd name="connsiteX1" fmla="*/ 1070276 w 2352544"/>
              <a:gd name="connsiteY1" fmla="*/ 0 h 2881049"/>
              <a:gd name="connsiteX2" fmla="*/ 2352544 w 2352544"/>
              <a:gd name="connsiteY2" fmla="*/ 1172904 h 2881049"/>
              <a:gd name="connsiteX3" fmla="*/ 0 w 2352544"/>
              <a:gd name="connsiteY3" fmla="*/ 2881049 h 2881049"/>
              <a:gd name="connsiteX0" fmla="*/ 0 w 2328937"/>
              <a:gd name="connsiteY0" fmla="*/ 2881049 h 2881049"/>
              <a:gd name="connsiteX1" fmla="*/ 1070276 w 2328937"/>
              <a:gd name="connsiteY1" fmla="*/ 0 h 2881049"/>
              <a:gd name="connsiteX2" fmla="*/ 2328937 w 2328937"/>
              <a:gd name="connsiteY2" fmla="*/ 1186060 h 2881049"/>
              <a:gd name="connsiteX3" fmla="*/ 0 w 2328937"/>
              <a:gd name="connsiteY3" fmla="*/ 2881049 h 2881049"/>
              <a:gd name="connsiteX0" fmla="*/ 0 w 2340469"/>
              <a:gd name="connsiteY0" fmla="*/ 2881049 h 2881049"/>
              <a:gd name="connsiteX1" fmla="*/ 1070276 w 2340469"/>
              <a:gd name="connsiteY1" fmla="*/ 0 h 2881049"/>
              <a:gd name="connsiteX2" fmla="*/ 2340469 w 2340469"/>
              <a:gd name="connsiteY2" fmla="*/ 1173445 h 2881049"/>
              <a:gd name="connsiteX3" fmla="*/ 0 w 2340469"/>
              <a:gd name="connsiteY3" fmla="*/ 2881049 h 2881049"/>
              <a:gd name="connsiteX0" fmla="*/ 0 w 2339928"/>
              <a:gd name="connsiteY0" fmla="*/ 2881049 h 2881049"/>
              <a:gd name="connsiteX1" fmla="*/ 1070276 w 2339928"/>
              <a:gd name="connsiteY1" fmla="*/ 0 h 2881049"/>
              <a:gd name="connsiteX2" fmla="*/ 2339928 w 2339928"/>
              <a:gd name="connsiteY2" fmla="*/ 1161372 h 2881049"/>
              <a:gd name="connsiteX3" fmla="*/ 0 w 2339928"/>
              <a:gd name="connsiteY3" fmla="*/ 2881049 h 2881049"/>
              <a:gd name="connsiteX0" fmla="*/ 0 w 2358849"/>
              <a:gd name="connsiteY0" fmla="*/ 2881049 h 2881049"/>
              <a:gd name="connsiteX1" fmla="*/ 1070276 w 2358849"/>
              <a:gd name="connsiteY1" fmla="*/ 0 h 2881049"/>
              <a:gd name="connsiteX2" fmla="*/ 2358849 w 2358849"/>
              <a:gd name="connsiteY2" fmla="*/ 1178669 h 2881049"/>
              <a:gd name="connsiteX3" fmla="*/ 0 w 2358849"/>
              <a:gd name="connsiteY3" fmla="*/ 2881049 h 2881049"/>
              <a:gd name="connsiteX0" fmla="*/ 0 w 2149467"/>
              <a:gd name="connsiteY0" fmla="*/ 3095504 h 3095504"/>
              <a:gd name="connsiteX1" fmla="*/ 860894 w 2149467"/>
              <a:gd name="connsiteY1" fmla="*/ 0 h 3095504"/>
              <a:gd name="connsiteX2" fmla="*/ 2149467 w 2149467"/>
              <a:gd name="connsiteY2" fmla="*/ 1178669 h 3095504"/>
              <a:gd name="connsiteX3" fmla="*/ 0 w 2149467"/>
              <a:gd name="connsiteY3" fmla="*/ 3095504 h 3095504"/>
              <a:gd name="connsiteX0" fmla="*/ 0 w 2149467"/>
              <a:gd name="connsiteY0" fmla="*/ 2758508 h 2758508"/>
              <a:gd name="connsiteX1" fmla="*/ 1228587 w 2149467"/>
              <a:gd name="connsiteY1" fmla="*/ 0 h 2758508"/>
              <a:gd name="connsiteX2" fmla="*/ 2149467 w 2149467"/>
              <a:gd name="connsiteY2" fmla="*/ 841673 h 2758508"/>
              <a:gd name="connsiteX3" fmla="*/ 0 w 2149467"/>
              <a:gd name="connsiteY3" fmla="*/ 2758508 h 2758508"/>
              <a:gd name="connsiteX0" fmla="*/ 0 w 2071411"/>
              <a:gd name="connsiteY0" fmla="*/ 2875861 h 2875861"/>
              <a:gd name="connsiteX1" fmla="*/ 1150531 w 2071411"/>
              <a:gd name="connsiteY1" fmla="*/ 0 h 2875861"/>
              <a:gd name="connsiteX2" fmla="*/ 2071411 w 2071411"/>
              <a:gd name="connsiteY2" fmla="*/ 841673 h 2875861"/>
              <a:gd name="connsiteX3" fmla="*/ 0 w 2071411"/>
              <a:gd name="connsiteY3" fmla="*/ 2875861 h 2875861"/>
              <a:gd name="connsiteX0" fmla="*/ 0 w 2071411"/>
              <a:gd name="connsiteY0" fmla="*/ 2639895 h 2639895"/>
              <a:gd name="connsiteX1" fmla="*/ 1409540 w 2071411"/>
              <a:gd name="connsiteY1" fmla="*/ 0 h 2639895"/>
              <a:gd name="connsiteX2" fmla="*/ 2071411 w 2071411"/>
              <a:gd name="connsiteY2" fmla="*/ 605707 h 2639895"/>
              <a:gd name="connsiteX3" fmla="*/ 0 w 2071411"/>
              <a:gd name="connsiteY3" fmla="*/ 2639895 h 2639895"/>
              <a:gd name="connsiteX0" fmla="*/ 0 w 1550631"/>
              <a:gd name="connsiteY0" fmla="*/ 2131702 h 2131702"/>
              <a:gd name="connsiteX1" fmla="*/ 888760 w 1550631"/>
              <a:gd name="connsiteY1" fmla="*/ 0 h 2131702"/>
              <a:gd name="connsiteX2" fmla="*/ 1550631 w 1550631"/>
              <a:gd name="connsiteY2" fmla="*/ 605707 h 2131702"/>
              <a:gd name="connsiteX3" fmla="*/ 0 w 1550631"/>
              <a:gd name="connsiteY3" fmla="*/ 2131702 h 2131702"/>
              <a:gd name="connsiteX0" fmla="*/ 0 w 2048390"/>
              <a:gd name="connsiteY0" fmla="*/ 2614626 h 2614626"/>
              <a:gd name="connsiteX1" fmla="*/ 1386519 w 2048390"/>
              <a:gd name="connsiteY1" fmla="*/ 0 h 2614626"/>
              <a:gd name="connsiteX2" fmla="*/ 2048390 w 2048390"/>
              <a:gd name="connsiteY2" fmla="*/ 605707 h 2614626"/>
              <a:gd name="connsiteX3" fmla="*/ 0 w 2048390"/>
              <a:gd name="connsiteY3" fmla="*/ 2614626 h 2614626"/>
              <a:gd name="connsiteX0" fmla="*/ 0 w 2048390"/>
              <a:gd name="connsiteY0" fmla="*/ 2650928 h 2650928"/>
              <a:gd name="connsiteX1" fmla="*/ 1416175 w 2048390"/>
              <a:gd name="connsiteY1" fmla="*/ 0 h 2650928"/>
              <a:gd name="connsiteX2" fmla="*/ 2048390 w 2048390"/>
              <a:gd name="connsiteY2" fmla="*/ 642009 h 2650928"/>
              <a:gd name="connsiteX3" fmla="*/ 0 w 2048390"/>
              <a:gd name="connsiteY3" fmla="*/ 2650928 h 2650928"/>
              <a:gd name="connsiteX0" fmla="*/ 0 w 1907016"/>
              <a:gd name="connsiteY0" fmla="*/ 2711091 h 2711091"/>
              <a:gd name="connsiteX1" fmla="*/ 1274801 w 1907016"/>
              <a:gd name="connsiteY1" fmla="*/ 0 h 2711091"/>
              <a:gd name="connsiteX2" fmla="*/ 1907016 w 1907016"/>
              <a:gd name="connsiteY2" fmla="*/ 642009 h 2711091"/>
              <a:gd name="connsiteX3" fmla="*/ 0 w 1907016"/>
              <a:gd name="connsiteY3" fmla="*/ 2711091 h 2711091"/>
              <a:gd name="connsiteX0" fmla="*/ 0 w 1907016"/>
              <a:gd name="connsiteY0" fmla="*/ 2423980 h 2423980"/>
              <a:gd name="connsiteX1" fmla="*/ 1557391 w 1907016"/>
              <a:gd name="connsiteY1" fmla="*/ 0 h 2423980"/>
              <a:gd name="connsiteX2" fmla="*/ 1907016 w 1907016"/>
              <a:gd name="connsiteY2" fmla="*/ 354898 h 2423980"/>
              <a:gd name="connsiteX3" fmla="*/ 0 w 1907016"/>
              <a:gd name="connsiteY3" fmla="*/ 2423980 h 2423980"/>
              <a:gd name="connsiteX0" fmla="*/ 0 w 1907016"/>
              <a:gd name="connsiteY0" fmla="*/ 2423980 h 2423980"/>
              <a:gd name="connsiteX1" fmla="*/ 1557391 w 1907016"/>
              <a:gd name="connsiteY1" fmla="*/ 0 h 2423980"/>
              <a:gd name="connsiteX2" fmla="*/ 1907016 w 1907016"/>
              <a:gd name="connsiteY2" fmla="*/ 354898 h 2423980"/>
              <a:gd name="connsiteX3" fmla="*/ 0 w 1907016"/>
              <a:gd name="connsiteY3" fmla="*/ 2423980 h 2423980"/>
              <a:gd name="connsiteX0" fmla="*/ 0 w 1907016"/>
              <a:gd name="connsiteY0" fmla="*/ 2423980 h 2423980"/>
              <a:gd name="connsiteX1" fmla="*/ 1557391 w 1907016"/>
              <a:gd name="connsiteY1" fmla="*/ 0 h 2423980"/>
              <a:gd name="connsiteX2" fmla="*/ 1907016 w 1907016"/>
              <a:gd name="connsiteY2" fmla="*/ 354898 h 2423980"/>
              <a:gd name="connsiteX3" fmla="*/ 0 w 1907016"/>
              <a:gd name="connsiteY3" fmla="*/ 2423980 h 2423980"/>
              <a:gd name="connsiteX0" fmla="*/ 0 w 1910311"/>
              <a:gd name="connsiteY0" fmla="*/ 2423980 h 2423980"/>
              <a:gd name="connsiteX1" fmla="*/ 1557391 w 1910311"/>
              <a:gd name="connsiteY1" fmla="*/ 0 h 2423980"/>
              <a:gd name="connsiteX2" fmla="*/ 1910311 w 1910311"/>
              <a:gd name="connsiteY2" fmla="*/ 350864 h 2423980"/>
              <a:gd name="connsiteX3" fmla="*/ 0 w 1910311"/>
              <a:gd name="connsiteY3" fmla="*/ 2423980 h 2423980"/>
              <a:gd name="connsiteX0" fmla="*/ 0 w 1910311"/>
              <a:gd name="connsiteY0" fmla="*/ 2423980 h 2423980"/>
              <a:gd name="connsiteX1" fmla="*/ 1557391 w 1910311"/>
              <a:gd name="connsiteY1" fmla="*/ 0 h 2423980"/>
              <a:gd name="connsiteX2" fmla="*/ 1910311 w 1910311"/>
              <a:gd name="connsiteY2" fmla="*/ 350864 h 2423980"/>
              <a:gd name="connsiteX3" fmla="*/ 0 w 1910311"/>
              <a:gd name="connsiteY3" fmla="*/ 2423980 h 2423980"/>
              <a:gd name="connsiteX0" fmla="*/ 0 w 1903138"/>
              <a:gd name="connsiteY0" fmla="*/ 2423980 h 2423980"/>
              <a:gd name="connsiteX1" fmla="*/ 1557391 w 1903138"/>
              <a:gd name="connsiteY1" fmla="*/ 0 h 2423980"/>
              <a:gd name="connsiteX2" fmla="*/ 1903138 w 1903138"/>
              <a:gd name="connsiteY2" fmla="*/ 351236 h 2423980"/>
              <a:gd name="connsiteX3" fmla="*/ 0 w 1903138"/>
              <a:gd name="connsiteY3" fmla="*/ 2423980 h 2423980"/>
            </a:gdLst>
            <a:ahLst/>
            <a:cxnLst>
              <a:cxn ang="0">
                <a:pos x="connsiteX0" y="connsiteY0"/>
              </a:cxn>
              <a:cxn ang="0">
                <a:pos x="connsiteX1" y="connsiteY1"/>
              </a:cxn>
              <a:cxn ang="0">
                <a:pos x="connsiteX2" y="connsiteY2"/>
              </a:cxn>
              <a:cxn ang="0">
                <a:pos x="connsiteX3" y="connsiteY3"/>
              </a:cxn>
            </a:cxnLst>
            <a:rect l="l" t="t" r="r" b="b"/>
            <a:pathLst>
              <a:path w="1903138" h="2423980">
                <a:moveTo>
                  <a:pt x="0" y="2423980"/>
                </a:moveTo>
                <a:lnTo>
                  <a:pt x="1557391" y="0"/>
                </a:lnTo>
                <a:lnTo>
                  <a:pt x="1903138" y="351236"/>
                </a:lnTo>
                <a:lnTo>
                  <a:pt x="0" y="2423980"/>
                </a:lnTo>
                <a:close/>
              </a:path>
            </a:pathLst>
          </a:cu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rgbClr val="E0004D"/>
                </a:solidFill>
              </a:rPr>
              <a:pPr algn="ctr"/>
              <a:t>‹#›</a:t>
            </a:fld>
            <a:endParaRPr lang="en-US" dirty="0">
              <a:solidFill>
                <a:srgbClr val="E0004D"/>
              </a:solidFill>
            </a:endParaRPr>
          </a:p>
        </p:txBody>
      </p:sp>
      <p:cxnSp>
        <p:nvCxnSpPr>
          <p:cNvPr id="23" name="Straight Connector 22">
            <a:extLst>
              <a:ext uri="{FF2B5EF4-FFF2-40B4-BE49-F238E27FC236}">
                <a16:creationId xmlns:a16="http://schemas.microsoft.com/office/drawing/2014/main" id="{8992E23B-2F75-46BC-A34B-541EB9E61F3E}"/>
              </a:ext>
            </a:extLst>
          </p:cNvPr>
          <p:cNvCxnSpPr>
            <a:cxnSpLocks/>
          </p:cNvCxnSpPr>
          <p:nvPr userDrawn="1"/>
        </p:nvCxnSpPr>
        <p:spPr>
          <a:xfrm flipH="1">
            <a:off x="369663" y="2135015"/>
            <a:ext cx="11457874"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51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9B86-2587-44F2-BE28-8F55BB456745}"/>
              </a:ext>
            </a:extLst>
          </p:cNvPr>
          <p:cNvSpPr>
            <a:spLocks noGrp="1"/>
          </p:cNvSpPr>
          <p:nvPr>
            <p:ph type="title" hasCustomPrompt="1"/>
          </p:nvPr>
        </p:nvSpPr>
        <p:spPr>
          <a:xfrm>
            <a:off x="1454726" y="365125"/>
            <a:ext cx="10355562" cy="81419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Slide Option 3</a:t>
            </a:r>
          </a:p>
        </p:txBody>
      </p:sp>
      <p:sp>
        <p:nvSpPr>
          <p:cNvPr id="3" name="Content Placeholder 2">
            <a:extLst>
              <a:ext uri="{FF2B5EF4-FFF2-40B4-BE49-F238E27FC236}">
                <a16:creationId xmlns:a16="http://schemas.microsoft.com/office/drawing/2014/main" id="{B08F23B8-2DAE-47AF-A3BB-762303DA7EC2}"/>
              </a:ext>
            </a:extLst>
          </p:cNvPr>
          <p:cNvSpPr>
            <a:spLocks noGrp="1"/>
          </p:cNvSpPr>
          <p:nvPr>
            <p:ph idx="1"/>
          </p:nvPr>
        </p:nvSpPr>
        <p:spPr>
          <a:xfrm>
            <a:off x="1454725" y="1341689"/>
            <a:ext cx="10355561" cy="5151185"/>
          </a:xfrm>
          <a:prstGeom prst="rect">
            <a:avLst/>
          </a:prstGeom>
        </p:spPr>
        <p:txBody>
          <a:bodyPr/>
          <a:lstStyle>
            <a:lvl1pPr>
              <a:lnSpc>
                <a:spcPct val="80000"/>
              </a:lnSpc>
              <a:spcBef>
                <a:spcPts val="1200"/>
              </a:spcBef>
              <a:spcAft>
                <a:spcPts val="600"/>
              </a:spcAft>
              <a:buClr>
                <a:srgbClr val="E0004D"/>
              </a:buClr>
              <a:defRPr/>
            </a:lvl1pPr>
            <a:lvl2pPr marL="685800" indent="-228600">
              <a:lnSpc>
                <a:spcPct val="80000"/>
              </a:lnSpc>
              <a:spcBef>
                <a:spcPts val="1200"/>
              </a:spcBef>
              <a:spcAft>
                <a:spcPts val="600"/>
              </a:spcAft>
              <a:buClr>
                <a:srgbClr val="E0004D"/>
              </a:buClr>
              <a:buFont typeface="Wingdings" panose="05000000000000000000" pitchFamily="2" charset="2"/>
              <a:buChar char="§"/>
              <a:defRPr sz="2600"/>
            </a:lvl2pPr>
            <a:lvl3pPr marL="1143000" indent="-228600">
              <a:lnSpc>
                <a:spcPct val="80000"/>
              </a:lnSpc>
              <a:spcBef>
                <a:spcPts val="1200"/>
              </a:spcBef>
              <a:spcAft>
                <a:spcPts val="600"/>
              </a:spcAft>
              <a:buClr>
                <a:srgbClr val="E0004D"/>
              </a:buClr>
              <a:buFont typeface="Courier New" panose="02070309020205020404" pitchFamily="49" charset="0"/>
              <a:buChar char="o"/>
              <a:defRPr sz="2400"/>
            </a:lvl3pPr>
            <a:lvl4pPr marL="1600200" indent="-228600">
              <a:lnSpc>
                <a:spcPct val="80000"/>
              </a:lnSpc>
              <a:spcBef>
                <a:spcPts val="1200"/>
              </a:spcBef>
              <a:spcAft>
                <a:spcPts val="600"/>
              </a:spcAft>
              <a:buClr>
                <a:srgbClr val="E0004D"/>
              </a:buClr>
              <a:buFont typeface="Calibri" panose="020F0502020204030204" pitchFamily="34" charset="0"/>
              <a:buChar cha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1D9E1B51-EC44-4EE2-AE52-D3B985F2ECC6}"/>
              </a:ext>
            </a:extLst>
          </p:cNvPr>
          <p:cNvSpPr>
            <a:spLocks noGrp="1"/>
          </p:cNvSpPr>
          <p:nvPr>
            <p:ph type="sldNum" sz="quarter" idx="12"/>
          </p:nvPr>
        </p:nvSpPr>
        <p:spPr>
          <a:xfrm>
            <a:off x="838200" y="6328525"/>
            <a:ext cx="417022" cy="365125"/>
          </a:xfrm>
          <a:prstGeom prst="rect">
            <a:avLst/>
          </a:prstGeom>
        </p:spPr>
        <p:txBody>
          <a:bodyPr/>
          <a:lstStyle>
            <a:lvl1pPr algn="l">
              <a:defRPr/>
            </a:lvl1pPr>
          </a:lstStyle>
          <a:p>
            <a:fld id="{57EA0A98-E943-459C-99E1-401A1350B202}" type="slidenum">
              <a:rPr lang="en-US" smtClean="0"/>
              <a:pPr/>
              <a:t>‹#›</a:t>
            </a:fld>
            <a:endParaRPr lang="en-US"/>
          </a:p>
        </p:txBody>
      </p:sp>
      <p:sp>
        <p:nvSpPr>
          <p:cNvPr id="7" name="Rectangle: Single Corner Snipped 22">
            <a:extLst>
              <a:ext uri="{FF2B5EF4-FFF2-40B4-BE49-F238E27FC236}">
                <a16:creationId xmlns:a16="http://schemas.microsoft.com/office/drawing/2014/main" id="{C59F4E59-3468-4D94-8B2B-1005A3E653E6}"/>
              </a:ext>
            </a:extLst>
          </p:cNvPr>
          <p:cNvSpPr/>
          <p:nvPr userDrawn="1"/>
        </p:nvSpPr>
        <p:spPr>
          <a:xfrm rot="5400000">
            <a:off x="-2775150" y="2752817"/>
            <a:ext cx="6862767" cy="1347604"/>
          </a:xfrm>
          <a:custGeom>
            <a:avLst/>
            <a:gdLst>
              <a:gd name="connsiteX0" fmla="*/ 0 w 2668386"/>
              <a:gd name="connsiteY0" fmla="*/ 0 h 2262416"/>
              <a:gd name="connsiteX1" fmla="*/ 2291309 w 2668386"/>
              <a:gd name="connsiteY1" fmla="*/ 0 h 2262416"/>
              <a:gd name="connsiteX2" fmla="*/ 2668386 w 2668386"/>
              <a:gd name="connsiteY2" fmla="*/ 377077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68386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26822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43449 w 2668386"/>
              <a:gd name="connsiteY2" fmla="*/ 1574110 h 2262416"/>
              <a:gd name="connsiteX3" fmla="*/ 2668386 w 2668386"/>
              <a:gd name="connsiteY3" fmla="*/ 2262416 h 2262416"/>
              <a:gd name="connsiteX4" fmla="*/ 0 w 2668386"/>
              <a:gd name="connsiteY4" fmla="*/ 2262416 h 2262416"/>
              <a:gd name="connsiteX5" fmla="*/ 0 w 2668386"/>
              <a:gd name="connsiteY5" fmla="*/ 0 h 2262416"/>
              <a:gd name="connsiteX0" fmla="*/ 0 w 2668387"/>
              <a:gd name="connsiteY0" fmla="*/ 0 h 2262416"/>
              <a:gd name="connsiteX1" fmla="*/ 1094276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76699"/>
              <a:gd name="connsiteY0" fmla="*/ 0 h 2262416"/>
              <a:gd name="connsiteX1" fmla="*/ 30246 w 2676699"/>
              <a:gd name="connsiteY1" fmla="*/ 0 h 2262416"/>
              <a:gd name="connsiteX2" fmla="*/ 2676699 w 2676699"/>
              <a:gd name="connsiteY2" fmla="*/ 1582423 h 2262416"/>
              <a:gd name="connsiteX3" fmla="*/ 2676698 w 2676699"/>
              <a:gd name="connsiteY3" fmla="*/ 2262416 h 2262416"/>
              <a:gd name="connsiteX4" fmla="*/ 8312 w 2676699"/>
              <a:gd name="connsiteY4" fmla="*/ 2262416 h 2262416"/>
              <a:gd name="connsiteX5" fmla="*/ 0 w 2676699"/>
              <a:gd name="connsiteY5" fmla="*/ 0 h 2262416"/>
              <a:gd name="connsiteX0" fmla="*/ 36256 w 2712955"/>
              <a:gd name="connsiteY0" fmla="*/ 33251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33251 h 2295667"/>
              <a:gd name="connsiteX0" fmla="*/ 36256 w 2712955"/>
              <a:gd name="connsiteY0" fmla="*/ 99753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99753 h 2295667"/>
              <a:gd name="connsiteX0" fmla="*/ 3005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3005 w 2679704"/>
              <a:gd name="connsiteY5" fmla="*/ 91440 h 2287354"/>
              <a:gd name="connsiteX0" fmla="*/ 19631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19631 w 2679704"/>
              <a:gd name="connsiteY5" fmla="*/ 91440 h 2287354"/>
              <a:gd name="connsiteX0" fmla="*/ 8683 w 2668756"/>
              <a:gd name="connsiteY0" fmla="*/ 58189 h 2254103"/>
              <a:gd name="connsiteX1" fmla="*/ 38928 w 2668756"/>
              <a:gd name="connsiteY1" fmla="*/ 0 h 2254103"/>
              <a:gd name="connsiteX2" fmla="*/ 2668756 w 2668756"/>
              <a:gd name="connsiteY2" fmla="*/ 1574110 h 2254103"/>
              <a:gd name="connsiteX3" fmla="*/ 2668755 w 2668756"/>
              <a:gd name="connsiteY3" fmla="*/ 2254103 h 2254103"/>
              <a:gd name="connsiteX4" fmla="*/ 369 w 2668756"/>
              <a:gd name="connsiteY4" fmla="*/ 2254103 h 2254103"/>
              <a:gd name="connsiteX5" fmla="*/ 8683 w 2668756"/>
              <a:gd name="connsiteY5" fmla="*/ 58189 h 2254103"/>
              <a:gd name="connsiteX0" fmla="*/ 15 w 2676713"/>
              <a:gd name="connsiteY0" fmla="*/ 49877 h 2254103"/>
              <a:gd name="connsiteX1" fmla="*/ 46885 w 2676713"/>
              <a:gd name="connsiteY1" fmla="*/ 0 h 2254103"/>
              <a:gd name="connsiteX2" fmla="*/ 2676713 w 2676713"/>
              <a:gd name="connsiteY2" fmla="*/ 1574110 h 2254103"/>
              <a:gd name="connsiteX3" fmla="*/ 2676712 w 2676713"/>
              <a:gd name="connsiteY3" fmla="*/ 2254103 h 2254103"/>
              <a:gd name="connsiteX4" fmla="*/ 8326 w 2676713"/>
              <a:gd name="connsiteY4" fmla="*/ 2254103 h 2254103"/>
              <a:gd name="connsiteX5" fmla="*/ 15 w 2676713"/>
              <a:gd name="connsiteY5" fmla="*/ 49877 h 2254103"/>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9050"/>
              <a:gd name="connsiteY0" fmla="*/ 34749 h 2238975"/>
              <a:gd name="connsiteX1" fmla="*/ 0 w 2679050"/>
              <a:gd name="connsiteY1" fmla="*/ 0 h 2238975"/>
              <a:gd name="connsiteX2" fmla="*/ 2677841 w 2679050"/>
              <a:gd name="connsiteY2" fmla="*/ 1155561 h 2238975"/>
              <a:gd name="connsiteX3" fmla="*/ 2677840 w 2679050"/>
              <a:gd name="connsiteY3" fmla="*/ 2238975 h 2238975"/>
              <a:gd name="connsiteX4" fmla="*/ 9454 w 2679050"/>
              <a:gd name="connsiteY4" fmla="*/ 2238975 h 2238975"/>
              <a:gd name="connsiteX5" fmla="*/ 1143 w 2679050"/>
              <a:gd name="connsiteY5" fmla="*/ 34749 h 2238975"/>
              <a:gd name="connsiteX0" fmla="*/ 1143 w 2677925"/>
              <a:gd name="connsiteY0" fmla="*/ 34749 h 2238975"/>
              <a:gd name="connsiteX1" fmla="*/ 0 w 2677925"/>
              <a:gd name="connsiteY1" fmla="*/ 0 h 2238975"/>
              <a:gd name="connsiteX2" fmla="*/ 2677841 w 2677925"/>
              <a:gd name="connsiteY2" fmla="*/ 1155561 h 2238975"/>
              <a:gd name="connsiteX3" fmla="*/ 2677840 w 2677925"/>
              <a:gd name="connsiteY3" fmla="*/ 2238975 h 2238975"/>
              <a:gd name="connsiteX4" fmla="*/ 9454 w 2677925"/>
              <a:gd name="connsiteY4" fmla="*/ 2238975 h 2238975"/>
              <a:gd name="connsiteX5" fmla="*/ 1143 w 2677925"/>
              <a:gd name="connsiteY5" fmla="*/ 34749 h 2238975"/>
              <a:gd name="connsiteX0" fmla="*/ 1143 w 2678218"/>
              <a:gd name="connsiteY0" fmla="*/ 34749 h 2238975"/>
              <a:gd name="connsiteX1" fmla="*/ 0 w 2678218"/>
              <a:gd name="connsiteY1" fmla="*/ 0 h 2238975"/>
              <a:gd name="connsiteX2" fmla="*/ 2677841 w 2678218"/>
              <a:gd name="connsiteY2" fmla="*/ 115556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7840"/>
              <a:gd name="connsiteY0" fmla="*/ 34749 h 2238975"/>
              <a:gd name="connsiteX1" fmla="*/ 0 w 2677840"/>
              <a:gd name="connsiteY1" fmla="*/ 0 h 2238975"/>
              <a:gd name="connsiteX2" fmla="*/ 2676015 w 2677840"/>
              <a:gd name="connsiteY2" fmla="*/ 1512111 h 2238975"/>
              <a:gd name="connsiteX3" fmla="*/ 2677840 w 2677840"/>
              <a:gd name="connsiteY3" fmla="*/ 2238975 h 2238975"/>
              <a:gd name="connsiteX4" fmla="*/ 9454 w 2677840"/>
              <a:gd name="connsiteY4" fmla="*/ 2238975 h 2238975"/>
              <a:gd name="connsiteX5" fmla="*/ 1143 w 2677840"/>
              <a:gd name="connsiteY5" fmla="*/ 34749 h 2238975"/>
              <a:gd name="connsiteX0" fmla="*/ 1143 w 2678218"/>
              <a:gd name="connsiteY0" fmla="*/ 34749 h 2238975"/>
              <a:gd name="connsiteX1" fmla="*/ 0 w 2678218"/>
              <a:gd name="connsiteY1" fmla="*/ 0 h 2238975"/>
              <a:gd name="connsiteX2" fmla="*/ 2677841 w 2678218"/>
              <a:gd name="connsiteY2" fmla="*/ 117473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8218"/>
              <a:gd name="connsiteY0" fmla="*/ 237944 h 2442170"/>
              <a:gd name="connsiteX1" fmla="*/ 0 w 2678218"/>
              <a:gd name="connsiteY1" fmla="*/ 0 h 2442170"/>
              <a:gd name="connsiteX2" fmla="*/ 2677841 w 2678218"/>
              <a:gd name="connsiteY2" fmla="*/ 1377926 h 2442170"/>
              <a:gd name="connsiteX3" fmla="*/ 2677840 w 2678218"/>
              <a:gd name="connsiteY3" fmla="*/ 2442170 h 2442170"/>
              <a:gd name="connsiteX4" fmla="*/ 9454 w 2678218"/>
              <a:gd name="connsiteY4" fmla="*/ 2442170 h 2442170"/>
              <a:gd name="connsiteX5" fmla="*/ 1143 w 2678218"/>
              <a:gd name="connsiteY5" fmla="*/ 237944 h 2442170"/>
              <a:gd name="connsiteX0" fmla="*/ 228 w 2677303"/>
              <a:gd name="connsiteY0" fmla="*/ 27081 h 2231307"/>
              <a:gd name="connsiteX1" fmla="*/ 911 w 2677303"/>
              <a:gd name="connsiteY1" fmla="*/ 0 h 2231307"/>
              <a:gd name="connsiteX2" fmla="*/ 2676926 w 2677303"/>
              <a:gd name="connsiteY2" fmla="*/ 1167063 h 2231307"/>
              <a:gd name="connsiteX3" fmla="*/ 2676925 w 2677303"/>
              <a:gd name="connsiteY3" fmla="*/ 2231307 h 2231307"/>
              <a:gd name="connsiteX4" fmla="*/ 8539 w 2677303"/>
              <a:gd name="connsiteY4" fmla="*/ 2231307 h 2231307"/>
              <a:gd name="connsiteX5" fmla="*/ 228 w 2677303"/>
              <a:gd name="connsiteY5" fmla="*/ 27081 h 2231307"/>
              <a:gd name="connsiteX0" fmla="*/ 2089 w 2679164"/>
              <a:gd name="connsiteY0" fmla="*/ 27081 h 2231307"/>
              <a:gd name="connsiteX1" fmla="*/ 2772 w 2679164"/>
              <a:gd name="connsiteY1" fmla="*/ 0 h 2231307"/>
              <a:gd name="connsiteX2" fmla="*/ 2678787 w 2679164"/>
              <a:gd name="connsiteY2" fmla="*/ 1167063 h 2231307"/>
              <a:gd name="connsiteX3" fmla="*/ 2678786 w 2679164"/>
              <a:gd name="connsiteY3" fmla="*/ 2231307 h 2231307"/>
              <a:gd name="connsiteX4" fmla="*/ 664 w 2679164"/>
              <a:gd name="connsiteY4" fmla="*/ 2217361 h 2231307"/>
              <a:gd name="connsiteX5" fmla="*/ 2089 w 2679164"/>
              <a:gd name="connsiteY5" fmla="*/ 27081 h 2231307"/>
              <a:gd name="connsiteX0" fmla="*/ 2089 w 2679164"/>
              <a:gd name="connsiteY0" fmla="*/ 27081 h 2260780"/>
              <a:gd name="connsiteX1" fmla="*/ 2772 w 2679164"/>
              <a:gd name="connsiteY1" fmla="*/ 0 h 2260780"/>
              <a:gd name="connsiteX2" fmla="*/ 2678787 w 2679164"/>
              <a:gd name="connsiteY2" fmla="*/ 1167063 h 2260780"/>
              <a:gd name="connsiteX3" fmla="*/ 2678786 w 2679164"/>
              <a:gd name="connsiteY3" fmla="*/ 2231307 h 2260780"/>
              <a:gd name="connsiteX4" fmla="*/ 664 w 2679164"/>
              <a:gd name="connsiteY4" fmla="*/ 2260780 h 2260780"/>
              <a:gd name="connsiteX5" fmla="*/ 2089 w 2679164"/>
              <a:gd name="connsiteY5" fmla="*/ 27081 h 226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164" h="2260780">
                <a:moveTo>
                  <a:pt x="2089" y="27081"/>
                </a:moveTo>
                <a:cubicBezTo>
                  <a:pt x="1087" y="-3399"/>
                  <a:pt x="3774" y="30480"/>
                  <a:pt x="2772" y="0"/>
                </a:cubicBezTo>
                <a:lnTo>
                  <a:pt x="2678787" y="1167063"/>
                </a:lnTo>
                <a:cubicBezTo>
                  <a:pt x="2679668" y="1831531"/>
                  <a:pt x="2678721" y="1997327"/>
                  <a:pt x="2678786" y="2231307"/>
                </a:cubicBezTo>
                <a:lnTo>
                  <a:pt x="664" y="2260780"/>
                </a:lnTo>
                <a:cubicBezTo>
                  <a:pt x="-2107" y="1506641"/>
                  <a:pt x="4860" y="781220"/>
                  <a:pt x="2089" y="27081"/>
                </a:cubicBezTo>
                <a:close/>
              </a:path>
            </a:pathLst>
          </a:cu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23">
            <a:extLst>
              <a:ext uri="{FF2B5EF4-FFF2-40B4-BE49-F238E27FC236}">
                <a16:creationId xmlns:a16="http://schemas.microsoft.com/office/drawing/2014/main" id="{05F738BA-0F4A-473C-A2D4-D591477A963E}"/>
              </a:ext>
            </a:extLst>
          </p:cNvPr>
          <p:cNvSpPr/>
          <p:nvPr userDrawn="1"/>
        </p:nvSpPr>
        <p:spPr>
          <a:xfrm rot="8249657">
            <a:off x="138" y="4356098"/>
            <a:ext cx="2149467" cy="2758508"/>
          </a:xfrm>
          <a:custGeom>
            <a:avLst/>
            <a:gdLst>
              <a:gd name="connsiteX0" fmla="*/ 0 w 2705676"/>
              <a:gd name="connsiteY0" fmla="*/ 2474144 h 2474144"/>
              <a:gd name="connsiteX1" fmla="*/ 0 w 2705676"/>
              <a:gd name="connsiteY1" fmla="*/ 0 h 2474144"/>
              <a:gd name="connsiteX2" fmla="*/ 2705676 w 2705676"/>
              <a:gd name="connsiteY2" fmla="*/ 2474144 h 2474144"/>
              <a:gd name="connsiteX3" fmla="*/ 0 w 2705676"/>
              <a:gd name="connsiteY3" fmla="*/ 2474144 h 2474144"/>
              <a:gd name="connsiteX0" fmla="*/ 0 w 1798694"/>
              <a:gd name="connsiteY0" fmla="*/ 2474144 h 2474144"/>
              <a:gd name="connsiteX1" fmla="*/ 0 w 1798694"/>
              <a:gd name="connsiteY1" fmla="*/ 0 h 2474144"/>
              <a:gd name="connsiteX2" fmla="*/ 1798694 w 1798694"/>
              <a:gd name="connsiteY2" fmla="*/ 1667531 h 2474144"/>
              <a:gd name="connsiteX3" fmla="*/ 0 w 1798694"/>
              <a:gd name="connsiteY3" fmla="*/ 2474144 h 2474144"/>
              <a:gd name="connsiteX0" fmla="*/ 0 w 1821130"/>
              <a:gd name="connsiteY0" fmla="*/ 2474144 h 2474144"/>
              <a:gd name="connsiteX1" fmla="*/ 0 w 1821130"/>
              <a:gd name="connsiteY1" fmla="*/ 0 h 2474144"/>
              <a:gd name="connsiteX2" fmla="*/ 1821130 w 1821130"/>
              <a:gd name="connsiteY2" fmla="*/ 1642990 h 2474144"/>
              <a:gd name="connsiteX3" fmla="*/ 0 w 1821130"/>
              <a:gd name="connsiteY3" fmla="*/ 2474144 h 2474144"/>
              <a:gd name="connsiteX0" fmla="*/ 0 w 2113522"/>
              <a:gd name="connsiteY0" fmla="*/ 2251899 h 2251899"/>
              <a:gd name="connsiteX1" fmla="*/ 292392 w 2113522"/>
              <a:gd name="connsiteY1" fmla="*/ 0 h 2251899"/>
              <a:gd name="connsiteX2" fmla="*/ 2113522 w 2113522"/>
              <a:gd name="connsiteY2" fmla="*/ 1642990 h 2251899"/>
              <a:gd name="connsiteX3" fmla="*/ 0 w 2113522"/>
              <a:gd name="connsiteY3" fmla="*/ 2251899 h 2251899"/>
              <a:gd name="connsiteX0" fmla="*/ 0 w 2113522"/>
              <a:gd name="connsiteY0" fmla="*/ 2258034 h 2258034"/>
              <a:gd name="connsiteX1" fmla="*/ 298001 w 2113522"/>
              <a:gd name="connsiteY1" fmla="*/ 0 h 2258034"/>
              <a:gd name="connsiteX2" fmla="*/ 2113522 w 2113522"/>
              <a:gd name="connsiteY2" fmla="*/ 1649125 h 2258034"/>
              <a:gd name="connsiteX3" fmla="*/ 0 w 2113522"/>
              <a:gd name="connsiteY3" fmla="*/ 2258034 h 2258034"/>
              <a:gd name="connsiteX0" fmla="*/ 0 w 2113522"/>
              <a:gd name="connsiteY0" fmla="*/ 2276440 h 2276440"/>
              <a:gd name="connsiteX1" fmla="*/ 314827 w 2113522"/>
              <a:gd name="connsiteY1" fmla="*/ 0 h 2276440"/>
              <a:gd name="connsiteX2" fmla="*/ 2113522 w 2113522"/>
              <a:gd name="connsiteY2" fmla="*/ 1667531 h 2276440"/>
              <a:gd name="connsiteX3" fmla="*/ 0 w 2113522"/>
              <a:gd name="connsiteY3" fmla="*/ 2276440 h 2276440"/>
              <a:gd name="connsiteX0" fmla="*/ 0 w 2119130"/>
              <a:gd name="connsiteY0" fmla="*/ 2276440 h 2276440"/>
              <a:gd name="connsiteX1" fmla="*/ 314827 w 2119130"/>
              <a:gd name="connsiteY1" fmla="*/ 0 h 2276440"/>
              <a:gd name="connsiteX2" fmla="*/ 2119130 w 2119130"/>
              <a:gd name="connsiteY2" fmla="*/ 1661396 h 2276440"/>
              <a:gd name="connsiteX3" fmla="*/ 0 w 2119130"/>
              <a:gd name="connsiteY3" fmla="*/ 2276440 h 2276440"/>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08924"/>
              <a:gd name="connsiteY0" fmla="*/ 2173057 h 2173057"/>
              <a:gd name="connsiteX1" fmla="*/ 896085 w 1908924"/>
              <a:gd name="connsiteY1" fmla="*/ 0 h 2173057"/>
              <a:gd name="connsiteX2" fmla="*/ 1908924 w 1908924"/>
              <a:gd name="connsiteY2" fmla="*/ 937861 h 2173057"/>
              <a:gd name="connsiteX3" fmla="*/ 0 w 1908924"/>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887357"/>
              <a:gd name="connsiteY0" fmla="*/ 2254213 h 2254213"/>
              <a:gd name="connsiteX1" fmla="*/ 868910 w 1887357"/>
              <a:gd name="connsiteY1" fmla="*/ 0 h 2254213"/>
              <a:gd name="connsiteX2" fmla="*/ 1887357 w 1887357"/>
              <a:gd name="connsiteY2" fmla="*/ 931726 h 2254213"/>
              <a:gd name="connsiteX3" fmla="*/ 0 w 1887357"/>
              <a:gd name="connsiteY3" fmla="*/ 2254213 h 2254213"/>
              <a:gd name="connsiteX0" fmla="*/ 0 w 2329766"/>
              <a:gd name="connsiteY0" fmla="*/ 2491753 h 2491753"/>
              <a:gd name="connsiteX1" fmla="*/ 1311319 w 2329766"/>
              <a:gd name="connsiteY1" fmla="*/ 0 h 2491753"/>
              <a:gd name="connsiteX2" fmla="*/ 2329766 w 2329766"/>
              <a:gd name="connsiteY2" fmla="*/ 931726 h 2491753"/>
              <a:gd name="connsiteX3" fmla="*/ 0 w 2329766"/>
              <a:gd name="connsiteY3" fmla="*/ 2491753 h 2491753"/>
              <a:gd name="connsiteX0" fmla="*/ 0 w 2352544"/>
              <a:gd name="connsiteY0" fmla="*/ 2639871 h 2639871"/>
              <a:gd name="connsiteX1" fmla="*/ 1334097 w 2352544"/>
              <a:gd name="connsiteY1" fmla="*/ 0 h 2639871"/>
              <a:gd name="connsiteX2" fmla="*/ 2352544 w 2352544"/>
              <a:gd name="connsiteY2" fmla="*/ 931726 h 2639871"/>
              <a:gd name="connsiteX3" fmla="*/ 0 w 2352544"/>
              <a:gd name="connsiteY3" fmla="*/ 2639871 h 2639871"/>
              <a:gd name="connsiteX0" fmla="*/ 0 w 2352544"/>
              <a:gd name="connsiteY0" fmla="*/ 2881049 h 2881049"/>
              <a:gd name="connsiteX1" fmla="*/ 1070276 w 2352544"/>
              <a:gd name="connsiteY1" fmla="*/ 0 h 2881049"/>
              <a:gd name="connsiteX2" fmla="*/ 2352544 w 2352544"/>
              <a:gd name="connsiteY2" fmla="*/ 1172904 h 2881049"/>
              <a:gd name="connsiteX3" fmla="*/ 0 w 2352544"/>
              <a:gd name="connsiteY3" fmla="*/ 2881049 h 2881049"/>
              <a:gd name="connsiteX0" fmla="*/ 0 w 2328937"/>
              <a:gd name="connsiteY0" fmla="*/ 2881049 h 2881049"/>
              <a:gd name="connsiteX1" fmla="*/ 1070276 w 2328937"/>
              <a:gd name="connsiteY1" fmla="*/ 0 h 2881049"/>
              <a:gd name="connsiteX2" fmla="*/ 2328937 w 2328937"/>
              <a:gd name="connsiteY2" fmla="*/ 1186060 h 2881049"/>
              <a:gd name="connsiteX3" fmla="*/ 0 w 2328937"/>
              <a:gd name="connsiteY3" fmla="*/ 2881049 h 2881049"/>
              <a:gd name="connsiteX0" fmla="*/ 0 w 2340469"/>
              <a:gd name="connsiteY0" fmla="*/ 2881049 h 2881049"/>
              <a:gd name="connsiteX1" fmla="*/ 1070276 w 2340469"/>
              <a:gd name="connsiteY1" fmla="*/ 0 h 2881049"/>
              <a:gd name="connsiteX2" fmla="*/ 2340469 w 2340469"/>
              <a:gd name="connsiteY2" fmla="*/ 1173445 h 2881049"/>
              <a:gd name="connsiteX3" fmla="*/ 0 w 2340469"/>
              <a:gd name="connsiteY3" fmla="*/ 2881049 h 2881049"/>
              <a:gd name="connsiteX0" fmla="*/ 0 w 2339928"/>
              <a:gd name="connsiteY0" fmla="*/ 2881049 h 2881049"/>
              <a:gd name="connsiteX1" fmla="*/ 1070276 w 2339928"/>
              <a:gd name="connsiteY1" fmla="*/ 0 h 2881049"/>
              <a:gd name="connsiteX2" fmla="*/ 2339928 w 2339928"/>
              <a:gd name="connsiteY2" fmla="*/ 1161372 h 2881049"/>
              <a:gd name="connsiteX3" fmla="*/ 0 w 2339928"/>
              <a:gd name="connsiteY3" fmla="*/ 2881049 h 2881049"/>
              <a:gd name="connsiteX0" fmla="*/ 0 w 2358849"/>
              <a:gd name="connsiteY0" fmla="*/ 2881049 h 2881049"/>
              <a:gd name="connsiteX1" fmla="*/ 1070276 w 2358849"/>
              <a:gd name="connsiteY1" fmla="*/ 0 h 2881049"/>
              <a:gd name="connsiteX2" fmla="*/ 2358849 w 2358849"/>
              <a:gd name="connsiteY2" fmla="*/ 1178669 h 2881049"/>
              <a:gd name="connsiteX3" fmla="*/ 0 w 2358849"/>
              <a:gd name="connsiteY3" fmla="*/ 2881049 h 2881049"/>
              <a:gd name="connsiteX0" fmla="*/ 0 w 2149467"/>
              <a:gd name="connsiteY0" fmla="*/ 3095504 h 3095504"/>
              <a:gd name="connsiteX1" fmla="*/ 860894 w 2149467"/>
              <a:gd name="connsiteY1" fmla="*/ 0 h 3095504"/>
              <a:gd name="connsiteX2" fmla="*/ 2149467 w 2149467"/>
              <a:gd name="connsiteY2" fmla="*/ 1178669 h 3095504"/>
              <a:gd name="connsiteX3" fmla="*/ 0 w 2149467"/>
              <a:gd name="connsiteY3" fmla="*/ 3095504 h 3095504"/>
              <a:gd name="connsiteX0" fmla="*/ 0 w 2149467"/>
              <a:gd name="connsiteY0" fmla="*/ 2758508 h 2758508"/>
              <a:gd name="connsiteX1" fmla="*/ 1228587 w 2149467"/>
              <a:gd name="connsiteY1" fmla="*/ 0 h 2758508"/>
              <a:gd name="connsiteX2" fmla="*/ 2149467 w 2149467"/>
              <a:gd name="connsiteY2" fmla="*/ 841673 h 2758508"/>
              <a:gd name="connsiteX3" fmla="*/ 0 w 2149467"/>
              <a:gd name="connsiteY3" fmla="*/ 2758508 h 2758508"/>
            </a:gdLst>
            <a:ahLst/>
            <a:cxnLst>
              <a:cxn ang="0">
                <a:pos x="connsiteX0" y="connsiteY0"/>
              </a:cxn>
              <a:cxn ang="0">
                <a:pos x="connsiteX1" y="connsiteY1"/>
              </a:cxn>
              <a:cxn ang="0">
                <a:pos x="connsiteX2" y="connsiteY2"/>
              </a:cxn>
              <a:cxn ang="0">
                <a:pos x="connsiteX3" y="connsiteY3"/>
              </a:cxn>
            </a:cxnLst>
            <a:rect l="l" t="t" r="r" b="b"/>
            <a:pathLst>
              <a:path w="2149467" h="2758508">
                <a:moveTo>
                  <a:pt x="0" y="2758508"/>
                </a:moveTo>
                <a:lnTo>
                  <a:pt x="1228587" y="0"/>
                </a:lnTo>
                <a:lnTo>
                  <a:pt x="2149467" y="841673"/>
                </a:lnTo>
                <a:lnTo>
                  <a:pt x="0" y="2758508"/>
                </a:lnTo>
                <a:close/>
              </a:path>
            </a:pathLst>
          </a:cu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C50DF188-FA4B-469A-A91F-F18675C9DA0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cxnSp>
        <p:nvCxnSpPr>
          <p:cNvPr id="11" name="Straight Connector 10">
            <a:extLst>
              <a:ext uri="{FF2B5EF4-FFF2-40B4-BE49-F238E27FC236}">
                <a16:creationId xmlns:a16="http://schemas.microsoft.com/office/drawing/2014/main" id="{53731DF1-6F76-40AE-B94D-7E72ED030C88}"/>
              </a:ext>
            </a:extLst>
          </p:cNvPr>
          <p:cNvCxnSpPr>
            <a:cxnSpLocks/>
          </p:cNvCxnSpPr>
          <p:nvPr userDrawn="1"/>
        </p:nvCxnSpPr>
        <p:spPr>
          <a:xfrm flipH="1">
            <a:off x="1198912" y="1250872"/>
            <a:ext cx="10611374"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00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2" name="Picture 11" descr="A picture containing drawing, light&#10;&#10;Description automatically generated">
            <a:extLst>
              <a:ext uri="{FF2B5EF4-FFF2-40B4-BE49-F238E27FC236}">
                <a16:creationId xmlns:a16="http://schemas.microsoft.com/office/drawing/2014/main" id="{1661ECBE-BAAA-4E8D-BD8C-6C331F636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797" y="5915212"/>
            <a:ext cx="1524822" cy="1155326"/>
          </a:xfrm>
          <a:prstGeom prst="rect">
            <a:avLst/>
          </a:prstGeom>
        </p:spPr>
      </p:pic>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rgbClr val="E0004D"/>
                </a:solidFill>
              </a:rPr>
              <a:pPr algn="ctr"/>
              <a:t>‹#›</a:t>
            </a:fld>
            <a:endParaRPr lang="en-US" dirty="0">
              <a:solidFill>
                <a:srgbClr val="E0004D"/>
              </a:solidFill>
            </a:endParaRPr>
          </a:p>
        </p:txBody>
      </p:sp>
      <p:sp>
        <p:nvSpPr>
          <p:cNvPr id="11" name="Right Triangle 10">
            <a:extLst>
              <a:ext uri="{FF2B5EF4-FFF2-40B4-BE49-F238E27FC236}">
                <a16:creationId xmlns:a16="http://schemas.microsoft.com/office/drawing/2014/main" id="{8A86F237-0F7E-417E-BDAD-D15AF587B138}"/>
              </a:ext>
            </a:extLst>
          </p:cNvPr>
          <p:cNvSpPr/>
          <p:nvPr userDrawn="1"/>
        </p:nvSpPr>
        <p:spPr>
          <a:xfrm flipV="1">
            <a:off x="0" y="-2"/>
            <a:ext cx="6922093" cy="2529556"/>
          </a:xfrm>
          <a:prstGeom prst="rtTriangle">
            <a:avLst/>
          </a:pr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Triangle 1">
            <a:extLst>
              <a:ext uri="{FF2B5EF4-FFF2-40B4-BE49-F238E27FC236}">
                <a16:creationId xmlns:a16="http://schemas.microsoft.com/office/drawing/2014/main" id="{D1B1D311-6160-464E-80AD-FBEBE9B99B72}"/>
              </a:ext>
            </a:extLst>
          </p:cNvPr>
          <p:cNvSpPr/>
          <p:nvPr userDrawn="1"/>
        </p:nvSpPr>
        <p:spPr>
          <a:xfrm rot="10800000">
            <a:off x="2700469" y="-2"/>
            <a:ext cx="9491530" cy="4486543"/>
          </a:xfrm>
          <a:prstGeom prst="rtTriangle">
            <a:avLst/>
          </a:pr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9A6084A4-0494-4225-9379-4E2025187C04}"/>
              </a:ext>
            </a:extLst>
          </p:cNvPr>
          <p:cNvSpPr>
            <a:spLocks noGrp="1"/>
          </p:cNvSpPr>
          <p:nvPr>
            <p:ph type="title" hasCustomPrompt="1"/>
          </p:nvPr>
        </p:nvSpPr>
        <p:spPr>
          <a:xfrm>
            <a:off x="383137" y="3265250"/>
            <a:ext cx="11425725" cy="3057912"/>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US" dirty="0"/>
              <a:t>Slide Option 4</a:t>
            </a:r>
          </a:p>
        </p:txBody>
      </p:sp>
    </p:spTree>
    <p:extLst>
      <p:ext uri="{BB962C8B-B14F-4D97-AF65-F5344CB8AC3E}">
        <p14:creationId xmlns:p14="http://schemas.microsoft.com/office/powerpoint/2010/main" val="229990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descr="A picture containing drawing, light&#10;&#10;Description automatically generated">
            <a:extLst>
              <a:ext uri="{FF2B5EF4-FFF2-40B4-BE49-F238E27FC236}">
                <a16:creationId xmlns:a16="http://schemas.microsoft.com/office/drawing/2014/main" id="{1661ECBE-BAAA-4E8D-BD8C-6C331F636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797" y="5915212"/>
            <a:ext cx="1524822" cy="1155326"/>
          </a:xfrm>
          <a:prstGeom prst="rect">
            <a:avLst/>
          </a:prstGeom>
        </p:spPr>
      </p:pic>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rgbClr val="E0004D"/>
                </a:solidFill>
              </a:rPr>
              <a:pPr algn="ctr"/>
              <a:t>‹#›</a:t>
            </a:fld>
            <a:endParaRPr lang="en-US" dirty="0">
              <a:solidFill>
                <a:srgbClr val="E0004D"/>
              </a:solidFill>
            </a:endParaRPr>
          </a:p>
        </p:txBody>
      </p:sp>
      <p:sp>
        <p:nvSpPr>
          <p:cNvPr id="3" name="Rectangle 2">
            <a:extLst>
              <a:ext uri="{FF2B5EF4-FFF2-40B4-BE49-F238E27FC236}">
                <a16:creationId xmlns:a16="http://schemas.microsoft.com/office/drawing/2014/main" id="{53ADA217-A8F2-4A84-804D-E2C8FB9157F2}"/>
              </a:ext>
            </a:extLst>
          </p:cNvPr>
          <p:cNvSpPr/>
          <p:nvPr userDrawn="1"/>
        </p:nvSpPr>
        <p:spPr>
          <a:xfrm>
            <a:off x="0" y="2028306"/>
            <a:ext cx="12192000" cy="2801388"/>
          </a:xfrm>
          <a:prstGeom prst="rect">
            <a:avLst/>
          </a:pr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30793038-FD85-4133-8237-CD214D816130}"/>
              </a:ext>
            </a:extLst>
          </p:cNvPr>
          <p:cNvSpPr>
            <a:spLocks noGrp="1"/>
          </p:cNvSpPr>
          <p:nvPr>
            <p:ph type="title" hasCustomPrompt="1"/>
          </p:nvPr>
        </p:nvSpPr>
        <p:spPr>
          <a:xfrm>
            <a:off x="267419" y="2314541"/>
            <a:ext cx="11662913" cy="2222953"/>
          </a:xfrm>
          <a:prstGeom prst="rect">
            <a:avLst/>
          </a:prstGeo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Slide Option 5</a:t>
            </a:r>
          </a:p>
        </p:txBody>
      </p:sp>
    </p:spTree>
    <p:extLst>
      <p:ext uri="{BB962C8B-B14F-4D97-AF65-F5344CB8AC3E}">
        <p14:creationId xmlns:p14="http://schemas.microsoft.com/office/powerpoint/2010/main" val="41746485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9E1B51-EC44-4EE2-AE52-D3B985F2ECC6}"/>
              </a:ext>
            </a:extLst>
          </p:cNvPr>
          <p:cNvSpPr>
            <a:spLocks noGrp="1"/>
          </p:cNvSpPr>
          <p:nvPr>
            <p:ph type="sldNum" sz="quarter" idx="12"/>
          </p:nvPr>
        </p:nvSpPr>
        <p:spPr>
          <a:xfrm>
            <a:off x="838200" y="6328525"/>
            <a:ext cx="417022" cy="365125"/>
          </a:xfrm>
          <a:prstGeom prst="rect">
            <a:avLst/>
          </a:prstGeom>
        </p:spPr>
        <p:txBody>
          <a:bodyPr/>
          <a:lstStyle>
            <a:lvl1pPr algn="l">
              <a:defRPr/>
            </a:lvl1pPr>
          </a:lstStyle>
          <a:p>
            <a:fld id="{57EA0A98-E943-459C-99E1-401A1350B202}" type="slidenum">
              <a:rPr lang="en-US" smtClean="0"/>
              <a:pPr/>
              <a:t>‹#›</a:t>
            </a:fld>
            <a:endParaRPr lang="en-US"/>
          </a:p>
        </p:txBody>
      </p:sp>
      <p:pic>
        <p:nvPicPr>
          <p:cNvPr id="12" name="Picture 11" descr="A picture containing drawing, light&#10;&#10;Description automatically generated">
            <a:extLst>
              <a:ext uri="{FF2B5EF4-FFF2-40B4-BE49-F238E27FC236}">
                <a16:creationId xmlns:a16="http://schemas.microsoft.com/office/drawing/2014/main" id="{1661ECBE-BAAA-4E8D-BD8C-6C331F636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797" y="5915212"/>
            <a:ext cx="1524822" cy="1155326"/>
          </a:xfrm>
          <a:prstGeom prst="rect">
            <a:avLst/>
          </a:prstGeom>
        </p:spPr>
      </p:pic>
      <p:sp>
        <p:nvSpPr>
          <p:cNvPr id="7" name="Rectangle: Single Corner Snipped 22">
            <a:extLst>
              <a:ext uri="{FF2B5EF4-FFF2-40B4-BE49-F238E27FC236}">
                <a16:creationId xmlns:a16="http://schemas.microsoft.com/office/drawing/2014/main" id="{C59F4E59-3468-4D94-8B2B-1005A3E653E6}"/>
              </a:ext>
            </a:extLst>
          </p:cNvPr>
          <p:cNvSpPr/>
          <p:nvPr userDrawn="1"/>
        </p:nvSpPr>
        <p:spPr>
          <a:xfrm rot="5400000">
            <a:off x="-2766524" y="2761443"/>
            <a:ext cx="6862767" cy="1330351"/>
          </a:xfrm>
          <a:custGeom>
            <a:avLst/>
            <a:gdLst>
              <a:gd name="connsiteX0" fmla="*/ 0 w 2668386"/>
              <a:gd name="connsiteY0" fmla="*/ 0 h 2262416"/>
              <a:gd name="connsiteX1" fmla="*/ 2291309 w 2668386"/>
              <a:gd name="connsiteY1" fmla="*/ 0 h 2262416"/>
              <a:gd name="connsiteX2" fmla="*/ 2668386 w 2668386"/>
              <a:gd name="connsiteY2" fmla="*/ 377077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68386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26822 w 2668386"/>
              <a:gd name="connsiteY2" fmla="*/ 1599048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2291309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51761 w 2668386"/>
              <a:gd name="connsiteY2" fmla="*/ 1590735 h 2262416"/>
              <a:gd name="connsiteX3" fmla="*/ 2668386 w 2668386"/>
              <a:gd name="connsiteY3" fmla="*/ 2262416 h 2262416"/>
              <a:gd name="connsiteX4" fmla="*/ 0 w 2668386"/>
              <a:gd name="connsiteY4" fmla="*/ 2262416 h 2262416"/>
              <a:gd name="connsiteX5" fmla="*/ 0 w 2668386"/>
              <a:gd name="connsiteY5" fmla="*/ 0 h 2262416"/>
              <a:gd name="connsiteX0" fmla="*/ 0 w 2668386"/>
              <a:gd name="connsiteY0" fmla="*/ 0 h 2262416"/>
              <a:gd name="connsiteX1" fmla="*/ 1094276 w 2668386"/>
              <a:gd name="connsiteY1" fmla="*/ 0 h 2262416"/>
              <a:gd name="connsiteX2" fmla="*/ 2643449 w 2668386"/>
              <a:gd name="connsiteY2" fmla="*/ 1574110 h 2262416"/>
              <a:gd name="connsiteX3" fmla="*/ 2668386 w 2668386"/>
              <a:gd name="connsiteY3" fmla="*/ 2262416 h 2262416"/>
              <a:gd name="connsiteX4" fmla="*/ 0 w 2668386"/>
              <a:gd name="connsiteY4" fmla="*/ 2262416 h 2262416"/>
              <a:gd name="connsiteX5" fmla="*/ 0 w 2668386"/>
              <a:gd name="connsiteY5" fmla="*/ 0 h 2262416"/>
              <a:gd name="connsiteX0" fmla="*/ 0 w 2668387"/>
              <a:gd name="connsiteY0" fmla="*/ 0 h 2262416"/>
              <a:gd name="connsiteX1" fmla="*/ 1094276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68387"/>
              <a:gd name="connsiteY0" fmla="*/ 0 h 2262416"/>
              <a:gd name="connsiteX1" fmla="*/ 21934 w 2668387"/>
              <a:gd name="connsiteY1" fmla="*/ 0 h 2262416"/>
              <a:gd name="connsiteX2" fmla="*/ 2668387 w 2668387"/>
              <a:gd name="connsiteY2" fmla="*/ 1582423 h 2262416"/>
              <a:gd name="connsiteX3" fmla="*/ 2668386 w 2668387"/>
              <a:gd name="connsiteY3" fmla="*/ 2262416 h 2262416"/>
              <a:gd name="connsiteX4" fmla="*/ 0 w 2668387"/>
              <a:gd name="connsiteY4" fmla="*/ 2262416 h 2262416"/>
              <a:gd name="connsiteX5" fmla="*/ 0 w 2668387"/>
              <a:gd name="connsiteY5" fmla="*/ 0 h 2262416"/>
              <a:gd name="connsiteX0" fmla="*/ 0 w 2676699"/>
              <a:gd name="connsiteY0" fmla="*/ 0 h 2262416"/>
              <a:gd name="connsiteX1" fmla="*/ 30246 w 2676699"/>
              <a:gd name="connsiteY1" fmla="*/ 0 h 2262416"/>
              <a:gd name="connsiteX2" fmla="*/ 2676699 w 2676699"/>
              <a:gd name="connsiteY2" fmla="*/ 1582423 h 2262416"/>
              <a:gd name="connsiteX3" fmla="*/ 2676698 w 2676699"/>
              <a:gd name="connsiteY3" fmla="*/ 2262416 h 2262416"/>
              <a:gd name="connsiteX4" fmla="*/ 8312 w 2676699"/>
              <a:gd name="connsiteY4" fmla="*/ 2262416 h 2262416"/>
              <a:gd name="connsiteX5" fmla="*/ 0 w 2676699"/>
              <a:gd name="connsiteY5" fmla="*/ 0 h 2262416"/>
              <a:gd name="connsiteX0" fmla="*/ 36256 w 2712955"/>
              <a:gd name="connsiteY0" fmla="*/ 33251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33251 h 2295667"/>
              <a:gd name="connsiteX0" fmla="*/ 36256 w 2712955"/>
              <a:gd name="connsiteY0" fmla="*/ 99753 h 2295667"/>
              <a:gd name="connsiteX1" fmla="*/ 0 w 2712955"/>
              <a:gd name="connsiteY1" fmla="*/ 0 h 2295667"/>
              <a:gd name="connsiteX2" fmla="*/ 2712955 w 2712955"/>
              <a:gd name="connsiteY2" fmla="*/ 1615674 h 2295667"/>
              <a:gd name="connsiteX3" fmla="*/ 2712954 w 2712955"/>
              <a:gd name="connsiteY3" fmla="*/ 2295667 h 2295667"/>
              <a:gd name="connsiteX4" fmla="*/ 44568 w 2712955"/>
              <a:gd name="connsiteY4" fmla="*/ 2295667 h 2295667"/>
              <a:gd name="connsiteX5" fmla="*/ 36256 w 2712955"/>
              <a:gd name="connsiteY5" fmla="*/ 99753 h 2295667"/>
              <a:gd name="connsiteX0" fmla="*/ 3005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3005 w 2679704"/>
              <a:gd name="connsiteY5" fmla="*/ 91440 h 2287354"/>
              <a:gd name="connsiteX0" fmla="*/ 19631 w 2679704"/>
              <a:gd name="connsiteY0" fmla="*/ 91440 h 2287354"/>
              <a:gd name="connsiteX1" fmla="*/ 0 w 2679704"/>
              <a:gd name="connsiteY1" fmla="*/ 0 h 2287354"/>
              <a:gd name="connsiteX2" fmla="*/ 2679704 w 2679704"/>
              <a:gd name="connsiteY2" fmla="*/ 1607361 h 2287354"/>
              <a:gd name="connsiteX3" fmla="*/ 2679703 w 2679704"/>
              <a:gd name="connsiteY3" fmla="*/ 2287354 h 2287354"/>
              <a:gd name="connsiteX4" fmla="*/ 11317 w 2679704"/>
              <a:gd name="connsiteY4" fmla="*/ 2287354 h 2287354"/>
              <a:gd name="connsiteX5" fmla="*/ 19631 w 2679704"/>
              <a:gd name="connsiteY5" fmla="*/ 91440 h 2287354"/>
              <a:gd name="connsiteX0" fmla="*/ 8683 w 2668756"/>
              <a:gd name="connsiteY0" fmla="*/ 58189 h 2254103"/>
              <a:gd name="connsiteX1" fmla="*/ 38928 w 2668756"/>
              <a:gd name="connsiteY1" fmla="*/ 0 h 2254103"/>
              <a:gd name="connsiteX2" fmla="*/ 2668756 w 2668756"/>
              <a:gd name="connsiteY2" fmla="*/ 1574110 h 2254103"/>
              <a:gd name="connsiteX3" fmla="*/ 2668755 w 2668756"/>
              <a:gd name="connsiteY3" fmla="*/ 2254103 h 2254103"/>
              <a:gd name="connsiteX4" fmla="*/ 369 w 2668756"/>
              <a:gd name="connsiteY4" fmla="*/ 2254103 h 2254103"/>
              <a:gd name="connsiteX5" fmla="*/ 8683 w 2668756"/>
              <a:gd name="connsiteY5" fmla="*/ 58189 h 2254103"/>
              <a:gd name="connsiteX0" fmla="*/ 15 w 2676713"/>
              <a:gd name="connsiteY0" fmla="*/ 49877 h 2254103"/>
              <a:gd name="connsiteX1" fmla="*/ 46885 w 2676713"/>
              <a:gd name="connsiteY1" fmla="*/ 0 h 2254103"/>
              <a:gd name="connsiteX2" fmla="*/ 2676713 w 2676713"/>
              <a:gd name="connsiteY2" fmla="*/ 1574110 h 2254103"/>
              <a:gd name="connsiteX3" fmla="*/ 2676712 w 2676713"/>
              <a:gd name="connsiteY3" fmla="*/ 2254103 h 2254103"/>
              <a:gd name="connsiteX4" fmla="*/ 8326 w 2676713"/>
              <a:gd name="connsiteY4" fmla="*/ 2254103 h 2254103"/>
              <a:gd name="connsiteX5" fmla="*/ 15 w 2676713"/>
              <a:gd name="connsiteY5" fmla="*/ 49877 h 2254103"/>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558982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7841"/>
              <a:gd name="connsiteY0" fmla="*/ 34749 h 2238975"/>
              <a:gd name="connsiteX1" fmla="*/ 0 w 2677841"/>
              <a:gd name="connsiteY1" fmla="*/ 0 h 2238975"/>
              <a:gd name="connsiteX2" fmla="*/ 2677841 w 2677841"/>
              <a:gd name="connsiteY2" fmla="*/ 1155561 h 2238975"/>
              <a:gd name="connsiteX3" fmla="*/ 2677840 w 2677841"/>
              <a:gd name="connsiteY3" fmla="*/ 2238975 h 2238975"/>
              <a:gd name="connsiteX4" fmla="*/ 9454 w 2677841"/>
              <a:gd name="connsiteY4" fmla="*/ 2238975 h 2238975"/>
              <a:gd name="connsiteX5" fmla="*/ 1143 w 2677841"/>
              <a:gd name="connsiteY5" fmla="*/ 34749 h 2238975"/>
              <a:gd name="connsiteX0" fmla="*/ 1143 w 2679050"/>
              <a:gd name="connsiteY0" fmla="*/ 34749 h 2238975"/>
              <a:gd name="connsiteX1" fmla="*/ 0 w 2679050"/>
              <a:gd name="connsiteY1" fmla="*/ 0 h 2238975"/>
              <a:gd name="connsiteX2" fmla="*/ 2677841 w 2679050"/>
              <a:gd name="connsiteY2" fmla="*/ 1155561 h 2238975"/>
              <a:gd name="connsiteX3" fmla="*/ 2677840 w 2679050"/>
              <a:gd name="connsiteY3" fmla="*/ 2238975 h 2238975"/>
              <a:gd name="connsiteX4" fmla="*/ 9454 w 2679050"/>
              <a:gd name="connsiteY4" fmla="*/ 2238975 h 2238975"/>
              <a:gd name="connsiteX5" fmla="*/ 1143 w 2679050"/>
              <a:gd name="connsiteY5" fmla="*/ 34749 h 2238975"/>
              <a:gd name="connsiteX0" fmla="*/ 1143 w 2677925"/>
              <a:gd name="connsiteY0" fmla="*/ 34749 h 2238975"/>
              <a:gd name="connsiteX1" fmla="*/ 0 w 2677925"/>
              <a:gd name="connsiteY1" fmla="*/ 0 h 2238975"/>
              <a:gd name="connsiteX2" fmla="*/ 2677841 w 2677925"/>
              <a:gd name="connsiteY2" fmla="*/ 1155561 h 2238975"/>
              <a:gd name="connsiteX3" fmla="*/ 2677840 w 2677925"/>
              <a:gd name="connsiteY3" fmla="*/ 2238975 h 2238975"/>
              <a:gd name="connsiteX4" fmla="*/ 9454 w 2677925"/>
              <a:gd name="connsiteY4" fmla="*/ 2238975 h 2238975"/>
              <a:gd name="connsiteX5" fmla="*/ 1143 w 2677925"/>
              <a:gd name="connsiteY5" fmla="*/ 34749 h 2238975"/>
              <a:gd name="connsiteX0" fmla="*/ 1143 w 2678218"/>
              <a:gd name="connsiteY0" fmla="*/ 34749 h 2238975"/>
              <a:gd name="connsiteX1" fmla="*/ 0 w 2678218"/>
              <a:gd name="connsiteY1" fmla="*/ 0 h 2238975"/>
              <a:gd name="connsiteX2" fmla="*/ 2677841 w 2678218"/>
              <a:gd name="connsiteY2" fmla="*/ 115556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7840"/>
              <a:gd name="connsiteY0" fmla="*/ 34749 h 2238975"/>
              <a:gd name="connsiteX1" fmla="*/ 0 w 2677840"/>
              <a:gd name="connsiteY1" fmla="*/ 0 h 2238975"/>
              <a:gd name="connsiteX2" fmla="*/ 2676015 w 2677840"/>
              <a:gd name="connsiteY2" fmla="*/ 1512111 h 2238975"/>
              <a:gd name="connsiteX3" fmla="*/ 2677840 w 2677840"/>
              <a:gd name="connsiteY3" fmla="*/ 2238975 h 2238975"/>
              <a:gd name="connsiteX4" fmla="*/ 9454 w 2677840"/>
              <a:gd name="connsiteY4" fmla="*/ 2238975 h 2238975"/>
              <a:gd name="connsiteX5" fmla="*/ 1143 w 2677840"/>
              <a:gd name="connsiteY5" fmla="*/ 34749 h 2238975"/>
              <a:gd name="connsiteX0" fmla="*/ 1143 w 2678218"/>
              <a:gd name="connsiteY0" fmla="*/ 34749 h 2238975"/>
              <a:gd name="connsiteX1" fmla="*/ 0 w 2678218"/>
              <a:gd name="connsiteY1" fmla="*/ 0 h 2238975"/>
              <a:gd name="connsiteX2" fmla="*/ 2677841 w 2678218"/>
              <a:gd name="connsiteY2" fmla="*/ 1174731 h 2238975"/>
              <a:gd name="connsiteX3" fmla="*/ 2677840 w 2678218"/>
              <a:gd name="connsiteY3" fmla="*/ 2238975 h 2238975"/>
              <a:gd name="connsiteX4" fmla="*/ 9454 w 2678218"/>
              <a:gd name="connsiteY4" fmla="*/ 2238975 h 2238975"/>
              <a:gd name="connsiteX5" fmla="*/ 1143 w 2678218"/>
              <a:gd name="connsiteY5" fmla="*/ 34749 h 2238975"/>
              <a:gd name="connsiteX0" fmla="*/ 1143 w 2678218"/>
              <a:gd name="connsiteY0" fmla="*/ 237944 h 2442170"/>
              <a:gd name="connsiteX1" fmla="*/ 0 w 2678218"/>
              <a:gd name="connsiteY1" fmla="*/ 0 h 2442170"/>
              <a:gd name="connsiteX2" fmla="*/ 2677841 w 2678218"/>
              <a:gd name="connsiteY2" fmla="*/ 1377926 h 2442170"/>
              <a:gd name="connsiteX3" fmla="*/ 2677840 w 2678218"/>
              <a:gd name="connsiteY3" fmla="*/ 2442170 h 2442170"/>
              <a:gd name="connsiteX4" fmla="*/ 9454 w 2678218"/>
              <a:gd name="connsiteY4" fmla="*/ 2442170 h 2442170"/>
              <a:gd name="connsiteX5" fmla="*/ 1143 w 2678218"/>
              <a:gd name="connsiteY5" fmla="*/ 237944 h 2442170"/>
              <a:gd name="connsiteX0" fmla="*/ 228 w 2677303"/>
              <a:gd name="connsiteY0" fmla="*/ 27081 h 2231307"/>
              <a:gd name="connsiteX1" fmla="*/ 911 w 2677303"/>
              <a:gd name="connsiteY1" fmla="*/ 0 h 2231307"/>
              <a:gd name="connsiteX2" fmla="*/ 2676926 w 2677303"/>
              <a:gd name="connsiteY2" fmla="*/ 1167063 h 2231307"/>
              <a:gd name="connsiteX3" fmla="*/ 2676925 w 2677303"/>
              <a:gd name="connsiteY3" fmla="*/ 2231307 h 2231307"/>
              <a:gd name="connsiteX4" fmla="*/ 8539 w 2677303"/>
              <a:gd name="connsiteY4" fmla="*/ 2231307 h 2231307"/>
              <a:gd name="connsiteX5" fmla="*/ 228 w 2677303"/>
              <a:gd name="connsiteY5" fmla="*/ 27081 h 2231307"/>
              <a:gd name="connsiteX0" fmla="*/ 2089 w 2679164"/>
              <a:gd name="connsiteY0" fmla="*/ 27081 h 2231307"/>
              <a:gd name="connsiteX1" fmla="*/ 2772 w 2679164"/>
              <a:gd name="connsiteY1" fmla="*/ 0 h 2231307"/>
              <a:gd name="connsiteX2" fmla="*/ 2678787 w 2679164"/>
              <a:gd name="connsiteY2" fmla="*/ 1167063 h 2231307"/>
              <a:gd name="connsiteX3" fmla="*/ 2678786 w 2679164"/>
              <a:gd name="connsiteY3" fmla="*/ 2231307 h 2231307"/>
              <a:gd name="connsiteX4" fmla="*/ 664 w 2679164"/>
              <a:gd name="connsiteY4" fmla="*/ 2217361 h 2231307"/>
              <a:gd name="connsiteX5" fmla="*/ 2089 w 2679164"/>
              <a:gd name="connsiteY5" fmla="*/ 27081 h 2231307"/>
              <a:gd name="connsiteX0" fmla="*/ 2089 w 2679164"/>
              <a:gd name="connsiteY0" fmla="*/ 27081 h 2231835"/>
              <a:gd name="connsiteX1" fmla="*/ 2772 w 2679164"/>
              <a:gd name="connsiteY1" fmla="*/ 0 h 2231835"/>
              <a:gd name="connsiteX2" fmla="*/ 2678787 w 2679164"/>
              <a:gd name="connsiteY2" fmla="*/ 1167063 h 2231835"/>
              <a:gd name="connsiteX3" fmla="*/ 2678786 w 2679164"/>
              <a:gd name="connsiteY3" fmla="*/ 2231307 h 2231835"/>
              <a:gd name="connsiteX4" fmla="*/ 664 w 2679164"/>
              <a:gd name="connsiteY4" fmla="*/ 2231836 h 2231835"/>
              <a:gd name="connsiteX5" fmla="*/ 2089 w 2679164"/>
              <a:gd name="connsiteY5" fmla="*/ 27081 h 223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164" h="2231835">
                <a:moveTo>
                  <a:pt x="2089" y="27081"/>
                </a:moveTo>
                <a:cubicBezTo>
                  <a:pt x="1087" y="-3399"/>
                  <a:pt x="3774" y="30480"/>
                  <a:pt x="2772" y="0"/>
                </a:cubicBezTo>
                <a:lnTo>
                  <a:pt x="2678787" y="1167063"/>
                </a:lnTo>
                <a:cubicBezTo>
                  <a:pt x="2679668" y="1831531"/>
                  <a:pt x="2678721" y="1997327"/>
                  <a:pt x="2678786" y="2231307"/>
                </a:cubicBezTo>
                <a:lnTo>
                  <a:pt x="664" y="2231836"/>
                </a:lnTo>
                <a:cubicBezTo>
                  <a:pt x="-2107" y="1477697"/>
                  <a:pt x="4860" y="781220"/>
                  <a:pt x="2089" y="27081"/>
                </a:cubicBezTo>
                <a:close/>
              </a:path>
            </a:pathLst>
          </a:custGeom>
          <a:solidFill>
            <a:srgbClr val="8D89A5"/>
          </a:solidFill>
          <a:ln>
            <a:solidFill>
              <a:srgbClr val="8D8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23">
            <a:extLst>
              <a:ext uri="{FF2B5EF4-FFF2-40B4-BE49-F238E27FC236}">
                <a16:creationId xmlns:a16="http://schemas.microsoft.com/office/drawing/2014/main" id="{05F738BA-0F4A-473C-A2D4-D591477A963E}"/>
              </a:ext>
            </a:extLst>
          </p:cNvPr>
          <p:cNvSpPr/>
          <p:nvPr userDrawn="1"/>
        </p:nvSpPr>
        <p:spPr>
          <a:xfrm rot="8249657">
            <a:off x="138" y="4356098"/>
            <a:ext cx="2149467" cy="2758508"/>
          </a:xfrm>
          <a:custGeom>
            <a:avLst/>
            <a:gdLst>
              <a:gd name="connsiteX0" fmla="*/ 0 w 2705676"/>
              <a:gd name="connsiteY0" fmla="*/ 2474144 h 2474144"/>
              <a:gd name="connsiteX1" fmla="*/ 0 w 2705676"/>
              <a:gd name="connsiteY1" fmla="*/ 0 h 2474144"/>
              <a:gd name="connsiteX2" fmla="*/ 2705676 w 2705676"/>
              <a:gd name="connsiteY2" fmla="*/ 2474144 h 2474144"/>
              <a:gd name="connsiteX3" fmla="*/ 0 w 2705676"/>
              <a:gd name="connsiteY3" fmla="*/ 2474144 h 2474144"/>
              <a:gd name="connsiteX0" fmla="*/ 0 w 1798694"/>
              <a:gd name="connsiteY0" fmla="*/ 2474144 h 2474144"/>
              <a:gd name="connsiteX1" fmla="*/ 0 w 1798694"/>
              <a:gd name="connsiteY1" fmla="*/ 0 h 2474144"/>
              <a:gd name="connsiteX2" fmla="*/ 1798694 w 1798694"/>
              <a:gd name="connsiteY2" fmla="*/ 1667531 h 2474144"/>
              <a:gd name="connsiteX3" fmla="*/ 0 w 1798694"/>
              <a:gd name="connsiteY3" fmla="*/ 2474144 h 2474144"/>
              <a:gd name="connsiteX0" fmla="*/ 0 w 1821130"/>
              <a:gd name="connsiteY0" fmla="*/ 2474144 h 2474144"/>
              <a:gd name="connsiteX1" fmla="*/ 0 w 1821130"/>
              <a:gd name="connsiteY1" fmla="*/ 0 h 2474144"/>
              <a:gd name="connsiteX2" fmla="*/ 1821130 w 1821130"/>
              <a:gd name="connsiteY2" fmla="*/ 1642990 h 2474144"/>
              <a:gd name="connsiteX3" fmla="*/ 0 w 1821130"/>
              <a:gd name="connsiteY3" fmla="*/ 2474144 h 2474144"/>
              <a:gd name="connsiteX0" fmla="*/ 0 w 2113522"/>
              <a:gd name="connsiteY0" fmla="*/ 2251899 h 2251899"/>
              <a:gd name="connsiteX1" fmla="*/ 292392 w 2113522"/>
              <a:gd name="connsiteY1" fmla="*/ 0 h 2251899"/>
              <a:gd name="connsiteX2" fmla="*/ 2113522 w 2113522"/>
              <a:gd name="connsiteY2" fmla="*/ 1642990 h 2251899"/>
              <a:gd name="connsiteX3" fmla="*/ 0 w 2113522"/>
              <a:gd name="connsiteY3" fmla="*/ 2251899 h 2251899"/>
              <a:gd name="connsiteX0" fmla="*/ 0 w 2113522"/>
              <a:gd name="connsiteY0" fmla="*/ 2258034 h 2258034"/>
              <a:gd name="connsiteX1" fmla="*/ 298001 w 2113522"/>
              <a:gd name="connsiteY1" fmla="*/ 0 h 2258034"/>
              <a:gd name="connsiteX2" fmla="*/ 2113522 w 2113522"/>
              <a:gd name="connsiteY2" fmla="*/ 1649125 h 2258034"/>
              <a:gd name="connsiteX3" fmla="*/ 0 w 2113522"/>
              <a:gd name="connsiteY3" fmla="*/ 2258034 h 2258034"/>
              <a:gd name="connsiteX0" fmla="*/ 0 w 2113522"/>
              <a:gd name="connsiteY0" fmla="*/ 2276440 h 2276440"/>
              <a:gd name="connsiteX1" fmla="*/ 314827 w 2113522"/>
              <a:gd name="connsiteY1" fmla="*/ 0 h 2276440"/>
              <a:gd name="connsiteX2" fmla="*/ 2113522 w 2113522"/>
              <a:gd name="connsiteY2" fmla="*/ 1667531 h 2276440"/>
              <a:gd name="connsiteX3" fmla="*/ 0 w 2113522"/>
              <a:gd name="connsiteY3" fmla="*/ 2276440 h 2276440"/>
              <a:gd name="connsiteX0" fmla="*/ 0 w 2119130"/>
              <a:gd name="connsiteY0" fmla="*/ 2276440 h 2276440"/>
              <a:gd name="connsiteX1" fmla="*/ 314827 w 2119130"/>
              <a:gd name="connsiteY1" fmla="*/ 0 h 2276440"/>
              <a:gd name="connsiteX2" fmla="*/ 2119130 w 2119130"/>
              <a:gd name="connsiteY2" fmla="*/ 1661396 h 2276440"/>
              <a:gd name="connsiteX3" fmla="*/ 0 w 2119130"/>
              <a:gd name="connsiteY3" fmla="*/ 2276440 h 2276440"/>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902727 h 2902727"/>
              <a:gd name="connsiteX1" fmla="*/ 110229 w 1914532"/>
              <a:gd name="connsiteY1" fmla="*/ 0 h 2902727"/>
              <a:gd name="connsiteX2" fmla="*/ 1914532 w 1914532"/>
              <a:gd name="connsiteY2" fmla="*/ 1661396 h 2902727"/>
              <a:gd name="connsiteX3" fmla="*/ 0 w 1914532"/>
              <a:gd name="connsiteY3" fmla="*/ 2902727 h 290272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908924"/>
              <a:gd name="connsiteY0" fmla="*/ 2173057 h 2173057"/>
              <a:gd name="connsiteX1" fmla="*/ 896085 w 1908924"/>
              <a:gd name="connsiteY1" fmla="*/ 0 h 2173057"/>
              <a:gd name="connsiteX2" fmla="*/ 1908924 w 1908924"/>
              <a:gd name="connsiteY2" fmla="*/ 937861 h 2173057"/>
              <a:gd name="connsiteX3" fmla="*/ 0 w 1908924"/>
              <a:gd name="connsiteY3" fmla="*/ 2173057 h 2173057"/>
              <a:gd name="connsiteX0" fmla="*/ 0 w 1914532"/>
              <a:gd name="connsiteY0" fmla="*/ 2173057 h 2173057"/>
              <a:gd name="connsiteX1" fmla="*/ 896085 w 1914532"/>
              <a:gd name="connsiteY1" fmla="*/ 0 h 2173057"/>
              <a:gd name="connsiteX2" fmla="*/ 1914532 w 1914532"/>
              <a:gd name="connsiteY2" fmla="*/ 931726 h 2173057"/>
              <a:gd name="connsiteX3" fmla="*/ 0 w 1914532"/>
              <a:gd name="connsiteY3" fmla="*/ 2173057 h 2173057"/>
              <a:gd name="connsiteX0" fmla="*/ 0 w 1887357"/>
              <a:gd name="connsiteY0" fmla="*/ 2254213 h 2254213"/>
              <a:gd name="connsiteX1" fmla="*/ 868910 w 1887357"/>
              <a:gd name="connsiteY1" fmla="*/ 0 h 2254213"/>
              <a:gd name="connsiteX2" fmla="*/ 1887357 w 1887357"/>
              <a:gd name="connsiteY2" fmla="*/ 931726 h 2254213"/>
              <a:gd name="connsiteX3" fmla="*/ 0 w 1887357"/>
              <a:gd name="connsiteY3" fmla="*/ 2254213 h 2254213"/>
              <a:gd name="connsiteX0" fmla="*/ 0 w 2329766"/>
              <a:gd name="connsiteY0" fmla="*/ 2491753 h 2491753"/>
              <a:gd name="connsiteX1" fmla="*/ 1311319 w 2329766"/>
              <a:gd name="connsiteY1" fmla="*/ 0 h 2491753"/>
              <a:gd name="connsiteX2" fmla="*/ 2329766 w 2329766"/>
              <a:gd name="connsiteY2" fmla="*/ 931726 h 2491753"/>
              <a:gd name="connsiteX3" fmla="*/ 0 w 2329766"/>
              <a:gd name="connsiteY3" fmla="*/ 2491753 h 2491753"/>
              <a:gd name="connsiteX0" fmla="*/ 0 w 2352544"/>
              <a:gd name="connsiteY0" fmla="*/ 2639871 h 2639871"/>
              <a:gd name="connsiteX1" fmla="*/ 1334097 w 2352544"/>
              <a:gd name="connsiteY1" fmla="*/ 0 h 2639871"/>
              <a:gd name="connsiteX2" fmla="*/ 2352544 w 2352544"/>
              <a:gd name="connsiteY2" fmla="*/ 931726 h 2639871"/>
              <a:gd name="connsiteX3" fmla="*/ 0 w 2352544"/>
              <a:gd name="connsiteY3" fmla="*/ 2639871 h 2639871"/>
              <a:gd name="connsiteX0" fmla="*/ 0 w 2352544"/>
              <a:gd name="connsiteY0" fmla="*/ 2881049 h 2881049"/>
              <a:gd name="connsiteX1" fmla="*/ 1070276 w 2352544"/>
              <a:gd name="connsiteY1" fmla="*/ 0 h 2881049"/>
              <a:gd name="connsiteX2" fmla="*/ 2352544 w 2352544"/>
              <a:gd name="connsiteY2" fmla="*/ 1172904 h 2881049"/>
              <a:gd name="connsiteX3" fmla="*/ 0 w 2352544"/>
              <a:gd name="connsiteY3" fmla="*/ 2881049 h 2881049"/>
              <a:gd name="connsiteX0" fmla="*/ 0 w 2328937"/>
              <a:gd name="connsiteY0" fmla="*/ 2881049 h 2881049"/>
              <a:gd name="connsiteX1" fmla="*/ 1070276 w 2328937"/>
              <a:gd name="connsiteY1" fmla="*/ 0 h 2881049"/>
              <a:gd name="connsiteX2" fmla="*/ 2328937 w 2328937"/>
              <a:gd name="connsiteY2" fmla="*/ 1186060 h 2881049"/>
              <a:gd name="connsiteX3" fmla="*/ 0 w 2328937"/>
              <a:gd name="connsiteY3" fmla="*/ 2881049 h 2881049"/>
              <a:gd name="connsiteX0" fmla="*/ 0 w 2340469"/>
              <a:gd name="connsiteY0" fmla="*/ 2881049 h 2881049"/>
              <a:gd name="connsiteX1" fmla="*/ 1070276 w 2340469"/>
              <a:gd name="connsiteY1" fmla="*/ 0 h 2881049"/>
              <a:gd name="connsiteX2" fmla="*/ 2340469 w 2340469"/>
              <a:gd name="connsiteY2" fmla="*/ 1173445 h 2881049"/>
              <a:gd name="connsiteX3" fmla="*/ 0 w 2340469"/>
              <a:gd name="connsiteY3" fmla="*/ 2881049 h 2881049"/>
              <a:gd name="connsiteX0" fmla="*/ 0 w 2339928"/>
              <a:gd name="connsiteY0" fmla="*/ 2881049 h 2881049"/>
              <a:gd name="connsiteX1" fmla="*/ 1070276 w 2339928"/>
              <a:gd name="connsiteY1" fmla="*/ 0 h 2881049"/>
              <a:gd name="connsiteX2" fmla="*/ 2339928 w 2339928"/>
              <a:gd name="connsiteY2" fmla="*/ 1161372 h 2881049"/>
              <a:gd name="connsiteX3" fmla="*/ 0 w 2339928"/>
              <a:gd name="connsiteY3" fmla="*/ 2881049 h 2881049"/>
              <a:gd name="connsiteX0" fmla="*/ 0 w 2358849"/>
              <a:gd name="connsiteY0" fmla="*/ 2881049 h 2881049"/>
              <a:gd name="connsiteX1" fmla="*/ 1070276 w 2358849"/>
              <a:gd name="connsiteY1" fmla="*/ 0 h 2881049"/>
              <a:gd name="connsiteX2" fmla="*/ 2358849 w 2358849"/>
              <a:gd name="connsiteY2" fmla="*/ 1178669 h 2881049"/>
              <a:gd name="connsiteX3" fmla="*/ 0 w 2358849"/>
              <a:gd name="connsiteY3" fmla="*/ 2881049 h 2881049"/>
              <a:gd name="connsiteX0" fmla="*/ 0 w 2149467"/>
              <a:gd name="connsiteY0" fmla="*/ 3095504 h 3095504"/>
              <a:gd name="connsiteX1" fmla="*/ 860894 w 2149467"/>
              <a:gd name="connsiteY1" fmla="*/ 0 h 3095504"/>
              <a:gd name="connsiteX2" fmla="*/ 2149467 w 2149467"/>
              <a:gd name="connsiteY2" fmla="*/ 1178669 h 3095504"/>
              <a:gd name="connsiteX3" fmla="*/ 0 w 2149467"/>
              <a:gd name="connsiteY3" fmla="*/ 3095504 h 3095504"/>
              <a:gd name="connsiteX0" fmla="*/ 0 w 2149467"/>
              <a:gd name="connsiteY0" fmla="*/ 2758508 h 2758508"/>
              <a:gd name="connsiteX1" fmla="*/ 1228587 w 2149467"/>
              <a:gd name="connsiteY1" fmla="*/ 0 h 2758508"/>
              <a:gd name="connsiteX2" fmla="*/ 2149467 w 2149467"/>
              <a:gd name="connsiteY2" fmla="*/ 841673 h 2758508"/>
              <a:gd name="connsiteX3" fmla="*/ 0 w 2149467"/>
              <a:gd name="connsiteY3" fmla="*/ 2758508 h 2758508"/>
            </a:gdLst>
            <a:ahLst/>
            <a:cxnLst>
              <a:cxn ang="0">
                <a:pos x="connsiteX0" y="connsiteY0"/>
              </a:cxn>
              <a:cxn ang="0">
                <a:pos x="connsiteX1" y="connsiteY1"/>
              </a:cxn>
              <a:cxn ang="0">
                <a:pos x="connsiteX2" y="connsiteY2"/>
              </a:cxn>
              <a:cxn ang="0">
                <a:pos x="connsiteX3" y="connsiteY3"/>
              </a:cxn>
            </a:cxnLst>
            <a:rect l="l" t="t" r="r" b="b"/>
            <a:pathLst>
              <a:path w="2149467" h="2758508">
                <a:moveTo>
                  <a:pt x="0" y="2758508"/>
                </a:moveTo>
                <a:lnTo>
                  <a:pt x="1228587" y="0"/>
                </a:lnTo>
                <a:lnTo>
                  <a:pt x="2149467" y="841673"/>
                </a:lnTo>
                <a:lnTo>
                  <a:pt x="0" y="2758508"/>
                </a:lnTo>
                <a:close/>
              </a:path>
            </a:pathLst>
          </a:custGeom>
          <a:solidFill>
            <a:srgbClr val="E0004D"/>
          </a:solidFill>
          <a:ln>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C50DF188-FA4B-469A-A91F-F18675C9DA0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chemeClr val="bg1"/>
                </a:solidFill>
              </a:rPr>
              <a:pPr algn="ctr"/>
              <a:t>‹#›</a:t>
            </a:fld>
            <a:endParaRPr lang="en-US" dirty="0">
              <a:solidFill>
                <a:schemeClr val="bg1"/>
              </a:solidFill>
            </a:endParaRPr>
          </a:p>
        </p:txBody>
      </p:sp>
      <p:sp>
        <p:nvSpPr>
          <p:cNvPr id="8" name="Picture Placeholder 18">
            <a:extLst>
              <a:ext uri="{FF2B5EF4-FFF2-40B4-BE49-F238E27FC236}">
                <a16:creationId xmlns:a16="http://schemas.microsoft.com/office/drawing/2014/main" id="{4B33F1F1-C904-4208-9098-7EC6FDC29443}"/>
              </a:ext>
            </a:extLst>
          </p:cNvPr>
          <p:cNvSpPr>
            <a:spLocks noGrp="1"/>
          </p:cNvSpPr>
          <p:nvPr>
            <p:ph type="pic" sz="quarter" idx="10"/>
          </p:nvPr>
        </p:nvSpPr>
        <p:spPr>
          <a:xfrm>
            <a:off x="2100224" y="1446002"/>
            <a:ext cx="4002088" cy="397033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Title 1">
            <a:extLst>
              <a:ext uri="{FF2B5EF4-FFF2-40B4-BE49-F238E27FC236}">
                <a16:creationId xmlns:a16="http://schemas.microsoft.com/office/drawing/2014/main" id="{01F03FD2-E553-48AD-A586-20FC2FB38E6B}"/>
              </a:ext>
            </a:extLst>
          </p:cNvPr>
          <p:cNvSpPr>
            <a:spLocks noGrp="1"/>
          </p:cNvSpPr>
          <p:nvPr>
            <p:ph type="title" hasCustomPrompt="1"/>
          </p:nvPr>
        </p:nvSpPr>
        <p:spPr>
          <a:xfrm>
            <a:off x="6556074" y="365126"/>
            <a:ext cx="5078467" cy="81419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Slide Option 6</a:t>
            </a:r>
          </a:p>
        </p:txBody>
      </p:sp>
      <p:sp>
        <p:nvSpPr>
          <p:cNvPr id="15" name="Content Placeholder 2">
            <a:extLst>
              <a:ext uri="{FF2B5EF4-FFF2-40B4-BE49-F238E27FC236}">
                <a16:creationId xmlns:a16="http://schemas.microsoft.com/office/drawing/2014/main" id="{6DCC4527-C69E-4834-A28C-DE4C2C8B749B}"/>
              </a:ext>
            </a:extLst>
          </p:cNvPr>
          <p:cNvSpPr>
            <a:spLocks noGrp="1"/>
          </p:cNvSpPr>
          <p:nvPr>
            <p:ph idx="1"/>
          </p:nvPr>
        </p:nvSpPr>
        <p:spPr>
          <a:xfrm>
            <a:off x="6556074" y="1285336"/>
            <a:ext cx="5078467" cy="5207538"/>
          </a:xfrm>
          <a:prstGeom prst="rect">
            <a:avLst/>
          </a:prstGeom>
        </p:spPr>
        <p:txBody>
          <a:bodyPr/>
          <a:lstStyle>
            <a:lvl1pPr>
              <a:lnSpc>
                <a:spcPct val="80000"/>
              </a:lnSpc>
              <a:spcBef>
                <a:spcPts val="1200"/>
              </a:spcBef>
              <a:spcAft>
                <a:spcPts val="600"/>
              </a:spcAft>
              <a:buClr>
                <a:srgbClr val="E0004D"/>
              </a:buClr>
              <a:defRPr/>
            </a:lvl1pPr>
            <a:lvl2pPr marL="685800" indent="-228600">
              <a:lnSpc>
                <a:spcPct val="80000"/>
              </a:lnSpc>
              <a:spcBef>
                <a:spcPts val="1200"/>
              </a:spcBef>
              <a:spcAft>
                <a:spcPts val="600"/>
              </a:spcAft>
              <a:buClr>
                <a:srgbClr val="E0004D"/>
              </a:buClr>
              <a:buFont typeface="Wingdings" panose="05000000000000000000" pitchFamily="2" charset="2"/>
              <a:buChar char="§"/>
              <a:defRPr sz="2600"/>
            </a:lvl2pPr>
            <a:lvl3pPr marL="1143000" indent="-228600">
              <a:lnSpc>
                <a:spcPct val="80000"/>
              </a:lnSpc>
              <a:spcBef>
                <a:spcPts val="1200"/>
              </a:spcBef>
              <a:spcAft>
                <a:spcPts val="600"/>
              </a:spcAft>
              <a:buClr>
                <a:srgbClr val="E0004D"/>
              </a:buClr>
              <a:buFont typeface="Courier New" panose="02070309020205020404" pitchFamily="49" charset="0"/>
              <a:buChar char="o"/>
              <a:defRPr sz="2400"/>
            </a:lvl3pPr>
            <a:lvl4pPr marL="1600200" indent="-228600">
              <a:lnSpc>
                <a:spcPct val="80000"/>
              </a:lnSpc>
              <a:spcBef>
                <a:spcPts val="1200"/>
              </a:spcBef>
              <a:spcAft>
                <a:spcPts val="600"/>
              </a:spcAft>
              <a:buClr>
                <a:srgbClr val="E0004D"/>
              </a:buClr>
              <a:buFont typeface="Calibri" panose="020F0502020204030204" pitchFamily="34" charset="0"/>
              <a:buChar char="‐"/>
              <a:defRPr sz="2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6" name="Straight Connector 15">
            <a:extLst>
              <a:ext uri="{FF2B5EF4-FFF2-40B4-BE49-F238E27FC236}">
                <a16:creationId xmlns:a16="http://schemas.microsoft.com/office/drawing/2014/main" id="{A06C2700-955A-4AAB-B360-B9CAD6311FAA}"/>
              </a:ext>
            </a:extLst>
          </p:cNvPr>
          <p:cNvCxnSpPr>
            <a:cxnSpLocks/>
          </p:cNvCxnSpPr>
          <p:nvPr userDrawn="1"/>
        </p:nvCxnSpPr>
        <p:spPr>
          <a:xfrm flipH="1">
            <a:off x="6547448" y="1231077"/>
            <a:ext cx="5078467"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177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descr="A picture containing drawing, light&#10;&#10;Description automatically generated">
            <a:extLst>
              <a:ext uri="{FF2B5EF4-FFF2-40B4-BE49-F238E27FC236}">
                <a16:creationId xmlns:a16="http://schemas.microsoft.com/office/drawing/2014/main" id="{1661ECBE-BAAA-4E8D-BD8C-6C331F636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9797" y="5915212"/>
            <a:ext cx="1524822" cy="1155326"/>
          </a:xfrm>
          <a:prstGeom prst="rect">
            <a:avLst/>
          </a:prstGeom>
        </p:spPr>
      </p:pic>
      <p:sp>
        <p:nvSpPr>
          <p:cNvPr id="22" name="Slide Number Placeholder 5">
            <a:extLst>
              <a:ext uri="{FF2B5EF4-FFF2-40B4-BE49-F238E27FC236}">
                <a16:creationId xmlns:a16="http://schemas.microsoft.com/office/drawing/2014/main" id="{70AF26CD-F6AA-47C9-BF0E-02617DA26F9E}"/>
              </a:ext>
            </a:extLst>
          </p:cNvPr>
          <p:cNvSpPr txBox="1">
            <a:spLocks/>
          </p:cNvSpPr>
          <p:nvPr userDrawn="1"/>
        </p:nvSpPr>
        <p:spPr>
          <a:xfrm>
            <a:off x="133006" y="6412558"/>
            <a:ext cx="41702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7EA0A98-E943-459C-99E1-401A1350B202}" type="slidenum">
              <a:rPr lang="en-US" smtClean="0">
                <a:solidFill>
                  <a:srgbClr val="E0004D"/>
                </a:solidFill>
              </a:rPr>
              <a:pPr algn="ctr"/>
              <a:t>‹#›</a:t>
            </a:fld>
            <a:endParaRPr lang="en-US" dirty="0">
              <a:solidFill>
                <a:srgbClr val="E0004D"/>
              </a:solidFill>
            </a:endParaRPr>
          </a:p>
        </p:txBody>
      </p:sp>
      <p:cxnSp>
        <p:nvCxnSpPr>
          <p:cNvPr id="11" name="Straight Connector 10">
            <a:extLst>
              <a:ext uri="{FF2B5EF4-FFF2-40B4-BE49-F238E27FC236}">
                <a16:creationId xmlns:a16="http://schemas.microsoft.com/office/drawing/2014/main" id="{08A7F926-29CA-4A4C-BB1B-2C211F3F6121}"/>
              </a:ext>
            </a:extLst>
          </p:cNvPr>
          <p:cNvCxnSpPr>
            <a:cxnSpLocks/>
          </p:cNvCxnSpPr>
          <p:nvPr userDrawn="1"/>
        </p:nvCxnSpPr>
        <p:spPr>
          <a:xfrm flipH="1">
            <a:off x="906340" y="1160376"/>
            <a:ext cx="10379319"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8880F0-C587-40BD-A1E7-BE53EA46DAED}"/>
              </a:ext>
            </a:extLst>
          </p:cNvPr>
          <p:cNvCxnSpPr>
            <a:cxnSpLocks/>
          </p:cNvCxnSpPr>
          <p:nvPr userDrawn="1"/>
        </p:nvCxnSpPr>
        <p:spPr>
          <a:xfrm flipH="1">
            <a:off x="906340" y="5712247"/>
            <a:ext cx="10379319"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00676DB2-501D-49D8-97D1-4A745034558D}"/>
              </a:ext>
            </a:extLst>
          </p:cNvPr>
          <p:cNvSpPr txBox="1">
            <a:spLocks/>
          </p:cNvSpPr>
          <p:nvPr userDrawn="1"/>
        </p:nvSpPr>
        <p:spPr>
          <a:xfrm>
            <a:off x="919987" y="1134747"/>
            <a:ext cx="1352783" cy="3258284"/>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23999" b="1" dirty="0">
                <a:solidFill>
                  <a:srgbClr val="8D89A5"/>
                </a:solidFill>
                <a:latin typeface="Microsoft Sans Serif"/>
                <a:cs typeface="Microsoft Sans Serif"/>
              </a:rPr>
              <a:t>“</a:t>
            </a:r>
          </a:p>
        </p:txBody>
      </p:sp>
      <p:sp>
        <p:nvSpPr>
          <p:cNvPr id="17" name="Text Placeholder 1">
            <a:extLst>
              <a:ext uri="{FF2B5EF4-FFF2-40B4-BE49-F238E27FC236}">
                <a16:creationId xmlns:a16="http://schemas.microsoft.com/office/drawing/2014/main" id="{FD651789-5E66-4472-9C75-F131CFF3BA75}"/>
              </a:ext>
            </a:extLst>
          </p:cNvPr>
          <p:cNvSpPr txBox="1">
            <a:spLocks/>
          </p:cNvSpPr>
          <p:nvPr userDrawn="1"/>
        </p:nvSpPr>
        <p:spPr>
          <a:xfrm rot="10800000">
            <a:off x="10066039" y="3015316"/>
            <a:ext cx="1440799" cy="2467101"/>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23999" b="1" dirty="0">
                <a:solidFill>
                  <a:srgbClr val="8D89A5"/>
                </a:solidFill>
                <a:latin typeface="Microsoft Sans Serif"/>
                <a:cs typeface="Microsoft Sans Serif"/>
              </a:rPr>
              <a:t>“</a:t>
            </a:r>
          </a:p>
        </p:txBody>
      </p:sp>
      <p:sp>
        <p:nvSpPr>
          <p:cNvPr id="18" name="Title 1">
            <a:extLst>
              <a:ext uri="{FF2B5EF4-FFF2-40B4-BE49-F238E27FC236}">
                <a16:creationId xmlns:a16="http://schemas.microsoft.com/office/drawing/2014/main" id="{0924B7F4-FA00-4322-ABF0-02919994ED91}"/>
              </a:ext>
            </a:extLst>
          </p:cNvPr>
          <p:cNvSpPr>
            <a:spLocks noGrp="1"/>
          </p:cNvSpPr>
          <p:nvPr>
            <p:ph type="title" hasCustomPrompt="1"/>
          </p:nvPr>
        </p:nvSpPr>
        <p:spPr>
          <a:xfrm>
            <a:off x="1998785" y="2098552"/>
            <a:ext cx="8420100" cy="3027360"/>
          </a:xfrm>
          <a:prstGeom prst="rect">
            <a:avLst/>
          </a:prstGeom>
        </p:spPr>
        <p:txBody>
          <a:bodyPr/>
          <a:lstStyle>
            <a:lvl1pPr algn="ctr">
              <a:defRPr/>
            </a:lvl1pPr>
          </a:lstStyle>
          <a:p>
            <a:r>
              <a:rPr lang="en-US" dirty="0"/>
              <a:t>Slide Option 7</a:t>
            </a:r>
          </a:p>
        </p:txBody>
      </p:sp>
    </p:spTree>
    <p:extLst>
      <p:ext uri="{BB962C8B-B14F-4D97-AF65-F5344CB8AC3E}">
        <p14:creationId xmlns:p14="http://schemas.microsoft.com/office/powerpoint/2010/main" val="38942704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88FCB89-7CC5-4A30-B1FF-73E94DBB5E92}"/>
              </a:ext>
            </a:extLst>
          </p:cNvPr>
          <p:cNvSpPr>
            <a:spLocks noGrp="1"/>
          </p:cNvSpPr>
          <p:nvPr>
            <p:ph type="sldNum" sz="quarter" idx="4"/>
          </p:nvPr>
        </p:nvSpPr>
        <p:spPr>
          <a:xfrm>
            <a:off x="838200" y="6356349"/>
            <a:ext cx="5140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A0A98-E943-459C-99E1-401A1350B202}" type="slidenum">
              <a:rPr lang="en-US" smtClean="0"/>
              <a:pPr/>
              <a:t>‹#›</a:t>
            </a:fld>
            <a:endParaRPr lang="en-US"/>
          </a:p>
        </p:txBody>
      </p:sp>
    </p:spTree>
    <p:extLst>
      <p:ext uri="{BB962C8B-B14F-4D97-AF65-F5344CB8AC3E}">
        <p14:creationId xmlns:p14="http://schemas.microsoft.com/office/powerpoint/2010/main" val="4161557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62" r:id="rId3"/>
    <p:sldLayoutId id="2147483650" r:id="rId4"/>
    <p:sldLayoutId id="2147483660" r:id="rId5"/>
    <p:sldLayoutId id="2147483663" r:id="rId6"/>
    <p:sldLayoutId id="2147483664" r:id="rId7"/>
    <p:sldLayoutId id="2147483665" r:id="rId8"/>
    <p:sldLayoutId id="2147483661" r:id="rId9"/>
    <p:sldLayoutId id="2147483666" r:id="rId10"/>
    <p:sldLayoutId id="2147483667" r:id="rId11"/>
    <p:sldLayoutId id="2147483649" r:id="rId12"/>
    <p:sldLayoutId id="2147483668"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462" r="41924"/>
          <a:stretch>
            <a:fillRect/>
          </a:stretch>
        </p:blipFill>
        <p:spPr>
          <a:xfrm>
            <a:off x="7013055" y="0"/>
            <a:ext cx="5178945" cy="6858000"/>
          </a:xfrm>
          <a:prstGeom prst="rect">
            <a:avLst/>
          </a:prstGeom>
        </p:spPr>
      </p:pic>
      <p:sp>
        <p:nvSpPr>
          <p:cNvPr id="3" name="AutoShape 3"/>
          <p:cNvSpPr/>
          <p:nvPr/>
        </p:nvSpPr>
        <p:spPr>
          <a:xfrm rot="-782927">
            <a:off x="6242756" y="37349"/>
            <a:ext cx="1724269" cy="7045395"/>
          </a:xfrm>
          <a:prstGeom prst="rect">
            <a:avLst/>
          </a:prstGeom>
          <a:solidFill>
            <a:srgbClr val="FFFFFF"/>
          </a:solidFill>
        </p:spPr>
      </p:sp>
      <p:sp>
        <p:nvSpPr>
          <p:cNvPr id="4" name="AutoShape 4"/>
          <p:cNvSpPr/>
          <p:nvPr/>
        </p:nvSpPr>
        <p:spPr>
          <a:xfrm rot="-782927">
            <a:off x="7932266" y="-248300"/>
            <a:ext cx="366361" cy="7352171"/>
          </a:xfrm>
          <a:prstGeom prst="rect">
            <a:avLst/>
          </a:prstGeom>
          <a:solidFill>
            <a:srgbClr val="DB234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88" y="644860"/>
            <a:ext cx="5289653" cy="2915186"/>
          </a:xfrm>
          <a:prstGeom prst="rect">
            <a:avLst/>
          </a:prstGeom>
        </p:spPr>
      </p:pic>
      <p:grpSp>
        <p:nvGrpSpPr>
          <p:cNvPr id="6" name="Group 6"/>
          <p:cNvGrpSpPr/>
          <p:nvPr/>
        </p:nvGrpSpPr>
        <p:grpSpPr>
          <a:xfrm>
            <a:off x="676293" y="4049623"/>
            <a:ext cx="6439569" cy="2647235"/>
            <a:chOff x="0" y="104775"/>
            <a:chExt cx="12879139" cy="5294468"/>
          </a:xfrm>
        </p:grpSpPr>
        <p:sp>
          <p:nvSpPr>
            <p:cNvPr id="7" name="TextBox 7"/>
            <p:cNvSpPr txBox="1"/>
            <p:nvPr/>
          </p:nvSpPr>
          <p:spPr>
            <a:xfrm>
              <a:off x="0" y="104775"/>
              <a:ext cx="12879139" cy="2092879"/>
            </a:xfrm>
            <a:prstGeom prst="rect">
              <a:avLst/>
            </a:prstGeom>
          </p:spPr>
          <p:txBody>
            <a:bodyPr lIns="0" tIns="0" rIns="0" bIns="0" rtlCol="0" anchor="t">
              <a:spAutoFit/>
            </a:bodyPr>
            <a:lstStyle/>
            <a:p>
              <a:r>
                <a:rPr lang="en-US" sz="3400" dirty="0"/>
                <a:t>What Every In-House Counsel Needs to Know About Delaware Law</a:t>
              </a:r>
            </a:p>
          </p:txBody>
        </p:sp>
        <p:sp>
          <p:nvSpPr>
            <p:cNvPr id="8" name="TextBox 8"/>
            <p:cNvSpPr txBox="1"/>
            <p:nvPr/>
          </p:nvSpPr>
          <p:spPr>
            <a:xfrm>
              <a:off x="0" y="2387008"/>
              <a:ext cx="12874175" cy="3012235"/>
            </a:xfrm>
            <a:prstGeom prst="rect">
              <a:avLst/>
            </a:prstGeom>
          </p:spPr>
          <p:txBody>
            <a:bodyPr lIns="0" tIns="0" rIns="0" bIns="0" rtlCol="0" anchor="t">
              <a:spAutoFit/>
            </a:bodyPr>
            <a:lstStyle/>
            <a:p>
              <a:pPr>
                <a:lnSpc>
                  <a:spcPts val="3040"/>
                </a:lnSpc>
              </a:pPr>
              <a:r>
                <a:rPr lang="en-US" sz="2171" spc="87" dirty="0">
                  <a:solidFill>
                    <a:srgbClr val="DB2345"/>
                  </a:solidFill>
                  <a:latin typeface="Cormorant Garamond Medium Italics"/>
                </a:rPr>
                <a:t>Presented by Chris Koa, Paul Loh, and Jason Wilson</a:t>
              </a:r>
            </a:p>
            <a:p>
              <a:pPr>
                <a:lnSpc>
                  <a:spcPts val="3040"/>
                </a:lnSpc>
              </a:pPr>
              <a:r>
                <a:rPr lang="en-US" sz="2000" dirty="0">
                  <a:solidFill>
                    <a:srgbClr val="58595B"/>
                  </a:solidFill>
                </a:rPr>
                <a:t>September 23, 2021</a:t>
              </a:r>
            </a:p>
            <a:p>
              <a:pPr>
                <a:lnSpc>
                  <a:spcPts val="3040"/>
                </a:lnSpc>
              </a:pPr>
              <a:endParaRPr lang="en-US" sz="2171" spc="87" dirty="0">
                <a:solidFill>
                  <a:srgbClr val="DB2345"/>
                </a:solidFill>
                <a:latin typeface="Cormorant Garamond Medium Italics"/>
              </a:endParaRPr>
            </a:p>
          </p:txBody>
        </p:sp>
      </p:grpSp>
      <p:sp>
        <p:nvSpPr>
          <p:cNvPr id="9" name="AutoShape 9"/>
          <p:cNvSpPr/>
          <p:nvPr/>
        </p:nvSpPr>
        <p:spPr>
          <a:xfrm rot="-782927">
            <a:off x="7619996" y="-189140"/>
            <a:ext cx="366361" cy="7263353"/>
          </a:xfrm>
          <a:prstGeom prst="rect">
            <a:avLst/>
          </a:prstGeom>
          <a:solidFill>
            <a:srgbClr val="000000"/>
          </a:solid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2FBB-3865-4E8A-AEE5-C924A8F60BD9}"/>
              </a:ext>
            </a:extLst>
          </p:cNvPr>
          <p:cNvSpPr>
            <a:spLocks noGrp="1"/>
          </p:cNvSpPr>
          <p:nvPr>
            <p:ph type="title"/>
          </p:nvPr>
        </p:nvSpPr>
        <p:spPr>
          <a:xfrm>
            <a:off x="1287732" y="612138"/>
            <a:ext cx="3616856" cy="4376572"/>
          </a:xfrm>
        </p:spPr>
        <p:txBody>
          <a:bodyPr vert="horz" lIns="91440" tIns="45720" rIns="91440" bIns="45720" rtlCol="0" anchor="ctr">
            <a:normAutofit/>
          </a:bodyPr>
          <a:lstStyle/>
          <a:p>
            <a:r>
              <a:rPr lang="en-US" sz="4800" kern="1200" dirty="0">
                <a:solidFill>
                  <a:schemeClr val="tx1"/>
                </a:solidFill>
                <a:latin typeface="Lato" panose="020F0502020204030203" pitchFamily="34" charset="0"/>
                <a:ea typeface="Lato" panose="020F0502020204030203" pitchFamily="34" charset="0"/>
                <a:cs typeface="Lato" panose="020F0502020204030203" pitchFamily="34" charset="0"/>
              </a:rPr>
              <a:t>Why Incorporate In Delaware</a:t>
            </a:r>
          </a:p>
        </p:txBody>
      </p:sp>
      <p:sp>
        <p:nvSpPr>
          <p:cNvPr id="9" name="Freeform: Shape 8">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E79773-E629-4F7F-9892-989771AF1E88}"/>
              </a:ext>
            </a:extLst>
          </p:cNvPr>
          <p:cNvSpPr>
            <a:spLocks noGrp="1"/>
          </p:cNvSpPr>
          <p:nvPr>
            <p:ph idx="1"/>
          </p:nvPr>
        </p:nvSpPr>
        <p:spPr>
          <a:xfrm>
            <a:off x="6096000" y="1399032"/>
            <a:ext cx="5501834" cy="4471416"/>
          </a:xfrm>
        </p:spPr>
        <p:txBody>
          <a:bodyPr vert="horz" lIns="91440" tIns="45720" rIns="91440" bIns="45720" rtlCol="0" anchor="ctr">
            <a:noAutofit/>
          </a:bodyPr>
          <a:lstStyle/>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Corporate law statute </a:t>
            </a:r>
          </a:p>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Court system</a:t>
            </a:r>
          </a:p>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Corporate case law </a:t>
            </a:r>
          </a:p>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Specialized bar</a:t>
            </a:r>
          </a:p>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Flexible secretary of state office</a:t>
            </a:r>
          </a:p>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Venture capital investors</a:t>
            </a:r>
          </a:p>
          <a:p>
            <a:pPr marL="514350" indent="-514350">
              <a:lnSpc>
                <a:spcPct val="90000"/>
              </a:lnSpc>
              <a:buFont typeface="+mj-lt"/>
              <a:buAutoNum type="arabicPeriod"/>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IPOs</a:t>
            </a:r>
          </a:p>
        </p:txBody>
      </p:sp>
      <p:pic>
        <p:nvPicPr>
          <p:cNvPr id="7" name="Picture 3">
            <a:extLst>
              <a:ext uri="{FF2B5EF4-FFF2-40B4-BE49-F238E27FC236}">
                <a16:creationId xmlns:a16="http://schemas.microsoft.com/office/drawing/2014/main" id="{46EA358B-C936-49BB-BBEA-BBBDC9CAC16D}"/>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43282653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A0DA99-F164-4AEF-94B4-6F0427D22965}"/>
              </a:ext>
            </a:extLst>
          </p:cNvPr>
          <p:cNvSpPr>
            <a:spLocks noGrp="1"/>
          </p:cNvSpPr>
          <p:nvPr>
            <p:ph type="title"/>
          </p:nvPr>
        </p:nvSpPr>
        <p:spPr>
          <a:xfrm>
            <a:off x="1643121" y="131089"/>
            <a:ext cx="8905755" cy="1288238"/>
          </a:xfrm>
        </p:spPr>
        <p:txBody>
          <a:bodyPr vert="horz" lIns="91440" tIns="45720" rIns="91440" bIns="45720" rtlCol="0" anchor="ctr">
            <a:noAutofit/>
          </a:bodyPr>
          <a:lstStyle/>
          <a:p>
            <a:pPr algn="ctr"/>
            <a:r>
              <a:rPr lang="en-US" kern="1200" dirty="0">
                <a:solidFill>
                  <a:schemeClr val="tx1"/>
                </a:solidFill>
                <a:latin typeface="Lato" panose="020F0502020204030203" pitchFamily="34" charset="0"/>
                <a:ea typeface="Lato" panose="020F0502020204030203" pitchFamily="34" charset="0"/>
                <a:cs typeface="Lato" panose="020F0502020204030203" pitchFamily="34" charset="0"/>
              </a:rPr>
              <a:t>Delaware Corporate Law Statute</a:t>
            </a:r>
          </a:p>
        </p:txBody>
      </p:sp>
      <p:sp>
        <p:nvSpPr>
          <p:cNvPr id="3" name="Content Placeholder 2">
            <a:extLst>
              <a:ext uri="{FF2B5EF4-FFF2-40B4-BE49-F238E27FC236}">
                <a16:creationId xmlns:a16="http://schemas.microsoft.com/office/drawing/2014/main" id="{C09F167B-F095-434C-AA2A-662E59B10FFE}"/>
              </a:ext>
            </a:extLst>
          </p:cNvPr>
          <p:cNvSpPr>
            <a:spLocks noGrp="1"/>
          </p:cNvSpPr>
          <p:nvPr>
            <p:ph idx="1"/>
          </p:nvPr>
        </p:nvSpPr>
        <p:spPr>
          <a:xfrm>
            <a:off x="2087495" y="1550415"/>
            <a:ext cx="8017009" cy="4658473"/>
          </a:xfrm>
        </p:spPr>
        <p:txBody>
          <a:bodyPr vert="horz" lIns="91440" tIns="45720" rIns="91440" bIns="45720" rtlCol="0" anchor="t">
            <a:normAutofit fontScale="85000" lnSpcReduction="20000"/>
          </a:bodyPr>
          <a:lstStyle/>
          <a:p>
            <a:pPr>
              <a:lnSpc>
                <a:spcPct val="110000"/>
              </a:lnSpc>
            </a:pPr>
            <a:r>
              <a:rPr lang="en-US" sz="2600" dirty="0">
                <a:latin typeface="Lato" panose="020F0502020204030203" pitchFamily="34" charset="0"/>
                <a:ea typeface="Lato" panose="020F0502020204030203" pitchFamily="34" charset="0"/>
                <a:cs typeface="Lato" panose="020F0502020204030203" pitchFamily="34" charset="0"/>
              </a:rPr>
              <a:t>The Delaware General Corporate Law (DGCL) is the foundation statute for corporate law in Delaware.</a:t>
            </a:r>
          </a:p>
          <a:p>
            <a:pPr>
              <a:lnSpc>
                <a:spcPct val="110000"/>
              </a:lnSpc>
            </a:pPr>
            <a:r>
              <a:rPr lang="en-US" sz="2600" dirty="0">
                <a:latin typeface="Lato" panose="020F0502020204030203" pitchFamily="34" charset="0"/>
                <a:ea typeface="Lato" panose="020F0502020204030203" pitchFamily="34" charset="0"/>
                <a:cs typeface="Lato" panose="020F0502020204030203" pitchFamily="34" charset="0"/>
              </a:rPr>
              <a:t>The DGCL has few mandatory requirements and emphasizes flexibility in how to structure your corporation and your board. For example, just one person can be the shareholder, director and officer of a corporation.</a:t>
            </a:r>
          </a:p>
          <a:p>
            <a:pPr>
              <a:lnSpc>
                <a:spcPct val="110000"/>
              </a:lnSpc>
            </a:pPr>
            <a:r>
              <a:rPr lang="en-US" sz="2600" dirty="0">
                <a:latin typeface="Lato" panose="020F0502020204030203" pitchFamily="34" charset="0"/>
                <a:ea typeface="Lato" panose="020F0502020204030203" pitchFamily="34" charset="0"/>
                <a:cs typeface="Lato" panose="020F0502020204030203" pitchFamily="34" charset="0"/>
              </a:rPr>
              <a:t>Delaware law requires a supermajority of the legislature to change the incorporation statute so there is predictability over time.</a:t>
            </a:r>
          </a:p>
          <a:p>
            <a:pPr>
              <a:lnSpc>
                <a:spcPct val="110000"/>
              </a:lnSpc>
            </a:pPr>
            <a:r>
              <a:rPr lang="en-US" sz="2600" dirty="0">
                <a:latin typeface="Lato" panose="020F0502020204030203" pitchFamily="34" charset="0"/>
                <a:ea typeface="Lato" panose="020F0502020204030203" pitchFamily="34" charset="0"/>
                <a:cs typeface="Lato" panose="020F0502020204030203" pitchFamily="34" charset="0"/>
              </a:rPr>
              <a:t>Delaware’s statute has been shaped by corporate law experts. </a:t>
            </a:r>
          </a:p>
          <a:p>
            <a:pPr>
              <a:lnSpc>
                <a:spcPct val="110000"/>
              </a:lnSpc>
            </a:pPr>
            <a:r>
              <a:rPr lang="en-US" sz="2600" dirty="0">
                <a:latin typeface="Lato" panose="020F0502020204030203" pitchFamily="34" charset="0"/>
                <a:ea typeface="Lato" panose="020F0502020204030203" pitchFamily="34" charset="0"/>
                <a:cs typeface="Lato" panose="020F0502020204030203" pitchFamily="34" charset="0"/>
              </a:rPr>
              <a:t>The Delaware legislature proactively reviews the DGCL so it addresses current issues.</a:t>
            </a:r>
            <a:endParaRPr lang="en-US" sz="2600" dirty="0"/>
          </a:p>
        </p:txBody>
      </p:sp>
      <p:pic>
        <p:nvPicPr>
          <p:cNvPr id="7" name="Picture 3">
            <a:extLst>
              <a:ext uri="{FF2B5EF4-FFF2-40B4-BE49-F238E27FC236}">
                <a16:creationId xmlns:a16="http://schemas.microsoft.com/office/drawing/2014/main" id="{62729A42-A612-441C-BEBF-A42032590F1E}"/>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57047848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ky, building, outdoor, government building&#10;&#10;Description automatically generated">
            <a:extLst>
              <a:ext uri="{FF2B5EF4-FFF2-40B4-BE49-F238E27FC236}">
                <a16:creationId xmlns:a16="http://schemas.microsoft.com/office/drawing/2014/main" id="{993DE5E1-03B4-46EC-9A03-D31496F6722D}"/>
              </a:ext>
            </a:extLst>
          </p:cNvPr>
          <p:cNvPicPr>
            <a:picLocks noChangeAspect="1"/>
          </p:cNvPicPr>
          <p:nvPr/>
        </p:nvPicPr>
        <p:blipFill rotWithShape="1">
          <a:blip r:embed="rId2">
            <a:extLst>
              <a:ext uri="{28A0092B-C50C-407E-A947-70E740481C1C}">
                <a14:useLocalDpi xmlns:a14="http://schemas.microsoft.com/office/drawing/2010/main" val="0"/>
              </a:ext>
            </a:extLst>
          </a:blip>
          <a:srcRect l="25642" r="11857" b="-2"/>
          <a:stretch/>
        </p:blipFill>
        <p:spPr>
          <a:xfrm>
            <a:off x="3026803" y="0"/>
            <a:ext cx="3988830" cy="398883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8" name="Content Placeholder 7" descr="A group of people sitting at a table with flags behind them&#10;&#10;Description automatically generated with medium confidence">
            <a:extLst>
              <a:ext uri="{FF2B5EF4-FFF2-40B4-BE49-F238E27FC236}">
                <a16:creationId xmlns:a16="http://schemas.microsoft.com/office/drawing/2014/main" id="{3979D5B5-CFFB-499A-BE13-B6FDA565E6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5844" y="3548306"/>
            <a:ext cx="5421388" cy="3211858"/>
          </a:xfrm>
        </p:spPr>
      </p:pic>
      <p:pic>
        <p:nvPicPr>
          <p:cNvPr id="5" name="Content Placeholder 4" descr="A picture containing sky, outdoor&#10;&#10;Description automatically generated">
            <a:extLst>
              <a:ext uri="{FF2B5EF4-FFF2-40B4-BE49-F238E27FC236}">
                <a16:creationId xmlns:a16="http://schemas.microsoft.com/office/drawing/2014/main" id="{639CB596-D427-4653-BC3F-E9E07216B920}"/>
              </a:ext>
            </a:extLst>
          </p:cNvPr>
          <p:cNvPicPr>
            <a:picLocks noChangeAspect="1"/>
          </p:cNvPicPr>
          <p:nvPr/>
        </p:nvPicPr>
        <p:blipFill rotWithShape="1">
          <a:blip r:embed="rId4">
            <a:extLst>
              <a:ext uri="{28A0092B-C50C-407E-A947-70E740481C1C}">
                <a14:useLocalDpi xmlns:a14="http://schemas.microsoft.com/office/drawing/2010/main" val="0"/>
              </a:ext>
            </a:extLst>
          </a:blip>
          <a:srcRect l="21821" r="11427" b="-3"/>
          <a:stretch/>
        </p:blipFill>
        <p:spPr>
          <a:xfrm>
            <a:off x="7145080" y="-250925"/>
            <a:ext cx="5046920" cy="504692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 name="Title 1">
            <a:extLst>
              <a:ext uri="{FF2B5EF4-FFF2-40B4-BE49-F238E27FC236}">
                <a16:creationId xmlns:a16="http://schemas.microsoft.com/office/drawing/2014/main" id="{543FBDC1-67E9-4C9B-800D-8B9866EB2B76}"/>
              </a:ext>
            </a:extLst>
          </p:cNvPr>
          <p:cNvSpPr>
            <a:spLocks noGrp="1"/>
          </p:cNvSpPr>
          <p:nvPr>
            <p:ph type="title"/>
          </p:nvPr>
        </p:nvSpPr>
        <p:spPr>
          <a:xfrm>
            <a:off x="384120" y="1496635"/>
            <a:ext cx="3658688" cy="3657600"/>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Autofit/>
          </a:bodyPr>
          <a:lstStyle/>
          <a:p>
            <a:pPr algn="ctr"/>
            <a:r>
              <a:rPr lang="en-US" kern="1200" dirty="0">
                <a:solidFill>
                  <a:schemeClr val="bg1"/>
                </a:solidFill>
                <a:latin typeface="Lato" panose="020F0502020204030203" pitchFamily="34" charset="0"/>
                <a:ea typeface="Lato" panose="020F0502020204030203" pitchFamily="34" charset="0"/>
                <a:cs typeface="Lato" panose="020F0502020204030203" pitchFamily="34" charset="0"/>
              </a:rPr>
              <a:t>Delaware Court of Chancery</a:t>
            </a:r>
          </a:p>
        </p:txBody>
      </p:sp>
      <p:pic>
        <p:nvPicPr>
          <p:cNvPr id="9" name="Picture 3">
            <a:extLst>
              <a:ext uri="{FF2B5EF4-FFF2-40B4-BE49-F238E27FC236}">
                <a16:creationId xmlns:a16="http://schemas.microsoft.com/office/drawing/2014/main" id="{486F3A3D-DCAF-452D-A7A3-07EA221B3151}"/>
              </a:ext>
            </a:extLst>
          </p:cNvPr>
          <p:cNvPicPr>
            <a:picLocks noChangeAspect="1"/>
          </p:cNvPicPr>
          <p:nvPr/>
        </p:nvPicPr>
        <p:blipFill>
          <a:blip r:embed="rId5"/>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83796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2D44-DA38-4B3A-9AE6-A5D6EDD911C3}"/>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Delaware Court of Chancery </a:t>
            </a:r>
          </a:p>
        </p:txBody>
      </p:sp>
      <p:sp>
        <p:nvSpPr>
          <p:cNvPr id="3" name="Content Placeholder 2">
            <a:extLst>
              <a:ext uri="{FF2B5EF4-FFF2-40B4-BE49-F238E27FC236}">
                <a16:creationId xmlns:a16="http://schemas.microsoft.com/office/drawing/2014/main" id="{14F999C2-A5D5-4976-91B8-4CE675435D74}"/>
              </a:ext>
            </a:extLst>
          </p:cNvPr>
          <p:cNvSpPr>
            <a:spLocks noGrp="1"/>
          </p:cNvSpPr>
          <p:nvPr>
            <p:ph idx="1"/>
          </p:nvPr>
        </p:nvSpPr>
        <p:spPr>
          <a:xfrm>
            <a:off x="1747729" y="1617264"/>
            <a:ext cx="10304506" cy="4807876"/>
          </a:xfrm>
        </p:spPr>
        <p:txBody>
          <a:bodyPr/>
          <a:lstStyle/>
          <a:p>
            <a:pPr>
              <a:lnSpc>
                <a:spcPct val="100000"/>
              </a:lnSpc>
            </a:pPr>
            <a:r>
              <a:rPr lang="en-US" sz="2100" dirty="0">
                <a:latin typeface="Lato" panose="020F0502020204030203" pitchFamily="34" charset="0"/>
                <a:ea typeface="Lato" panose="020F0502020204030203" pitchFamily="34" charset="0"/>
                <a:cs typeface="Lato" panose="020F0502020204030203" pitchFamily="34" charset="0"/>
              </a:rPr>
              <a:t>Delaware is known worldwide for its judicial system. Especially, for its Court of Chancery, which is a highly regarded court.   </a:t>
            </a:r>
          </a:p>
          <a:p>
            <a:pPr>
              <a:lnSpc>
                <a:spcPct val="100000"/>
              </a:lnSpc>
            </a:pPr>
            <a:r>
              <a:rPr lang="en-US" sz="2100" dirty="0">
                <a:latin typeface="Lato" panose="020F0502020204030203" pitchFamily="34" charset="0"/>
                <a:ea typeface="Lato" panose="020F0502020204030203" pitchFamily="34" charset="0"/>
                <a:cs typeface="Lato" panose="020F0502020204030203" pitchFamily="34" charset="0"/>
              </a:rPr>
              <a:t>The Court of Chancery is a specialized court of equity with specific jurisdiction over corporate matters. The Court also has jurisdiction over commercial and contractual matters in general.</a:t>
            </a:r>
          </a:p>
          <a:p>
            <a:pPr>
              <a:lnSpc>
                <a:spcPct val="100000"/>
              </a:lnSpc>
            </a:pPr>
            <a:r>
              <a:rPr lang="en-US" sz="2100" dirty="0">
                <a:latin typeface="Lato" panose="020F0502020204030203" pitchFamily="34" charset="0"/>
                <a:ea typeface="Lato" panose="020F0502020204030203" pitchFamily="34" charset="0"/>
                <a:cs typeface="Lato" panose="020F0502020204030203" pitchFamily="34" charset="0"/>
              </a:rPr>
              <a:t>The judges on the Court of Chancery are known for their expertise in significant corporate matters. There is a Chancellor, Six Vice Chancellors, and two Masters. </a:t>
            </a:r>
          </a:p>
          <a:p>
            <a:pPr>
              <a:lnSpc>
                <a:spcPct val="100000"/>
              </a:lnSpc>
            </a:pPr>
            <a:r>
              <a:rPr lang="en-US" sz="2100" dirty="0">
                <a:latin typeface="Lato" panose="020F0502020204030203" pitchFamily="34" charset="0"/>
                <a:ea typeface="Lato" panose="020F0502020204030203" pitchFamily="34" charset="0"/>
                <a:cs typeface="Lato" panose="020F0502020204030203" pitchFamily="34" charset="0"/>
              </a:rPr>
              <a:t>Appointments are merit based and bipartisan and are based on a twelve-year term. </a:t>
            </a:r>
          </a:p>
          <a:p>
            <a:pPr>
              <a:lnSpc>
                <a:spcPct val="100000"/>
              </a:lnSpc>
            </a:pPr>
            <a:r>
              <a:rPr lang="en-US" sz="2100" dirty="0">
                <a:latin typeface="Lato" panose="020F0502020204030203" pitchFamily="34" charset="0"/>
                <a:ea typeface="Lato" panose="020F0502020204030203" pitchFamily="34" charset="0"/>
                <a:cs typeface="Lato" panose="020F0502020204030203" pitchFamily="34" charset="0"/>
              </a:rPr>
              <a:t>There is no jury.</a:t>
            </a:r>
          </a:p>
          <a:p>
            <a:pPr lvl="1">
              <a:lnSpc>
                <a:spcPct val="100000"/>
              </a:lnSpc>
            </a:pPr>
            <a:r>
              <a:rPr lang="en-US" sz="1800" dirty="0"/>
              <a:t>The Court tries equity cases, but related legal claims can be heard                                                              in certain circumstances.</a:t>
            </a:r>
            <a:endParaRPr lang="en-US" sz="180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2100" dirty="0">
                <a:latin typeface="Lato" panose="020F0502020204030203" pitchFamily="34" charset="0"/>
                <a:ea typeface="Lato" panose="020F0502020204030203" pitchFamily="34" charset="0"/>
                <a:cs typeface="Lato" panose="020F0502020204030203" pitchFamily="34" charset="0"/>
              </a:rPr>
              <a:t>The Court of Chancery is flexible and used to expedite matters.</a:t>
            </a:r>
          </a:p>
          <a:p>
            <a:endParaRPr lang="en-US" dirty="0"/>
          </a:p>
        </p:txBody>
      </p:sp>
      <p:pic>
        <p:nvPicPr>
          <p:cNvPr id="6" name="Picture 3">
            <a:extLst>
              <a:ext uri="{FF2B5EF4-FFF2-40B4-BE49-F238E27FC236}">
                <a16:creationId xmlns:a16="http://schemas.microsoft.com/office/drawing/2014/main" id="{E95E9F26-36CB-438D-BB5C-969FD71B34EA}"/>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229024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2330-47D4-4380-BBDE-3BAFCDCE9F13}"/>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Delaware Supreme Court</a:t>
            </a:r>
          </a:p>
        </p:txBody>
      </p:sp>
      <p:sp>
        <p:nvSpPr>
          <p:cNvPr id="3" name="Content Placeholder 2">
            <a:extLst>
              <a:ext uri="{FF2B5EF4-FFF2-40B4-BE49-F238E27FC236}">
                <a16:creationId xmlns:a16="http://schemas.microsoft.com/office/drawing/2014/main" id="{56A3CB27-B14F-4D96-A819-3918F341C134}"/>
              </a:ext>
            </a:extLst>
          </p:cNvPr>
          <p:cNvSpPr>
            <a:spLocks noGrp="1"/>
          </p:cNvSpPr>
          <p:nvPr>
            <p:ph idx="1"/>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Parties can appeal unfavorable results in Delaware Court of Chancery to the Delaware Supreme Court.</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Delaware Supreme Court has considerable expertise in corporate law.</a:t>
            </a:r>
          </a:p>
        </p:txBody>
      </p:sp>
      <p:pic>
        <p:nvPicPr>
          <p:cNvPr id="5" name="Picture 3">
            <a:extLst>
              <a:ext uri="{FF2B5EF4-FFF2-40B4-BE49-F238E27FC236}">
                <a16:creationId xmlns:a16="http://schemas.microsoft.com/office/drawing/2014/main" id="{2071AED1-8AAE-479B-81C9-5712D1644FC3}"/>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342120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85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B4D4C-964F-42E5-91DA-71B265D8E169}"/>
              </a:ext>
            </a:extLst>
          </p:cNvPr>
          <p:cNvSpPr>
            <a:spLocks noGrp="1"/>
          </p:cNvSpPr>
          <p:nvPr>
            <p:ph type="title"/>
          </p:nvPr>
        </p:nvSpPr>
        <p:spPr>
          <a:xfrm>
            <a:off x="838200" y="171162"/>
            <a:ext cx="3048000" cy="2371148"/>
          </a:xfrm>
        </p:spPr>
        <p:txBody>
          <a:bodyPr vert="horz" lIns="91440" tIns="45720" rIns="91440" bIns="45720" rtlCol="0" anchor="ctr">
            <a:normAutofit/>
          </a:bodyPr>
          <a:lstStyle/>
          <a:p>
            <a:r>
              <a:rPr lang="en-US" kern="1200">
                <a:solidFill>
                  <a:srgbClr val="FFFFFF"/>
                </a:solidFill>
                <a:latin typeface="Lato" panose="020F0502020204030203" pitchFamily="34" charset="0"/>
                <a:ea typeface="Lato" panose="020F0502020204030203" pitchFamily="34" charset="0"/>
                <a:cs typeface="Lato" panose="020F0502020204030203" pitchFamily="34" charset="0"/>
              </a:rPr>
              <a:t>Delaware Bankruptcy Court</a:t>
            </a:r>
            <a:endParaRPr lang="en-US" kern="1200" dirty="0">
              <a:solidFill>
                <a:srgbClr val="FFFFFF"/>
              </a:solidFill>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descr="Chart, line chart&#10;&#10;Description automatically generated">
            <a:extLst>
              <a:ext uri="{FF2B5EF4-FFF2-40B4-BE49-F238E27FC236}">
                <a16:creationId xmlns:a16="http://schemas.microsoft.com/office/drawing/2014/main" id="{DE590433-C746-4A0A-A0B9-E27FB0D0C6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7933" y="1013985"/>
            <a:ext cx="7347537" cy="4831005"/>
          </a:xfrm>
          <a:prstGeom prst="rect">
            <a:avLst/>
          </a:prstGeom>
        </p:spPr>
      </p:pic>
      <p:pic>
        <p:nvPicPr>
          <p:cNvPr id="7" name="Picture 3">
            <a:extLst>
              <a:ext uri="{FF2B5EF4-FFF2-40B4-BE49-F238E27FC236}">
                <a16:creationId xmlns:a16="http://schemas.microsoft.com/office/drawing/2014/main" id="{33282E1B-7D38-4421-A0A5-7896F07995F5}"/>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29528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E6FC-4111-4D4F-89DF-587919118B93}"/>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Delaware Case Law</a:t>
            </a:r>
          </a:p>
        </p:txBody>
      </p:sp>
      <p:sp>
        <p:nvSpPr>
          <p:cNvPr id="3" name="Content Placeholder 2">
            <a:extLst>
              <a:ext uri="{FF2B5EF4-FFF2-40B4-BE49-F238E27FC236}">
                <a16:creationId xmlns:a16="http://schemas.microsoft.com/office/drawing/2014/main" id="{6C1F6C16-BA6A-4756-8CB0-A26106FEFCB8}"/>
              </a:ext>
            </a:extLst>
          </p:cNvPr>
          <p:cNvSpPr>
            <a:spLocks noGrp="1"/>
          </p:cNvSpPr>
          <p:nvPr>
            <p:ph idx="1"/>
          </p:nvPr>
        </p:nvSpPr>
        <p:spPr/>
        <p:txBody>
          <a:bodyPr/>
          <a:lstStyle/>
          <a:p>
            <a:pPr>
              <a:lnSpc>
                <a:spcPct val="100000"/>
              </a:lnSpc>
            </a:pPr>
            <a:endParaRPr lang="en-US"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Both the Court of Chancery and the Supreme Court have a tradition of issuing reasoned legal opinions.</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There is a significant body of precedent on major corporate law issues that has accumulated over the years.</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Delaware case law is especially well developed with respect to the business judgement rule.</a:t>
            </a:r>
          </a:p>
          <a:p>
            <a:endParaRPr lang="en-US" dirty="0"/>
          </a:p>
        </p:txBody>
      </p:sp>
      <p:pic>
        <p:nvPicPr>
          <p:cNvPr id="5" name="Picture 3">
            <a:extLst>
              <a:ext uri="{FF2B5EF4-FFF2-40B4-BE49-F238E27FC236}">
                <a16:creationId xmlns:a16="http://schemas.microsoft.com/office/drawing/2014/main" id="{3A6BF7B0-97F7-4478-9A8C-898F630A4595}"/>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6777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7AAD-0E27-4863-AAD1-850ECB8E327F}"/>
              </a:ext>
            </a:extLst>
          </p:cNvPr>
          <p:cNvSpPr>
            <a:spLocks noGrp="1"/>
          </p:cNvSpPr>
          <p:nvPr>
            <p:ph type="title"/>
          </p:nvPr>
        </p:nvSpPr>
        <p:spPr>
          <a:xfrm>
            <a:off x="1330036" y="365126"/>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Delaware Has A Specialized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Corporate Bar</a:t>
            </a:r>
          </a:p>
        </p:txBody>
      </p:sp>
      <p:sp>
        <p:nvSpPr>
          <p:cNvPr id="3" name="Content Placeholder 2">
            <a:extLst>
              <a:ext uri="{FF2B5EF4-FFF2-40B4-BE49-F238E27FC236}">
                <a16:creationId xmlns:a16="http://schemas.microsoft.com/office/drawing/2014/main" id="{ADB6FB51-8061-42CC-9BD0-CABB3DDAF423}"/>
              </a:ext>
            </a:extLst>
          </p:cNvPr>
          <p:cNvSpPr>
            <a:spLocks noGrp="1"/>
          </p:cNvSpPr>
          <p:nvPr>
            <p:ph idx="1"/>
          </p:nvPr>
        </p:nvSpPr>
        <p:spPr/>
        <p:txBody>
          <a:bodyPr/>
          <a:lstStyle/>
          <a:p>
            <a:endParaRPr lang="en-US" dirty="0"/>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Because of the prominence of corporate law in Delaware, many Delaware practitioners have developed a strong corporate governance practice.</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Delaware’s corporate governance practitioners are highly sophisticated. </a:t>
            </a:r>
          </a:p>
          <a:p>
            <a:endParaRPr lang="en-US" dirty="0"/>
          </a:p>
        </p:txBody>
      </p:sp>
      <p:pic>
        <p:nvPicPr>
          <p:cNvPr id="5" name="Picture 3">
            <a:extLst>
              <a:ext uri="{FF2B5EF4-FFF2-40B4-BE49-F238E27FC236}">
                <a16:creationId xmlns:a16="http://schemas.microsoft.com/office/drawing/2014/main" id="{76138D14-1869-443C-B8FC-7094A9E1626B}"/>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143974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0950-8888-413D-B5E5-151B99FD3B1B}"/>
              </a:ext>
            </a:extLst>
          </p:cNvPr>
          <p:cNvSpPr>
            <a:spLocks noGrp="1"/>
          </p:cNvSpPr>
          <p:nvPr>
            <p:ph type="title"/>
          </p:nvPr>
        </p:nvSpPr>
        <p:spPr>
          <a:xfrm>
            <a:off x="1330036" y="264334"/>
            <a:ext cx="10304506" cy="814195"/>
          </a:xfrm>
        </p:spPr>
        <p:txBody>
          <a:bodyPr/>
          <a:lstStyle/>
          <a:p>
            <a:r>
              <a:rPr lang="en-US" dirty="0"/>
              <a:t>Delaware’s Secretary of State </a:t>
            </a:r>
            <a:br>
              <a:rPr lang="en-US" dirty="0"/>
            </a:br>
            <a:r>
              <a:rPr lang="en-US" dirty="0"/>
              <a:t>Office Is Business Friendly</a:t>
            </a:r>
          </a:p>
        </p:txBody>
      </p:sp>
      <p:graphicFrame>
        <p:nvGraphicFramePr>
          <p:cNvPr id="4" name="Content Placeholder 3">
            <a:extLst>
              <a:ext uri="{FF2B5EF4-FFF2-40B4-BE49-F238E27FC236}">
                <a16:creationId xmlns:a16="http://schemas.microsoft.com/office/drawing/2014/main" id="{5D90B39F-B8B7-499A-8C45-91A93ABCFB9C}"/>
              </a:ext>
            </a:extLst>
          </p:cNvPr>
          <p:cNvGraphicFramePr>
            <a:graphicFrameLocks noGrp="1"/>
          </p:cNvGraphicFramePr>
          <p:nvPr>
            <p:ph idx="1"/>
            <p:extLst>
              <p:ext uri="{D42A27DB-BD31-4B8C-83A1-F6EECF244321}">
                <p14:modId xmlns:p14="http://schemas.microsoft.com/office/powerpoint/2010/main" val="3626616133"/>
              </p:ext>
            </p:extLst>
          </p:nvPr>
        </p:nvGraphicFramePr>
        <p:xfrm>
          <a:off x="1593646" y="1532238"/>
          <a:ext cx="9576861" cy="4231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a:extLst>
              <a:ext uri="{FF2B5EF4-FFF2-40B4-BE49-F238E27FC236}">
                <a16:creationId xmlns:a16="http://schemas.microsoft.com/office/drawing/2014/main" id="{002A4CA2-98A1-4FA6-828D-57A1B34C91F6}"/>
              </a:ext>
            </a:extLst>
          </p:cNvPr>
          <p:cNvPicPr>
            <a:picLocks noChangeAspect="1"/>
          </p:cNvPicPr>
          <p:nvPr/>
        </p:nvPicPr>
        <p:blipFill>
          <a:blip r:embed="rId7"/>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93504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AC0B-06AB-41AB-8A74-434BCCFDEDF6}"/>
              </a:ext>
            </a:extLst>
          </p:cNvPr>
          <p:cNvSpPr>
            <a:spLocks noGrp="1"/>
          </p:cNvSpPr>
          <p:nvPr>
            <p:ph type="title"/>
          </p:nvPr>
        </p:nvSpPr>
        <p:spPr>
          <a:xfrm>
            <a:off x="1330036" y="365126"/>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Delaware Is the Incorporation State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of Choice for Certain Groups</a:t>
            </a:r>
          </a:p>
        </p:txBody>
      </p:sp>
      <p:sp>
        <p:nvSpPr>
          <p:cNvPr id="3" name="Content Placeholder 2">
            <a:extLst>
              <a:ext uri="{FF2B5EF4-FFF2-40B4-BE49-F238E27FC236}">
                <a16:creationId xmlns:a16="http://schemas.microsoft.com/office/drawing/2014/main" id="{E1D84755-0949-4D8F-8CEB-54B65C03DAA0}"/>
              </a:ext>
            </a:extLst>
          </p:cNvPr>
          <p:cNvSpPr>
            <a:spLocks noGrp="1"/>
          </p:cNvSpPr>
          <p:nvPr>
            <p:ph idx="1"/>
          </p:nvPr>
        </p:nvSpPr>
        <p:spPr/>
        <p:txBody>
          <a:bodyPr/>
          <a:lstStyle/>
          <a:p>
            <a:pPr marL="0" indent="0">
              <a:buNone/>
            </a:pPr>
            <a:endParaRPr lang="en-US" dirty="0"/>
          </a:p>
          <a:p>
            <a:r>
              <a:rPr lang="en-US" dirty="0">
                <a:latin typeface="Lato" panose="020F0502020204030203" pitchFamily="34" charset="0"/>
                <a:ea typeface="Lato" panose="020F0502020204030203" pitchFamily="34" charset="0"/>
                <a:cs typeface="Lato" panose="020F0502020204030203" pitchFamily="34" charset="0"/>
              </a:rPr>
              <a:t>Start-up investors </a:t>
            </a:r>
          </a:p>
          <a:p>
            <a:r>
              <a:rPr lang="en-US" dirty="0">
                <a:latin typeface="Lato" panose="020F0502020204030203" pitchFamily="34" charset="0"/>
                <a:ea typeface="Lato" panose="020F0502020204030203" pitchFamily="34" charset="0"/>
                <a:cs typeface="Lato" panose="020F0502020204030203" pitchFamily="34" charset="0"/>
              </a:rPr>
              <a:t>Investment bankers</a:t>
            </a:r>
          </a:p>
          <a:p>
            <a:pPr marL="0" indent="0">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lgn="ctr">
              <a:spcBef>
                <a:spcPts val="0"/>
              </a:spcBef>
              <a:spcAft>
                <a:spcPts val="0"/>
              </a:spcAft>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lgn="ctr">
              <a:spcBef>
                <a:spcPts val="0"/>
              </a:spcBef>
              <a:spcAft>
                <a:spcPts val="0"/>
              </a:spcAft>
              <a:buNone/>
            </a:pPr>
            <a:r>
              <a:rPr lang="en-US" dirty="0">
                <a:latin typeface="Lato" panose="020F0502020204030203" pitchFamily="34" charset="0"/>
                <a:ea typeface="Lato" panose="020F0502020204030203" pitchFamily="34" charset="0"/>
                <a:cs typeface="Lato" panose="020F0502020204030203" pitchFamily="34" charset="0"/>
              </a:rPr>
              <a:t>These groups like Delaware, because </a:t>
            </a:r>
          </a:p>
          <a:p>
            <a:pPr marL="0" indent="0" algn="ctr">
              <a:spcAft>
                <a:spcPts val="0"/>
              </a:spcAft>
              <a:buNone/>
            </a:pPr>
            <a:r>
              <a:rPr lang="en-US" dirty="0">
                <a:latin typeface="Lato" panose="020F0502020204030203" pitchFamily="34" charset="0"/>
                <a:ea typeface="Lato" panose="020F0502020204030203" pitchFamily="34" charset="0"/>
                <a:cs typeface="Lato" panose="020F0502020204030203" pitchFamily="34" charset="0"/>
              </a:rPr>
              <a:t>they are familiar with Delaware corporate law.</a:t>
            </a:r>
          </a:p>
        </p:txBody>
      </p:sp>
      <p:pic>
        <p:nvPicPr>
          <p:cNvPr id="6" name="Picture 3">
            <a:extLst>
              <a:ext uri="{FF2B5EF4-FFF2-40B4-BE49-F238E27FC236}">
                <a16:creationId xmlns:a16="http://schemas.microsoft.com/office/drawing/2014/main" id="{761B317A-5522-4A46-B7FF-5D7C5B88FACB}"/>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41524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wearing a suit and tie smiling at the camera&#10;&#10;Description automatically generated">
            <a:extLst>
              <a:ext uri="{FF2B5EF4-FFF2-40B4-BE49-F238E27FC236}">
                <a16:creationId xmlns:a16="http://schemas.microsoft.com/office/drawing/2014/main" id="{2E9D8111-85EE-4626-92CC-FA4A697F43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43353" y="1258584"/>
            <a:ext cx="2743200" cy="2743200"/>
          </a:xfrm>
          <a:prstGeom prst="flowChartConnector">
            <a:avLst/>
          </a:prstGeom>
          <a:ln w="25400">
            <a:solidFill>
              <a:srgbClr val="8D89A5"/>
            </a:solidFill>
          </a:ln>
        </p:spPr>
      </p:pic>
      <p:pic>
        <p:nvPicPr>
          <p:cNvPr id="11" name="Picture 10" descr="A person wearing a suit and tie&#10;&#10;Description automatically generated">
            <a:extLst>
              <a:ext uri="{FF2B5EF4-FFF2-40B4-BE49-F238E27FC236}">
                <a16:creationId xmlns:a16="http://schemas.microsoft.com/office/drawing/2014/main" id="{F2EFC074-E9A6-481E-8D03-344066C064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45675" y="1264201"/>
            <a:ext cx="2743200" cy="2743200"/>
          </a:xfrm>
          <a:prstGeom prst="flowChartConnector">
            <a:avLst/>
          </a:prstGeom>
          <a:ln w="25400">
            <a:solidFill>
              <a:srgbClr val="8D89A5"/>
            </a:solidFill>
          </a:ln>
        </p:spPr>
      </p:pic>
      <p:sp>
        <p:nvSpPr>
          <p:cNvPr id="3" name="Title 1">
            <a:extLst>
              <a:ext uri="{FF2B5EF4-FFF2-40B4-BE49-F238E27FC236}">
                <a16:creationId xmlns:a16="http://schemas.microsoft.com/office/drawing/2014/main" id="{37B3263C-1D20-4557-B1BA-8A42137854AE}"/>
              </a:ext>
            </a:extLst>
          </p:cNvPr>
          <p:cNvSpPr txBox="1">
            <a:spLocks/>
          </p:cNvSpPr>
          <p:nvPr/>
        </p:nvSpPr>
        <p:spPr>
          <a:xfrm>
            <a:off x="698065" y="4081871"/>
            <a:ext cx="3024705" cy="10009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E0004D"/>
                </a:solidFill>
                <a:latin typeface="Arial" panose="020B0604020202020204" pitchFamily="34" charset="0"/>
                <a:cs typeface="Arial" panose="020B0604020202020204" pitchFamily="34" charset="0"/>
              </a:rPr>
              <a:t>Chris Koa</a:t>
            </a:r>
          </a:p>
        </p:txBody>
      </p:sp>
      <p:cxnSp>
        <p:nvCxnSpPr>
          <p:cNvPr id="4" name="Straight Connector 3">
            <a:extLst>
              <a:ext uri="{FF2B5EF4-FFF2-40B4-BE49-F238E27FC236}">
                <a16:creationId xmlns:a16="http://schemas.microsoft.com/office/drawing/2014/main" id="{434DC14C-5611-4458-846C-4135FE6472A5}"/>
              </a:ext>
            </a:extLst>
          </p:cNvPr>
          <p:cNvCxnSpPr>
            <a:cxnSpLocks/>
          </p:cNvCxnSpPr>
          <p:nvPr/>
        </p:nvCxnSpPr>
        <p:spPr>
          <a:xfrm flipH="1">
            <a:off x="917576" y="4545285"/>
            <a:ext cx="2712447" cy="0"/>
          </a:xfrm>
          <a:prstGeom prst="line">
            <a:avLst/>
          </a:prstGeom>
          <a:ln>
            <a:solidFill>
              <a:srgbClr val="4D4D4F"/>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9F145C2-2D5F-41E3-A00F-0CB3D7B1E9E9}"/>
              </a:ext>
            </a:extLst>
          </p:cNvPr>
          <p:cNvSpPr txBox="1">
            <a:spLocks/>
          </p:cNvSpPr>
          <p:nvPr/>
        </p:nvSpPr>
        <p:spPr>
          <a:xfrm>
            <a:off x="306805" y="5015797"/>
            <a:ext cx="4236772" cy="837657"/>
          </a:xfrm>
          <a:prstGeom prst="rect">
            <a:avLst/>
          </a:prstGeom>
        </p:spPr>
        <p:txBody>
          <a:bodyPr vert="horz" lIns="91440" tIns="45720" rIns="91440" bIns="45720" rtlCol="0" anchor="b">
            <a:normAutofit fontScale="92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200" dirty="0">
                <a:solidFill>
                  <a:srgbClr val="8D89A5"/>
                </a:solidFill>
                <a:latin typeface="Arial" panose="020B0604020202020204" pitchFamily="34" charset="0"/>
                <a:cs typeface="Arial" panose="020B0604020202020204" pitchFamily="34" charset="0"/>
              </a:rPr>
              <a:t>Fractional In-House/General Counsel, Privacy Officer &amp; Chief Legal Officer</a:t>
            </a:r>
          </a:p>
        </p:txBody>
      </p:sp>
      <p:sp>
        <p:nvSpPr>
          <p:cNvPr id="7" name="Title 1">
            <a:extLst>
              <a:ext uri="{FF2B5EF4-FFF2-40B4-BE49-F238E27FC236}">
                <a16:creationId xmlns:a16="http://schemas.microsoft.com/office/drawing/2014/main" id="{562F1B27-1560-473A-91E0-1B17DFFABEB8}"/>
              </a:ext>
            </a:extLst>
          </p:cNvPr>
          <p:cNvSpPr txBox="1">
            <a:spLocks/>
          </p:cNvSpPr>
          <p:nvPr/>
        </p:nvSpPr>
        <p:spPr>
          <a:xfrm>
            <a:off x="776560" y="4539005"/>
            <a:ext cx="3129264" cy="538344"/>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200" dirty="0" err="1">
                <a:solidFill>
                  <a:srgbClr val="58595B"/>
                </a:solidFill>
                <a:latin typeface="Arial" panose="020B0604020202020204" pitchFamily="34" charset="0"/>
                <a:cs typeface="Arial" panose="020B0604020202020204" pitchFamily="34" charset="0"/>
              </a:rPr>
              <a:t>DataEsque</a:t>
            </a:r>
            <a:r>
              <a:rPr lang="en-US" sz="2200" dirty="0">
                <a:solidFill>
                  <a:srgbClr val="58595B"/>
                </a:solidFill>
                <a:latin typeface="Arial" panose="020B0604020202020204" pitchFamily="34" charset="0"/>
                <a:cs typeface="Arial" panose="020B0604020202020204" pitchFamily="34" charset="0"/>
              </a:rPr>
              <a:t> Law Group</a:t>
            </a:r>
          </a:p>
        </p:txBody>
      </p:sp>
      <p:sp>
        <p:nvSpPr>
          <p:cNvPr id="32" name="Title 1">
            <a:extLst>
              <a:ext uri="{FF2B5EF4-FFF2-40B4-BE49-F238E27FC236}">
                <a16:creationId xmlns:a16="http://schemas.microsoft.com/office/drawing/2014/main" id="{3853A412-F99E-4981-ADD1-CA035F86A748}"/>
              </a:ext>
            </a:extLst>
          </p:cNvPr>
          <p:cNvSpPr txBox="1">
            <a:spLocks/>
          </p:cNvSpPr>
          <p:nvPr/>
        </p:nvSpPr>
        <p:spPr>
          <a:xfrm>
            <a:off x="4543577" y="4158011"/>
            <a:ext cx="3024705" cy="10009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E0004D"/>
                </a:solidFill>
                <a:latin typeface="Arial" panose="020B0604020202020204" pitchFamily="34" charset="0"/>
                <a:cs typeface="Arial" panose="020B0604020202020204" pitchFamily="34" charset="0"/>
              </a:rPr>
              <a:t>Paul Loh</a:t>
            </a:r>
          </a:p>
        </p:txBody>
      </p:sp>
      <p:cxnSp>
        <p:nvCxnSpPr>
          <p:cNvPr id="33" name="Straight Connector 32">
            <a:extLst>
              <a:ext uri="{FF2B5EF4-FFF2-40B4-BE49-F238E27FC236}">
                <a16:creationId xmlns:a16="http://schemas.microsoft.com/office/drawing/2014/main" id="{32D056A4-BF1A-4784-990C-7526002B0D61}"/>
              </a:ext>
            </a:extLst>
          </p:cNvPr>
          <p:cNvCxnSpPr>
            <a:cxnSpLocks/>
          </p:cNvCxnSpPr>
          <p:nvPr/>
        </p:nvCxnSpPr>
        <p:spPr>
          <a:xfrm flipH="1">
            <a:off x="4779014" y="4570001"/>
            <a:ext cx="2712447" cy="0"/>
          </a:xfrm>
          <a:prstGeom prst="line">
            <a:avLst/>
          </a:prstGeom>
          <a:ln>
            <a:solidFill>
              <a:srgbClr val="4D4D4F"/>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BC1AFDF9-658F-4923-8550-835747B672BB}"/>
              </a:ext>
            </a:extLst>
          </p:cNvPr>
          <p:cNvSpPr txBox="1">
            <a:spLocks/>
          </p:cNvSpPr>
          <p:nvPr/>
        </p:nvSpPr>
        <p:spPr>
          <a:xfrm>
            <a:off x="4543577" y="5062883"/>
            <a:ext cx="2896689" cy="538344"/>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200" dirty="0">
                <a:solidFill>
                  <a:srgbClr val="8D89A5"/>
                </a:solidFill>
                <a:latin typeface="Arial" panose="020B0604020202020204" pitchFamily="34" charset="0"/>
                <a:cs typeface="Arial" panose="020B0604020202020204" pitchFamily="34" charset="0"/>
              </a:rPr>
              <a:t>Partner</a:t>
            </a:r>
          </a:p>
        </p:txBody>
      </p:sp>
      <p:sp>
        <p:nvSpPr>
          <p:cNvPr id="35" name="Title 1">
            <a:extLst>
              <a:ext uri="{FF2B5EF4-FFF2-40B4-BE49-F238E27FC236}">
                <a16:creationId xmlns:a16="http://schemas.microsoft.com/office/drawing/2014/main" id="{D0774758-A9DC-4831-AC2D-8459029EAA7C}"/>
              </a:ext>
            </a:extLst>
          </p:cNvPr>
          <p:cNvSpPr txBox="1">
            <a:spLocks/>
          </p:cNvSpPr>
          <p:nvPr/>
        </p:nvSpPr>
        <p:spPr>
          <a:xfrm>
            <a:off x="4584032" y="4552182"/>
            <a:ext cx="3129264" cy="538344"/>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200" dirty="0">
                <a:solidFill>
                  <a:srgbClr val="58595B"/>
                </a:solidFill>
                <a:latin typeface="Arial" panose="020B0604020202020204" pitchFamily="34" charset="0"/>
                <a:cs typeface="Arial" panose="020B0604020202020204" pitchFamily="34" charset="0"/>
              </a:rPr>
              <a:t>Willenken LLP</a:t>
            </a:r>
          </a:p>
        </p:txBody>
      </p:sp>
      <p:sp>
        <p:nvSpPr>
          <p:cNvPr id="42" name="Title 1">
            <a:extLst>
              <a:ext uri="{FF2B5EF4-FFF2-40B4-BE49-F238E27FC236}">
                <a16:creationId xmlns:a16="http://schemas.microsoft.com/office/drawing/2014/main" id="{F5A4A114-2B81-4EFF-A405-900B95FE1207}"/>
              </a:ext>
            </a:extLst>
          </p:cNvPr>
          <p:cNvSpPr txBox="1">
            <a:spLocks/>
          </p:cNvSpPr>
          <p:nvPr/>
        </p:nvSpPr>
        <p:spPr>
          <a:xfrm>
            <a:off x="8697657" y="4130941"/>
            <a:ext cx="3024705" cy="10009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E0004D"/>
                </a:solidFill>
                <a:latin typeface="Arial" panose="020B0604020202020204" pitchFamily="34" charset="0"/>
                <a:cs typeface="Arial" panose="020B0604020202020204" pitchFamily="34" charset="0"/>
              </a:rPr>
              <a:t>Jason Wilson</a:t>
            </a:r>
          </a:p>
        </p:txBody>
      </p:sp>
      <p:cxnSp>
        <p:nvCxnSpPr>
          <p:cNvPr id="43" name="Straight Connector 42">
            <a:extLst>
              <a:ext uri="{FF2B5EF4-FFF2-40B4-BE49-F238E27FC236}">
                <a16:creationId xmlns:a16="http://schemas.microsoft.com/office/drawing/2014/main" id="{3F70D737-C7AA-4E1E-A5FC-22E903232301}"/>
              </a:ext>
            </a:extLst>
          </p:cNvPr>
          <p:cNvCxnSpPr>
            <a:cxnSpLocks/>
          </p:cNvCxnSpPr>
          <p:nvPr/>
        </p:nvCxnSpPr>
        <p:spPr>
          <a:xfrm flipH="1">
            <a:off x="8912772" y="4545286"/>
            <a:ext cx="2712447" cy="0"/>
          </a:xfrm>
          <a:prstGeom prst="line">
            <a:avLst/>
          </a:prstGeom>
          <a:ln>
            <a:solidFill>
              <a:srgbClr val="4D4D4F"/>
            </a:solidFill>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EB91A31E-BF3D-4F45-BE03-EE4207AA981F}"/>
              </a:ext>
            </a:extLst>
          </p:cNvPr>
          <p:cNvSpPr txBox="1">
            <a:spLocks/>
          </p:cNvSpPr>
          <p:nvPr/>
        </p:nvSpPr>
        <p:spPr>
          <a:xfrm>
            <a:off x="8709385" y="5138081"/>
            <a:ext cx="2896689" cy="538344"/>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200" dirty="0">
                <a:solidFill>
                  <a:srgbClr val="8D89A5"/>
                </a:solidFill>
                <a:latin typeface="Arial" panose="020B0604020202020204" pitchFamily="34" charset="0"/>
                <a:cs typeface="Arial" panose="020B0604020202020204" pitchFamily="34" charset="0"/>
              </a:rPr>
              <a:t>Partner</a:t>
            </a:r>
          </a:p>
        </p:txBody>
      </p:sp>
      <p:sp>
        <p:nvSpPr>
          <p:cNvPr id="45" name="Title 1">
            <a:extLst>
              <a:ext uri="{FF2B5EF4-FFF2-40B4-BE49-F238E27FC236}">
                <a16:creationId xmlns:a16="http://schemas.microsoft.com/office/drawing/2014/main" id="{1261AF3B-61FD-47A8-8712-50035A9C96F8}"/>
              </a:ext>
            </a:extLst>
          </p:cNvPr>
          <p:cNvSpPr txBox="1">
            <a:spLocks/>
          </p:cNvSpPr>
          <p:nvPr/>
        </p:nvSpPr>
        <p:spPr>
          <a:xfrm>
            <a:off x="8552643" y="4572004"/>
            <a:ext cx="3129264" cy="538344"/>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200" dirty="0">
                <a:solidFill>
                  <a:srgbClr val="58595B"/>
                </a:solidFill>
                <a:latin typeface="Arial" panose="020B0604020202020204" pitchFamily="34" charset="0"/>
                <a:cs typeface="Arial" panose="020B0604020202020204" pitchFamily="34" charset="0"/>
              </a:rPr>
              <a:t>Willenken LLP</a:t>
            </a:r>
          </a:p>
        </p:txBody>
      </p:sp>
      <p:sp>
        <p:nvSpPr>
          <p:cNvPr id="19" name="Title 1">
            <a:extLst>
              <a:ext uri="{FF2B5EF4-FFF2-40B4-BE49-F238E27FC236}">
                <a16:creationId xmlns:a16="http://schemas.microsoft.com/office/drawing/2014/main" id="{68BBAF3D-FB87-4B0B-889E-881B232EDE85}"/>
              </a:ext>
            </a:extLst>
          </p:cNvPr>
          <p:cNvSpPr txBox="1">
            <a:spLocks/>
          </p:cNvSpPr>
          <p:nvPr/>
        </p:nvSpPr>
        <p:spPr>
          <a:xfrm>
            <a:off x="1397081" y="-43153"/>
            <a:ext cx="5314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latin typeface="Lato" panose="020F0502020204030203" pitchFamily="34" charset="0"/>
                <a:ea typeface="Lato" panose="020F0502020204030203" pitchFamily="34" charset="0"/>
                <a:cs typeface="Lato" panose="020F0502020204030203" pitchFamily="34" charset="0"/>
              </a:rPr>
              <a:t>Today’s Speakers</a:t>
            </a:r>
          </a:p>
        </p:txBody>
      </p:sp>
      <p:pic>
        <p:nvPicPr>
          <p:cNvPr id="5" name="Picture 4" descr="A person wearing glasses&#10;&#10;Description automatically generated with medium confidence">
            <a:extLst>
              <a:ext uri="{FF2B5EF4-FFF2-40B4-BE49-F238E27FC236}">
                <a16:creationId xmlns:a16="http://schemas.microsoft.com/office/drawing/2014/main" id="{9C426A59-E0A8-4B55-A991-0DA16ECE1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91" y="1175486"/>
            <a:ext cx="2743200" cy="2743200"/>
          </a:xfrm>
          <a:prstGeom prst="flowChartConnector">
            <a:avLst/>
          </a:prstGeom>
          <a:ln w="25400">
            <a:solidFill>
              <a:srgbClr val="8D89A5"/>
            </a:solidFill>
          </a:ln>
        </p:spPr>
      </p:pic>
      <p:pic>
        <p:nvPicPr>
          <p:cNvPr id="23" name="Picture 3">
            <a:extLst>
              <a:ext uri="{FF2B5EF4-FFF2-40B4-BE49-F238E27FC236}">
                <a16:creationId xmlns:a16="http://schemas.microsoft.com/office/drawing/2014/main" id="{CFC28927-9827-4D45-9C82-900A241157AE}"/>
              </a:ext>
            </a:extLst>
          </p:cNvPr>
          <p:cNvPicPr>
            <a:picLocks noChangeAspect="1"/>
          </p:cNvPicPr>
          <p:nvPr/>
        </p:nvPicPr>
        <p:blipFill>
          <a:blip r:embed="rId5"/>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613283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7570-E91E-4DEC-8518-1F07D140F3CE}"/>
              </a:ext>
            </a:extLst>
          </p:cNvPr>
          <p:cNvSpPr>
            <a:spLocks noGrp="1"/>
          </p:cNvSpPr>
          <p:nvPr>
            <p:ph type="title"/>
          </p:nvPr>
        </p:nvSpPr>
        <p:spPr>
          <a:xfrm>
            <a:off x="1454216" y="422375"/>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The Negatives of Incorporating in Delaware</a:t>
            </a:r>
          </a:p>
        </p:txBody>
      </p:sp>
      <p:sp>
        <p:nvSpPr>
          <p:cNvPr id="3" name="Content Placeholder 2">
            <a:extLst>
              <a:ext uri="{FF2B5EF4-FFF2-40B4-BE49-F238E27FC236}">
                <a16:creationId xmlns:a16="http://schemas.microsoft.com/office/drawing/2014/main" id="{E9DE74BE-05BC-4ED7-B08F-201ED81ADEFD}"/>
              </a:ext>
            </a:extLst>
          </p:cNvPr>
          <p:cNvSpPr>
            <a:spLocks noGrp="1"/>
          </p:cNvSpPr>
          <p:nvPr>
            <p:ph idx="1"/>
          </p:nvPr>
        </p:nvSpPr>
        <p:spPr>
          <a:xfrm>
            <a:off x="1555816" y="1176993"/>
            <a:ext cx="10304506" cy="4807876"/>
          </a:xfrm>
        </p:spPr>
        <p:txBody>
          <a:bodyPr/>
          <a:lstStyle/>
          <a:p>
            <a:endParaRPr lang="en-US" dirty="0">
              <a:solidFill>
                <a:srgbClr val="58595B"/>
              </a:solidFill>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Delaware’s filing fees are significantly higher than other states.</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You must pay Delaware franchise tax based upon the shares’ value—even if you do not do business in the state.</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You still must meet your own state’s requirements for conducting business. So, you need to do the work twice.</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You need a Delaware registered agent.</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You face the possibility of legal disputes in Delaware.</a:t>
            </a:r>
          </a:p>
        </p:txBody>
      </p:sp>
      <p:pic>
        <p:nvPicPr>
          <p:cNvPr id="5" name="Picture 3">
            <a:extLst>
              <a:ext uri="{FF2B5EF4-FFF2-40B4-BE49-F238E27FC236}">
                <a16:creationId xmlns:a16="http://schemas.microsoft.com/office/drawing/2014/main" id="{894B5D81-EAD4-4A5C-81E2-948009F791F8}"/>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72449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E8E3-9CD0-4DBA-824B-3548DE09B6E7}"/>
              </a:ext>
            </a:extLst>
          </p:cNvPr>
          <p:cNvSpPr>
            <a:spLocks noGrp="1"/>
          </p:cNvSpPr>
          <p:nvPr>
            <p:ph type="title"/>
          </p:nvPr>
        </p:nvSpPr>
        <p:spPr>
          <a:xfrm>
            <a:off x="1330037" y="399797"/>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Litigating in Delaware Chancery Court:</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It Is Different</a:t>
            </a:r>
            <a:br>
              <a:rPr lang="en-US" sz="4400" dirty="0">
                <a:solidFill>
                  <a:srgbClr val="58595B"/>
                </a:solidFill>
                <a:latin typeface="Lato" panose="020F0502020204030203" pitchFamily="34" charset="0"/>
                <a:ea typeface="Lato" panose="020F0502020204030203" pitchFamily="34" charset="0"/>
                <a:cs typeface="Lato" panose="020F0502020204030203" pitchFamily="34" charset="0"/>
              </a:rPr>
            </a:br>
            <a:endParaRPr lang="en-US" dirty="0"/>
          </a:p>
        </p:txBody>
      </p:sp>
      <p:sp>
        <p:nvSpPr>
          <p:cNvPr id="3" name="Content Placeholder 2">
            <a:extLst>
              <a:ext uri="{FF2B5EF4-FFF2-40B4-BE49-F238E27FC236}">
                <a16:creationId xmlns:a16="http://schemas.microsoft.com/office/drawing/2014/main" id="{AC42C9D2-62A7-4332-8222-BF78A984A651}"/>
              </a:ext>
            </a:extLst>
          </p:cNvPr>
          <p:cNvSpPr>
            <a:spLocks noGrp="1"/>
          </p:cNvSpPr>
          <p:nvPr>
            <p:ph idx="1"/>
          </p:nvPr>
        </p:nvSpPr>
        <p:spPr>
          <a:xfrm>
            <a:off x="1330037" y="1301172"/>
            <a:ext cx="10304506" cy="4807876"/>
          </a:xfrm>
        </p:spPr>
        <p:txBody>
          <a:bodyPr/>
          <a:lstStyle/>
          <a:p>
            <a:pPr lvl="1"/>
            <a:endParaRPr lang="en-US" dirty="0"/>
          </a:p>
          <a:p>
            <a:pPr lvl="1">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The Court of Chancery can move at warp speed if it believes a matter should be on a short track. </a:t>
            </a:r>
          </a:p>
          <a:p>
            <a:pPr lvl="1">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Local practice is different: for example, opposing counsel can ask about what you said to the witness during deposition breaks.</a:t>
            </a:r>
          </a:p>
          <a:p>
            <a:pPr lvl="1">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Objections are not made at trial (it is the court of equity).</a:t>
            </a:r>
          </a:p>
          <a:p>
            <a:pPr lvl="1">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There are no opening statements or closing statements, but elaborate opening and closing briefs.</a:t>
            </a:r>
          </a:p>
          <a:p>
            <a:pPr lvl="1">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Local counsel plays an important role, especially for insights into what makes your judge tick.</a:t>
            </a:r>
          </a:p>
          <a:p>
            <a:pPr lvl="1"/>
            <a:endParaRPr lang="en-US" dirty="0"/>
          </a:p>
          <a:p>
            <a:pPr lvl="1"/>
            <a:endParaRPr lang="en-US" dirty="0"/>
          </a:p>
        </p:txBody>
      </p:sp>
      <p:pic>
        <p:nvPicPr>
          <p:cNvPr id="6" name="Picture 3">
            <a:extLst>
              <a:ext uri="{FF2B5EF4-FFF2-40B4-BE49-F238E27FC236}">
                <a16:creationId xmlns:a16="http://schemas.microsoft.com/office/drawing/2014/main" id="{52F4E2F7-B0C5-4FF6-A5DC-E3AFF405B355}"/>
              </a:ext>
            </a:extLst>
          </p:cNvPr>
          <p:cNvPicPr>
            <a:picLocks noChangeAspect="1"/>
          </p:cNvPicPr>
          <p:nvPr/>
        </p:nvPicPr>
        <p:blipFill>
          <a:blip r:embed="rId2"/>
          <a:srcRect/>
          <a:stretch>
            <a:fillRect/>
          </a:stretch>
        </p:blipFill>
        <p:spPr>
          <a:xfrm>
            <a:off x="8543299" y="5666998"/>
            <a:ext cx="3394832" cy="1292865"/>
          </a:xfrm>
          <a:prstGeom prst="rect">
            <a:avLst/>
          </a:prstGeom>
        </p:spPr>
      </p:pic>
    </p:spTree>
    <p:extLst>
      <p:ext uri="{BB962C8B-B14F-4D97-AF65-F5344CB8AC3E}">
        <p14:creationId xmlns:p14="http://schemas.microsoft.com/office/powerpoint/2010/main" val="3357621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1929-CFBC-4E47-836E-0CEA7B82A1A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Recent Chancery Court Cases/Issues</a:t>
            </a:r>
          </a:p>
        </p:txBody>
      </p:sp>
      <p:sp>
        <p:nvSpPr>
          <p:cNvPr id="3" name="Content Placeholder 2">
            <a:extLst>
              <a:ext uri="{FF2B5EF4-FFF2-40B4-BE49-F238E27FC236}">
                <a16:creationId xmlns:a16="http://schemas.microsoft.com/office/drawing/2014/main" id="{8097C597-8A85-4510-855F-04CCF8DB2175}"/>
              </a:ext>
            </a:extLst>
          </p:cNvPr>
          <p:cNvSpPr>
            <a:spLocks noGrp="1"/>
          </p:cNvSpPr>
          <p:nvPr>
            <p:ph idx="1"/>
          </p:nvPr>
        </p:nvSpPr>
        <p:spPr/>
        <p:txBody>
          <a:bodyPr/>
          <a:lstStyle/>
          <a:p>
            <a:pPr>
              <a:lnSpc>
                <a:spcPct val="100000"/>
              </a:lnSpc>
            </a:pPr>
            <a:r>
              <a:rPr lang="en-US" sz="2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Elon Musk participated in </a:t>
            </a: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a trial this summer in which the allegation was that he exercised undue influence on Tesla’s purchase of Solar City.</a:t>
            </a:r>
          </a:p>
          <a:p>
            <a:pPr>
              <a:lnSpc>
                <a:spcPct val="100000"/>
              </a:lnSpc>
            </a:pPr>
            <a:r>
              <a:rPr lang="en-US" sz="2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The Chancery Court signaled that it would crack down on defendants who act in bad faith</a:t>
            </a: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 in </a:t>
            </a:r>
            <a:r>
              <a:rPr lang="en-US" sz="2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Section 220 litigation.</a:t>
            </a:r>
          </a:p>
          <a:p>
            <a:pPr lvl="1">
              <a:lnSpc>
                <a:spcPct val="100000"/>
              </a:lnSpc>
            </a:pPr>
            <a:r>
              <a:rPr lang="en-US" sz="2200" dirty="0">
                <a:solidFill>
                  <a:srgbClr val="000000"/>
                </a:solidFill>
                <a:latin typeface="Lato" panose="020F0502020204030203" pitchFamily="34" charset="0"/>
                <a:ea typeface="Lato" panose="020F0502020204030203" pitchFamily="34" charset="0"/>
                <a:cs typeface="Lato" panose="020F0502020204030203" pitchFamily="34" charset="0"/>
              </a:rPr>
              <a:t>D</a:t>
            </a:r>
            <a:r>
              <a:rPr lang="en-US" sz="2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isputes </a:t>
            </a:r>
            <a:r>
              <a:rPr lang="en-US" sz="2200" dirty="0">
                <a:solidFill>
                  <a:srgbClr val="000000"/>
                </a:solidFill>
                <a:latin typeface="Lato" panose="020F0502020204030203" pitchFamily="34" charset="0"/>
                <a:ea typeface="Lato" panose="020F0502020204030203" pitchFamily="34" charset="0"/>
                <a:cs typeface="Lato" panose="020F0502020204030203" pitchFamily="34" charset="0"/>
              </a:rPr>
              <a:t>related to a shareholder’s right to inspect books and records.</a:t>
            </a:r>
          </a:p>
          <a:p>
            <a:pPr>
              <a:lnSpc>
                <a:spcPct val="100000"/>
              </a:lnSpc>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Valuation issues are common in Chancery Court.  </a:t>
            </a:r>
          </a:p>
          <a:p>
            <a:pPr lvl="1">
              <a:lnSpc>
                <a:spcPct val="100000"/>
              </a:lnSpc>
            </a:pPr>
            <a:r>
              <a:rPr lang="en-US" sz="2200" dirty="0">
                <a:solidFill>
                  <a:srgbClr val="000000"/>
                </a:solidFill>
                <a:latin typeface="Lato" panose="020F0502020204030203" pitchFamily="34" charset="0"/>
                <a:ea typeface="Lato" panose="020F0502020204030203" pitchFamily="34" charset="0"/>
                <a:cs typeface="Lato" panose="020F0502020204030203" pitchFamily="34" charset="0"/>
              </a:rPr>
              <a:t>For example, in a notable recent case, the Court determined that there was no material adverse effect for a party balking at a merger due to COVID-19.</a:t>
            </a:r>
          </a:p>
          <a:p>
            <a:endParaRPr lang="en-US" b="0" i="0" dirty="0">
              <a:solidFill>
                <a:srgbClr val="000000"/>
              </a:solidFill>
              <a:effectLst/>
              <a:latin typeface="proxima-nova"/>
            </a:endParaRPr>
          </a:p>
          <a:p>
            <a:endParaRPr lang="en-US" dirty="0">
              <a:solidFill>
                <a:srgbClr val="000000"/>
              </a:solidFill>
              <a:latin typeface="proxima-nova"/>
            </a:endParaRPr>
          </a:p>
          <a:p>
            <a:endParaRPr lang="en-US" b="0" i="0" dirty="0">
              <a:solidFill>
                <a:srgbClr val="000000"/>
              </a:solidFill>
              <a:effectLst/>
              <a:latin typeface="proxima-nova"/>
            </a:endParaRPr>
          </a:p>
        </p:txBody>
      </p:sp>
      <p:pic>
        <p:nvPicPr>
          <p:cNvPr id="6" name="Picture 3">
            <a:extLst>
              <a:ext uri="{FF2B5EF4-FFF2-40B4-BE49-F238E27FC236}">
                <a16:creationId xmlns:a16="http://schemas.microsoft.com/office/drawing/2014/main" id="{7AEA1B74-A2D6-481A-B5F0-1B17737CD9EF}"/>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456948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E2EB-7CF9-4A0E-8752-A9E8A03ED6B3}"/>
              </a:ext>
            </a:extLst>
          </p:cNvPr>
          <p:cNvSpPr>
            <a:spLocks noGrp="1"/>
          </p:cNvSpPr>
          <p:nvPr>
            <p:ph type="title"/>
          </p:nvPr>
        </p:nvSpPr>
        <p:spPr>
          <a:xfrm>
            <a:off x="1330036" y="365126"/>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What About Legal Claims in Chancery Court</a:t>
            </a:r>
          </a:p>
        </p:txBody>
      </p:sp>
      <p:sp>
        <p:nvSpPr>
          <p:cNvPr id="3" name="Content Placeholder 2">
            <a:extLst>
              <a:ext uri="{FF2B5EF4-FFF2-40B4-BE49-F238E27FC236}">
                <a16:creationId xmlns:a16="http://schemas.microsoft.com/office/drawing/2014/main" id="{A03CA63D-4170-4272-9AC6-60EAF8FEE623}"/>
              </a:ext>
            </a:extLst>
          </p:cNvPr>
          <p:cNvSpPr>
            <a:spLocks noGrp="1"/>
          </p:cNvSpPr>
          <p:nvPr>
            <p:ph idx="1"/>
          </p:nvPr>
        </p:nvSpPr>
        <p:spPr>
          <a:xfrm>
            <a:off x="1431637" y="1797888"/>
            <a:ext cx="10304506" cy="4807876"/>
          </a:xfrm>
        </p:spPr>
        <p:txBody>
          <a:bodyPr/>
          <a:lstStyle/>
          <a:p>
            <a:pPr>
              <a:lnSpc>
                <a:spcPct val="100000"/>
              </a:lnSpc>
            </a:pPr>
            <a:r>
              <a:rPr lang="en-US" sz="2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“The Court of Chancery is a court of ‘limited jurisdiction’; it acquires subject matter jurisdiction ‘only when (1) the complaint states a claim for relief that is equitable in character, (2) the complaint requests an equitable remedy when there is no adequate remedy at law or (3) Chancery is vested with jurisdiction by statute.’” Plaintiff bears the burden of establishing a basis for subject matter jurisdiction “as of the time the complaint is filed.” Jurisdiction should remain “unaffected by post-complaint developments.”</a:t>
            </a:r>
            <a:br>
              <a:rPr lang="en-US" sz="2400" dirty="0">
                <a:latin typeface="Lato" panose="020F0502020204030203" pitchFamily="34" charset="0"/>
                <a:ea typeface="Lato" panose="020F0502020204030203" pitchFamily="34" charset="0"/>
                <a:cs typeface="Lato" panose="020F0502020204030203" pitchFamily="34" charset="0"/>
              </a:rPr>
            </a:br>
            <a:br>
              <a:rPr lang="en-US" sz="2600" dirty="0">
                <a:latin typeface="Lato" panose="020F0502020204030203" pitchFamily="34" charset="0"/>
                <a:ea typeface="Lato" panose="020F0502020204030203" pitchFamily="34" charset="0"/>
                <a:cs typeface="Lato" panose="020F0502020204030203" pitchFamily="34" charset="0"/>
              </a:rPr>
            </a:br>
            <a:r>
              <a:rPr lang="en-US" sz="2400" b="0" i="1" dirty="0" err="1">
                <a:solidFill>
                  <a:srgbClr val="000000"/>
                </a:solidFill>
                <a:effectLst/>
                <a:latin typeface="Lato" panose="020F0502020204030203" pitchFamily="34" charset="0"/>
                <a:ea typeface="Lato" panose="020F0502020204030203" pitchFamily="34" charset="0"/>
                <a:cs typeface="Lato" panose="020F0502020204030203" pitchFamily="34" charset="0"/>
              </a:rPr>
              <a:t>FirstString</a:t>
            </a:r>
            <a:r>
              <a:rPr lang="en-US" sz="2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2400" b="0" i="1" dirty="0" err="1">
                <a:solidFill>
                  <a:srgbClr val="000000"/>
                </a:solidFill>
                <a:effectLst/>
                <a:latin typeface="Lato" panose="020F0502020204030203" pitchFamily="34" charset="0"/>
                <a:ea typeface="Lato" panose="020F0502020204030203" pitchFamily="34" charset="0"/>
                <a:cs typeface="Lato" panose="020F0502020204030203" pitchFamily="34" charset="0"/>
              </a:rPr>
              <a:t>Rsch</a:t>
            </a:r>
            <a:r>
              <a:rPr lang="en-US" sz="2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 Inc. v. JSS Med. </a:t>
            </a:r>
            <a:r>
              <a:rPr lang="en-US" sz="2400" b="0" i="1" dirty="0" err="1">
                <a:solidFill>
                  <a:srgbClr val="000000"/>
                </a:solidFill>
                <a:effectLst/>
                <a:latin typeface="Lato" panose="020F0502020204030203" pitchFamily="34" charset="0"/>
                <a:ea typeface="Lato" panose="020F0502020204030203" pitchFamily="34" charset="0"/>
                <a:cs typeface="Lato" panose="020F0502020204030203" pitchFamily="34" charset="0"/>
              </a:rPr>
              <a:t>Rsch</a:t>
            </a:r>
            <a:r>
              <a:rPr lang="en-US" sz="2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 Inc., </a:t>
            </a:r>
            <a:r>
              <a:rPr lang="en-US" sz="2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No. CV 2020-0332-KSJM, 2021 WL 2182829, at *4 (Del. Ch. May 28, 2021)                            (citations omitted, quotations omitted)</a:t>
            </a:r>
          </a:p>
        </p:txBody>
      </p:sp>
      <p:pic>
        <p:nvPicPr>
          <p:cNvPr id="6" name="Picture 3">
            <a:extLst>
              <a:ext uri="{FF2B5EF4-FFF2-40B4-BE49-F238E27FC236}">
                <a16:creationId xmlns:a16="http://schemas.microsoft.com/office/drawing/2014/main" id="{3BA2E15E-533F-4F75-878C-C90CFE7EF5F4}"/>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481841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517B-3756-4EE1-A753-6B8A21F6529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Legal Claims (Clean Up Doctrine)</a:t>
            </a:r>
          </a:p>
        </p:txBody>
      </p:sp>
      <p:sp>
        <p:nvSpPr>
          <p:cNvPr id="3" name="Content Placeholder 2">
            <a:extLst>
              <a:ext uri="{FF2B5EF4-FFF2-40B4-BE49-F238E27FC236}">
                <a16:creationId xmlns:a16="http://schemas.microsoft.com/office/drawing/2014/main" id="{EC12B2CC-9DFE-412A-97E6-E0C7542B1B9C}"/>
              </a:ext>
            </a:extLst>
          </p:cNvPr>
          <p:cNvSpPr>
            <a:spLocks noGrp="1"/>
          </p:cNvSpPr>
          <p:nvPr>
            <p:ph idx="1"/>
          </p:nvPr>
        </p:nvSpPr>
        <p:spPr/>
        <p:txBody>
          <a:bodyPr/>
          <a:lstStyle/>
          <a:p>
            <a:r>
              <a:rPr lang="en-US" sz="2600" dirty="0">
                <a:latin typeface="Lato" panose="020F0502020204030203" pitchFamily="34" charset="0"/>
                <a:ea typeface="Lato" panose="020F0502020204030203" pitchFamily="34" charset="0"/>
                <a:cs typeface="Lato" panose="020F0502020204030203" pitchFamily="34" charset="0"/>
              </a:rPr>
              <a:t>Chancery Court will assert jurisdiction over legal claims at its discretion under the “clean up” doctrine:</a:t>
            </a:r>
          </a:p>
          <a:p>
            <a:pPr marL="0" indent="0">
              <a:buNone/>
            </a:pPr>
            <a:r>
              <a:rPr lang="en-US" dirty="0">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“Some of the reasons why equity, once having acquired 	jurisdiction over part of a controversy, will, in the Court’s 	discretion, continue to exercise jurisdiction over the entire 	controversy, even over those portions where there is an 	adequate remedy at law are: to resolve a factual issue which 	must 	be determined in the proceedings; to avoid multiplicity of 	suits; to promote judicial efficiency; to do full justice; to avoid 	great expense; to afford complete relief in one action; and to 	overcome insufficient modes of procedure at law.”</a:t>
            </a:r>
          </a:p>
          <a:p>
            <a:pPr marL="0" indent="0">
              <a:buNone/>
            </a:pPr>
            <a:r>
              <a:rPr lang="en-US" sz="2600" i="1" dirty="0" err="1">
                <a:latin typeface="Lato" panose="020F0502020204030203" pitchFamily="34" charset="0"/>
                <a:ea typeface="Lato" panose="020F0502020204030203" pitchFamily="34" charset="0"/>
                <a:cs typeface="Lato" panose="020F0502020204030203" pitchFamily="34" charset="0"/>
              </a:rPr>
              <a:t>FirstString</a:t>
            </a:r>
            <a:r>
              <a:rPr lang="en-US" sz="2600" i="1" dirty="0">
                <a:latin typeface="Lato" panose="020F0502020204030203" pitchFamily="34" charset="0"/>
                <a:ea typeface="Lato" panose="020F0502020204030203" pitchFamily="34" charset="0"/>
                <a:cs typeface="Lato" panose="020F0502020204030203" pitchFamily="34" charset="0"/>
              </a:rPr>
              <a:t> </a:t>
            </a:r>
            <a:r>
              <a:rPr lang="en-US" sz="2600" i="1" dirty="0" err="1">
                <a:latin typeface="Lato" panose="020F0502020204030203" pitchFamily="34" charset="0"/>
                <a:ea typeface="Lato" panose="020F0502020204030203" pitchFamily="34" charset="0"/>
                <a:cs typeface="Lato" panose="020F0502020204030203" pitchFamily="34" charset="0"/>
              </a:rPr>
              <a:t>Rsch</a:t>
            </a:r>
            <a:r>
              <a:rPr lang="en-US" sz="2600" i="1" dirty="0">
                <a:latin typeface="Lato" panose="020F0502020204030203" pitchFamily="34" charset="0"/>
                <a:ea typeface="Lato" panose="020F0502020204030203" pitchFamily="34" charset="0"/>
                <a:cs typeface="Lato" panose="020F0502020204030203" pitchFamily="34" charset="0"/>
              </a:rPr>
              <a:t>., Inc. v. JSS Med. </a:t>
            </a:r>
            <a:r>
              <a:rPr lang="en-US" sz="2600" i="1" dirty="0" err="1">
                <a:latin typeface="Lato" panose="020F0502020204030203" pitchFamily="34" charset="0"/>
                <a:ea typeface="Lato" panose="020F0502020204030203" pitchFamily="34" charset="0"/>
                <a:cs typeface="Lato" panose="020F0502020204030203" pitchFamily="34" charset="0"/>
              </a:rPr>
              <a:t>Rsch</a:t>
            </a:r>
            <a:r>
              <a:rPr lang="en-US" sz="2600" i="1" dirty="0">
                <a:latin typeface="Lato" panose="020F0502020204030203" pitchFamily="34" charset="0"/>
                <a:ea typeface="Lato" panose="020F0502020204030203" pitchFamily="34" charset="0"/>
                <a:cs typeface="Lato" panose="020F0502020204030203" pitchFamily="34" charset="0"/>
              </a:rPr>
              <a:t>. Inc.</a:t>
            </a:r>
            <a:r>
              <a:rPr lang="en-US" sz="2600" dirty="0">
                <a:latin typeface="Lato" panose="020F0502020204030203" pitchFamily="34" charset="0"/>
                <a:ea typeface="Lato" panose="020F0502020204030203" pitchFamily="34" charset="0"/>
                <a:cs typeface="Lato" panose="020F0502020204030203" pitchFamily="34" charset="0"/>
              </a:rPr>
              <a:t>,                                         </a:t>
            </a:r>
            <a:r>
              <a:rPr lang="en-US" sz="2200" dirty="0">
                <a:latin typeface="Lato" panose="020F0502020204030203" pitchFamily="34" charset="0"/>
                <a:ea typeface="Lato" panose="020F0502020204030203" pitchFamily="34" charset="0"/>
                <a:cs typeface="Lato" panose="020F0502020204030203" pitchFamily="34" charset="0"/>
              </a:rPr>
              <a:t>No. CV 2020-0332-KSJM, 2021 WL 2182829, at *6                                                           (Del. Ch. May 28, 2021)</a:t>
            </a:r>
          </a:p>
        </p:txBody>
      </p:sp>
      <p:pic>
        <p:nvPicPr>
          <p:cNvPr id="4" name="Picture 3">
            <a:extLst>
              <a:ext uri="{FF2B5EF4-FFF2-40B4-BE49-F238E27FC236}">
                <a16:creationId xmlns:a16="http://schemas.microsoft.com/office/drawing/2014/main" id="{4A2D3379-E17E-4529-8190-6940D61DCAC1}"/>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88394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84DA-E895-400E-96EC-AC5113F2392F}"/>
              </a:ext>
            </a:extLst>
          </p:cNvPr>
          <p:cNvSpPr>
            <a:spLocks noGrp="1"/>
          </p:cNvSpPr>
          <p:nvPr>
            <p:ph type="title"/>
          </p:nvPr>
        </p:nvSpPr>
        <p:spPr>
          <a:xfrm>
            <a:off x="6096000" y="3134084"/>
            <a:ext cx="5242259" cy="1922251"/>
          </a:xfrm>
        </p:spPr>
        <p:txBody>
          <a:bodyPr vert="horz" lIns="91440" tIns="45720" rIns="91440" bIns="45720" rtlCol="0" anchor="t">
            <a:noAutofit/>
          </a:bodyPr>
          <a:lstStyle/>
          <a:p>
            <a:r>
              <a:rPr lang="en-US" kern="1200" dirty="0">
                <a:solidFill>
                  <a:schemeClr val="tx1"/>
                </a:solidFill>
                <a:latin typeface="Lato" panose="020F0502020204030203" pitchFamily="34" charset="0"/>
                <a:ea typeface="Lato" panose="020F0502020204030203" pitchFamily="34" charset="0"/>
                <a:cs typeface="Lato" panose="020F0502020204030203" pitchFamily="34" charset="0"/>
              </a:rPr>
              <a:t>Contract Considerations: Delaware Choice of Law and Venue</a:t>
            </a:r>
          </a:p>
        </p:txBody>
      </p:sp>
      <p:sp>
        <p:nvSpPr>
          <p:cNvPr id="15" name="Freeform: Shape 14">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6CCC110-728D-4677-90D4-E0E7D0A33F02}"/>
              </a:ext>
            </a:extLst>
          </p:cNvPr>
          <p:cNvPicPr>
            <a:picLocks noChangeAspect="1"/>
          </p:cNvPicPr>
          <p:nvPr/>
        </p:nvPicPr>
        <p:blipFill rotWithShape="1">
          <a:blip r:embed="rId2"/>
          <a:srcRect l="9122" r="3296" b="3"/>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7" name="Freeform: Shape 16">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7337BCF2-845F-4C96-B418-9998B0348B8B}"/>
              </a:ext>
            </a:extLst>
          </p:cNvPr>
          <p:cNvPicPr>
            <a:picLocks noGrp="1" noChangeAspect="1"/>
          </p:cNvPicPr>
          <p:nvPr>
            <p:ph idx="1"/>
          </p:nvPr>
        </p:nvPicPr>
        <p:blipFill rotWithShape="1">
          <a:blip r:embed="rId3"/>
          <a:srcRect r="5909" b="-4"/>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9" name="Picture 8">
            <a:extLst>
              <a:ext uri="{FF2B5EF4-FFF2-40B4-BE49-F238E27FC236}">
                <a16:creationId xmlns:a16="http://schemas.microsoft.com/office/drawing/2014/main" id="{A085C6D3-7947-48E6-8CCB-F623462CC918}"/>
              </a:ext>
            </a:extLst>
          </p:cNvPr>
          <p:cNvPicPr>
            <a:picLocks noChangeAspect="1"/>
          </p:cNvPicPr>
          <p:nvPr/>
        </p:nvPicPr>
        <p:blipFill>
          <a:blip r:embed="rId4"/>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88482158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517B-3756-4EE1-A753-6B8A21F6529D}"/>
              </a:ext>
            </a:extLst>
          </p:cNvPr>
          <p:cNvSpPr>
            <a:spLocks noGrp="1"/>
          </p:cNvSpPr>
          <p:nvPr>
            <p:ph type="title"/>
          </p:nvPr>
        </p:nvSpPr>
        <p:spPr>
          <a:xfrm>
            <a:off x="1454725" y="31494"/>
            <a:ext cx="10355562"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Contract Considerations: Delaware Choice of Law and Venue</a:t>
            </a:r>
          </a:p>
        </p:txBody>
      </p:sp>
      <p:sp>
        <p:nvSpPr>
          <p:cNvPr id="3" name="Content Placeholder 2">
            <a:extLst>
              <a:ext uri="{FF2B5EF4-FFF2-40B4-BE49-F238E27FC236}">
                <a16:creationId xmlns:a16="http://schemas.microsoft.com/office/drawing/2014/main" id="{EC12B2CC-9DFE-412A-97E6-E0C7542B1B9C}"/>
              </a:ext>
            </a:extLst>
          </p:cNvPr>
          <p:cNvSpPr>
            <a:spLocks noGrp="1"/>
          </p:cNvSpPr>
          <p:nvPr>
            <p:ph idx="1"/>
          </p:nvPr>
        </p:nvSpPr>
        <p:spPr/>
        <p:txBody>
          <a:bodyPr/>
          <a:lstStyle/>
          <a:p>
            <a:pPr marL="0" marR="0" lvl="0" indent="0">
              <a:lnSpc>
                <a:spcPct val="107000"/>
              </a:lnSpc>
              <a:spcBef>
                <a:spcPts val="0"/>
              </a:spcBef>
              <a:spcAft>
                <a:spcPts val="0"/>
              </a:spcAft>
              <a:buNone/>
            </a:pPr>
            <a:endParaRPr lang="en-US" dirty="0">
              <a:effectLst/>
              <a:latin typeface="Lato" panose="020F0502020204030203" pitchFamily="34" charset="0"/>
              <a:ea typeface="Lato" panose="020F0502020204030203" pitchFamily="34" charset="0"/>
              <a:cs typeface="Lato" panose="020F0502020204030203" pitchFamily="34" charset="0"/>
            </a:endParaRPr>
          </a:p>
          <a:p>
            <a:pPr marL="514350" marR="0" lvl="0" indent="-514350">
              <a:lnSpc>
                <a:spcPct val="107000"/>
              </a:lnSpc>
              <a:spcBef>
                <a:spcPts val="0"/>
              </a:spcBef>
              <a:spcAft>
                <a:spcPts val="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Quality of Law </a:t>
            </a:r>
          </a:p>
          <a:p>
            <a:pPr marL="514350" marR="0" lvl="0" indent="-514350">
              <a:lnSpc>
                <a:spcPct val="107000"/>
              </a:lnSpc>
              <a:spcBef>
                <a:spcPts val="0"/>
              </a:spcBef>
              <a:spcAft>
                <a:spcPts val="0"/>
              </a:spcAft>
              <a:buFont typeface="+mj-lt"/>
              <a:buAutoNum type="arabicPeriod"/>
            </a:pPr>
            <a:endParaRPr lang="en-US" dirty="0">
              <a:effectLst/>
              <a:latin typeface="Lato" panose="020F0502020204030203" pitchFamily="34" charset="0"/>
              <a:ea typeface="Lato" panose="020F0502020204030203" pitchFamily="34" charset="0"/>
              <a:cs typeface="Lato" panose="020F0502020204030203" pitchFamily="34" charset="0"/>
            </a:endParaRPr>
          </a:p>
          <a:p>
            <a:pPr marL="514350" marR="0" lvl="0" indent="-514350">
              <a:lnSpc>
                <a:spcPct val="107000"/>
              </a:lnSpc>
              <a:spcBef>
                <a:spcPts val="0"/>
              </a:spcBef>
              <a:spcAft>
                <a:spcPts val="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Certainty of Law</a:t>
            </a:r>
            <a:endParaRPr lang="en-US" dirty="0">
              <a:latin typeface="Lato" panose="020F0502020204030203" pitchFamily="34" charset="0"/>
              <a:ea typeface="Lato" panose="020F0502020204030203" pitchFamily="34" charset="0"/>
              <a:cs typeface="Lato" panose="020F0502020204030203" pitchFamily="34" charset="0"/>
            </a:endParaRPr>
          </a:p>
          <a:p>
            <a:pPr marL="514350" marR="0" lvl="0" indent="-514350">
              <a:lnSpc>
                <a:spcPct val="107000"/>
              </a:lnSpc>
              <a:spcBef>
                <a:spcPts val="0"/>
              </a:spcBef>
              <a:spcAft>
                <a:spcPts val="0"/>
              </a:spcAft>
              <a:buFont typeface="+mj-lt"/>
              <a:buAutoNum type="arabicPeriod"/>
            </a:pPr>
            <a:endParaRPr lang="en-US" dirty="0">
              <a:effectLst/>
              <a:latin typeface="Lato" panose="020F0502020204030203" pitchFamily="34" charset="0"/>
              <a:ea typeface="Lato" panose="020F0502020204030203" pitchFamily="34" charset="0"/>
              <a:cs typeface="Lato" panose="020F0502020204030203" pitchFamily="34" charset="0"/>
            </a:endParaRPr>
          </a:p>
          <a:p>
            <a:pPr marL="514350" marR="0" lvl="0" indent="-514350">
              <a:lnSpc>
                <a:spcPct val="107000"/>
              </a:lnSpc>
              <a:spcBef>
                <a:spcPts val="0"/>
              </a:spcBef>
              <a:spcAft>
                <a:spcPts val="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Alignment with law of the state of incorporation</a:t>
            </a:r>
          </a:p>
          <a:p>
            <a:pPr marL="514350" marR="0" lvl="0" indent="-514350">
              <a:lnSpc>
                <a:spcPct val="107000"/>
              </a:lnSpc>
              <a:spcBef>
                <a:spcPts val="0"/>
              </a:spcBef>
              <a:spcAft>
                <a:spcPts val="0"/>
              </a:spcAft>
              <a:buFont typeface="+mj-lt"/>
              <a:buAutoNum type="arabicPeriod"/>
            </a:pPr>
            <a:endParaRPr lang="en-US" dirty="0">
              <a:effectLst/>
              <a:latin typeface="Lato" panose="020F0502020204030203" pitchFamily="34" charset="0"/>
              <a:ea typeface="Lato" panose="020F0502020204030203" pitchFamily="34" charset="0"/>
              <a:cs typeface="Lato" panose="020F0502020204030203" pitchFamily="34" charset="0"/>
            </a:endParaRPr>
          </a:p>
          <a:p>
            <a:pPr marL="514350" marR="0" lvl="0" indent="-514350">
              <a:lnSpc>
                <a:spcPct val="107000"/>
              </a:lnSpc>
              <a:spcBef>
                <a:spcPts val="0"/>
              </a:spcBef>
              <a:spcAft>
                <a:spcPts val="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Familiarity/knowledge of the law</a:t>
            </a:r>
          </a:p>
          <a:p>
            <a:pPr marL="514350" marR="0" lvl="0" indent="-514350">
              <a:lnSpc>
                <a:spcPct val="107000"/>
              </a:lnSpc>
              <a:spcBef>
                <a:spcPts val="0"/>
              </a:spcBef>
              <a:spcAft>
                <a:spcPts val="0"/>
              </a:spcAft>
              <a:buFont typeface="+mj-lt"/>
              <a:buAutoNum type="arabicPeriod"/>
            </a:pPr>
            <a:endParaRPr lang="en-US" dirty="0">
              <a:latin typeface="Lato" panose="020F0502020204030203" pitchFamily="34" charset="0"/>
              <a:ea typeface="Lato" panose="020F0502020204030203" pitchFamily="34" charset="0"/>
              <a:cs typeface="Lato" panose="020F0502020204030203" pitchFamily="34" charset="0"/>
            </a:endParaRPr>
          </a:p>
          <a:p>
            <a:pPr marL="514350" marR="0" lvl="0" indent="-514350">
              <a:lnSpc>
                <a:spcPct val="107000"/>
              </a:lnSpc>
              <a:spcBef>
                <a:spcPts val="0"/>
              </a:spcBef>
              <a:spcAft>
                <a:spcPts val="0"/>
              </a:spcAft>
              <a:buFont typeface="+mj-lt"/>
              <a:buAutoNum type="arabicPeriod"/>
            </a:pPr>
            <a:r>
              <a:rPr lang="en-US" dirty="0">
                <a:latin typeface="Lato" panose="020F0502020204030203" pitchFamily="34" charset="0"/>
                <a:ea typeface="Lato" panose="020F0502020204030203" pitchFamily="34" charset="0"/>
                <a:cs typeface="Lato" panose="020F0502020204030203" pitchFamily="34" charset="0"/>
              </a:rPr>
              <a:t>Strategic Considerations</a:t>
            </a:r>
          </a:p>
          <a:p>
            <a:pPr marL="0" marR="0" lvl="0" indent="0">
              <a:lnSpc>
                <a:spcPct val="107000"/>
              </a:lnSpc>
              <a:spcBef>
                <a:spcPts val="0"/>
              </a:spcBef>
              <a:spcAft>
                <a:spcPts val="0"/>
              </a:spcAft>
              <a:buNone/>
            </a:pPr>
            <a:endParaRPr lang="en-US" sz="1800" dirty="0">
              <a:latin typeface="Lato" panose="020F0502020204030203" pitchFamily="34" charset="0"/>
              <a:cs typeface="Times New Roman" panose="02020603050405020304" pitchFamily="18" charset="0"/>
            </a:endParaRPr>
          </a:p>
          <a:p>
            <a:pPr marL="0" marR="0" lvl="0" indent="0">
              <a:lnSpc>
                <a:spcPct val="107000"/>
              </a:lnSpc>
              <a:spcBef>
                <a:spcPts val="0"/>
              </a:spcBef>
              <a:spcAft>
                <a:spcPts val="0"/>
              </a:spcAft>
              <a:buNone/>
            </a:pPr>
            <a:r>
              <a:rPr lang="en-US" sz="1800" dirty="0"/>
              <a:t>“Delaware’s Competitive Reach” Matthew Cain, University of Notre Dame; </a:t>
            </a:r>
          </a:p>
          <a:p>
            <a:pPr marL="0" marR="0" lvl="0" indent="0">
              <a:lnSpc>
                <a:spcPct val="107000"/>
              </a:lnSpc>
              <a:spcBef>
                <a:spcPts val="0"/>
              </a:spcBef>
              <a:spcAft>
                <a:spcPts val="0"/>
              </a:spcAft>
              <a:buNone/>
            </a:pPr>
            <a:r>
              <a:rPr lang="en-US" sz="1800" dirty="0"/>
              <a:t>Steven M. Davidoff, University of Connecticut School of Law, January 8, 2011</a:t>
            </a:r>
            <a:endParaRPr lang="en-US" dirty="0"/>
          </a:p>
        </p:txBody>
      </p:sp>
      <p:pic>
        <p:nvPicPr>
          <p:cNvPr id="4" name="Picture 3">
            <a:extLst>
              <a:ext uri="{FF2B5EF4-FFF2-40B4-BE49-F238E27FC236}">
                <a16:creationId xmlns:a16="http://schemas.microsoft.com/office/drawing/2014/main" id="{8F0ADA14-E4F0-47A8-9790-C9260F762A04}"/>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711051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517B-3756-4EE1-A753-6B8A21F6529D}"/>
              </a:ext>
            </a:extLst>
          </p:cNvPr>
          <p:cNvSpPr>
            <a:spLocks noGrp="1"/>
          </p:cNvSpPr>
          <p:nvPr>
            <p:ph type="title"/>
          </p:nvPr>
        </p:nvSpPr>
        <p:spPr>
          <a:xfrm>
            <a:off x="1454724" y="49037"/>
            <a:ext cx="10355562"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Contract Considerations: Delaware Choice of Law and Venue</a:t>
            </a:r>
          </a:p>
        </p:txBody>
      </p:sp>
      <p:sp>
        <p:nvSpPr>
          <p:cNvPr id="3" name="Content Placeholder 2">
            <a:extLst>
              <a:ext uri="{FF2B5EF4-FFF2-40B4-BE49-F238E27FC236}">
                <a16:creationId xmlns:a16="http://schemas.microsoft.com/office/drawing/2014/main" id="{EC12B2CC-9DFE-412A-97E6-E0C7542B1B9C}"/>
              </a:ext>
            </a:extLst>
          </p:cNvPr>
          <p:cNvSpPr>
            <a:spLocks noGrp="1"/>
          </p:cNvSpPr>
          <p:nvPr>
            <p:ph idx="1"/>
          </p:nvPr>
        </p:nvSpPr>
        <p:spPr>
          <a:xfrm>
            <a:off x="1375703" y="1522311"/>
            <a:ext cx="10355561" cy="5151185"/>
          </a:xfrm>
        </p:spPr>
        <p:txBody>
          <a:bodyPr/>
          <a:lstStyle/>
          <a:p>
            <a:pPr marL="0" marR="0">
              <a:spcBef>
                <a:spcPts val="0"/>
              </a:spcBef>
              <a:spcAft>
                <a:spcPts val="1500"/>
              </a:spcAft>
            </a:pPr>
            <a:r>
              <a:rPr lang="en-US" sz="1800" dirty="0">
                <a:solidFill>
                  <a:srgbClr val="3D3C3C"/>
                </a:solidFill>
                <a:effectLst/>
                <a:latin typeface="Lato" panose="020F0502020204030203" pitchFamily="34" charset="0"/>
                <a:ea typeface="Times New Roman" panose="02020603050405020304" pitchFamily="18" charset="0"/>
              </a:rPr>
              <a:t>“</a:t>
            </a:r>
            <a:r>
              <a:rPr lang="en-US" sz="1800" b="1" u="sng" dirty="0">
                <a:solidFill>
                  <a:srgbClr val="3D3C3C"/>
                </a:solidFill>
                <a:effectLst/>
                <a:latin typeface="Lato" panose="020F0502020204030203" pitchFamily="34" charset="0"/>
                <a:ea typeface="Times New Roman" panose="02020603050405020304" pitchFamily="18" charset="0"/>
              </a:rPr>
              <a:t>Upholding freedom of contract</a:t>
            </a:r>
            <a:r>
              <a:rPr lang="en-US" sz="1800" dirty="0">
                <a:solidFill>
                  <a:srgbClr val="3D3C3C"/>
                </a:solidFill>
                <a:effectLst/>
                <a:latin typeface="Lato" panose="020F0502020204030203" pitchFamily="34" charset="0"/>
                <a:ea typeface="Times New Roman" panose="02020603050405020304" pitchFamily="18" charset="0"/>
              </a:rPr>
              <a:t> is a </a:t>
            </a:r>
            <a:r>
              <a:rPr lang="en-US" sz="1800" b="1" u="sng" dirty="0">
                <a:solidFill>
                  <a:srgbClr val="3D3C3C"/>
                </a:solidFill>
                <a:effectLst/>
                <a:latin typeface="Lato" panose="020F0502020204030203" pitchFamily="34" charset="0"/>
                <a:ea typeface="Times New Roman" panose="02020603050405020304" pitchFamily="18" charset="0"/>
              </a:rPr>
              <a:t>fundamental policy</a:t>
            </a:r>
            <a:r>
              <a:rPr lang="en-US" sz="1800" dirty="0">
                <a:solidFill>
                  <a:srgbClr val="3D3C3C"/>
                </a:solidFill>
                <a:effectLst/>
                <a:latin typeface="Lato" panose="020F0502020204030203" pitchFamily="34" charset="0"/>
                <a:ea typeface="Times New Roman" panose="02020603050405020304" pitchFamily="18" charset="0"/>
              </a:rPr>
              <a:t> of [Delaware]….”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dirty="0">
                <a:solidFill>
                  <a:srgbClr val="3D3C3C"/>
                </a:solidFill>
                <a:effectLst/>
                <a:latin typeface="Lato" panose="020F0502020204030203" pitchFamily="34" charset="0"/>
                <a:ea typeface="Times New Roman" panose="02020603050405020304" pitchFamily="18" charset="0"/>
              </a:rPr>
              <a:t>“Delaware law is ‘generally supportive of choice-of-law provisions.” </a:t>
            </a:r>
            <a:endParaRPr lang="en-US" sz="1800" dirty="0">
              <a:effectLst/>
              <a:latin typeface="Times New Roman" panose="02020603050405020304" pitchFamily="18" charset="0"/>
              <a:ea typeface="Times New Roman" panose="02020603050405020304" pitchFamily="18" charset="0"/>
            </a:endParaRPr>
          </a:p>
          <a:p>
            <a:pPr marL="762000" marR="0">
              <a:spcBef>
                <a:spcPts val="0"/>
              </a:spcBef>
              <a:spcAft>
                <a:spcPts val="1500"/>
              </a:spcAft>
            </a:pPr>
            <a:r>
              <a:rPr lang="en-US" sz="1800" dirty="0">
                <a:solidFill>
                  <a:srgbClr val="3D3C3C"/>
                </a:solidFill>
                <a:effectLst/>
                <a:latin typeface="Lato" panose="020F0502020204030203" pitchFamily="34" charset="0"/>
                <a:ea typeface="Times New Roman" panose="02020603050405020304" pitchFamily="18" charset="0"/>
              </a:rPr>
              <a:t>The parties to any contract, agreement or other undertaking...may agree in writing that the contract, agreement or other undertaking shall be governed by or construed under the laws of this State, without regard to principles of conflict of laws, or that the laws of this State shall govern, in whole or in part, any or all of their rights, remedies, liabilities, powers and duties....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dirty="0">
                <a:solidFill>
                  <a:srgbClr val="3D3C3C"/>
                </a:solidFill>
                <a:effectLst/>
                <a:latin typeface="Lato" panose="020F0502020204030203" pitchFamily="34" charset="0"/>
                <a:ea typeface="Times New Roman" panose="02020603050405020304" pitchFamily="18" charset="0"/>
              </a:rPr>
              <a:t>“Sometimes…the state law that would apply in the absence of a choice-of-law provision enshrines a particularly strong public policy interest, to the point that the state has determined that “contract[</a:t>
            </a:r>
            <a:r>
              <a:rPr lang="en-US" sz="1800" dirty="0" err="1">
                <a:solidFill>
                  <a:srgbClr val="3D3C3C"/>
                </a:solidFill>
                <a:effectLst/>
                <a:latin typeface="Lato" panose="020F0502020204030203" pitchFamily="34" charset="0"/>
                <a:ea typeface="Times New Roman" panose="02020603050405020304" pitchFamily="18" charset="0"/>
              </a:rPr>
              <a:t>ing</a:t>
            </a:r>
            <a:r>
              <a:rPr lang="en-US" sz="1800" dirty="0">
                <a:solidFill>
                  <a:srgbClr val="3D3C3C"/>
                </a:solidFill>
                <a:effectLst/>
                <a:latin typeface="Lato" panose="020F0502020204030203" pitchFamily="34" charset="0"/>
                <a:ea typeface="Times New Roman" panose="02020603050405020304" pitchFamily="18" charset="0"/>
              </a:rPr>
              <a:t>] around that public policy would be an unwholesome exercise of freedom of contract.” Under those circumstances, Delaware law recognizes a </a:t>
            </a:r>
            <a:r>
              <a:rPr lang="en-US" sz="1800" b="1" u="sng" dirty="0">
                <a:solidFill>
                  <a:srgbClr val="3D3C3C"/>
                </a:solidFill>
                <a:effectLst/>
                <a:latin typeface="Lato" panose="020F0502020204030203" pitchFamily="34" charset="0"/>
                <a:ea typeface="Times New Roman" panose="02020603050405020304" pitchFamily="18" charset="0"/>
              </a:rPr>
              <a:t>narrow exception</a:t>
            </a:r>
            <a:r>
              <a:rPr lang="en-US" sz="1800" dirty="0">
                <a:solidFill>
                  <a:srgbClr val="3D3C3C"/>
                </a:solidFill>
                <a:effectLst/>
                <a:latin typeface="Lato" panose="020F0502020204030203" pitchFamily="34" charset="0"/>
                <a:ea typeface="Times New Roman" panose="02020603050405020304" pitchFamily="18" charset="0"/>
              </a:rPr>
              <a:t> to the enforceability of choice-of-law provisions [under the Restatement (Second) of Conflict of Laws § 187].</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dirty="0">
                <a:solidFill>
                  <a:srgbClr val="3D3C3C"/>
                </a:solidFill>
                <a:effectLst/>
                <a:latin typeface="Lato" panose="020F0502020204030203" pitchFamily="34" charset="0"/>
                <a:ea typeface="Times New Roman" panose="02020603050405020304" pitchFamily="18" charset="0"/>
              </a:rPr>
              <a:t>“A choice-of-law provision is unenforceable if its enforcement would be “contrary to a fundamental policy of a state which has a materially greater interest than the chosen state in the determination of the particular issue and which...would be the state of the applicable law in the absence of an effective choice of law by the parties….” </a:t>
            </a:r>
          </a:p>
          <a:p>
            <a:pPr marL="0" marR="0" indent="0">
              <a:spcBef>
                <a:spcPts val="0"/>
              </a:spcBef>
              <a:spcAft>
                <a:spcPts val="0"/>
              </a:spcAft>
              <a:buNone/>
            </a:pPr>
            <a:r>
              <a:rPr lang="en-US" sz="1800" i="1" dirty="0">
                <a:solidFill>
                  <a:srgbClr val="3D3C3C"/>
                </a:solidFill>
                <a:effectLst/>
                <a:latin typeface="Lato" panose="020F0502020204030203" pitchFamily="34" charset="0"/>
                <a:ea typeface="Calibri" panose="020F0502020204030204" pitchFamily="34" charset="0"/>
              </a:rPr>
              <a:t>Swipe Acquisition Corp. v. Krauss</a:t>
            </a:r>
            <a:r>
              <a:rPr lang="en-US" sz="1800" dirty="0">
                <a:solidFill>
                  <a:srgbClr val="3D3C3C"/>
                </a:solidFill>
                <a:effectLst/>
                <a:latin typeface="Lato" panose="020F0502020204030203" pitchFamily="34" charset="0"/>
                <a:ea typeface="Calibri" panose="020F0502020204030204" pitchFamily="34" charset="0"/>
                <a:cs typeface="Times New Roman" panose="02020603050405020304" pitchFamily="18" charset="0"/>
              </a:rPr>
              <a:t>, No. 2019-0509-PAF, </a:t>
            </a:r>
          </a:p>
          <a:p>
            <a:pPr marL="0" marR="0" indent="0">
              <a:spcBef>
                <a:spcPts val="0"/>
              </a:spcBef>
              <a:spcAft>
                <a:spcPts val="0"/>
              </a:spcAft>
              <a:buNone/>
            </a:pPr>
            <a:r>
              <a:rPr lang="en-US" sz="1800" dirty="0">
                <a:solidFill>
                  <a:srgbClr val="3D3C3C"/>
                </a:solidFill>
                <a:effectLst/>
                <a:latin typeface="Lato" panose="020F0502020204030203" pitchFamily="34" charset="0"/>
                <a:ea typeface="Calibri" panose="020F0502020204030204" pitchFamily="34" charset="0"/>
                <a:cs typeface="Times New Roman" panose="02020603050405020304" pitchFamily="18" charset="0"/>
              </a:rPr>
              <a:t>2021 WL 282642 (Del. Ch. Jan. 28, 2021)</a:t>
            </a:r>
            <a:endParaRPr lang="en-US" sz="1800" dirty="0">
              <a:effectLst/>
              <a:latin typeface="Times New Roman" panose="02020603050405020304" pitchFamily="18" charset="0"/>
              <a:ea typeface="Times New Roman" panose="02020603050405020304" pitchFamily="18" charset="0"/>
            </a:endParaRPr>
          </a:p>
          <a:p>
            <a:endParaRPr lang="en-US" sz="3600" dirty="0"/>
          </a:p>
        </p:txBody>
      </p:sp>
      <p:pic>
        <p:nvPicPr>
          <p:cNvPr id="4" name="Picture 3">
            <a:extLst>
              <a:ext uri="{FF2B5EF4-FFF2-40B4-BE49-F238E27FC236}">
                <a16:creationId xmlns:a16="http://schemas.microsoft.com/office/drawing/2014/main" id="{36CCDEEC-45D7-44E6-9D1F-4FCB3C7901E8}"/>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18375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517B-3756-4EE1-A753-6B8A21F6529D}"/>
              </a:ext>
            </a:extLst>
          </p:cNvPr>
          <p:cNvSpPr>
            <a:spLocks noGrp="1"/>
          </p:cNvSpPr>
          <p:nvPr>
            <p:ph type="title"/>
          </p:nvPr>
        </p:nvSpPr>
        <p:spPr>
          <a:xfrm>
            <a:off x="1454724" y="66248"/>
            <a:ext cx="10355562"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Contract Considerations: Delaware Choice of Law and Venue</a:t>
            </a:r>
          </a:p>
        </p:txBody>
      </p:sp>
      <p:sp>
        <p:nvSpPr>
          <p:cNvPr id="3" name="Content Placeholder 2">
            <a:extLst>
              <a:ext uri="{FF2B5EF4-FFF2-40B4-BE49-F238E27FC236}">
                <a16:creationId xmlns:a16="http://schemas.microsoft.com/office/drawing/2014/main" id="{EC12B2CC-9DFE-412A-97E6-E0C7542B1B9C}"/>
              </a:ext>
            </a:extLst>
          </p:cNvPr>
          <p:cNvSpPr>
            <a:spLocks noGrp="1"/>
          </p:cNvSpPr>
          <p:nvPr>
            <p:ph idx="1"/>
          </p:nvPr>
        </p:nvSpPr>
        <p:spPr/>
        <p:txBody>
          <a:bodyPr/>
          <a:lstStyle/>
          <a:p>
            <a:pPr marL="0" marR="0" indent="0">
              <a:lnSpc>
                <a:spcPct val="107000"/>
              </a:lnSpc>
              <a:spcBef>
                <a:spcPts val="0"/>
              </a:spcBef>
              <a:spcAft>
                <a:spcPts val="800"/>
              </a:spcAft>
              <a:buNone/>
            </a:pPr>
            <a:endParaRPr lang="en-US" sz="1800" dirty="0">
              <a:effectLst/>
              <a:latin typeface="Lato" panose="020F0502020204030203"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Lato" panose="020F0502020204030203" pitchFamily="34" charset="0"/>
                <a:ea typeface="Calibri" panose="020F0502020204030204" pitchFamily="34" charset="0"/>
                <a:cs typeface="Times New Roman" panose="02020603050405020304" pitchFamily="18" charset="0"/>
              </a:rPr>
              <a:t>Title 6, section 2708(a) of the Delaware Code:</a:t>
            </a:r>
          </a:p>
          <a:p>
            <a:pPr marL="0" marR="0" indent="0" fontAlgn="base">
              <a:lnSpc>
                <a:spcPct val="107000"/>
              </a:lnSpc>
              <a:spcBef>
                <a:spcPts val="0"/>
              </a:spcBef>
              <a:spcAft>
                <a:spcPts val="0"/>
              </a:spcAft>
              <a:buNone/>
            </a:pP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(a) The </a:t>
            </a:r>
            <a:r>
              <a:rPr lang="en-US" sz="1800" b="1" u="sng"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parties to any contract</a:t>
            </a: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 agreement or other undertaking, contingent or otherwise, </a:t>
            </a:r>
            <a:r>
              <a:rPr lang="en-US" sz="1800" b="1" u="sng"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may agree in writing that the contract</a:t>
            </a: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 agreement or other undertaking </a:t>
            </a:r>
            <a:r>
              <a:rPr lang="en-US" sz="1800" b="1" u="sng"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shall be governed by or construed under the laws of this State</a:t>
            </a: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 without regard to principles of conflict of laws, or that the laws of this State shall govern, in whole or in part, any or all of their rights, remedies, liabilities, powers and duties if the parties, either as provided by law or in the manner specified in such writing 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(1) Subject to the jurisdiction of the courts of, or arbitration in, Delaware;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(2) May be served with legal process.</a:t>
            </a:r>
          </a:p>
          <a:p>
            <a:pPr marL="0" indent="0" fontAlgn="base">
              <a:lnSpc>
                <a:spcPct val="107000"/>
              </a:lnSpc>
              <a:spcBef>
                <a:spcPts val="0"/>
              </a:spcBef>
              <a:spcAft>
                <a:spcPts val="0"/>
              </a:spcAft>
              <a:buNone/>
            </a:pPr>
            <a:endPar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endParaRPr>
          </a:p>
          <a:p>
            <a:pPr marL="0" indent="0" fontAlgn="base">
              <a:lnSpc>
                <a:spcPct val="107000"/>
              </a:lnSpc>
              <a:spcBef>
                <a:spcPts val="0"/>
              </a:spcBef>
              <a:spcAft>
                <a:spcPts val="0"/>
              </a:spcAft>
              <a:buNone/>
            </a:pP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The foregoing shall conclusively be presumed to be a </a:t>
            </a:r>
            <a:r>
              <a:rPr lang="en-US" sz="1800" b="1" u="sng"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significant, material and reasonable relationship with this State</a:t>
            </a: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 and </a:t>
            </a:r>
            <a:r>
              <a:rPr lang="en-US" sz="1800" b="1" u="sng"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shall be enforced whether or not there are other relationships with this State</a:t>
            </a: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1800" dirty="0">
                <a:solidFill>
                  <a:srgbClr val="3D3D3D"/>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800"/>
              </a:spcAft>
              <a:buNone/>
            </a:pPr>
            <a:r>
              <a:rPr lang="en-US" sz="1800" dirty="0">
                <a:solidFill>
                  <a:srgbClr val="3D3D3D"/>
                </a:solidFill>
                <a:effectLst/>
                <a:latin typeface="Lato" panose="020F0502020204030203" pitchFamily="34" charset="0"/>
                <a:ea typeface="Calibri" panose="020F0502020204030204" pitchFamily="34" charset="0"/>
                <a:cs typeface="Times New Roman" panose="02020603050405020304" pitchFamily="18" charset="0"/>
              </a:rPr>
              <a:t>(c) </a:t>
            </a:r>
            <a:r>
              <a:rPr lang="en-US" sz="1800" b="1" u="sng" dirty="0">
                <a:solidFill>
                  <a:srgbClr val="3D3D3D"/>
                </a:solidFill>
                <a:effectLst/>
                <a:latin typeface="Lato" panose="020F0502020204030203" pitchFamily="34" charset="0"/>
                <a:ea typeface="Calibri" panose="020F0502020204030204" pitchFamily="34" charset="0"/>
                <a:cs typeface="Times New Roman" panose="02020603050405020304" pitchFamily="18" charset="0"/>
              </a:rPr>
              <a:t>This section shall not apply to any contract</a:t>
            </a:r>
            <a:r>
              <a:rPr lang="en-US" sz="1800" dirty="0">
                <a:solidFill>
                  <a:srgbClr val="3D3D3D"/>
                </a:solidFill>
                <a:effectLst/>
                <a:latin typeface="Lato" panose="020F0502020204030203" pitchFamily="34" charset="0"/>
                <a:ea typeface="Calibri" panose="020F0502020204030204" pitchFamily="34" charset="0"/>
                <a:cs typeface="Times New Roman" panose="02020603050405020304" pitchFamily="18" charset="0"/>
              </a:rPr>
              <a:t>, agreement or other undertaking…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800"/>
              </a:spcAft>
              <a:buNone/>
            </a:pPr>
            <a:r>
              <a:rPr lang="en-US" sz="1800" dirty="0">
                <a:solidFill>
                  <a:srgbClr val="3D3D3D"/>
                </a:solidFill>
                <a:effectLst/>
                <a:latin typeface="Lato" panose="020F0502020204030203" pitchFamily="34" charset="0"/>
                <a:ea typeface="Calibri" panose="020F0502020204030204" pitchFamily="34" charset="0"/>
                <a:cs typeface="Times New Roman" panose="02020603050405020304" pitchFamily="18" charset="0"/>
              </a:rPr>
              <a:t>(2) </a:t>
            </a:r>
            <a:r>
              <a:rPr lang="en-US" sz="1800" b="1" u="sng" dirty="0">
                <a:solidFill>
                  <a:srgbClr val="3D3D3D"/>
                </a:solidFill>
                <a:effectLst/>
                <a:latin typeface="Lato" panose="020F0502020204030203" pitchFamily="34" charset="0"/>
                <a:ea typeface="Calibri" panose="020F0502020204030204" pitchFamily="34" charset="0"/>
                <a:cs typeface="Times New Roman" panose="02020603050405020304" pitchFamily="18" charset="0"/>
              </a:rPr>
              <a:t>Involving less than $100,000</a:t>
            </a:r>
            <a:r>
              <a:rPr lang="en-US" sz="1800" b="1" u="sng" dirty="0">
                <a:solidFill>
                  <a:srgbClr val="3D3D3D"/>
                </a:solidFill>
                <a:latin typeface="Lato" panose="020F0502020204030203" pitchFamily="34" charset="0"/>
                <a:ea typeface="Calibri" panose="020F0502020204030204" pitchFamily="34" charset="0"/>
                <a:cs typeface="Times New Roman" panose="02020603050405020304" pitchFamily="18" charset="0"/>
              </a:rPr>
              <a:t>.</a:t>
            </a:r>
            <a:endParaRPr lang="en-US" sz="3600" dirty="0"/>
          </a:p>
        </p:txBody>
      </p:sp>
      <p:pic>
        <p:nvPicPr>
          <p:cNvPr id="4" name="Picture 3">
            <a:extLst>
              <a:ext uri="{FF2B5EF4-FFF2-40B4-BE49-F238E27FC236}">
                <a16:creationId xmlns:a16="http://schemas.microsoft.com/office/drawing/2014/main" id="{54C8254F-4298-4489-9FEC-01F443F5DF33}"/>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440567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A546-D39C-4931-8324-5BC531479805}"/>
              </a:ext>
            </a:extLst>
          </p:cNvPr>
          <p:cNvSpPr>
            <a:spLocks noGrp="1"/>
          </p:cNvSpPr>
          <p:nvPr>
            <p:ph type="title"/>
          </p:nvPr>
        </p:nvSpPr>
        <p:spPr>
          <a:xfrm>
            <a:off x="6136816" y="587537"/>
            <a:ext cx="5647469" cy="2031081"/>
          </a:xfrm>
        </p:spPr>
        <p:txBody>
          <a:bodyPr vert="horz" lIns="91440" tIns="45720" rIns="91440" bIns="45720" rtlCol="0" anchor="ctr">
            <a:noAutofit/>
          </a:bodyPr>
          <a:lstStyle/>
          <a:p>
            <a:r>
              <a:rPr lang="en-US" dirty="0">
                <a:latin typeface="Lato" panose="020F0502020204030203" pitchFamily="34" charset="0"/>
                <a:ea typeface="Lato" panose="020F0502020204030203" pitchFamily="34" charset="0"/>
                <a:cs typeface="Lato" panose="020F0502020204030203" pitchFamily="34" charset="0"/>
              </a:rPr>
              <a:t>Potential Drawbacks of Litigating in Delaware</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yellow sign on the side of a road&#10;&#10;Description automatically generated">
            <a:extLst>
              <a:ext uri="{FF2B5EF4-FFF2-40B4-BE49-F238E27FC236}">
                <a16:creationId xmlns:a16="http://schemas.microsoft.com/office/drawing/2014/main" id="{AF13D494-E111-48B1-9E14-F64FB984E18B}"/>
              </a:ext>
            </a:extLst>
          </p:cNvPr>
          <p:cNvPicPr>
            <a:picLocks noChangeAspect="1"/>
          </p:cNvPicPr>
          <p:nvPr/>
        </p:nvPicPr>
        <p:blipFill rotWithShape="1">
          <a:blip r:embed="rId2">
            <a:extLst>
              <a:ext uri="{28A0092B-C50C-407E-A947-70E740481C1C}">
                <a14:useLocalDpi xmlns:a14="http://schemas.microsoft.com/office/drawing/2010/main" val="0"/>
              </a:ext>
            </a:extLst>
          </a:blip>
          <a:srcRect l="20290" r="2074"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62720CF6-4139-456F-8D01-70A5DE9EAC3D}"/>
              </a:ext>
            </a:extLst>
          </p:cNvPr>
          <p:cNvSpPr>
            <a:spLocks noGrp="1"/>
          </p:cNvSpPr>
          <p:nvPr>
            <p:ph idx="1"/>
          </p:nvPr>
        </p:nvSpPr>
        <p:spPr>
          <a:xfrm>
            <a:off x="6108534" y="2279018"/>
            <a:ext cx="5647468" cy="3918582"/>
          </a:xfrm>
        </p:spPr>
        <p:txBody>
          <a:bodyPr vert="horz" lIns="91440" tIns="45720" rIns="91440" bIns="45720" rtlCol="0" anchor="t">
            <a:normAutofit/>
          </a:bodyPr>
          <a:lstStyle/>
          <a:p>
            <a:pPr>
              <a:lnSpc>
                <a:spcPct val="90000"/>
              </a:lnSpc>
            </a:pPr>
            <a:endParaRPr lang="en-US" sz="1800" dirty="0"/>
          </a:p>
          <a:p>
            <a:pPr>
              <a:lnSpc>
                <a:spcPct val="100000"/>
              </a:lnSpc>
            </a:pPr>
            <a:r>
              <a:rPr lang="en-US" sz="2600" dirty="0">
                <a:latin typeface="Lato" panose="020F0502020204030203" pitchFamily="34" charset="0"/>
                <a:ea typeface="Lato" panose="020F0502020204030203" pitchFamily="34" charset="0"/>
                <a:cs typeface="Lato" panose="020F0502020204030203" pitchFamily="34" charset="0"/>
              </a:rPr>
              <a:t>The rules of evidence are less strict.</a:t>
            </a:r>
          </a:p>
          <a:p>
            <a:pPr>
              <a:lnSpc>
                <a:spcPct val="100000"/>
              </a:lnSpc>
            </a:pPr>
            <a:r>
              <a:rPr lang="en-US" sz="2600" dirty="0">
                <a:latin typeface="Lato" panose="020F0502020204030203" pitchFamily="34" charset="0"/>
                <a:ea typeface="Lato" panose="020F0502020204030203" pitchFamily="34" charset="0"/>
                <a:cs typeface="Lato" panose="020F0502020204030203" pitchFamily="34" charset="0"/>
              </a:rPr>
              <a:t>Huge expense and inconvenience to relocate your trial team to Delaware.</a:t>
            </a:r>
          </a:p>
        </p:txBody>
      </p:sp>
      <p:pic>
        <p:nvPicPr>
          <p:cNvPr id="8" name="Picture 7">
            <a:extLst>
              <a:ext uri="{FF2B5EF4-FFF2-40B4-BE49-F238E27FC236}">
                <a16:creationId xmlns:a16="http://schemas.microsoft.com/office/drawing/2014/main" id="{C6491C48-E770-4D32-85E9-538DF7AC8A79}"/>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4152570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EA2D-7439-426F-A32E-800F09CB8C83}"/>
              </a:ext>
            </a:extLst>
          </p:cNvPr>
          <p:cNvSpPr>
            <a:spLocks noGrp="1"/>
          </p:cNvSpPr>
          <p:nvPr>
            <p:ph type="title"/>
          </p:nvPr>
        </p:nvSpPr>
        <p:spPr>
          <a:xfrm>
            <a:off x="1351925" y="540280"/>
            <a:ext cx="5314536" cy="1325563"/>
          </a:xfrm>
        </p:spPr>
        <p:txBody>
          <a:bodyPr vert="horz" lIns="91440" tIns="45720" rIns="91440" bIns="45720" rtlCol="0" anchor="ctr">
            <a:normAutofit/>
          </a:bodyPr>
          <a:lstStyle/>
          <a:p>
            <a:r>
              <a:rPr lang="en-US" dirty="0">
                <a:latin typeface="Lato" panose="020F0502020204030203" pitchFamily="34" charset="0"/>
                <a:ea typeface="Lato" panose="020F0502020204030203" pitchFamily="34" charset="0"/>
                <a:cs typeface="Lato" panose="020F0502020204030203" pitchFamily="34" charset="0"/>
              </a:rPr>
              <a:t>Today’s Agenda</a:t>
            </a:r>
          </a:p>
        </p:txBody>
      </p:sp>
      <p:sp>
        <p:nvSpPr>
          <p:cNvPr id="3" name="Content Placeholder 2">
            <a:extLst>
              <a:ext uri="{FF2B5EF4-FFF2-40B4-BE49-F238E27FC236}">
                <a16:creationId xmlns:a16="http://schemas.microsoft.com/office/drawing/2014/main" id="{2F3E00D4-D96A-4CC5-A8A7-197D9D2AD2EF}"/>
              </a:ext>
            </a:extLst>
          </p:cNvPr>
          <p:cNvSpPr>
            <a:spLocks noGrp="1"/>
          </p:cNvSpPr>
          <p:nvPr>
            <p:ph idx="1"/>
          </p:nvPr>
        </p:nvSpPr>
        <p:spPr>
          <a:xfrm>
            <a:off x="1755045" y="1114286"/>
            <a:ext cx="5314535" cy="3626202"/>
          </a:xfrm>
        </p:spPr>
        <p:txBody>
          <a:bodyPr vert="horz" lIns="91440" tIns="45720" rIns="91440" bIns="45720" rtlCol="0" anchor="t">
            <a:normAutofit fontScale="25000" lnSpcReduction="20000"/>
          </a:bodyPr>
          <a:lstStyle/>
          <a:p>
            <a:pPr marL="571500">
              <a:lnSpc>
                <a:spcPct val="90000"/>
              </a:lnSpc>
            </a:pPr>
            <a:endParaRPr lang="en-US" sz="1500" dirty="0"/>
          </a:p>
          <a:p>
            <a:pPr marL="514350" indent="-514350">
              <a:lnSpc>
                <a:spcPct val="170000"/>
              </a:lnSpc>
              <a:spcBef>
                <a:spcPts val="2400"/>
              </a:spcBef>
              <a:buFont typeface="+mj-lt"/>
              <a:buAutoNum type="arabicPeriod"/>
            </a:pPr>
            <a:endParaRPr lang="en-US" sz="2800" dirty="0"/>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Why Knowing the Basics of Delaware Law Is Important</a:t>
            </a:r>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How Did Delaware Become So Important In Corporate Matters? </a:t>
            </a:r>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Why Incorporate in Delaware? </a:t>
            </a:r>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Litigating in Chancery Court</a:t>
            </a:r>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Contract Considerations: Delaware Choice of Law and Venue</a:t>
            </a:r>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Key Takeaways</a:t>
            </a:r>
          </a:p>
          <a:p>
            <a:pPr marL="514350" indent="-514350">
              <a:lnSpc>
                <a:spcPct val="120000"/>
              </a:lnSpc>
              <a:spcBef>
                <a:spcPts val="600"/>
              </a:spcBef>
              <a:buFont typeface="+mj-lt"/>
              <a:buAutoNum type="arabicPeriod"/>
            </a:pPr>
            <a:r>
              <a:rPr lang="en-US" sz="9200" dirty="0">
                <a:solidFill>
                  <a:srgbClr val="58595B"/>
                </a:solidFill>
                <a:latin typeface="Lato" panose="020F0502020204030203" pitchFamily="34" charset="0"/>
                <a:ea typeface="Lato" panose="020F0502020204030203" pitchFamily="34" charset="0"/>
                <a:cs typeface="Lato" panose="020F0502020204030203" pitchFamily="34" charset="0"/>
              </a:rPr>
              <a:t>Questions</a:t>
            </a:r>
          </a:p>
        </p:txBody>
      </p:sp>
      <p:pic>
        <p:nvPicPr>
          <p:cNvPr id="5" name="Picture 4" descr="Text, letter&#10;&#10;Description automatically generated">
            <a:extLst>
              <a:ext uri="{FF2B5EF4-FFF2-40B4-BE49-F238E27FC236}">
                <a16:creationId xmlns:a16="http://schemas.microsoft.com/office/drawing/2014/main" id="{F2521C13-E217-4DF1-83EB-1E52A91ED082}"/>
              </a:ext>
            </a:extLst>
          </p:cNvPr>
          <p:cNvPicPr>
            <a:picLocks noChangeAspect="1"/>
          </p:cNvPicPr>
          <p:nvPr/>
        </p:nvPicPr>
        <p:blipFill rotWithShape="1">
          <a:blip r:embed="rId2">
            <a:extLst>
              <a:ext uri="{28A0092B-C50C-407E-A947-70E740481C1C}">
                <a14:useLocalDpi xmlns:a14="http://schemas.microsoft.com/office/drawing/2010/main" val="0"/>
              </a:ext>
            </a:extLst>
          </a:blip>
          <a:srcRect l="9050" r="2671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8" name="Picture 3">
            <a:extLst>
              <a:ext uri="{FF2B5EF4-FFF2-40B4-BE49-F238E27FC236}">
                <a16:creationId xmlns:a16="http://schemas.microsoft.com/office/drawing/2014/main" id="{30A3AA81-8748-4E5A-BDD8-0411ABBF7A5C}"/>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2516069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D1342-A3B8-45C3-9B80-699A8BCAAC19}"/>
              </a:ext>
            </a:extLst>
          </p:cNvPr>
          <p:cNvSpPr>
            <a:spLocks noGrp="1"/>
          </p:cNvSpPr>
          <p:nvPr>
            <p:ph type="title"/>
          </p:nvPr>
        </p:nvSpPr>
        <p:spPr>
          <a:xfrm>
            <a:off x="851709" y="3129863"/>
            <a:ext cx="3290887" cy="2452687"/>
          </a:xfrm>
        </p:spPr>
        <p:txBody>
          <a:bodyPr vert="horz" lIns="91440" tIns="45720" rIns="91440" bIns="45720" rtlCol="0" anchor="ctr">
            <a:normAutofit/>
          </a:bodyPr>
          <a:lstStyle/>
          <a:p>
            <a:r>
              <a:rPr lang="en-US" dirty="0">
                <a:latin typeface="Lato" panose="020F0502020204030203" pitchFamily="34" charset="0"/>
                <a:ea typeface="Lato" panose="020F0502020204030203" pitchFamily="34" charset="0"/>
                <a:cs typeface="Lato" panose="020F0502020204030203" pitchFamily="34" charset="0"/>
              </a:rPr>
              <a:t>Keys to Success</a:t>
            </a:r>
          </a:p>
        </p:txBody>
      </p:sp>
      <p:pic>
        <p:nvPicPr>
          <p:cNvPr id="5" name="Picture 4" descr="A picture containing sky, outdoor, road, mountain&#10;&#10;Description automatically generated">
            <a:extLst>
              <a:ext uri="{FF2B5EF4-FFF2-40B4-BE49-F238E27FC236}">
                <a16:creationId xmlns:a16="http://schemas.microsoft.com/office/drawing/2014/main" id="{F416B65D-5233-4032-BF6E-CD43A1CC7D30}"/>
              </a:ext>
            </a:extLst>
          </p:cNvPr>
          <p:cNvPicPr>
            <a:picLocks noChangeAspect="1"/>
          </p:cNvPicPr>
          <p:nvPr/>
        </p:nvPicPr>
        <p:blipFill rotWithShape="1">
          <a:blip r:embed="rId2">
            <a:extLst>
              <a:ext uri="{28A0092B-C50C-407E-A947-70E740481C1C}">
                <a14:useLocalDpi xmlns:a14="http://schemas.microsoft.com/office/drawing/2010/main" val="0"/>
              </a:ext>
            </a:extLst>
          </a:blip>
          <a:srcRect t="43433" b="541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993CC40-9115-4EBD-BD0C-76FD163CC84D}"/>
              </a:ext>
            </a:extLst>
          </p:cNvPr>
          <p:cNvSpPr>
            <a:spLocks noGrp="1"/>
          </p:cNvSpPr>
          <p:nvPr>
            <p:ph idx="1"/>
          </p:nvPr>
        </p:nvSpPr>
        <p:spPr>
          <a:xfrm>
            <a:off x="3062439" y="3450109"/>
            <a:ext cx="7968018" cy="3407881"/>
          </a:xfrm>
        </p:spPr>
        <p:txBody>
          <a:bodyPr vert="horz" lIns="91440" tIns="45720" rIns="91440" bIns="45720" rtlCol="0" anchor="ctr">
            <a:normAutofit lnSpcReduction="10000"/>
          </a:bodyPr>
          <a:lstStyle/>
          <a:p>
            <a:pPr>
              <a:lnSpc>
                <a:spcPct val="90000"/>
              </a:lnSpc>
            </a:pPr>
            <a:endParaRPr lang="en-US" sz="1500" dirty="0"/>
          </a:p>
          <a:p>
            <a:pPr>
              <a:lnSpc>
                <a:spcPct val="90000"/>
              </a:lnSpc>
            </a:pPr>
            <a:r>
              <a:rPr lang="en-US" sz="2300" dirty="0">
                <a:latin typeface="Lato" panose="020F0502020204030203" pitchFamily="34" charset="0"/>
                <a:ea typeface="Lato" panose="020F0502020204030203" pitchFamily="34" charset="0"/>
                <a:cs typeface="Lato" panose="020F0502020204030203" pitchFamily="34" charset="0"/>
              </a:rPr>
              <a:t>You may need to move quickly in certain cases.</a:t>
            </a:r>
          </a:p>
          <a:p>
            <a:pPr>
              <a:lnSpc>
                <a:spcPct val="90000"/>
              </a:lnSpc>
            </a:pPr>
            <a:r>
              <a:rPr lang="en-US" sz="2300" dirty="0">
                <a:latin typeface="Lato" panose="020F0502020204030203" pitchFamily="34" charset="0"/>
                <a:ea typeface="Lato" panose="020F0502020204030203" pitchFamily="34" charset="0"/>
                <a:cs typeface="Lato" panose="020F0502020204030203" pitchFamily="34" charset="0"/>
              </a:rPr>
              <a:t>Hire a trial lawyer since you are more likely to go to trial.</a:t>
            </a:r>
          </a:p>
          <a:p>
            <a:pPr>
              <a:lnSpc>
                <a:spcPct val="90000"/>
              </a:lnSpc>
            </a:pPr>
            <a:r>
              <a:rPr lang="en-US" sz="2300" dirty="0">
                <a:latin typeface="Lato" panose="020F0502020204030203" pitchFamily="34" charset="0"/>
                <a:ea typeface="Lato" panose="020F0502020204030203" pitchFamily="34" charset="0"/>
                <a:cs typeface="Lato" panose="020F0502020204030203" pitchFamily="34" charset="0"/>
              </a:rPr>
              <a:t>The Court has little tolerance for protracted discovery disputes.</a:t>
            </a:r>
          </a:p>
          <a:p>
            <a:pPr>
              <a:lnSpc>
                <a:spcPct val="90000"/>
              </a:lnSpc>
            </a:pPr>
            <a:r>
              <a:rPr lang="en-US" sz="2300" dirty="0">
                <a:latin typeface="Lato" panose="020F0502020204030203" pitchFamily="34" charset="0"/>
                <a:ea typeface="Lato" panose="020F0502020204030203" pitchFamily="34" charset="0"/>
                <a:cs typeface="Lato" panose="020F0502020204030203" pitchFamily="34" charset="0"/>
              </a:rPr>
              <a:t>You will be given limited time to put on                            your case—things need to be extremely                          tight.</a:t>
            </a:r>
          </a:p>
          <a:p>
            <a:pPr>
              <a:lnSpc>
                <a:spcPct val="90000"/>
              </a:lnSpc>
            </a:pPr>
            <a:endParaRPr lang="en-US" sz="1500" dirty="0"/>
          </a:p>
        </p:txBody>
      </p:sp>
      <p:pic>
        <p:nvPicPr>
          <p:cNvPr id="6" name="Picture 5">
            <a:extLst>
              <a:ext uri="{FF2B5EF4-FFF2-40B4-BE49-F238E27FC236}">
                <a16:creationId xmlns:a16="http://schemas.microsoft.com/office/drawing/2014/main" id="{4EB8A7F6-D560-42E6-924E-4C45A8CC14F4}"/>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815016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2E4C-5F65-4522-940E-2EB417C986BF}"/>
              </a:ext>
            </a:extLst>
          </p:cNvPr>
          <p:cNvSpPr>
            <a:spLocks noGrp="1"/>
          </p:cNvSpPr>
          <p:nvPr>
            <p:ph type="title"/>
          </p:nvPr>
        </p:nvSpPr>
        <p:spPr>
          <a:xfrm>
            <a:off x="1435605" y="778612"/>
            <a:ext cx="5314536" cy="1325563"/>
          </a:xfrm>
        </p:spPr>
        <p:txBody>
          <a:bodyPr vert="horz" lIns="91440" tIns="45720" rIns="91440" bIns="45720" rtlCol="0" anchor="ctr">
            <a:normAutofit/>
          </a:bodyPr>
          <a:lstStyle/>
          <a:p>
            <a:r>
              <a:rPr lang="en-US" dirty="0">
                <a:latin typeface="Lato" panose="020F0502020204030203" pitchFamily="34" charset="0"/>
                <a:ea typeface="Lato" panose="020F0502020204030203" pitchFamily="34" charset="0"/>
                <a:cs typeface="Lato" panose="020F0502020204030203" pitchFamily="34" charset="0"/>
              </a:rPr>
              <a:t>Key Takeaways</a:t>
            </a:r>
            <a:br>
              <a:rPr lang="en-US" dirty="0">
                <a:latin typeface="+mj-lt"/>
                <a:cs typeface="+mj-cs"/>
              </a:rPr>
            </a:br>
            <a:endParaRPr lang="en-US" dirty="0">
              <a:latin typeface="+mj-lt"/>
              <a:cs typeface="+mj-cs"/>
            </a:endParaRPr>
          </a:p>
        </p:txBody>
      </p:sp>
      <p:sp>
        <p:nvSpPr>
          <p:cNvPr id="3" name="Content Placeholder 2">
            <a:extLst>
              <a:ext uri="{FF2B5EF4-FFF2-40B4-BE49-F238E27FC236}">
                <a16:creationId xmlns:a16="http://schemas.microsoft.com/office/drawing/2014/main" id="{F1270587-1813-4313-BEC5-F72AE1F3338B}"/>
              </a:ext>
            </a:extLst>
          </p:cNvPr>
          <p:cNvSpPr>
            <a:spLocks noGrp="1"/>
          </p:cNvSpPr>
          <p:nvPr>
            <p:ph idx="1"/>
          </p:nvPr>
        </p:nvSpPr>
        <p:spPr>
          <a:xfrm>
            <a:off x="1351921" y="1957742"/>
            <a:ext cx="5230859" cy="3375920"/>
          </a:xfrm>
        </p:spPr>
        <p:txBody>
          <a:bodyPr vert="horz" lIns="91440" tIns="45720" rIns="91440" bIns="45720" rtlCol="0" anchor="t">
            <a:normAutofit fontScale="85000" lnSpcReduction="10000"/>
          </a:bodyPr>
          <a:lstStyle/>
          <a:p>
            <a:pPr marL="0">
              <a:lnSpc>
                <a:spcPct val="90000"/>
              </a:lnSpc>
            </a:pPr>
            <a:endParaRPr lang="en-US" sz="1800" dirty="0"/>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Delaware offers many advantages for corporations interested in flexibility and a sophisticated judicial system.</a:t>
            </a:r>
          </a:p>
          <a:p>
            <a:pPr>
              <a:lnSpc>
                <a:spcPct val="100000"/>
              </a:lnSpc>
            </a:pPr>
            <a:r>
              <a:rPr lang="en-US" dirty="0">
                <a:latin typeface="Lato" panose="020F0502020204030203" pitchFamily="34" charset="0"/>
                <a:ea typeface="Lato" panose="020F0502020204030203" pitchFamily="34" charset="0"/>
                <a:cs typeface="Lato" panose="020F0502020204030203" pitchFamily="34" charset="0"/>
              </a:rPr>
              <a:t>You may want to use Delaware in your choice of venue (for claims </a:t>
            </a:r>
            <a:r>
              <a:rPr lang="en-US">
                <a:latin typeface="Lato" panose="020F0502020204030203" pitchFamily="34" charset="0"/>
                <a:ea typeface="Lato" panose="020F0502020204030203" pitchFamily="34" charset="0"/>
                <a:cs typeface="Lato" panose="020F0502020204030203" pitchFamily="34" charset="0"/>
              </a:rPr>
              <a:t>in equity) and </a:t>
            </a:r>
            <a:r>
              <a:rPr lang="en-US" dirty="0">
                <a:latin typeface="Lato" panose="020F0502020204030203" pitchFamily="34" charset="0"/>
                <a:ea typeface="Lato" panose="020F0502020204030203" pitchFamily="34" charset="0"/>
                <a:cs typeface="Lato" panose="020F0502020204030203" pitchFamily="34" charset="0"/>
              </a:rPr>
              <a:t>choice of law provision for difficult and complex matters.</a:t>
            </a:r>
          </a:p>
        </p:txBody>
      </p:sp>
      <p:sp>
        <p:nvSpPr>
          <p:cNvPr id="15"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 whiteboard&#10;&#10;Description automatically generated">
            <a:extLst>
              <a:ext uri="{FF2B5EF4-FFF2-40B4-BE49-F238E27FC236}">
                <a16:creationId xmlns:a16="http://schemas.microsoft.com/office/drawing/2014/main" id="{AFE33C7E-115E-48F4-806D-1CD24D3D0B39}"/>
              </a:ext>
            </a:extLst>
          </p:cNvPr>
          <p:cNvPicPr>
            <a:picLocks noChangeAspect="1"/>
          </p:cNvPicPr>
          <p:nvPr/>
        </p:nvPicPr>
        <p:blipFill rotWithShape="1">
          <a:blip r:embed="rId2">
            <a:extLst>
              <a:ext uri="{28A0092B-C50C-407E-A947-70E740481C1C}">
                <a14:useLocalDpi xmlns:a14="http://schemas.microsoft.com/office/drawing/2010/main" val="0"/>
              </a:ext>
            </a:extLst>
          </a:blip>
          <a:srcRect l="25666" r="26219" b="1"/>
          <a:stretch/>
        </p:blipFill>
        <p:spPr>
          <a:xfrm>
            <a:off x="6750141" y="18535"/>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7" name="Picture 6">
            <a:extLst>
              <a:ext uri="{FF2B5EF4-FFF2-40B4-BE49-F238E27FC236}">
                <a16:creationId xmlns:a16="http://schemas.microsoft.com/office/drawing/2014/main" id="{CF09F2F9-3810-4B17-A654-B09688B5F339}"/>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3759940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46B7-F03C-446F-BF85-70577D8CE834}"/>
              </a:ext>
            </a:extLst>
          </p:cNvPr>
          <p:cNvSpPr>
            <a:spLocks noGrp="1"/>
          </p:cNvSpPr>
          <p:nvPr>
            <p:ph type="title"/>
          </p:nvPr>
        </p:nvSpPr>
        <p:spPr>
          <a:xfrm>
            <a:off x="7353403" y="807775"/>
            <a:ext cx="4087306" cy="2889114"/>
          </a:xfrm>
        </p:spPr>
        <p:txBody>
          <a:bodyPr vert="horz" lIns="91440" tIns="45720" rIns="91440" bIns="45720" rtlCol="0" anchor="b">
            <a:normAutofit/>
          </a:bodyPr>
          <a:lstStyle/>
          <a:p>
            <a:r>
              <a:rPr lang="en-US" sz="5400" dirty="0">
                <a:latin typeface="Lato" panose="020F0502020204030203" pitchFamily="34" charset="0"/>
                <a:ea typeface="Lato" panose="020F0502020204030203" pitchFamily="34" charset="0"/>
                <a:cs typeface="Lato" panose="020F0502020204030203" pitchFamily="34" charset="0"/>
              </a:rPr>
              <a:t>Questions</a:t>
            </a:r>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red&#10;&#10;Description automatically generated">
            <a:extLst>
              <a:ext uri="{FF2B5EF4-FFF2-40B4-BE49-F238E27FC236}">
                <a16:creationId xmlns:a16="http://schemas.microsoft.com/office/drawing/2014/main" id="{B7B52474-58B2-4C2D-A043-0AE56E9747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77" r="1947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Picture 6">
            <a:extLst>
              <a:ext uri="{FF2B5EF4-FFF2-40B4-BE49-F238E27FC236}">
                <a16:creationId xmlns:a16="http://schemas.microsoft.com/office/drawing/2014/main" id="{090AAE37-0428-4EAC-85BF-09B1F13D6126}"/>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41303945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A hand holding a blue ball&#10;&#10;Description automatically generated with low confidence">
            <a:extLst>
              <a:ext uri="{FF2B5EF4-FFF2-40B4-BE49-F238E27FC236}">
                <a16:creationId xmlns:a16="http://schemas.microsoft.com/office/drawing/2014/main" id="{EAFEE92F-334A-4638-BBA5-BFEDF2F008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572" r="1405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5" name="Picture 4">
            <a:extLst>
              <a:ext uri="{FF2B5EF4-FFF2-40B4-BE49-F238E27FC236}">
                <a16:creationId xmlns:a16="http://schemas.microsoft.com/office/drawing/2014/main" id="{2A433E0B-C47E-4C51-989D-67DF2698DC33}"/>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82619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B6875-7933-40C8-8FA6-35160A70AD68}"/>
              </a:ext>
            </a:extLst>
          </p:cNvPr>
          <p:cNvSpPr/>
          <p:nvPr/>
        </p:nvSpPr>
        <p:spPr>
          <a:xfrm>
            <a:off x="583475" y="562933"/>
            <a:ext cx="9004662" cy="1200329"/>
          </a:xfrm>
          <a:prstGeom prst="rect">
            <a:avLst/>
          </a:prstGeom>
        </p:spPr>
        <p:txBody>
          <a:bodyPr wrap="square">
            <a:spAutoFit/>
          </a:bodyPr>
          <a:lstStyle/>
          <a:p>
            <a:r>
              <a:rPr lang="nn-NO" b="1" dirty="0">
                <a:solidFill>
                  <a:srgbClr val="58595B"/>
                </a:solidFill>
                <a:latin typeface="Arial" panose="020B0604020202020204" pitchFamily="34" charset="0"/>
                <a:cs typeface="Arial" panose="020B0604020202020204" pitchFamily="34" charset="0"/>
              </a:rPr>
              <a:t>Contact:</a:t>
            </a:r>
            <a:r>
              <a:rPr lang="nn-NO" b="1" dirty="0">
                <a:solidFill>
                  <a:srgbClr val="002A52"/>
                </a:solidFill>
                <a:latin typeface="Arial" panose="020B0604020202020204" pitchFamily="34" charset="0"/>
                <a:cs typeface="Arial" panose="020B0604020202020204" pitchFamily="34" charset="0"/>
              </a:rPr>
              <a:t>	</a:t>
            </a:r>
            <a:r>
              <a:rPr lang="nn-NO" b="1" dirty="0">
                <a:solidFill>
                  <a:srgbClr val="58595B"/>
                </a:solidFill>
                <a:latin typeface="Arial" panose="020B0604020202020204" pitchFamily="34" charset="0"/>
                <a:cs typeface="Arial" panose="020B0604020202020204" pitchFamily="34" charset="0"/>
              </a:rPr>
              <a:t>Chris Koa </a:t>
            </a:r>
            <a:r>
              <a:rPr lang="en-US" dirty="0">
                <a:solidFill>
                  <a:srgbClr val="58595B"/>
                </a:solidFill>
                <a:latin typeface="Arial" panose="020B0604020202020204" pitchFamily="34" charset="0"/>
                <a:cs typeface="Arial" panose="020B0604020202020204" pitchFamily="34" charset="0"/>
              </a:rPr>
              <a:t>| </a:t>
            </a:r>
            <a:r>
              <a:rPr lang="en-US" dirty="0">
                <a:solidFill>
                  <a:srgbClr val="E0004D"/>
                </a:solidFill>
                <a:latin typeface="Arial" panose="020B0604020202020204" pitchFamily="34" charset="0"/>
                <a:cs typeface="Arial" panose="020B0604020202020204" pitchFamily="34" charset="0"/>
              </a:rPr>
              <a:t>chris@dataesquelaw.com </a:t>
            </a:r>
            <a:r>
              <a:rPr lang="en-US" dirty="0">
                <a:solidFill>
                  <a:srgbClr val="58595B"/>
                </a:solidFill>
                <a:latin typeface="Arial" panose="020B0604020202020204" pitchFamily="34" charset="0"/>
                <a:cs typeface="Arial" panose="020B0604020202020204" pitchFamily="34" charset="0"/>
              </a:rPr>
              <a:t>| 206.257.9459</a:t>
            </a:r>
          </a:p>
          <a:p>
            <a:r>
              <a:rPr lang="nn-NO" b="1" dirty="0">
                <a:solidFill>
                  <a:srgbClr val="002A52"/>
                </a:solidFill>
                <a:latin typeface="Arial" panose="020B0604020202020204" pitchFamily="34" charset="0"/>
                <a:cs typeface="Arial" panose="020B0604020202020204" pitchFamily="34" charset="0"/>
              </a:rPr>
              <a:t>		</a:t>
            </a:r>
            <a:r>
              <a:rPr lang="nn-NO" b="1" dirty="0">
                <a:solidFill>
                  <a:srgbClr val="58595B"/>
                </a:solidFill>
                <a:latin typeface="Arial" panose="020B0604020202020204" pitchFamily="34" charset="0"/>
                <a:cs typeface="Arial" panose="020B0604020202020204" pitchFamily="34" charset="0"/>
              </a:rPr>
              <a:t>Paul Loh</a:t>
            </a:r>
            <a:r>
              <a:rPr lang="nn-NO" dirty="0">
                <a:solidFill>
                  <a:srgbClr val="58595B"/>
                </a:solidFill>
                <a:latin typeface="Arial" panose="020B0604020202020204" pitchFamily="34" charset="0"/>
                <a:cs typeface="Arial" panose="020B0604020202020204" pitchFamily="34" charset="0"/>
              </a:rPr>
              <a:t> </a:t>
            </a:r>
            <a:r>
              <a:rPr lang="en-US" dirty="0">
                <a:solidFill>
                  <a:srgbClr val="58595B"/>
                </a:solidFill>
                <a:latin typeface="Arial" panose="020B0604020202020204" pitchFamily="34" charset="0"/>
                <a:cs typeface="Arial" panose="020B0604020202020204" pitchFamily="34" charset="0"/>
              </a:rPr>
              <a:t>| </a:t>
            </a:r>
            <a:r>
              <a:rPr lang="nn-NO" dirty="0">
                <a:solidFill>
                  <a:srgbClr val="E0004D"/>
                </a:solidFill>
                <a:latin typeface="Arial" panose="020B0604020202020204" pitchFamily="34" charset="0"/>
                <a:cs typeface="Arial" panose="020B0604020202020204" pitchFamily="34" charset="0"/>
              </a:rPr>
              <a:t>ploh@willenken.com </a:t>
            </a:r>
            <a:r>
              <a:rPr lang="en-US" dirty="0">
                <a:solidFill>
                  <a:srgbClr val="58595B"/>
                </a:solidFill>
                <a:latin typeface="Arial" panose="020B0604020202020204" pitchFamily="34" charset="0"/>
                <a:cs typeface="Arial" panose="020B0604020202020204" pitchFamily="34" charset="0"/>
              </a:rPr>
              <a:t>| 213.955.8030</a:t>
            </a:r>
          </a:p>
          <a:p>
            <a:r>
              <a:rPr lang="en-US" dirty="0">
                <a:solidFill>
                  <a:srgbClr val="58595B"/>
                </a:solidFill>
                <a:latin typeface="Arial" panose="020B0604020202020204" pitchFamily="34" charset="0"/>
                <a:cs typeface="Arial" panose="020B0604020202020204" pitchFamily="34" charset="0"/>
              </a:rPr>
              <a:t>		</a:t>
            </a:r>
            <a:r>
              <a:rPr lang="nn-NO" b="1" dirty="0">
                <a:solidFill>
                  <a:srgbClr val="58595B"/>
                </a:solidFill>
                <a:latin typeface="Arial" panose="020B0604020202020204" pitchFamily="34" charset="0"/>
                <a:cs typeface="Arial" panose="020B0604020202020204" pitchFamily="34" charset="0"/>
              </a:rPr>
              <a:t>Jason Wilson</a:t>
            </a:r>
            <a:r>
              <a:rPr lang="nn-NO" dirty="0">
                <a:solidFill>
                  <a:srgbClr val="58595B"/>
                </a:solidFill>
                <a:latin typeface="Arial" panose="020B0604020202020204" pitchFamily="34" charset="0"/>
                <a:cs typeface="Arial" panose="020B0604020202020204" pitchFamily="34" charset="0"/>
              </a:rPr>
              <a:t> </a:t>
            </a:r>
            <a:r>
              <a:rPr lang="en-US" dirty="0">
                <a:solidFill>
                  <a:srgbClr val="58595B"/>
                </a:solidFill>
                <a:latin typeface="Arial" panose="020B0604020202020204" pitchFamily="34" charset="0"/>
                <a:cs typeface="Arial" panose="020B0604020202020204" pitchFamily="34" charset="0"/>
              </a:rPr>
              <a:t>| </a:t>
            </a:r>
            <a:r>
              <a:rPr lang="nn-NO" dirty="0">
                <a:solidFill>
                  <a:srgbClr val="E0004D"/>
                </a:solidFill>
                <a:latin typeface="Arial" panose="020B0604020202020204" pitchFamily="34" charset="0"/>
                <a:cs typeface="Arial" panose="020B0604020202020204" pitchFamily="34" charset="0"/>
              </a:rPr>
              <a:t>jwilson@willenken.com </a:t>
            </a:r>
            <a:r>
              <a:rPr lang="en-US" dirty="0">
                <a:solidFill>
                  <a:srgbClr val="58595B"/>
                </a:solidFill>
                <a:latin typeface="Arial" panose="020B0604020202020204" pitchFamily="34" charset="0"/>
                <a:cs typeface="Arial" panose="020B0604020202020204" pitchFamily="34" charset="0"/>
              </a:rPr>
              <a:t>| 213.955.8020</a:t>
            </a:r>
          </a:p>
          <a:p>
            <a:endParaRPr lang="en-US"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73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6A07-788E-4329-8702-D2D313A0966B}"/>
              </a:ext>
            </a:extLst>
          </p:cNvPr>
          <p:cNvSpPr>
            <a:spLocks noGrp="1"/>
          </p:cNvSpPr>
          <p:nvPr>
            <p:ph type="title"/>
          </p:nvPr>
        </p:nvSpPr>
        <p:spPr>
          <a:xfrm>
            <a:off x="1233589" y="951447"/>
            <a:ext cx="4249006" cy="1325563"/>
          </a:xfrm>
        </p:spPr>
        <p:txBody>
          <a:bodyPr vert="horz" lIns="91440" tIns="45720" rIns="91440" bIns="45720" rtlCol="0" anchor="ctr">
            <a:normAutofit/>
          </a:bodyPr>
          <a:lstStyle/>
          <a:p>
            <a:r>
              <a:rPr lang="en-US" kern="1200" dirty="0">
                <a:solidFill>
                  <a:schemeClr val="tx1"/>
                </a:solidFill>
                <a:latin typeface="Lato" panose="020F0502020204030203" pitchFamily="34" charset="0"/>
                <a:ea typeface="Lato" panose="020F0502020204030203" pitchFamily="34" charset="0"/>
                <a:cs typeface="Lato" panose="020F0502020204030203" pitchFamily="34" charset="0"/>
              </a:rPr>
              <a:t>Fun Facts </a:t>
            </a:r>
            <a:br>
              <a:rPr lang="en-US"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kern="1200" dirty="0">
                <a:solidFill>
                  <a:schemeClr val="tx1"/>
                </a:solidFill>
                <a:latin typeface="Lato" panose="020F0502020204030203" pitchFamily="34" charset="0"/>
                <a:ea typeface="Lato" panose="020F0502020204030203" pitchFamily="34" charset="0"/>
                <a:cs typeface="Lato" panose="020F0502020204030203" pitchFamily="34" charset="0"/>
              </a:rPr>
              <a:t>About Delaware</a:t>
            </a:r>
          </a:p>
        </p:txBody>
      </p:sp>
      <p:sp>
        <p:nvSpPr>
          <p:cNvPr id="3" name="Content Placeholder 2">
            <a:extLst>
              <a:ext uri="{FF2B5EF4-FFF2-40B4-BE49-F238E27FC236}">
                <a16:creationId xmlns:a16="http://schemas.microsoft.com/office/drawing/2014/main" id="{849D1FF2-C854-48D1-892E-4DCEA0F62224}"/>
              </a:ext>
            </a:extLst>
          </p:cNvPr>
          <p:cNvSpPr>
            <a:spLocks noGrp="1"/>
          </p:cNvSpPr>
          <p:nvPr>
            <p:ph idx="1"/>
          </p:nvPr>
        </p:nvSpPr>
        <p:spPr>
          <a:xfrm>
            <a:off x="1645798" y="2871982"/>
            <a:ext cx="4774556" cy="3034571"/>
          </a:xfrm>
        </p:spPr>
        <p:txBody>
          <a:bodyPr vert="horz" lIns="91440" tIns="45720" rIns="91440" bIns="45720" rtlCol="0" anchor="t">
            <a:normAutofit/>
          </a:bodyPr>
          <a:lstStyle/>
          <a:p>
            <a:pPr>
              <a:lnSpc>
                <a:spcPct val="90000"/>
              </a:lnSpc>
            </a:pPr>
            <a:r>
              <a:rPr lang="en-US" sz="2300" dirty="0">
                <a:latin typeface="Lato" panose="020F0502020204030203" pitchFamily="34" charset="0"/>
                <a:ea typeface="Lato" panose="020F0502020204030203" pitchFamily="34" charset="0"/>
                <a:cs typeface="Lato" panose="020F0502020204030203" pitchFamily="34" charset="0"/>
              </a:rPr>
              <a:t>Bob Marley lived for a time in Wilmington, Delaware.</a:t>
            </a:r>
          </a:p>
          <a:p>
            <a:pPr>
              <a:lnSpc>
                <a:spcPct val="90000"/>
              </a:lnSpc>
            </a:pPr>
            <a:r>
              <a:rPr lang="en-US" sz="2300" dirty="0">
                <a:latin typeface="Lato" panose="020F0502020204030203" pitchFamily="34" charset="0"/>
                <a:ea typeface="Lato" panose="020F0502020204030203" pitchFamily="34" charset="0"/>
                <a:cs typeface="Lato" panose="020F0502020204030203" pitchFamily="34" charset="0"/>
              </a:rPr>
              <a:t>Delaware was the first state to ratify the Constitution on December 7, 1787.</a:t>
            </a:r>
          </a:p>
          <a:p>
            <a:pPr marL="0">
              <a:lnSpc>
                <a:spcPct val="90000"/>
              </a:lnSpc>
            </a:pPr>
            <a:endParaRPr lang="en-US" sz="1700" dirty="0"/>
          </a:p>
        </p:txBody>
      </p:sp>
      <p:sp>
        <p:nvSpPr>
          <p:cNvPr id="13" name="Freeform: Shape 1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Text, letter&#10;&#10;Description automatically generated">
            <a:extLst>
              <a:ext uri="{FF2B5EF4-FFF2-40B4-BE49-F238E27FC236}">
                <a16:creationId xmlns:a16="http://schemas.microsoft.com/office/drawing/2014/main" id="{69770BAA-7E5D-4E7A-AE0A-7BDEEDC1953B}"/>
              </a:ext>
            </a:extLst>
          </p:cNvPr>
          <p:cNvPicPr>
            <a:picLocks noChangeAspect="1"/>
          </p:cNvPicPr>
          <p:nvPr/>
        </p:nvPicPr>
        <p:blipFill rotWithShape="1">
          <a:blip r:embed="rId2">
            <a:extLst>
              <a:ext uri="{28A0092B-C50C-407E-A947-70E740481C1C}">
                <a14:useLocalDpi xmlns:a14="http://schemas.microsoft.com/office/drawing/2010/main" val="0"/>
              </a:ext>
            </a:extLst>
          </a:blip>
          <a:srcRect t="6772" b="8155"/>
          <a:stretch/>
        </p:blipFill>
        <p:spPr>
          <a:xfrm>
            <a:off x="5142946" y="60975"/>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5" name="Freeform: Shape 1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erson singing into a microphone&#10;&#10;Description automatically generated">
            <a:extLst>
              <a:ext uri="{FF2B5EF4-FFF2-40B4-BE49-F238E27FC236}">
                <a16:creationId xmlns:a16="http://schemas.microsoft.com/office/drawing/2014/main" id="{B7EA9682-4C96-43F5-83D9-9D5E5E805922}"/>
              </a:ext>
            </a:extLst>
          </p:cNvPr>
          <p:cNvPicPr>
            <a:picLocks noChangeAspect="1"/>
          </p:cNvPicPr>
          <p:nvPr/>
        </p:nvPicPr>
        <p:blipFill rotWithShape="1">
          <a:blip r:embed="rId3">
            <a:extLst>
              <a:ext uri="{28A0092B-C50C-407E-A947-70E740481C1C}">
                <a14:useLocalDpi xmlns:a14="http://schemas.microsoft.com/office/drawing/2010/main" val="0"/>
              </a:ext>
            </a:extLst>
          </a:blip>
          <a:srcRect l="19901" r="4740"/>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11966323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CAE791A-9918-4C6F-B9DA-CD6D2DA22447}"/>
              </a:ext>
            </a:extLst>
          </p:cNvPr>
          <p:cNvSpPr>
            <a:spLocks noGrp="1"/>
          </p:cNvSpPr>
          <p:nvPr>
            <p:ph type="title"/>
          </p:nvPr>
        </p:nvSpPr>
        <p:spPr>
          <a:xfrm>
            <a:off x="7487192" y="1788824"/>
            <a:ext cx="4087306" cy="1917516"/>
          </a:xfrm>
        </p:spPr>
        <p:txBody>
          <a:bodyPr vert="horz" lIns="91440" tIns="45720" rIns="91440" bIns="45720" rtlCol="0" anchor="b">
            <a:normAutofit/>
          </a:bodyPr>
          <a:lstStyle/>
          <a:p>
            <a:r>
              <a:rPr lang="en-US" dirty="0">
                <a:latin typeface="Lato" panose="020F0502020204030203" pitchFamily="34" charset="0"/>
                <a:ea typeface="Lato" panose="020F0502020204030203" pitchFamily="34" charset="0"/>
                <a:cs typeface="Lato" panose="020F0502020204030203" pitchFamily="34" charset="0"/>
              </a:rPr>
              <a:t>Wilmington,  Delaware</a:t>
            </a:r>
          </a:p>
        </p:txBody>
      </p:sp>
      <p:sp>
        <p:nvSpPr>
          <p:cNvPr id="33" name="Freeform: Shape 3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body of water with buildings in the background&#10;&#10;Description automatically generated with medium confidence">
            <a:extLst>
              <a:ext uri="{FF2B5EF4-FFF2-40B4-BE49-F238E27FC236}">
                <a16:creationId xmlns:a16="http://schemas.microsoft.com/office/drawing/2014/main" id="{DB143DC8-EA9A-469E-BA48-2FFCB063F6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313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Picture 3">
            <a:extLst>
              <a:ext uri="{FF2B5EF4-FFF2-40B4-BE49-F238E27FC236}">
                <a16:creationId xmlns:a16="http://schemas.microsoft.com/office/drawing/2014/main" id="{69BDDA5B-5ABF-4004-80E0-9F06C2A48591}"/>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7886389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517E-EEA2-4B3D-848D-B2815FD31CAF}"/>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Why Delaware Law Is Important </a:t>
            </a:r>
          </a:p>
        </p:txBody>
      </p:sp>
      <p:sp>
        <p:nvSpPr>
          <p:cNvPr id="3" name="Content Placeholder 2">
            <a:extLst>
              <a:ext uri="{FF2B5EF4-FFF2-40B4-BE49-F238E27FC236}">
                <a16:creationId xmlns:a16="http://schemas.microsoft.com/office/drawing/2014/main" id="{68C85682-F7AE-47B3-9B53-D2FDEA93B324}"/>
              </a:ext>
            </a:extLst>
          </p:cNvPr>
          <p:cNvSpPr>
            <a:spLocks noGrp="1"/>
          </p:cNvSpPr>
          <p:nvPr>
            <p:ph idx="1"/>
          </p:nvPr>
        </p:nvSpPr>
        <p:spPr/>
        <p:txBody>
          <a:bodyPr/>
          <a:lstStyle/>
          <a:p>
            <a:pPr>
              <a:lnSpc>
                <a:spcPct val="100000"/>
              </a:lnSpc>
            </a:pPr>
            <a:r>
              <a:rPr lang="en-US" sz="2300" dirty="0">
                <a:latin typeface="Lato" panose="020F0502020204030203" pitchFamily="34" charset="0"/>
                <a:ea typeface="Lato" panose="020F0502020204030203" pitchFamily="34" charset="0"/>
                <a:cs typeface="Lato" panose="020F0502020204030203" pitchFamily="34" charset="0"/>
              </a:rPr>
              <a:t>Over 60% of Fortune 500 companies are incorporated in Delaware.</a:t>
            </a:r>
          </a:p>
          <a:p>
            <a:pPr>
              <a:lnSpc>
                <a:spcPct val="100000"/>
              </a:lnSpc>
            </a:pPr>
            <a:r>
              <a:rPr lang="en-US" sz="2300" dirty="0">
                <a:latin typeface="Lato" panose="020F0502020204030203" pitchFamily="34" charset="0"/>
                <a:ea typeface="Lato" panose="020F0502020204030203" pitchFamily="34" charset="0"/>
                <a:cs typeface="Lato" panose="020F0502020204030203" pitchFamily="34" charset="0"/>
              </a:rPr>
              <a:t>Over 1 million businesses are incorporated in Delaware.</a:t>
            </a:r>
          </a:p>
          <a:p>
            <a:pPr>
              <a:lnSpc>
                <a:spcPct val="100000"/>
              </a:lnSpc>
            </a:pPr>
            <a:r>
              <a:rPr lang="en-US" sz="2300" dirty="0">
                <a:latin typeface="Lato" panose="020F0502020204030203" pitchFamily="34" charset="0"/>
                <a:ea typeface="Lato" panose="020F0502020204030203" pitchFamily="34" charset="0"/>
                <a:cs typeface="Lato" panose="020F0502020204030203" pitchFamily="34" charset="0"/>
              </a:rPr>
              <a:t>Incorporation in Delaware increases the chances of being drawn into Delaware court for litigation.</a:t>
            </a:r>
          </a:p>
          <a:p>
            <a:pPr>
              <a:lnSpc>
                <a:spcPct val="100000"/>
              </a:lnSpc>
            </a:pPr>
            <a:r>
              <a:rPr lang="en-US" sz="2300" dirty="0">
                <a:latin typeface="Lato" panose="020F0502020204030203" pitchFamily="34" charset="0"/>
                <a:ea typeface="Lato" panose="020F0502020204030203" pitchFamily="34" charset="0"/>
                <a:cs typeface="Lato" panose="020F0502020204030203" pitchFamily="34" charset="0"/>
              </a:rPr>
              <a:t>Delaware is a popular venue choice among sophisticated parties.</a:t>
            </a:r>
          </a:p>
          <a:p>
            <a:pPr>
              <a:lnSpc>
                <a:spcPct val="100000"/>
              </a:lnSpc>
            </a:pPr>
            <a:r>
              <a:rPr lang="en-US" sz="2300" dirty="0">
                <a:latin typeface="Lato" panose="020F0502020204030203" pitchFamily="34" charset="0"/>
                <a:ea typeface="Lato" panose="020F0502020204030203" pitchFamily="34" charset="0"/>
                <a:cs typeface="Lato" panose="020F0502020204030203" pitchFamily="34" charset="0"/>
              </a:rPr>
              <a:t>Delaware is a less popular choice for incorporation in Washington.   Washington has 18 companies on the Fortune 1000: 7 are incorporated in Delaware (including Amazon, Paccar, Expedia and Alaska Air); while the other 11 (including Costco, Microsoft, Starbucks and Nordstrom) are incorporated in Washington. </a:t>
            </a:r>
          </a:p>
        </p:txBody>
      </p:sp>
      <p:pic>
        <p:nvPicPr>
          <p:cNvPr id="6" name="Picture 3">
            <a:extLst>
              <a:ext uri="{FF2B5EF4-FFF2-40B4-BE49-F238E27FC236}">
                <a16:creationId xmlns:a16="http://schemas.microsoft.com/office/drawing/2014/main" id="{AF4F8161-4FD8-4C14-B488-FFB96D74AB42}"/>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4174896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5EE8-8E7D-47A8-8AC6-15E10155C8C0}"/>
              </a:ext>
            </a:extLst>
          </p:cNvPr>
          <p:cNvSpPr>
            <a:spLocks noGrp="1"/>
          </p:cNvSpPr>
          <p:nvPr>
            <p:ph type="title"/>
          </p:nvPr>
        </p:nvSpPr>
        <p:spPr>
          <a:xfrm>
            <a:off x="1330036" y="365126"/>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Examples of Washington Companies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Incorporated in Delaware</a:t>
            </a:r>
          </a:p>
        </p:txBody>
      </p:sp>
      <p:pic>
        <p:nvPicPr>
          <p:cNvPr id="5" name="Content Placeholder 4" descr="A black and white logo&#10;&#10;Description automatically generated with medium confidence">
            <a:extLst>
              <a:ext uri="{FF2B5EF4-FFF2-40B4-BE49-F238E27FC236}">
                <a16:creationId xmlns:a16="http://schemas.microsoft.com/office/drawing/2014/main" id="{FD19E918-7AB1-4370-BBAC-CE538069A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6505" y="2715488"/>
            <a:ext cx="4191000" cy="1085850"/>
          </a:xfrm>
        </p:spPr>
      </p:pic>
      <p:pic>
        <p:nvPicPr>
          <p:cNvPr id="9" name="Picture 8" descr="A picture containing text, clipart&#10;&#10;Description automatically generated">
            <a:extLst>
              <a:ext uri="{FF2B5EF4-FFF2-40B4-BE49-F238E27FC236}">
                <a16:creationId xmlns:a16="http://schemas.microsoft.com/office/drawing/2014/main" id="{BA7C5DB8-13D6-4EA4-89BD-DDB82FB5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222" y="3801338"/>
            <a:ext cx="4446320" cy="133389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D75C6CDC-5626-4CE5-B49A-661EACD21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642" y="4893476"/>
            <a:ext cx="5671815" cy="1599398"/>
          </a:xfrm>
          <a:prstGeom prst="rect">
            <a:avLst/>
          </a:prstGeom>
        </p:spPr>
      </p:pic>
      <p:pic>
        <p:nvPicPr>
          <p:cNvPr id="13" name="Picture 12" descr="Logo, company name&#10;&#10;Description automatically generated">
            <a:extLst>
              <a:ext uri="{FF2B5EF4-FFF2-40B4-BE49-F238E27FC236}">
                <a16:creationId xmlns:a16="http://schemas.microsoft.com/office/drawing/2014/main" id="{D6C066FB-4E0D-4D92-8D30-12CEA8AF9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319" y="1825581"/>
            <a:ext cx="2962275" cy="1543050"/>
          </a:xfrm>
          <a:prstGeom prst="rect">
            <a:avLst/>
          </a:prstGeom>
        </p:spPr>
      </p:pic>
      <p:pic>
        <p:nvPicPr>
          <p:cNvPr id="8" name="Picture 3">
            <a:extLst>
              <a:ext uri="{FF2B5EF4-FFF2-40B4-BE49-F238E27FC236}">
                <a16:creationId xmlns:a16="http://schemas.microsoft.com/office/drawing/2014/main" id="{67CE4E2F-411F-46FA-BA45-C027BE875471}"/>
              </a:ext>
            </a:extLst>
          </p:cNvPr>
          <p:cNvPicPr>
            <a:picLocks noChangeAspect="1"/>
          </p:cNvPicPr>
          <p:nvPr/>
        </p:nvPicPr>
        <p:blipFill>
          <a:blip r:embed="rId6"/>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1872675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D678-4E7C-4CFB-AD1C-8738C99341F9}"/>
              </a:ext>
            </a:extLst>
          </p:cNvPr>
          <p:cNvSpPr>
            <a:spLocks noGrp="1"/>
          </p:cNvSpPr>
          <p:nvPr>
            <p:ph type="title"/>
          </p:nvPr>
        </p:nvSpPr>
        <p:spPr>
          <a:xfrm>
            <a:off x="1330037" y="340810"/>
            <a:ext cx="10304506" cy="814195"/>
          </a:xfrm>
        </p:spPr>
        <p:txBody>
          <a:bodyPr/>
          <a:lstStyle/>
          <a:p>
            <a:r>
              <a:rPr lang="en-US" dirty="0">
                <a:latin typeface="Lato" panose="020F0502020204030203" pitchFamily="34" charset="0"/>
                <a:ea typeface="Lato" panose="020F0502020204030203" pitchFamily="34" charset="0"/>
                <a:cs typeface="Lato" panose="020F0502020204030203" pitchFamily="34" charset="0"/>
              </a:rPr>
              <a:t>Delaware Wasn’t Always the Leader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For Incorporation </a:t>
            </a:r>
            <a:br>
              <a:rPr lang="en-US" dirty="0">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51231666-03A1-4976-9102-8A842EDB2996}"/>
              </a:ext>
            </a:extLst>
          </p:cNvPr>
          <p:cNvSpPr>
            <a:spLocks noGrp="1"/>
          </p:cNvSpPr>
          <p:nvPr>
            <p:ph idx="1"/>
          </p:nvPr>
        </p:nvSpPr>
        <p:spPr>
          <a:xfrm>
            <a:off x="1330037" y="1388784"/>
            <a:ext cx="10304506" cy="4807876"/>
          </a:xfrm>
        </p:spPr>
        <p:txBody>
          <a:bodyPr/>
          <a:lstStyle/>
          <a:p>
            <a:pPr marL="0" indent="0">
              <a:buNone/>
            </a:pPr>
            <a:endParaRPr lang="en-US" dirty="0"/>
          </a:p>
          <a:p>
            <a:pPr>
              <a:lnSpc>
                <a:spcPct val="100000"/>
              </a:lnSpc>
            </a:pPr>
            <a:r>
              <a:rPr lang="en-US" sz="2600" dirty="0">
                <a:latin typeface="Lato" panose="020F0502020204030203" pitchFamily="34" charset="0"/>
                <a:ea typeface="Lato" panose="020F0502020204030203" pitchFamily="34" charset="0"/>
                <a:cs typeface="Lato" panose="020F0502020204030203" pitchFamily="34" charset="0"/>
              </a:rPr>
              <a:t>In the 1890s, New Jersey was the “mecca” for corporations.   By 1902, New Jersey was earning so much money in corporate filing fees, and franchise taxes that it was able to abolish all property taxes and pay off the state debt.  </a:t>
            </a:r>
          </a:p>
          <a:p>
            <a:pPr>
              <a:lnSpc>
                <a:spcPct val="100000"/>
              </a:lnSpc>
            </a:pPr>
            <a:r>
              <a:rPr lang="en-US" sz="2600" dirty="0">
                <a:latin typeface="Lato" panose="020F0502020204030203" pitchFamily="34" charset="0"/>
                <a:ea typeface="Lato" panose="020F0502020204030203" pitchFamily="34" charset="0"/>
                <a:cs typeface="Lato" panose="020F0502020204030203" pitchFamily="34" charset="0"/>
              </a:rPr>
              <a:t>Delaware decided to enter the fray for incorporation work in 1899 and it undercut New Jersey’s fee structure. Ultimately, in the 1910s, Delaware cemented its place as the primary place for incorporation because New Jersey enacted corporate law reforms which were considered not business friendly.   </a:t>
            </a:r>
          </a:p>
        </p:txBody>
      </p:sp>
      <p:pic>
        <p:nvPicPr>
          <p:cNvPr id="5" name="Picture 3">
            <a:extLst>
              <a:ext uri="{FF2B5EF4-FFF2-40B4-BE49-F238E27FC236}">
                <a16:creationId xmlns:a16="http://schemas.microsoft.com/office/drawing/2014/main" id="{A8732B4E-2FD7-4178-B2E1-5E56D711310A}"/>
              </a:ext>
            </a:extLst>
          </p:cNvPr>
          <p:cNvPicPr>
            <a:picLocks noChangeAspect="1"/>
          </p:cNvPicPr>
          <p:nvPr/>
        </p:nvPicPr>
        <p:blipFill>
          <a:blip r:embed="rId2"/>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3266893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84DA-E895-400E-96EC-AC5113F2392F}"/>
              </a:ext>
            </a:extLst>
          </p:cNvPr>
          <p:cNvSpPr>
            <a:spLocks noGrp="1"/>
          </p:cNvSpPr>
          <p:nvPr>
            <p:ph type="title"/>
          </p:nvPr>
        </p:nvSpPr>
        <p:spPr>
          <a:xfrm>
            <a:off x="7402830" y="1635678"/>
            <a:ext cx="4087306" cy="2889114"/>
          </a:xfrm>
        </p:spPr>
        <p:txBody>
          <a:bodyPr vert="horz" lIns="91440" tIns="45720" rIns="91440" bIns="45720" rtlCol="0" anchor="b">
            <a:normAutofit/>
          </a:bodyPr>
          <a:lstStyle/>
          <a:p>
            <a:r>
              <a:rPr lang="en-US" sz="5400" dirty="0">
                <a:latin typeface="+mj-lt"/>
                <a:cs typeface="+mj-cs"/>
              </a:rPr>
              <a:t>Why Incorporate </a:t>
            </a:r>
            <a:br>
              <a:rPr lang="en-US" sz="5400" dirty="0">
                <a:latin typeface="+mj-lt"/>
                <a:cs typeface="+mj-cs"/>
              </a:rPr>
            </a:br>
            <a:r>
              <a:rPr lang="en-US" sz="5400" dirty="0">
                <a:latin typeface="+mj-lt"/>
                <a:cs typeface="+mj-cs"/>
              </a:rPr>
              <a:t>In Delaware?</a:t>
            </a:r>
          </a:p>
        </p:txBody>
      </p:sp>
      <p:sp>
        <p:nvSpPr>
          <p:cNvPr id="26" name="Freeform: Shape 2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Website&#10;&#10;Description automatically generated">
            <a:extLst>
              <a:ext uri="{FF2B5EF4-FFF2-40B4-BE49-F238E27FC236}">
                <a16:creationId xmlns:a16="http://schemas.microsoft.com/office/drawing/2014/main" id="{8F2140FD-F093-457F-8FEB-265A211A87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761" r="-1" b="18057"/>
          <a:stretch/>
        </p:blipFill>
        <p:spPr>
          <a:xfrm>
            <a:off x="1" y="78216"/>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Picture 3">
            <a:extLst>
              <a:ext uri="{FF2B5EF4-FFF2-40B4-BE49-F238E27FC236}">
                <a16:creationId xmlns:a16="http://schemas.microsoft.com/office/drawing/2014/main" id="{7830E42D-95DF-493A-9F90-9A35E4D02CDF}"/>
              </a:ext>
            </a:extLst>
          </p:cNvPr>
          <p:cNvPicPr>
            <a:picLocks noChangeAspect="1"/>
          </p:cNvPicPr>
          <p:nvPr/>
        </p:nvPicPr>
        <p:blipFill>
          <a:blip r:embed="rId3"/>
          <a:srcRect/>
          <a:stretch>
            <a:fillRect/>
          </a:stretch>
        </p:blipFill>
        <p:spPr>
          <a:xfrm>
            <a:off x="8571579" y="5676425"/>
            <a:ext cx="3394832" cy="1292865"/>
          </a:xfrm>
          <a:prstGeom prst="rect">
            <a:avLst/>
          </a:prstGeom>
        </p:spPr>
      </p:pic>
    </p:spTree>
    <p:extLst>
      <p:ext uri="{BB962C8B-B14F-4D97-AF65-F5344CB8AC3E}">
        <p14:creationId xmlns:p14="http://schemas.microsoft.com/office/powerpoint/2010/main" val="28184787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2128</Words>
  <Application>Microsoft Office PowerPoint</Application>
  <PresentationFormat>Widescreen</PresentationFormat>
  <Paragraphs>169</Paragraphs>
  <Slides>34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Calibri Light</vt:lpstr>
      <vt:lpstr>Cormorant Garamond Medium Italics</vt:lpstr>
      <vt:lpstr>Courier New</vt:lpstr>
      <vt:lpstr>Lato</vt:lpstr>
      <vt:lpstr>Microsoft Sans Serif</vt:lpstr>
      <vt:lpstr>proxima-nova</vt:lpstr>
      <vt:lpstr>Times New Roman</vt:lpstr>
      <vt:lpstr>Wingdings</vt:lpstr>
      <vt:lpstr>Office Theme</vt:lpstr>
      <vt:lpstr>PowerPoint Presentation</vt:lpstr>
      <vt:lpstr>PowerPoint Presentation</vt:lpstr>
      <vt:lpstr>Today’s Agenda</vt:lpstr>
      <vt:lpstr>Fun Facts  About Delaware</vt:lpstr>
      <vt:lpstr>Wilmington,  Delaware</vt:lpstr>
      <vt:lpstr>Why Delaware Law Is Important </vt:lpstr>
      <vt:lpstr>Examples of Washington Companies  Incorporated in Delaware</vt:lpstr>
      <vt:lpstr>Delaware Wasn’t Always the Leader  For Incorporation  </vt:lpstr>
      <vt:lpstr>Why Incorporate  In Delaware?</vt:lpstr>
      <vt:lpstr>Why Incorporate In Delaware</vt:lpstr>
      <vt:lpstr>Delaware Corporate Law Statute</vt:lpstr>
      <vt:lpstr>Delaware Court of Chancery</vt:lpstr>
      <vt:lpstr>Delaware Court of Chancery </vt:lpstr>
      <vt:lpstr>Delaware Supreme Court</vt:lpstr>
      <vt:lpstr>Delaware Bankruptcy Court</vt:lpstr>
      <vt:lpstr>Delaware Case Law</vt:lpstr>
      <vt:lpstr>Delaware Has A Specialized  Corporate Bar</vt:lpstr>
      <vt:lpstr>Delaware’s Secretary of State  Office Is Business Friendly</vt:lpstr>
      <vt:lpstr>Delaware Is the Incorporation State  of Choice for Certain Groups</vt:lpstr>
      <vt:lpstr>The Negatives of Incorporating in Delaware</vt:lpstr>
      <vt:lpstr>Litigating in Delaware Chancery Court: It Is Different </vt:lpstr>
      <vt:lpstr>Recent Chancery Court Cases/Issues</vt:lpstr>
      <vt:lpstr>What About Legal Claims in Chancery Court</vt:lpstr>
      <vt:lpstr>Legal Claims (Clean Up Doctrine)</vt:lpstr>
      <vt:lpstr>Contract Considerations: Delaware Choice of Law and Venue</vt:lpstr>
      <vt:lpstr>Contract Considerations: Delaware Choice of Law and Venue</vt:lpstr>
      <vt:lpstr>Contract Considerations: Delaware Choice of Law and Venue</vt:lpstr>
      <vt:lpstr>Contract Considerations: Delaware Choice of Law and Venue</vt:lpstr>
      <vt:lpstr>Potential Drawbacks of Litigating in Delaware</vt:lpstr>
      <vt:lpstr>Keys to Success</vt:lpstr>
      <vt:lpstr>Key Takeaways </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 A. Rinne</dc:creator>
  <cp:lastModifiedBy>Ellen Hotter</cp:lastModifiedBy>
  <cp:revision>107</cp:revision>
  <dcterms:created xsi:type="dcterms:W3CDTF">2020-03-11T16:48:04Z</dcterms:created>
  <dcterms:modified xsi:type="dcterms:W3CDTF">2021-09-22T22:37:11Z</dcterms:modified>
</cp:coreProperties>
</file>