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 id="2147483807" r:id="rId2"/>
    <p:sldMasterId id="2147483841" r:id="rId3"/>
    <p:sldMasterId id="2147483912" r:id="rId4"/>
    <p:sldMasterId id="2147483935" r:id="rId5"/>
    <p:sldMasterId id="2147483958" r:id="rId6"/>
  </p:sldMasterIdLst>
  <p:notesMasterIdLst>
    <p:notesMasterId r:id="rId35"/>
  </p:notesMasterIdLst>
  <p:handoutMasterIdLst>
    <p:handoutMasterId r:id="rId36"/>
  </p:handoutMasterIdLst>
  <p:sldIdLst>
    <p:sldId id="609" r:id="rId7"/>
    <p:sldId id="612" r:id="rId8"/>
    <p:sldId id="610" r:id="rId9"/>
    <p:sldId id="584" r:id="rId10"/>
    <p:sldId id="585" r:id="rId11"/>
    <p:sldId id="586" r:id="rId12"/>
    <p:sldId id="587" r:id="rId13"/>
    <p:sldId id="588" r:id="rId14"/>
    <p:sldId id="589" r:id="rId15"/>
    <p:sldId id="590" r:id="rId16"/>
    <p:sldId id="591" r:id="rId17"/>
    <p:sldId id="608" r:id="rId18"/>
    <p:sldId id="593" r:id="rId19"/>
    <p:sldId id="606" r:id="rId20"/>
    <p:sldId id="607" r:id="rId21"/>
    <p:sldId id="596" r:id="rId22"/>
    <p:sldId id="592" r:id="rId23"/>
    <p:sldId id="597" r:id="rId24"/>
    <p:sldId id="598" r:id="rId25"/>
    <p:sldId id="599" r:id="rId26"/>
    <p:sldId id="600" r:id="rId27"/>
    <p:sldId id="601" r:id="rId28"/>
    <p:sldId id="602" r:id="rId29"/>
    <p:sldId id="603" r:id="rId30"/>
    <p:sldId id="604" r:id="rId31"/>
    <p:sldId id="605" r:id="rId32"/>
    <p:sldId id="611" r:id="rId33"/>
    <p:sldId id="574" r:id="rId34"/>
  </p:sldIdLst>
  <p:sldSz cx="9144000" cy="5143500" type="screen16x9"/>
  <p:notesSz cx="7099300" cy="10234613"/>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Theme" id="{547DF844-3B7F-438B-B7CF-94333908B820}">
          <p14:sldIdLst>
            <p14:sldId id="609"/>
            <p14:sldId id="612"/>
            <p14:sldId id="610"/>
            <p14:sldId id="584"/>
            <p14:sldId id="585"/>
            <p14:sldId id="586"/>
            <p14:sldId id="587"/>
            <p14:sldId id="588"/>
            <p14:sldId id="589"/>
            <p14:sldId id="590"/>
            <p14:sldId id="591"/>
            <p14:sldId id="608"/>
            <p14:sldId id="593"/>
            <p14:sldId id="606"/>
            <p14:sldId id="607"/>
            <p14:sldId id="596"/>
            <p14:sldId id="592"/>
            <p14:sldId id="597"/>
            <p14:sldId id="598"/>
            <p14:sldId id="599"/>
            <p14:sldId id="600"/>
            <p14:sldId id="601"/>
            <p14:sldId id="602"/>
            <p14:sldId id="603"/>
            <p14:sldId id="604"/>
            <p14:sldId id="605"/>
            <p14:sldId id="611"/>
            <p14:sldId id="574"/>
          </p14:sldIdLst>
        </p14:section>
      </p14:sectionLst>
    </p:ext>
    <p:ext uri="{EFAFB233-063F-42B5-8137-9DF3F51BA10A}">
      <p15:sldGuideLst xmlns:p15="http://schemas.microsoft.com/office/powerpoint/2012/main">
        <p15:guide id="16" pos="2880">
          <p15:clr>
            <a:srgbClr val="A4A3A4"/>
          </p15:clr>
        </p15:guide>
        <p15:guide id="17" pos="198">
          <p15:clr>
            <a:srgbClr val="A4A3A4"/>
          </p15:clr>
        </p15:guide>
        <p15:guide id="18" pos="5568">
          <p15:clr>
            <a:srgbClr val="A4A3A4"/>
          </p15:clr>
        </p15:guide>
        <p15:guide id="19"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guide id="5" orient="horz" pos="3224">
          <p15:clr>
            <a:srgbClr val="A4A3A4"/>
          </p15:clr>
        </p15:guide>
        <p15:guide id="6" pos="4120">
          <p15:clr>
            <a:srgbClr val="A4A3A4"/>
          </p15:clr>
        </p15:guide>
        <p15:guide id="7" pos="1062">
          <p15:clr>
            <a:srgbClr val="A4A3A4"/>
          </p15:clr>
        </p15:guide>
        <p15:guide id="8" pos="2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1A2"/>
    <a:srgbClr val="AAABAC"/>
    <a:srgbClr val="E0E1E1"/>
    <a:srgbClr val="B2B2B2"/>
    <a:srgbClr val="7F7F7F"/>
    <a:srgbClr val="4C4C4C"/>
    <a:srgbClr val="002856"/>
    <a:srgbClr val="7A0223"/>
    <a:srgbClr val="AE132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2" autoAdjust="0"/>
    <p:restoredTop sz="78231" autoAdjust="0"/>
  </p:normalViewPr>
  <p:slideViewPr>
    <p:cSldViewPr snapToObjects="1">
      <p:cViewPr varScale="1">
        <p:scale>
          <a:sx n="114" d="100"/>
          <a:sy n="114" d="100"/>
        </p:scale>
        <p:origin x="1146" y="96"/>
      </p:cViewPr>
      <p:guideLst>
        <p:guide pos="2880"/>
        <p:guide pos="198"/>
        <p:guide pos="5568"/>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3127"/>
        <p:guide pos="3945"/>
        <p:guide pos="1017"/>
        <p:guide pos="253"/>
        <p:guide orient="horz" pos="3224"/>
        <p:guide pos="4120"/>
        <p:guide pos="1062"/>
        <p:guide pos="2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1651" y="240506"/>
            <a:ext cx="3886199" cy="281519"/>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921250" y="240506"/>
            <a:ext cx="1676400" cy="281519"/>
          </a:xfrm>
          <a:prstGeom prst="rect">
            <a:avLst/>
          </a:prstGeom>
        </p:spPr>
        <p:txBody>
          <a:bodyPr vert="horz" lIns="0" tIns="0" rIns="0" bIns="0" rtlCol="0" anchor="ctr" anchorCtr="0"/>
          <a:lstStyle>
            <a:lvl1pPr algn="r">
              <a:defRPr sz="1200"/>
            </a:lvl1pPr>
          </a:lstStyle>
          <a:p>
            <a:fld id="{E916BE89-9727-4AAE-A1F8-00861EB95A93}" type="datetime4">
              <a:rPr lang="en-GB" sz="1000" smtClean="0">
                <a:solidFill>
                  <a:srgbClr val="EE3135"/>
                </a:solidFill>
                <a:latin typeface="Arial" panose="020B0604020202020204" pitchFamily="34" charset="0"/>
                <a:cs typeface="Arial" panose="020B0604020202020204" pitchFamily="34" charset="0"/>
              </a:rPr>
              <a:t>16 June 2021</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01651" y="9779741"/>
            <a:ext cx="5410200" cy="221417"/>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064250" y="9779741"/>
            <a:ext cx="567986" cy="221417"/>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9700" y="100012"/>
            <a:ext cx="5162550" cy="281519"/>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530850" y="100012"/>
            <a:ext cx="1428750" cy="281519"/>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3DA30E63-9251-4E4C-9F85-4AE8E98F54FC}" type="datetime4">
              <a:rPr lang="en-GB" smtClean="0"/>
              <a:t>16 June 2021</a:t>
            </a:fld>
            <a:endParaRPr lang="en-GB" dirty="0"/>
          </a:p>
        </p:txBody>
      </p:sp>
      <p:sp>
        <p:nvSpPr>
          <p:cNvPr id="4" name="Slide Image Placeholder 3"/>
          <p:cNvSpPr>
            <a:spLocks noGrp="1" noRot="1" noChangeAspect="1"/>
          </p:cNvSpPr>
          <p:nvPr>
            <p:ph type="sldImg" idx="2"/>
          </p:nvPr>
        </p:nvSpPr>
        <p:spPr>
          <a:xfrm>
            <a:off x="139700" y="697706"/>
            <a:ext cx="6819900" cy="3836988"/>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418903" y="4861442"/>
            <a:ext cx="6261496" cy="4605576"/>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18903" y="9721416"/>
            <a:ext cx="5721547" cy="279743"/>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16650" y="9721416"/>
            <a:ext cx="463749" cy="279742"/>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0E63-9251-4E4C-9F85-4AE8E98F54FC}" type="datetime4">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June 2021</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052C4-EA6A-454A-96A6-0B3497FBD86B}" type="slidenum">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633965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3" name="Notes Placeholder 2"/>
          <p:cNvSpPr>
            <a:spLocks noGrp="1"/>
          </p:cNvSpPr>
          <p:nvPr>
            <p:ph type="body" idx="1"/>
          </p:nvPr>
        </p:nvSpPr>
        <p:spPr/>
        <p:txBody>
          <a:bodyPr/>
          <a:lstStyle/>
          <a:p>
            <a:r>
              <a:rPr lang="en-US" dirty="0" smtClean="0"/>
              <a:t>MARCELLA</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0E63-9251-4E4C-9F85-4AE8E98F54FC}" type="datetime4">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June 2021</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052C4-EA6A-454A-96A6-0B3497FBD86B}" type="slidenum">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39449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d740320f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gd740320f3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In this process, I’d typically have to: </a:t>
            </a:r>
            <a:endParaRPr dirty="0"/>
          </a:p>
          <a:p>
            <a:pPr marL="457200" lvl="0" indent="-317500" algn="l" rtl="0">
              <a:spcBef>
                <a:spcPts val="0"/>
              </a:spcBef>
              <a:spcAft>
                <a:spcPts val="0"/>
              </a:spcAft>
              <a:buClr>
                <a:schemeClr val="dk1"/>
              </a:buClr>
              <a:buSzPts val="1400"/>
              <a:buChar char="-"/>
            </a:pPr>
            <a:r>
              <a:rPr lang="en-US" dirty="0"/>
              <a:t>Take time out of my day to meet a notary public in person - which means I have to block off time in my calendar to travel to the notary public’s office and back </a:t>
            </a:r>
            <a:endParaRPr dirty="0"/>
          </a:p>
          <a:p>
            <a:pPr marL="457200" lvl="0" indent="-317500" algn="l" rtl="0">
              <a:spcBef>
                <a:spcPts val="0"/>
              </a:spcBef>
              <a:spcAft>
                <a:spcPts val="0"/>
              </a:spcAft>
              <a:buClr>
                <a:schemeClr val="dk1"/>
              </a:buClr>
              <a:buSzPts val="1400"/>
              <a:buChar char="-"/>
            </a:pPr>
            <a:r>
              <a:rPr lang="en-US" dirty="0"/>
              <a:t>Once there, I’d manually fill out the paperwork, which depending on the document, can be lengthy, complex or confusing</a:t>
            </a:r>
            <a:endParaRPr dirty="0"/>
          </a:p>
          <a:p>
            <a:pPr marL="457200" lvl="0" indent="-317500" algn="l" rtl="0">
              <a:spcBef>
                <a:spcPts val="0"/>
              </a:spcBef>
              <a:spcAft>
                <a:spcPts val="0"/>
              </a:spcAft>
              <a:buClr>
                <a:schemeClr val="dk1"/>
              </a:buClr>
              <a:buSzPts val="1400"/>
              <a:buChar char="-"/>
            </a:pPr>
            <a:r>
              <a:rPr lang="en-US" dirty="0"/>
              <a:t>I’d have to wait while the notary public manually flips through and reviews each piece of paper. If there was a mistake, then we’d have to print out the documents and start all over again</a:t>
            </a:r>
            <a:endParaRPr dirty="0"/>
          </a:p>
          <a:p>
            <a:pPr marL="457200" lvl="0" indent="-317500" algn="l" rtl="0">
              <a:spcBef>
                <a:spcPts val="0"/>
              </a:spcBef>
              <a:spcAft>
                <a:spcPts val="0"/>
              </a:spcAft>
              <a:buClr>
                <a:schemeClr val="dk1"/>
              </a:buClr>
              <a:buSzPts val="1400"/>
              <a:buChar char="-"/>
            </a:pPr>
            <a:r>
              <a:rPr lang="en-US" dirty="0"/>
              <a:t>Then I’d hand over my </a:t>
            </a:r>
            <a:r>
              <a:rPr lang="en-US" dirty="0" err="1"/>
              <a:t>drivers</a:t>
            </a:r>
            <a:r>
              <a:rPr lang="en-US" dirty="0"/>
              <a:t> license so that they can manually confirm my identity </a:t>
            </a:r>
            <a:endParaRPr dirty="0"/>
          </a:p>
          <a:p>
            <a:pPr marL="457200" lvl="0" indent="-317500" algn="l" rtl="0">
              <a:spcBef>
                <a:spcPts val="0"/>
              </a:spcBef>
              <a:spcAft>
                <a:spcPts val="0"/>
              </a:spcAft>
              <a:buClr>
                <a:schemeClr val="dk1"/>
              </a:buClr>
              <a:buSzPts val="1400"/>
              <a:buChar char="-"/>
            </a:pPr>
            <a:r>
              <a:rPr lang="en-US" dirty="0"/>
              <a:t> I’d physically sign each field on the agreement </a:t>
            </a:r>
            <a:endParaRPr dirty="0"/>
          </a:p>
          <a:p>
            <a:pPr marL="457200" lvl="0" indent="-317500" algn="l" rtl="0">
              <a:spcBef>
                <a:spcPts val="0"/>
              </a:spcBef>
              <a:spcAft>
                <a:spcPts val="0"/>
              </a:spcAft>
              <a:buClr>
                <a:schemeClr val="dk1"/>
              </a:buClr>
              <a:buSzPts val="1400"/>
              <a:buChar char="-"/>
            </a:pPr>
            <a:r>
              <a:rPr lang="en-US" dirty="0"/>
              <a:t>And finally, the notary public would have to record a journal entry in their paper journal, where in some state, I might have to place my thumb on a stamp pad to record my thumbprint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As you can imagine, this traditional notarization process presents several challenges for both your organization and your signers. </a:t>
            </a:r>
            <a:endParaRPr dirty="0"/>
          </a:p>
        </p:txBody>
      </p:sp>
      <p:sp>
        <p:nvSpPr>
          <p:cNvPr id="1131" name="Google Shape;1131;gd740320f3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5319207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d740320f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gd740320f3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For your organization, this is a manual, inefficient process that slows down the pace of doing business, increases the risk of manual errors (which can ultimately drive up costs), as well as increases the risk of identity fraud. It is also a frustrating and inconvenient experience for your signers, as they must find, schedule and visit a notary public in-person in order to have their signature verified and the document notarized. Not to mention, depending on the use case, may have to physically review and sign hefty amounts of paper.</a:t>
            </a:r>
            <a:endParaRPr dirty="0"/>
          </a:p>
        </p:txBody>
      </p:sp>
      <p:sp>
        <p:nvSpPr>
          <p:cNvPr id="1131" name="Google Shape;1131;gd740320f3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772470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d740320f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gd740320f3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Our goal is to take this traditional notarization process and transform it to be fully remote and electronic, so you and your signers can leverage a fully digital notarization experience.</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dirty="0"/>
              <a:t>This will help you:</a:t>
            </a:r>
            <a:br>
              <a:rPr lang="en-US" dirty="0"/>
            </a:br>
            <a:endParaRPr lang="en-US" dirty="0"/>
          </a:p>
          <a:p>
            <a:pPr marL="457200" lvl="0" indent="-317500" algn="l" rtl="0">
              <a:spcBef>
                <a:spcPts val="0"/>
              </a:spcBef>
              <a:spcAft>
                <a:spcPts val="0"/>
              </a:spcAft>
              <a:buSzPts val="1400"/>
              <a:buChar char="-"/>
            </a:pPr>
            <a:r>
              <a:rPr lang="en-US" b="1" dirty="0"/>
              <a:t>Do business faster, more efficiently</a:t>
            </a:r>
            <a:r>
              <a:rPr lang="en-US" dirty="0"/>
              <a:t>, saving you time </a:t>
            </a:r>
            <a:r>
              <a:rPr lang="en-US" dirty="0" err="1">
                <a:solidFill>
                  <a:srgbClr val="434343"/>
                </a:solidFill>
              </a:rPr>
              <a:t>time</a:t>
            </a:r>
            <a:r>
              <a:rPr lang="en-US" dirty="0">
                <a:solidFill>
                  <a:srgbClr val="434343"/>
                </a:solidFill>
              </a:rPr>
              <a:t> and money by digitizing your notarial processes and reducing the risk of manual errors  </a:t>
            </a:r>
          </a:p>
          <a:p>
            <a:pPr marL="457200" lvl="0" indent="-317500" algn="l" rtl="0">
              <a:lnSpc>
                <a:spcPct val="100000"/>
              </a:lnSpc>
              <a:spcBef>
                <a:spcPts val="0"/>
              </a:spcBef>
              <a:spcAft>
                <a:spcPts val="0"/>
              </a:spcAft>
              <a:buSzPts val="1400"/>
              <a:buChar char="-"/>
            </a:pPr>
            <a:r>
              <a:rPr lang="en-US" b="1" dirty="0"/>
              <a:t>Allows your customers to sign and notarize remotely</a:t>
            </a:r>
            <a:r>
              <a:rPr lang="en-US" dirty="0"/>
              <a:t>, providing them with a delightful customer experience by removing </a:t>
            </a:r>
            <a:r>
              <a:rPr lang="en-US" dirty="0">
                <a:solidFill>
                  <a:srgbClr val="434343"/>
                </a:solidFill>
              </a:rPr>
              <a:t>the logistical hassles of meeting a notary public in person.</a:t>
            </a:r>
          </a:p>
          <a:p>
            <a:pPr marL="457200" lvl="0" indent="-317500" algn="l" rtl="0">
              <a:lnSpc>
                <a:spcPct val="100000"/>
              </a:lnSpc>
              <a:spcBef>
                <a:spcPts val="0"/>
              </a:spcBef>
              <a:spcAft>
                <a:spcPts val="0"/>
              </a:spcAft>
              <a:buSzPts val="1400"/>
              <a:buChar char="-"/>
            </a:pPr>
            <a:r>
              <a:rPr lang="en-US" b="1" dirty="0"/>
              <a:t>Mitigate risk and reduce fraud</a:t>
            </a:r>
            <a:r>
              <a:rPr lang="en-US" dirty="0"/>
              <a:t> </a:t>
            </a:r>
            <a:r>
              <a:rPr lang="en-US" dirty="0">
                <a:solidFill>
                  <a:srgbClr val="434343"/>
                </a:solidFill>
              </a:rPr>
              <a:t>with a robust audit trail, while using secure identity proofing technologies. </a:t>
            </a:r>
            <a:endParaRPr dirty="0"/>
          </a:p>
        </p:txBody>
      </p:sp>
      <p:sp>
        <p:nvSpPr>
          <p:cNvPr id="1131" name="Google Shape;1131;gd740320f3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76619817"/>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d740320f32_0_6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That’s where DocuSign Notary comes in. It’s the trusted way to remotely and electronically notarize documents. With Notary, </a:t>
            </a:r>
            <a:r>
              <a:rPr lang="en-US"/>
              <a:t>you can increase the speed of conducting business and save cost and time, as you no longer have to depend on slow, inefficient and paper-based notary processes. It uses secure identity proofing technologies so you have greater confidence your signers are who they say they are, helping reduce the risk of identity fraud. The encrypted audio-visual session allows notarizations to occur remotely, which means your signers no longer have to deal with the hassles of meeting a notary public in-person. </a:t>
            </a:r>
            <a:r>
              <a:rPr lang="en-US">
                <a:solidFill>
                  <a:srgbClr val="000000"/>
                </a:solidFill>
              </a:rPr>
              <a:t>And finally, Notary provides more security options than in-person notarization sessions, with a tamper-evident Certificate of Completion, audio-visual recordings, and an electronic notary journal. All of this is built on the trusted eSignature platform, making it easy for you to send, sign and notarize critical documents, all with DocuSign.</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t>In addition, with the Notary API, customers can automate the management of remote notarizations by managing customer-supplied pools of notaries public, managing authorization permissions regarding which users can perform remote online notarizations  and by checking commision information. When paired with the existing eSignature API, customers can automate repeatable tasks specific to notarization, such as sending documents to be notarized and bulk adding notaries public within their organization. Customers can also use the eSignature and Notary APIs together to programmatically redirect their signers from their app to a notarization session and back, in order to eliminate cumbersome context switching.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t>Please note this initial release of Notary is available to U.S.-based customers who either employ or contract notaries public seated in supported states. Over time, Notary will also be able to support organizations who don’t supply their own notaries public. </a:t>
            </a:r>
            <a:endParaRPr>
              <a:solidFill>
                <a:srgbClr val="000000"/>
              </a:solidFill>
            </a:endParaRPr>
          </a:p>
          <a:p>
            <a:pPr marL="0" lvl="0" indent="0" algn="l" rtl="0">
              <a:spcBef>
                <a:spcPts val="0"/>
              </a:spcBef>
              <a:spcAft>
                <a:spcPts val="0"/>
              </a:spcAft>
              <a:buNone/>
            </a:pPr>
            <a:endParaRPr b="1">
              <a:solidFill>
                <a:srgbClr val="000000"/>
              </a:solidFill>
            </a:endParaRPr>
          </a:p>
          <a:p>
            <a:pPr marL="0" lvl="0" indent="0" algn="l" rtl="0">
              <a:spcBef>
                <a:spcPts val="0"/>
              </a:spcBef>
              <a:spcAft>
                <a:spcPts val="0"/>
              </a:spcAft>
              <a:buNone/>
            </a:pPr>
            <a:endParaRPr b="1">
              <a:solidFill>
                <a:srgbClr val="000000"/>
              </a:solidFill>
            </a:endParaRPr>
          </a:p>
          <a:p>
            <a:pPr marL="0" lvl="0" indent="0" algn="l" rtl="0">
              <a:spcBef>
                <a:spcPts val="0"/>
              </a:spcBef>
              <a:spcAft>
                <a:spcPts val="0"/>
              </a:spcAft>
              <a:buNone/>
            </a:pPr>
            <a:endParaRPr b="1">
              <a:solidFill>
                <a:srgbClr val="000000"/>
              </a:solidFill>
            </a:endParaRPr>
          </a:p>
          <a:p>
            <a:pPr marL="0" lvl="0" indent="0" algn="l" rtl="0">
              <a:spcBef>
                <a:spcPts val="0"/>
              </a:spcBef>
              <a:spcAft>
                <a:spcPts val="0"/>
              </a:spcAft>
              <a:buNone/>
            </a:pPr>
            <a:r>
              <a:rPr lang="en-US" b="1">
                <a:solidFill>
                  <a:srgbClr val="000000"/>
                </a:solidFill>
              </a:rPr>
              <a:t>What to know: </a:t>
            </a:r>
            <a:r>
              <a:rPr lang="en-US">
                <a:solidFill>
                  <a:srgbClr val="000000"/>
                </a:solidFill>
              </a:rPr>
              <a:t>We released the initial version of Notary in March 2021; however, this version is “limited availability,” meaning it’s only for customers who meet specific criteria and must be nominated and approved.</a:t>
            </a:r>
            <a:endParaRPr>
              <a:solidFill>
                <a:srgbClr val="000000"/>
              </a:solidFill>
            </a:endParaRPr>
          </a:p>
          <a:p>
            <a:pPr marL="0" lvl="0" indent="0" algn="l" rtl="0">
              <a:spcBef>
                <a:spcPts val="0"/>
              </a:spcBef>
              <a:spcAft>
                <a:spcPts val="0"/>
              </a:spcAft>
              <a:buNone/>
            </a:pPr>
            <a:endParaRPr i="1">
              <a:solidFill>
                <a:srgbClr val="000000"/>
              </a:solidFill>
            </a:endParaRPr>
          </a:p>
          <a:p>
            <a:pPr marL="0" lvl="0" indent="0" algn="l" rtl="0">
              <a:spcBef>
                <a:spcPts val="0"/>
              </a:spcBef>
              <a:spcAft>
                <a:spcPts val="0"/>
              </a:spcAft>
              <a:buClr>
                <a:schemeClr val="dk1"/>
              </a:buClr>
              <a:buSzPts val="1100"/>
              <a:buFont typeface="Arial"/>
              <a:buNone/>
            </a:pPr>
            <a:endParaRPr i="1">
              <a:solidFill>
                <a:srgbClr val="000000"/>
              </a:solidFill>
            </a:endParaRPr>
          </a:p>
        </p:txBody>
      </p:sp>
      <p:sp>
        <p:nvSpPr>
          <p:cNvPr id="1294" name="Google Shape;1294;gd740320f32_0_6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6666182"/>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0E63-9251-4E4C-9F85-4AE8E98F54FC}" type="datetime4">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June 2021</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052C4-EA6A-454A-96A6-0B3497FBD86B}" type="slidenum">
              <a:rPr kumimoji="0" lang="en-GB" sz="1000" b="0" i="0" u="none" strike="noStrike" kern="1200" cap="none" spc="0" normalizeH="0" baseline="0" noProof="0" smtClean="0">
                <a:ln>
                  <a:noFill/>
                </a:ln>
                <a:solidFill>
                  <a:srgbClr val="EE313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EE313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1179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1089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6" name="Group 5"/>
          <p:cNvGrpSpPr/>
          <p:nvPr userDrawn="1"/>
        </p:nvGrpSpPr>
        <p:grpSpPr>
          <a:xfrm>
            <a:off x="5259791" y="-178906"/>
            <a:ext cx="3884209" cy="5485605"/>
            <a:chOff x="5259791" y="-178906"/>
            <a:chExt cx="3884209" cy="5485605"/>
          </a:xfrm>
        </p:grpSpPr>
        <p:pic>
          <p:nvPicPr>
            <p:cNvPr id="8" name="Picture 2"/>
            <p:cNvPicPr>
              <a:picLocks noChangeAspect="1"/>
            </p:cNvPicPr>
            <p:nvPr/>
          </p:nvPicPr>
          <p:blipFill>
            <a:blip r:embed="rId2"/>
            <a:srcRect l="30522" r="30522"/>
            <a:stretch>
              <a:fillRect/>
            </a:stretch>
          </p:blipFill>
          <p:spPr>
            <a:xfrm>
              <a:off x="5259791" y="0"/>
              <a:ext cx="3884209" cy="5143500"/>
            </a:xfrm>
            <a:prstGeom prst="rect">
              <a:avLst/>
            </a:prstGeom>
          </p:spPr>
        </p:pic>
        <p:sp>
          <p:nvSpPr>
            <p:cNvPr id="9" name="AutoShape 9"/>
            <p:cNvSpPr/>
            <p:nvPr/>
          </p:nvSpPr>
          <p:spPr>
            <a:xfrm rot="-782927">
              <a:off x="5691922" y="-135145"/>
              <a:ext cx="274771" cy="5441844"/>
            </a:xfrm>
            <a:prstGeom prst="rect">
              <a:avLst/>
            </a:prstGeom>
            <a:solidFill>
              <a:schemeClr val="tx1"/>
            </a:solidFill>
          </p:spPr>
        </p:sp>
        <p:sp>
          <p:nvSpPr>
            <p:cNvPr id="10" name="AutoShape 4"/>
            <p:cNvSpPr/>
            <p:nvPr/>
          </p:nvSpPr>
          <p:spPr>
            <a:xfrm rot="-782927">
              <a:off x="5941733" y="-178906"/>
              <a:ext cx="274771" cy="5435060"/>
            </a:xfrm>
            <a:prstGeom prst="rect">
              <a:avLst/>
            </a:prstGeom>
            <a:solidFill>
              <a:srgbClr val="C81F3F"/>
            </a:solidFill>
          </p:spPr>
        </p:sp>
      </p:grpSp>
      <p:sp>
        <p:nvSpPr>
          <p:cNvPr id="4" name="Rectangle 3"/>
          <p:cNvSpPr/>
          <p:nvPr userDrawn="1"/>
        </p:nvSpPr>
        <p:spPr>
          <a:xfrm>
            <a:off x="0" y="0"/>
            <a:ext cx="9144000" cy="5143500"/>
          </a:xfrm>
          <a:prstGeom prst="rect">
            <a:avLst/>
          </a:prstGeom>
          <a:solidFill>
            <a:schemeClr val="tx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baseline="0"/>
          </a:p>
        </p:txBody>
      </p:sp>
      <p:sp>
        <p:nvSpPr>
          <p:cNvPr id="3" name="BMWebAddress"/>
          <p:cNvSpPr/>
          <p:nvPr userDrawn="1"/>
        </p:nvSpPr>
        <p:spPr>
          <a:xfrm>
            <a:off x="3276601" y="4748540"/>
            <a:ext cx="1524776" cy="261610"/>
          </a:xfrm>
          <a:prstGeom prst="rect">
            <a:avLst/>
          </a:prstGeom>
        </p:spPr>
        <p:txBody>
          <a:bodyPr wrap="none">
            <a:spAutoFit/>
          </a:bodyPr>
          <a:lstStyle/>
          <a:p>
            <a:r>
              <a:rPr lang="en-GB" sz="1100" b="1">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dirty="0">
                <a:solidFill>
                  <a:schemeClr val="bg1"/>
                </a:solidFill>
                <a:latin typeface="Cormorant Garamond Medium"/>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a:t>
            </a:r>
            <a:r>
              <a:rPr lang="en-US" sz="800" dirty="0">
                <a:solidFill>
                  <a:schemeClr val="bg1"/>
                </a:solidFill>
              </a:rPr>
              <a:t>.
© 2021 Baker &amp; McKenzie LLP</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86393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44574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ormorant Garamond Medium"/>
              </a:defRPr>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6"/>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1" y="877296"/>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348534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7" name="Text Placeholder 7"/>
          <p:cNvSpPr>
            <a:spLocks noGrp="1"/>
          </p:cNvSpPr>
          <p:nvPr>
            <p:ph type="body" sz="quarter" idx="13" hasCustomPrompt="1"/>
          </p:nvPr>
        </p:nvSpPr>
        <p:spPr>
          <a:xfrm>
            <a:off x="323850" y="285751"/>
            <a:ext cx="8496300" cy="215503"/>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78234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221582"/>
            <a:ext cx="4104134" cy="3402806"/>
          </a:xfrm>
        </p:spPr>
        <p:txBody>
          <a:bodyPr/>
          <a:lstStyle>
            <a:lvl1pPr>
              <a:defRPr>
                <a:solidFill>
                  <a:srgbClr val="5F5F5F"/>
                </a:solidFill>
              </a:defRPr>
            </a:lvl1pPr>
            <a:lvl2pPr>
              <a:defRPr>
                <a:solidFill>
                  <a:schemeClr val="accent1"/>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p>
        </p:txBody>
      </p:sp>
      <p:sp>
        <p:nvSpPr>
          <p:cNvPr id="9" name="Content Placeholder 5"/>
          <p:cNvSpPr>
            <a:spLocks noGrp="1"/>
          </p:cNvSpPr>
          <p:nvPr>
            <p:ph sz="quarter" idx="14" hasCustomPrompt="1"/>
          </p:nvPr>
        </p:nvSpPr>
        <p:spPr>
          <a:xfrm>
            <a:off x="4716016" y="1221582"/>
            <a:ext cx="4104134" cy="3402806"/>
          </a:xfrm>
        </p:spPr>
        <p:txBody>
          <a:bodyPr/>
          <a:lstStyle>
            <a:lvl1pPr>
              <a:defRPr>
                <a:solidFill>
                  <a:srgbClr val="5F5F5F"/>
                </a:solidFill>
              </a:defRPr>
            </a:lvl1pPr>
            <a:lvl2pPr>
              <a:defRPr>
                <a:solidFill>
                  <a:schemeClr val="accent1"/>
                </a:solidFill>
              </a:defRPr>
            </a:lvl2pPr>
            <a:lvl5pPr>
              <a:defRPr/>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(Arial 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285751"/>
            <a:ext cx="8496300" cy="215503"/>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27532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line Title Only" userDrawn="1">
  <p:cSld name="Two-line Title Only">
    <p:spTree>
      <p:nvGrpSpPr>
        <p:cNvPr id="1" name="Shape 586"/>
        <p:cNvGrpSpPr/>
        <p:nvPr/>
      </p:nvGrpSpPr>
      <p:grpSpPr>
        <a:xfrm>
          <a:off x="0" y="0"/>
          <a:ext cx="0" cy="0"/>
          <a:chOff x="0" y="0"/>
          <a:chExt cx="0" cy="0"/>
        </a:xfrm>
      </p:grpSpPr>
      <p:grpSp>
        <p:nvGrpSpPr>
          <p:cNvPr id="588" name="Google Shape;588;p63"/>
          <p:cNvGrpSpPr/>
          <p:nvPr/>
        </p:nvGrpSpPr>
        <p:grpSpPr>
          <a:xfrm>
            <a:off x="6178673" y="2467502"/>
            <a:ext cx="687611" cy="737271"/>
            <a:chOff x="6690632" y="7634127"/>
            <a:chExt cx="1801914" cy="1932052"/>
          </a:xfrm>
        </p:grpSpPr>
        <p:sp>
          <p:nvSpPr>
            <p:cNvPr id="589" name="Google Shape;589;p63"/>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392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900" b="0" i="0" u="none" strike="noStrike" cap="none">
                <a:solidFill>
                  <a:schemeClr val="dk1"/>
                </a:solidFill>
                <a:latin typeface="Arial"/>
                <a:ea typeface="Arial"/>
                <a:cs typeface="Arial"/>
                <a:sym typeface="Arial"/>
              </a:endParaRPr>
            </a:p>
          </p:txBody>
        </p:sp>
        <p:sp>
          <p:nvSpPr>
            <p:cNvPr id="590" name="Google Shape;590;p63"/>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392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900" b="0" i="0" u="none" strike="noStrike" cap="none">
                <a:solidFill>
                  <a:schemeClr val="dk1"/>
                </a:solidFill>
                <a:latin typeface="Arial"/>
                <a:ea typeface="Arial"/>
                <a:cs typeface="Arial"/>
                <a:sym typeface="Arial"/>
              </a:endParaRPr>
            </a:p>
          </p:txBody>
        </p:sp>
      </p:grpSp>
      <p:sp>
        <p:nvSpPr>
          <p:cNvPr id="2" name="Rectangle 1">
            <a:extLst>
              <a:ext uri="{FF2B5EF4-FFF2-40B4-BE49-F238E27FC236}">
                <a16:creationId xmlns:a16="http://schemas.microsoft.com/office/drawing/2014/main" id="{0D2986E5-E656-F748-BE3A-A0445B705DA6}"/>
              </a:ext>
            </a:extLst>
          </p:cNvPr>
          <p:cNvSpPr/>
          <p:nvPr userDrawn="1"/>
        </p:nvSpPr>
        <p:spPr>
          <a:xfrm>
            <a:off x="259080" y="4754880"/>
            <a:ext cx="86791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5040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vice with Content">
  <p:cSld name="Device with Content">
    <p:spTree>
      <p:nvGrpSpPr>
        <p:cNvPr id="1" name="Shape 918"/>
        <p:cNvGrpSpPr/>
        <p:nvPr/>
      </p:nvGrpSpPr>
      <p:grpSpPr>
        <a:xfrm>
          <a:off x="0" y="0"/>
          <a:ext cx="0" cy="0"/>
          <a:chOff x="0" y="0"/>
          <a:chExt cx="0" cy="0"/>
        </a:xfrm>
      </p:grpSpPr>
      <p:sp>
        <p:nvSpPr>
          <p:cNvPr id="919" name="Google Shape;919;p111"/>
          <p:cNvSpPr txBox="1">
            <a:spLocks noGrp="1"/>
          </p:cNvSpPr>
          <p:nvPr>
            <p:ph type="body" idx="1"/>
          </p:nvPr>
        </p:nvSpPr>
        <p:spPr>
          <a:xfrm>
            <a:off x="359847" y="1152525"/>
            <a:ext cx="2691225" cy="3591000"/>
          </a:xfrm>
          <a:prstGeom prst="rect">
            <a:avLst/>
          </a:prstGeom>
          <a:noFill/>
          <a:ln>
            <a:noFill/>
          </a:ln>
        </p:spPr>
        <p:txBody>
          <a:bodyPr spcFirstLastPara="1" wrap="square" lIns="0" tIns="0" rIns="0" bIns="0" anchor="t" anchorCtr="0">
            <a:noAutofit/>
          </a:bodyPr>
          <a:lstStyle>
            <a:lvl1pPr marL="342900" lvl="0" indent="-266700" algn="l" rtl="0">
              <a:lnSpc>
                <a:spcPct val="90000"/>
              </a:lnSpc>
              <a:spcBef>
                <a:spcPts val="900"/>
              </a:spcBef>
              <a:spcAft>
                <a:spcPts val="0"/>
              </a:spcAft>
              <a:buClr>
                <a:schemeClr val="dk2"/>
              </a:buClr>
              <a:buSzPts val="2000"/>
              <a:buChar char="​"/>
              <a:defRPr sz="1500"/>
            </a:lvl1pPr>
            <a:lvl2pPr marL="685800" lvl="1" indent="-266700" algn="l" rtl="0">
              <a:lnSpc>
                <a:spcPct val="90000"/>
              </a:lnSpc>
              <a:spcBef>
                <a:spcPts val="338"/>
              </a:spcBef>
              <a:spcAft>
                <a:spcPts val="0"/>
              </a:spcAft>
              <a:buClr>
                <a:schemeClr val="dk2"/>
              </a:buClr>
              <a:buSzPts val="2000"/>
              <a:buChar char="•"/>
              <a:defRPr sz="1500"/>
            </a:lvl2pPr>
            <a:lvl3pPr marL="1028700" lvl="2" indent="-266700" algn="l" rtl="0">
              <a:lnSpc>
                <a:spcPct val="90000"/>
              </a:lnSpc>
              <a:spcBef>
                <a:spcPts val="338"/>
              </a:spcBef>
              <a:spcAft>
                <a:spcPts val="0"/>
              </a:spcAft>
              <a:buSzPts val="2000"/>
              <a:buChar char="–"/>
              <a:defRPr sz="1500"/>
            </a:lvl3pPr>
            <a:lvl4pPr marL="1371600" lvl="3" indent="-257175" algn="l" rtl="0">
              <a:lnSpc>
                <a:spcPct val="90000"/>
              </a:lnSpc>
              <a:spcBef>
                <a:spcPts val="338"/>
              </a:spcBef>
              <a:spcAft>
                <a:spcPts val="0"/>
              </a:spcAft>
              <a:buClr>
                <a:schemeClr val="dk2"/>
              </a:buClr>
              <a:buSzPts val="1800"/>
              <a:buChar char="–"/>
              <a:defRPr/>
            </a:lvl4pPr>
            <a:lvl5pPr marL="1714500" lvl="4" indent="-257175" algn="l" rtl="0">
              <a:lnSpc>
                <a:spcPct val="90000"/>
              </a:lnSpc>
              <a:spcBef>
                <a:spcPts val="338"/>
              </a:spcBef>
              <a:spcAft>
                <a:spcPts val="0"/>
              </a:spcAft>
              <a:buClr>
                <a:schemeClr val="dk2"/>
              </a:buClr>
              <a:buSzPts val="1800"/>
              <a:buChar char="–"/>
              <a:defRPr/>
            </a:lvl5pPr>
            <a:lvl6pPr marL="2057400" lvl="5" indent="-257175" algn="l" rtl="0">
              <a:lnSpc>
                <a:spcPct val="90000"/>
              </a:lnSpc>
              <a:spcBef>
                <a:spcPts val="750"/>
              </a:spcBef>
              <a:spcAft>
                <a:spcPts val="0"/>
              </a:spcAft>
              <a:buClr>
                <a:schemeClr val="dk1"/>
              </a:buClr>
              <a:buSzPts val="1800"/>
              <a:buChar char="​"/>
              <a:defRPr/>
            </a:lvl6pPr>
            <a:lvl7pPr marL="2400300" lvl="6" indent="-257175" algn="l" rtl="0">
              <a:lnSpc>
                <a:spcPct val="90000"/>
              </a:lnSpc>
              <a:spcBef>
                <a:spcPts val="338"/>
              </a:spcBef>
              <a:spcAft>
                <a:spcPts val="0"/>
              </a:spcAft>
              <a:buClr>
                <a:schemeClr val="dk2"/>
              </a:buClr>
              <a:buSzPts val="1800"/>
              <a:buChar char="​"/>
              <a:defRPr/>
            </a:lvl7pPr>
            <a:lvl8pPr marL="2743200" lvl="7" indent="-257175" algn="l" rtl="0">
              <a:lnSpc>
                <a:spcPct val="90000"/>
              </a:lnSpc>
              <a:spcBef>
                <a:spcPts val="338"/>
              </a:spcBef>
              <a:spcAft>
                <a:spcPts val="0"/>
              </a:spcAft>
              <a:buClr>
                <a:schemeClr val="dk2"/>
              </a:buClr>
              <a:buSzPts val="1800"/>
              <a:buChar char="•"/>
              <a:defRPr/>
            </a:lvl8pPr>
            <a:lvl9pPr marL="3086100" lvl="8" indent="-257175" algn="l" rtl="0">
              <a:lnSpc>
                <a:spcPct val="90000"/>
              </a:lnSpc>
              <a:spcBef>
                <a:spcPts val="338"/>
              </a:spcBef>
              <a:spcAft>
                <a:spcPts val="338"/>
              </a:spcAft>
              <a:buClr>
                <a:schemeClr val="dk2"/>
              </a:buClr>
              <a:buSzPts val="1800"/>
              <a:buChar char="–"/>
              <a:defRPr/>
            </a:lvl9pPr>
          </a:lstStyle>
          <a:p>
            <a:endParaRPr/>
          </a:p>
        </p:txBody>
      </p:sp>
      <p:sp>
        <p:nvSpPr>
          <p:cNvPr id="920" name="Google Shape;920;p111"/>
          <p:cNvSpPr txBox="1">
            <a:spLocks noGrp="1"/>
          </p:cNvSpPr>
          <p:nvPr>
            <p:ph type="title"/>
          </p:nvPr>
        </p:nvSpPr>
        <p:spPr>
          <a:xfrm>
            <a:off x="359846" y="167021"/>
            <a:ext cx="8413875"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1" name="Google Shape;921;p111"/>
          <p:cNvSpPr txBox="1">
            <a:spLocks noGrp="1"/>
          </p:cNvSpPr>
          <p:nvPr>
            <p:ph type="subTitle" idx="2"/>
          </p:nvPr>
        </p:nvSpPr>
        <p:spPr>
          <a:xfrm>
            <a:off x="359845" y="747604"/>
            <a:ext cx="8413875" cy="265050"/>
          </a:xfrm>
          <a:prstGeom prst="rect">
            <a:avLst/>
          </a:prstGeom>
          <a:noFill/>
          <a:ln>
            <a:noFill/>
          </a:ln>
        </p:spPr>
        <p:txBody>
          <a:bodyPr spcFirstLastPara="1" wrap="square" lIns="0" tIns="0" rIns="0" bIns="0" anchor="t" anchorCtr="0">
            <a:noAutofit/>
          </a:bodyPr>
          <a:lstStyle>
            <a:lvl1pPr lvl="0" algn="l" rtl="0">
              <a:lnSpc>
                <a:spcPct val="90000"/>
              </a:lnSpc>
              <a:spcBef>
                <a:spcPts val="900"/>
              </a:spcBef>
              <a:spcAft>
                <a:spcPts val="0"/>
              </a:spcAft>
              <a:buClr>
                <a:schemeClr val="dk2"/>
              </a:buClr>
              <a:buSzPts val="2400"/>
              <a:buChar char="​"/>
              <a:defRPr sz="1800"/>
            </a:lvl1pPr>
            <a:lvl2pPr lvl="1" algn="l" rtl="0">
              <a:lnSpc>
                <a:spcPct val="90000"/>
              </a:lnSpc>
              <a:spcBef>
                <a:spcPts val="338"/>
              </a:spcBef>
              <a:spcAft>
                <a:spcPts val="0"/>
              </a:spcAft>
              <a:buClr>
                <a:schemeClr val="dk2"/>
              </a:buClr>
              <a:buSzPts val="1800"/>
              <a:buChar char="•"/>
              <a:defRPr/>
            </a:lvl2pPr>
            <a:lvl3pPr lvl="2" algn="l" rtl="0">
              <a:lnSpc>
                <a:spcPct val="90000"/>
              </a:lnSpc>
              <a:spcBef>
                <a:spcPts val="338"/>
              </a:spcBef>
              <a:spcAft>
                <a:spcPts val="0"/>
              </a:spcAft>
              <a:buSzPts val="1800"/>
              <a:buChar char="–"/>
              <a:defRPr/>
            </a:lvl3pPr>
            <a:lvl4pPr lvl="3" algn="l" rtl="0">
              <a:lnSpc>
                <a:spcPct val="90000"/>
              </a:lnSpc>
              <a:spcBef>
                <a:spcPts val="338"/>
              </a:spcBef>
              <a:spcAft>
                <a:spcPts val="0"/>
              </a:spcAft>
              <a:buClr>
                <a:schemeClr val="dk2"/>
              </a:buClr>
              <a:buSzPts val="1800"/>
              <a:buChar char="–"/>
              <a:defRPr/>
            </a:lvl4pPr>
            <a:lvl5pPr lvl="4" algn="l" rtl="0">
              <a:lnSpc>
                <a:spcPct val="90000"/>
              </a:lnSpc>
              <a:spcBef>
                <a:spcPts val="338"/>
              </a:spcBef>
              <a:spcAft>
                <a:spcPts val="0"/>
              </a:spcAft>
              <a:buClr>
                <a:schemeClr val="dk2"/>
              </a:buClr>
              <a:buSzPts val="1800"/>
              <a:buChar char="–"/>
              <a:defRPr/>
            </a:lvl5pPr>
            <a:lvl6pPr lvl="5" algn="l" rtl="0">
              <a:lnSpc>
                <a:spcPct val="90000"/>
              </a:lnSpc>
              <a:spcBef>
                <a:spcPts val="750"/>
              </a:spcBef>
              <a:spcAft>
                <a:spcPts val="0"/>
              </a:spcAft>
              <a:buClr>
                <a:schemeClr val="dk1"/>
              </a:buClr>
              <a:buSzPts val="1800"/>
              <a:buChar char="​"/>
              <a:defRPr/>
            </a:lvl6pPr>
            <a:lvl7pPr lvl="6" algn="l" rtl="0">
              <a:lnSpc>
                <a:spcPct val="90000"/>
              </a:lnSpc>
              <a:spcBef>
                <a:spcPts val="338"/>
              </a:spcBef>
              <a:spcAft>
                <a:spcPts val="0"/>
              </a:spcAft>
              <a:buClr>
                <a:schemeClr val="dk2"/>
              </a:buClr>
              <a:buSzPts val="1800"/>
              <a:buChar char="​"/>
              <a:defRPr/>
            </a:lvl7pPr>
            <a:lvl8pPr lvl="7" algn="l" rtl="0">
              <a:lnSpc>
                <a:spcPct val="90000"/>
              </a:lnSpc>
              <a:spcBef>
                <a:spcPts val="338"/>
              </a:spcBef>
              <a:spcAft>
                <a:spcPts val="0"/>
              </a:spcAft>
              <a:buClr>
                <a:schemeClr val="dk2"/>
              </a:buClr>
              <a:buSzPts val="1800"/>
              <a:buChar char="•"/>
              <a:defRPr/>
            </a:lvl8pPr>
            <a:lvl9pPr lvl="8" algn="l" rtl="0">
              <a:lnSpc>
                <a:spcPct val="90000"/>
              </a:lnSpc>
              <a:spcBef>
                <a:spcPts val="338"/>
              </a:spcBef>
              <a:spcAft>
                <a:spcPts val="338"/>
              </a:spcAft>
              <a:buClr>
                <a:schemeClr val="dk2"/>
              </a:buClr>
              <a:buSzPts val="1800"/>
              <a:buChar char="–"/>
              <a:defRPr/>
            </a:lvl9pPr>
          </a:lstStyle>
          <a:p>
            <a:endParaRPr/>
          </a:p>
        </p:txBody>
      </p:sp>
      <p:sp>
        <p:nvSpPr>
          <p:cNvPr id="2" name="Rectangle 1">
            <a:extLst>
              <a:ext uri="{FF2B5EF4-FFF2-40B4-BE49-F238E27FC236}">
                <a16:creationId xmlns:a16="http://schemas.microsoft.com/office/drawing/2014/main" id="{45411DA2-F462-9B44-AA69-C47314972761}"/>
              </a:ext>
            </a:extLst>
          </p:cNvPr>
          <p:cNvSpPr/>
          <p:nvPr userDrawn="1"/>
        </p:nvSpPr>
        <p:spPr>
          <a:xfrm>
            <a:off x="243840" y="4743526"/>
            <a:ext cx="8717280" cy="3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30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3219824"/>
            <a:ext cx="7988394"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3" name="Subtitle 2"/>
          <p:cNvSpPr>
            <a:spLocks noGrp="1"/>
          </p:cNvSpPr>
          <p:nvPr>
            <p:ph type="subTitle" idx="1"/>
          </p:nvPr>
        </p:nvSpPr>
        <p:spPr bwMode="gray">
          <a:xfrm>
            <a:off x="841375" y="3867896"/>
            <a:ext cx="7978774"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grpSp>
        <p:nvGrpSpPr>
          <p:cNvPr id="5" name="Group 4"/>
          <p:cNvGrpSpPr/>
          <p:nvPr userDrawn="1"/>
        </p:nvGrpSpPr>
        <p:grpSpPr bwMode="ltGray">
          <a:xfrm>
            <a:off x="7402396" y="0"/>
            <a:ext cx="1740022" cy="1046153"/>
            <a:chOff x="8174038" y="0"/>
            <a:chExt cx="968375" cy="776288"/>
          </a:xfrm>
        </p:grpSpPr>
        <p:sp>
          <p:nvSpPr>
            <p:cNvPr id="9" name="Rectangle 5"/>
            <p:cNvSpPr>
              <a:spLocks noChangeArrowheads="1"/>
            </p:cNvSpPr>
            <p:nvPr userDrawn="1"/>
          </p:nvSpPr>
          <p:spPr bwMode="ltGray">
            <a:xfrm>
              <a:off x="8496300" y="0"/>
              <a:ext cx="646113" cy="517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0" name="Rectangle 6"/>
            <p:cNvSpPr>
              <a:spLocks noChangeArrowheads="1"/>
            </p:cNvSpPr>
            <p:nvPr userDrawn="1"/>
          </p:nvSpPr>
          <p:spPr bwMode="ltGray">
            <a:xfrm>
              <a:off x="8174038" y="258763"/>
              <a:ext cx="644525" cy="517525"/>
            </a:xfrm>
            <a:prstGeom prst="rect">
              <a:avLst/>
            </a:prstGeom>
            <a:solidFill>
              <a:srgbClr val="7A022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Rectangle 7"/>
            <p:cNvSpPr>
              <a:spLocks noChangeArrowheads="1"/>
            </p:cNvSpPr>
            <p:nvPr userDrawn="1"/>
          </p:nvSpPr>
          <p:spPr bwMode="ltGray">
            <a:xfrm>
              <a:off x="8496300" y="258763"/>
              <a:ext cx="322263" cy="258763"/>
            </a:xfrm>
            <a:prstGeom prst="rect">
              <a:avLst/>
            </a:prstGeom>
            <a:solidFill>
              <a:srgbClr val="AE132A"/>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4" name="Date Placeholder 3"/>
          <p:cNvSpPr>
            <a:spLocks noGrp="1"/>
          </p:cNvSpPr>
          <p:nvPr>
            <p:ph type="dt" sz="half" idx="10"/>
          </p:nvPr>
        </p:nvSpPr>
        <p:spPr bwMode="gray">
          <a:xfrm>
            <a:off x="841375" y="4407935"/>
            <a:ext cx="7978774" cy="198894"/>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Tree>
    <p:extLst>
      <p:ext uri="{BB962C8B-B14F-4D97-AF65-F5344CB8AC3E}">
        <p14:creationId xmlns:p14="http://schemas.microsoft.com/office/powerpoint/2010/main" val="11554508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accent1"/>
                </a:solidFill>
              </a:defRPr>
            </a:lvl1pPr>
          </a:lstStyle>
          <a:p>
            <a:r>
              <a:rPr lang="en-US" dirty="0"/>
              <a:t>Headline to go here…</a:t>
            </a:r>
            <a:endParaRPr lang="en-AU" dirty="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217581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Imagery">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1809751"/>
            <a:ext cx="9143999" cy="3333750"/>
          </a:xfrm>
        </p:spPr>
        <p:txBody>
          <a:bodyPr/>
          <a:lstStyle/>
          <a:p>
            <a:r>
              <a:rPr lang="en-US" dirty="0"/>
              <a:t>Click icon to add picture</a:t>
            </a:r>
            <a:endParaRPr lang="en-GB" dirty="0"/>
          </a:p>
        </p:txBody>
      </p:sp>
      <p:sp>
        <p:nvSpPr>
          <p:cNvPr id="15" name="Title 1"/>
          <p:cNvSpPr>
            <a:spLocks noGrp="1"/>
          </p:cNvSpPr>
          <p:nvPr>
            <p:ph type="ctrTitle" hasCustomPrompt="1"/>
          </p:nvPr>
        </p:nvSpPr>
        <p:spPr bwMode="gray">
          <a:xfrm>
            <a:off x="3370464" y="507207"/>
            <a:ext cx="5468888" cy="486053"/>
          </a:xfrm>
        </p:spPr>
        <p:txBody>
          <a:bodyPr anchor="b" anchorCtr="0">
            <a:noAutofit/>
          </a:bodyPr>
          <a:lstStyle>
            <a:lvl1pPr>
              <a:lnSpc>
                <a:spcPct val="90000"/>
              </a:lnSpc>
              <a:spcBef>
                <a:spcPts val="0"/>
              </a:spcBef>
              <a:spcAft>
                <a:spcPts val="0"/>
              </a:spcAft>
              <a:defRPr sz="3600" b="0" spc="-100" baseline="0">
                <a:solidFill>
                  <a:schemeClr val="accent1"/>
                </a:solidFill>
              </a:defRPr>
            </a:lvl1pPr>
          </a:lstStyle>
          <a:p>
            <a:r>
              <a:rPr lang="en-US" dirty="0"/>
              <a:t>Headline to go here…</a:t>
            </a:r>
            <a:endParaRPr lang="en-AU" dirty="0"/>
          </a:p>
        </p:txBody>
      </p:sp>
      <p:sp>
        <p:nvSpPr>
          <p:cNvPr id="16" name="Subtitle 2"/>
          <p:cNvSpPr>
            <a:spLocks noGrp="1"/>
          </p:cNvSpPr>
          <p:nvPr>
            <p:ph type="subTitle" idx="1" hasCustomPrompt="1"/>
          </p:nvPr>
        </p:nvSpPr>
        <p:spPr bwMode="gray">
          <a:xfrm>
            <a:off x="3370464" y="1155279"/>
            <a:ext cx="5462302" cy="273471"/>
          </a:xfrm>
        </p:spPr>
        <p:txBody>
          <a:bodyPr/>
          <a:lstStyle>
            <a:lvl1pPr marL="0" indent="0" algn="l">
              <a:lnSpc>
                <a:spcPct val="90000"/>
              </a:lnSpc>
              <a:spcBef>
                <a:spcPts val="0"/>
              </a:spcBef>
              <a:spcAft>
                <a:spcPts val="0"/>
              </a:spcAft>
              <a:buNone/>
              <a:defRPr b="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388619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a:t>Click icon to add table</a:t>
            </a:r>
            <a:endParaRPr lang="en-GB"/>
          </a:p>
        </p:txBody>
      </p:sp>
    </p:spTree>
    <p:extLst>
      <p:ext uri="{BB962C8B-B14F-4D97-AF65-F5344CB8AC3E}">
        <p14:creationId xmlns:p14="http://schemas.microsoft.com/office/powerpoint/2010/main" val="4120223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5143500"/>
          </a:xfrm>
        </p:spPr>
        <p:txBody>
          <a:bodyPr/>
          <a:lstStyle/>
          <a:p>
            <a:endParaRPr lang="en-GB"/>
          </a:p>
        </p:txBody>
      </p:sp>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7" name="Table Placeholder 5"/>
          <p:cNvSpPr>
            <a:spLocks noGrp="1"/>
          </p:cNvSpPr>
          <p:nvPr>
            <p:ph type="tbl" sz="quarter" idx="11"/>
          </p:nvPr>
        </p:nvSpPr>
        <p:spPr>
          <a:xfrm>
            <a:off x="4710598" y="2343149"/>
            <a:ext cx="3817733" cy="2392363"/>
          </a:xfrm>
        </p:spPr>
        <p:txBody>
          <a:bodyPr/>
          <a:lstStyle/>
          <a:p>
            <a:endParaRPr lang="en-GB"/>
          </a:p>
        </p:txBody>
      </p:sp>
    </p:spTree>
    <p:extLst>
      <p:ext uri="{BB962C8B-B14F-4D97-AF65-F5344CB8AC3E}">
        <p14:creationId xmlns:p14="http://schemas.microsoft.com/office/powerpoint/2010/main" val="171891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accent2"/>
                </a:solidFill>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282995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accent3"/>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3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p:spPr>
        <p:txBody>
          <a:bodyPr/>
          <a:lstStyle/>
          <a:p>
            <a:endParaRPr lang="en-GB"/>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833392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Whit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lstStyle/>
          <a:p>
            <a:endParaRPr lang="en-GB"/>
          </a:p>
        </p:txBody>
      </p:sp>
      <p:sp>
        <p:nvSpPr>
          <p:cNvPr id="11" name="BMDisclaimer"/>
          <p:cNvSpPr txBox="1"/>
          <p:nvPr userDrawn="1"/>
        </p:nvSpPr>
        <p:spPr>
          <a:xfrm>
            <a:off x="3354091" y="2737027"/>
            <a:ext cx="5462885" cy="199848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a:solidFill>
                  <a:schemeClr val="bg1"/>
                </a:solidFill>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2021 Baker &amp; McKenzie LLP</a:t>
            </a:r>
            <a:endParaRPr lang="en-GB" sz="800" dirty="0">
              <a:solidFill>
                <a:schemeClr val="bg1"/>
              </a:solidFill>
            </a:endParaRPr>
          </a:p>
        </p:txBody>
      </p:sp>
      <p:sp>
        <p:nvSpPr>
          <p:cNvPr id="3" name="BMWebAddress"/>
          <p:cNvSpPr/>
          <p:nvPr userDrawn="1"/>
        </p:nvSpPr>
        <p:spPr>
          <a:xfrm>
            <a:off x="3276601" y="3562350"/>
            <a:ext cx="1396536" cy="246221"/>
          </a:xfrm>
          <a:prstGeom prst="rect">
            <a:avLst/>
          </a:prstGeom>
        </p:spPr>
        <p:txBody>
          <a:bodyPr wrap="none">
            <a:spAutoFit/>
          </a:bodyPr>
          <a:lstStyle/>
          <a:p>
            <a:r>
              <a:rPr lang="en-GB" sz="1000" b="1">
                <a:solidFill>
                  <a:schemeClr val="bg1"/>
                </a:solidFill>
              </a:rPr>
              <a:t>bakermckenzie.com</a:t>
            </a:r>
            <a:endParaRPr lang="en-GB" sz="1000" b="1" dirty="0">
              <a:solidFill>
                <a:schemeClr val="bg1"/>
              </a:solidFill>
            </a:endParaRPr>
          </a:p>
        </p:txBody>
      </p:sp>
      <p:pic>
        <p:nvPicPr>
          <p:cNvPr id="2" name="BMLogo"/>
          <p:cNvPicPr>
            <a:picLocks noChangeAspect="1"/>
          </p:cNvPicPr>
          <p:nvPr userDrawn="1"/>
        </p:nvPicPr>
        <p:blipFill>
          <a:blip r:embed="rId2">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8125" y="512064"/>
            <a:ext cx="2453400" cy="861862"/>
          </a:xfrm>
          <a:prstGeom prst="rect">
            <a:avLst/>
          </a:prstGeom>
        </p:spPr>
      </p:pic>
      <p:pic>
        <p:nvPicPr>
          <p:cNvPr id="4"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4"/>
            <a:ext cx="2458346" cy="863600"/>
          </a:xfrm>
          <a:prstGeom prst="rect">
            <a:avLst/>
          </a:prstGeom>
        </p:spPr>
      </p:pic>
    </p:spTree>
    <p:extLst>
      <p:ext uri="{BB962C8B-B14F-4D97-AF65-F5344CB8AC3E}">
        <p14:creationId xmlns:p14="http://schemas.microsoft.com/office/powerpoint/2010/main" val="798327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sp>
        <p:nvSpPr>
          <p:cNvPr id="18" name="Rectangle 17"/>
          <p:cNvSpPr/>
          <p:nvPr/>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bg1"/>
                </a:solidFill>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31744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30392-7187-4ED2-8703-5E1D50C7F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8" name="Table Placeholder 5"/>
          <p:cNvSpPr>
            <a:spLocks noGrp="1"/>
          </p:cNvSpPr>
          <p:nvPr>
            <p:ph type="tbl" sz="quarter" idx="11"/>
          </p:nvPr>
        </p:nvSpPr>
        <p:spPr>
          <a:xfrm>
            <a:off x="4723850" y="2343149"/>
            <a:ext cx="3817733" cy="2392363"/>
          </a:xfrm>
        </p:spPr>
        <p:txBody>
          <a:bodyPr/>
          <a:lstStyle/>
          <a:p>
            <a:endParaRPr lang="en-GB"/>
          </a:p>
        </p:txBody>
      </p:sp>
    </p:spTree>
    <p:extLst>
      <p:ext uri="{BB962C8B-B14F-4D97-AF65-F5344CB8AC3E}">
        <p14:creationId xmlns:p14="http://schemas.microsoft.com/office/powerpoint/2010/main" val="2746988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latin typeface="Arial" panose="020B0604020202020204" pitchFamily="34" charset="0"/>
                <a:cs typeface="Arial" panose="020B0604020202020204" pitchFamily="34" charset="0"/>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1813044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3"/>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1075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18804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a:t>Click icon to add table</a:t>
            </a:r>
            <a:endParaRPr lang="en-GB"/>
          </a:p>
        </p:txBody>
      </p:sp>
    </p:spTree>
    <p:extLst>
      <p:ext uri="{BB962C8B-B14F-4D97-AF65-F5344CB8AC3E}">
        <p14:creationId xmlns:p14="http://schemas.microsoft.com/office/powerpoint/2010/main" val="2132967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1"/>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sp>
        <p:nvSpPr>
          <p:cNvPr id="16" name="Oval 15">
            <a:extLst>
              <a:ext uri="{FF2B5EF4-FFF2-40B4-BE49-F238E27FC236}">
                <a16:creationId xmlns:a16="http://schemas.microsoft.com/office/drawing/2014/main" id="{C654B7F7-8527-4579-93AD-18969898042A}"/>
              </a:ext>
            </a:extLst>
          </p:cNvPr>
          <p:cNvSpPr/>
          <p:nvPr userDrawn="1"/>
        </p:nvSpPr>
        <p:spPr>
          <a:xfrm>
            <a:off x="24384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7" name="AutoShape 3">
            <a:extLst>
              <a:ext uri="{FF2B5EF4-FFF2-40B4-BE49-F238E27FC236}">
                <a16:creationId xmlns:a16="http://schemas.microsoft.com/office/drawing/2014/main" id="{D2F46FE9-AAB3-44C7-B6C9-3F5DFEAECC1E}"/>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8" name="Group 17">
            <a:extLst>
              <a:ext uri="{FF2B5EF4-FFF2-40B4-BE49-F238E27FC236}">
                <a16:creationId xmlns:a16="http://schemas.microsoft.com/office/drawing/2014/main" id="{44534D52-6739-4409-A783-036D796F9072}"/>
              </a:ext>
            </a:extLst>
          </p:cNvPr>
          <p:cNvGrpSpPr/>
          <p:nvPr userDrawn="1"/>
        </p:nvGrpSpPr>
        <p:grpSpPr>
          <a:xfrm>
            <a:off x="3048000" y="2055510"/>
            <a:ext cx="1031058" cy="1032480"/>
            <a:chOff x="2666260" y="2041222"/>
            <a:chExt cx="1031058" cy="1032480"/>
          </a:xfrm>
        </p:grpSpPr>
        <p:sp>
          <p:nvSpPr>
            <p:cNvPr id="20" name="Freeform 5">
              <a:extLst>
                <a:ext uri="{FF2B5EF4-FFF2-40B4-BE49-F238E27FC236}">
                  <a16:creationId xmlns:a16="http://schemas.microsoft.com/office/drawing/2014/main" id="{A2B8ABD7-D9CF-4BEF-AEF0-EDB62CEA1C81}"/>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21" name="Group 20">
              <a:extLst>
                <a:ext uri="{FF2B5EF4-FFF2-40B4-BE49-F238E27FC236}">
                  <a16:creationId xmlns:a16="http://schemas.microsoft.com/office/drawing/2014/main" id="{2C9F663C-10F4-4656-91F2-FC3FF8FEE62C}"/>
                </a:ext>
              </a:extLst>
            </p:cNvPr>
            <p:cNvGrpSpPr/>
            <p:nvPr/>
          </p:nvGrpSpPr>
          <p:grpSpPr>
            <a:xfrm>
              <a:off x="2782577" y="2041222"/>
              <a:ext cx="610306" cy="328843"/>
              <a:chOff x="2707117" y="2041222"/>
              <a:chExt cx="610306" cy="328843"/>
            </a:xfrm>
          </p:grpSpPr>
          <p:sp>
            <p:nvSpPr>
              <p:cNvPr id="22" name="Freeform 6">
                <a:extLst>
                  <a:ext uri="{FF2B5EF4-FFF2-40B4-BE49-F238E27FC236}">
                    <a16:creationId xmlns:a16="http://schemas.microsoft.com/office/drawing/2014/main" id="{EC8F6141-D8DF-453C-A367-55F48CB92074}"/>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3" name="Freeform 7">
                <a:extLst>
                  <a:ext uri="{FF2B5EF4-FFF2-40B4-BE49-F238E27FC236}">
                    <a16:creationId xmlns:a16="http://schemas.microsoft.com/office/drawing/2014/main" id="{1022E3CF-83AC-4C2A-BDCE-B1B019EBC428}"/>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4" name="Freeform 8">
                <a:extLst>
                  <a:ext uri="{FF2B5EF4-FFF2-40B4-BE49-F238E27FC236}">
                    <a16:creationId xmlns:a16="http://schemas.microsoft.com/office/drawing/2014/main" id="{3C5668DE-546D-427A-979C-F3E8EA97437F}"/>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5" name="Freeform 9">
                <a:extLst>
                  <a:ext uri="{FF2B5EF4-FFF2-40B4-BE49-F238E27FC236}">
                    <a16:creationId xmlns:a16="http://schemas.microsoft.com/office/drawing/2014/main" id="{BAB53372-A8A5-4A55-8E72-01EE5AFFE1FC}"/>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6" name="Freeform 10">
                <a:extLst>
                  <a:ext uri="{FF2B5EF4-FFF2-40B4-BE49-F238E27FC236}">
                    <a16:creationId xmlns:a16="http://schemas.microsoft.com/office/drawing/2014/main" id="{65EEFC87-4355-4CA3-85B2-121876D124BA}"/>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27" name="Title 1">
            <a:extLst>
              <a:ext uri="{FF2B5EF4-FFF2-40B4-BE49-F238E27FC236}">
                <a16:creationId xmlns:a16="http://schemas.microsoft.com/office/drawing/2014/main" id="{4B7F185C-C18A-42FE-8B45-249C3C3832C6}"/>
              </a:ext>
            </a:extLst>
          </p:cNvPr>
          <p:cNvSpPr txBox="1">
            <a:spLocks/>
          </p:cNvSpPr>
          <p:nvPr userDrawn="1"/>
        </p:nvSpPr>
        <p:spPr>
          <a:xfrm>
            <a:off x="5029200" y="2414375"/>
            <a:ext cx="1600940" cy="314751"/>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BREAK</a:t>
            </a:r>
          </a:p>
        </p:txBody>
      </p:sp>
    </p:spTree>
    <p:extLst>
      <p:ext uri="{BB962C8B-B14F-4D97-AF65-F5344CB8AC3E}">
        <p14:creationId xmlns:p14="http://schemas.microsoft.com/office/powerpoint/2010/main" val="2695974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1"/>
        </a:solidFill>
        <a:effectLst/>
      </p:bgPr>
    </p:bg>
    <p:spTree>
      <p:nvGrpSpPr>
        <p:cNvPr id="1" name=""/>
        <p:cNvGrpSpPr/>
        <p:nvPr/>
      </p:nvGrpSpPr>
      <p:grpSpPr>
        <a:xfrm>
          <a:off x="0" y="0"/>
          <a:ext cx="0" cy="0"/>
          <a:chOff x="0" y="0"/>
          <a:chExt cx="0" cy="0"/>
        </a:xfrm>
      </p:grpSpPr>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grpSp>
        <p:nvGrpSpPr>
          <p:cNvPr id="12" name="Group 11">
            <a:extLst>
              <a:ext uri="{FF2B5EF4-FFF2-40B4-BE49-F238E27FC236}">
                <a16:creationId xmlns:a16="http://schemas.microsoft.com/office/drawing/2014/main" id="{B620A9D9-A369-4CF3-9169-B5BCABF2B7F9}"/>
              </a:ext>
            </a:extLst>
          </p:cNvPr>
          <p:cNvGrpSpPr/>
          <p:nvPr userDrawn="1"/>
        </p:nvGrpSpPr>
        <p:grpSpPr>
          <a:xfrm>
            <a:off x="2432892" y="1485900"/>
            <a:ext cx="4191740" cy="2171700"/>
            <a:chOff x="1752600" y="1485900"/>
            <a:chExt cx="4191740" cy="2171700"/>
          </a:xfrm>
        </p:grpSpPr>
        <p:sp>
          <p:nvSpPr>
            <p:cNvPr id="13" name="Oval 12">
              <a:extLst>
                <a:ext uri="{FF2B5EF4-FFF2-40B4-BE49-F238E27FC236}">
                  <a16:creationId xmlns:a16="http://schemas.microsoft.com/office/drawing/2014/main" id="{436DB3DF-BE17-4344-BCBA-31BFBD9EFB28}"/>
                </a:ext>
              </a:extLst>
            </p:cNvPr>
            <p:cNvSpPr/>
            <p:nvPr/>
          </p:nvSpPr>
          <p:spPr>
            <a:xfrm>
              <a:off x="17526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4" name="Title 1">
              <a:extLst>
                <a:ext uri="{FF2B5EF4-FFF2-40B4-BE49-F238E27FC236}">
                  <a16:creationId xmlns:a16="http://schemas.microsoft.com/office/drawing/2014/main" id="{5C2A0739-944D-49AF-B4D1-D08CF5DE8EF9}"/>
                </a:ext>
              </a:extLst>
            </p:cNvPr>
            <p:cNvSpPr txBox="1">
              <a:spLocks/>
            </p:cNvSpPr>
            <p:nvPr/>
          </p:nvSpPr>
          <p:spPr>
            <a:xfrm>
              <a:off x="4343400" y="2381250"/>
              <a:ext cx="1600940" cy="38100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LUNCH</a:t>
              </a:r>
            </a:p>
          </p:txBody>
        </p:sp>
        <p:grpSp>
          <p:nvGrpSpPr>
            <p:cNvPr id="15" name="Group 4">
              <a:extLst>
                <a:ext uri="{FF2B5EF4-FFF2-40B4-BE49-F238E27FC236}">
                  <a16:creationId xmlns:a16="http://schemas.microsoft.com/office/drawing/2014/main" id="{191124CF-1D52-45F9-A8C1-6CE10C19EC72}"/>
                </a:ext>
              </a:extLst>
            </p:cNvPr>
            <p:cNvGrpSpPr>
              <a:grpSpLocks noChangeAspect="1"/>
            </p:cNvGrpSpPr>
            <p:nvPr/>
          </p:nvGrpSpPr>
          <p:grpSpPr bwMode="auto">
            <a:xfrm>
              <a:off x="2194150" y="2040622"/>
              <a:ext cx="1288601" cy="1062257"/>
              <a:chOff x="-76" y="1346"/>
              <a:chExt cx="1651" cy="1361"/>
            </a:xfrm>
          </p:grpSpPr>
          <p:sp>
            <p:nvSpPr>
              <p:cNvPr id="16" name="AutoShape 3">
                <a:extLst>
                  <a:ext uri="{FF2B5EF4-FFF2-40B4-BE49-F238E27FC236}">
                    <a16:creationId xmlns:a16="http://schemas.microsoft.com/office/drawing/2014/main" id="{03402DEC-2098-491D-A16F-E80D3987D90B}"/>
                  </a:ext>
                </a:extLst>
              </p:cNvPr>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5">
                <a:extLst>
                  <a:ext uri="{FF2B5EF4-FFF2-40B4-BE49-F238E27FC236}">
                    <a16:creationId xmlns:a16="http://schemas.microsoft.com/office/drawing/2014/main" id="{54421F90-4933-4315-98C3-A69CD5220B5C}"/>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7" name="Freeform 51">
                <a:extLst>
                  <a:ext uri="{FF2B5EF4-FFF2-40B4-BE49-F238E27FC236}">
                    <a16:creationId xmlns:a16="http://schemas.microsoft.com/office/drawing/2014/main" id="{9F04AAD4-7FB9-4F85-9388-512A5E1AEC5E}"/>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Freeform 52">
                <a:extLst>
                  <a:ext uri="{FF2B5EF4-FFF2-40B4-BE49-F238E27FC236}">
                    <a16:creationId xmlns:a16="http://schemas.microsoft.com/office/drawing/2014/main" id="{7A9B9DCA-645B-4894-B39C-8DAB51E37C87}"/>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Freeform 53">
                <a:extLst>
                  <a:ext uri="{FF2B5EF4-FFF2-40B4-BE49-F238E27FC236}">
                    <a16:creationId xmlns:a16="http://schemas.microsoft.com/office/drawing/2014/main" id="{15CCC1A4-C281-4666-95D0-53288060B9C7}"/>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 name="Freeform 54">
                <a:extLst>
                  <a:ext uri="{FF2B5EF4-FFF2-40B4-BE49-F238E27FC236}">
                    <a16:creationId xmlns:a16="http://schemas.microsoft.com/office/drawing/2014/main" id="{B69EE58F-3D5D-4656-9CD2-F0CC679557F2}"/>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Tree>
    <p:extLst>
      <p:ext uri="{BB962C8B-B14F-4D97-AF65-F5344CB8AC3E}">
        <p14:creationId xmlns:p14="http://schemas.microsoft.com/office/powerpoint/2010/main" val="98635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p:nvSpPr>
        <p:spPr>
          <a:xfrm>
            <a:off x="3276601" y="4763929"/>
            <a:ext cx="1396536" cy="246221"/>
          </a:xfrm>
          <a:prstGeom prst="rect">
            <a:avLst/>
          </a:prstGeom>
        </p:spPr>
        <p:txBody>
          <a:bodyPr wrap="none">
            <a:spAutoFit/>
          </a:bodyPr>
          <a:lstStyle/>
          <a:p>
            <a:r>
              <a:rPr lang="en-GB" sz="1000" b="1">
                <a:solidFill>
                  <a:schemeClr val="bg1"/>
                </a:solidFill>
              </a:rPr>
              <a:t>bakermckenzie.com</a:t>
            </a:r>
            <a:endParaRPr lang="en-GB" sz="1000" b="1" dirty="0">
              <a:solidFill>
                <a:schemeClr val="bg1"/>
              </a:solidFill>
            </a:endParaRPr>
          </a:p>
        </p:txBody>
      </p:sp>
      <p:sp>
        <p:nvSpPr>
          <p:cNvPr id="5" name="BMDisclaimer">
            <a:extLst>
              <a:ext uri="{FF2B5EF4-FFF2-40B4-BE49-F238E27FC236}">
                <a16:creationId xmlns:a16="http://schemas.microsoft.com/office/drawing/2014/main" id="{81F7318C-DC74-4C6F-BC69-23F142EBC503}"/>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a:solidFill>
                  <a:schemeClr val="bg1"/>
                </a:solidFill>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2021 Baker &amp; McKenzie LLP</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3131656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612315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Doubl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
        <p:nvSpPr>
          <p:cNvPr id="8" name="Content Placeholder 3"/>
          <p:cNvSpPr>
            <a:spLocks noGrp="1"/>
          </p:cNvSpPr>
          <p:nvPr>
            <p:ph sz="quarter" idx="15" hasCustomPrompt="1"/>
          </p:nvPr>
        </p:nvSpPr>
        <p:spPr>
          <a:xfrm>
            <a:off x="4708526"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10"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9004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3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1842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3250063" y="1495426"/>
            <a:ext cx="2628000" cy="3240087"/>
          </a:xfrm>
        </p:spPr>
        <p:txBody>
          <a:bodyPr/>
          <a:lstStyle/>
          <a:p>
            <a:pPr lvl="0"/>
            <a:r>
              <a:rPr lang="en-US"/>
              <a:t>Body Text (Arial 20pt)</a:t>
            </a:r>
          </a:p>
          <a:p>
            <a:pPr lvl="1"/>
            <a:r>
              <a:rPr lang="en-US"/>
              <a:t>Heading 1 (Arial 24pt)</a:t>
            </a:r>
          </a:p>
          <a:p>
            <a:pPr lvl="2"/>
            <a:r>
              <a:rPr lang="en-US"/>
              <a:t>Bullet 1 (Arial 20pt)</a:t>
            </a:r>
          </a:p>
          <a:p>
            <a:pPr lvl="3"/>
            <a:r>
              <a:rPr lang="en-US"/>
              <a:t>Bullet 2 (Arial 20pt)</a:t>
            </a:r>
          </a:p>
          <a:p>
            <a:pPr lvl="4"/>
            <a:r>
              <a:rPr lang="en-US"/>
              <a:t>Bullet 3 (Arial 18pt)</a:t>
            </a:r>
          </a:p>
          <a:p>
            <a:pPr lvl="5"/>
            <a:r>
              <a:rPr lang="en-US"/>
              <a:t>Heading 2 (Arial 20pt)</a:t>
            </a:r>
          </a:p>
          <a:p>
            <a:pPr lvl="6"/>
            <a:r>
              <a:rPr lang="en-US"/>
              <a:t>Number Bullet (Arial 20pt)</a:t>
            </a:r>
          </a:p>
          <a:p>
            <a:pPr lvl="7"/>
            <a:r>
              <a:rPr lang="en-US"/>
              <a:t>Alpha Bullet 1 (Arial 20pt)</a:t>
            </a:r>
          </a:p>
          <a:p>
            <a:pPr lvl="8"/>
            <a:r>
              <a:rPr lang="en-US"/>
              <a:t>Alpha Bullet 2 (18pt)</a:t>
            </a:r>
            <a:endParaRPr lang="en-AU" dirty="0"/>
          </a:p>
        </p:txBody>
      </p:sp>
      <p:sp>
        <p:nvSpPr>
          <p:cNvPr id="11"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92865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4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2917824"/>
            <a:ext cx="1872000" cy="1817687"/>
          </a:xfrm>
        </p:spPr>
        <p:txBody>
          <a:bodyPr/>
          <a:lstStyle>
            <a:lvl1pPr algn="ctr">
              <a:defRPr sz="1400">
                <a:solidFill>
                  <a:schemeClr val="tx2"/>
                </a:solidFill>
              </a:defRPr>
            </a:lvl1pPr>
            <a:lvl2pPr algn="ctr">
              <a:defRPr sz="2000">
                <a:solidFill>
                  <a:schemeClr val="accent4"/>
                </a:solidFill>
              </a:defRPr>
            </a:lvl2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5" name="Content Placeholder 3"/>
          <p:cNvSpPr>
            <a:spLocks noGrp="1"/>
          </p:cNvSpPr>
          <p:nvPr>
            <p:ph sz="quarter" idx="11" hasCustomPrompt="1"/>
          </p:nvPr>
        </p:nvSpPr>
        <p:spPr>
          <a:xfrm>
            <a:off x="4732113" y="2917824"/>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2524013" y="2917825"/>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10" name="Content Placeholder 3"/>
          <p:cNvSpPr>
            <a:spLocks noGrp="1"/>
          </p:cNvSpPr>
          <p:nvPr>
            <p:ph sz="quarter" idx="16" hasCustomPrompt="1"/>
          </p:nvPr>
        </p:nvSpPr>
        <p:spPr>
          <a:xfrm>
            <a:off x="6940213" y="2917824"/>
            <a:ext cx="1872000" cy="1817687"/>
          </a:xfrm>
        </p:spPr>
        <p:txBody>
          <a:bodyPr>
            <a:normAutofit/>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vl3pPr marL="0" indent="0" algn="ctr">
              <a:buNone/>
              <a:defRPr sz="2000">
                <a:solidFill>
                  <a:schemeClr val="accent4"/>
                </a:solidFill>
              </a:defRPr>
            </a:lvl3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a:p>
            <a:pPr lvl="2"/>
            <a:endParaRPr lang="en-AU" dirty="0"/>
          </a:p>
        </p:txBody>
      </p:sp>
      <p:sp>
        <p:nvSpPr>
          <p:cNvPr id="12" name="Text Placeholder 4"/>
          <p:cNvSpPr>
            <a:spLocks noGrp="1"/>
          </p:cNvSpPr>
          <p:nvPr>
            <p:ph type="body" sz="quarter" idx="17"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79714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1/3 2/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736001"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5" name="Content Placeholder 3"/>
          <p:cNvSpPr>
            <a:spLocks noGrp="1"/>
          </p:cNvSpPr>
          <p:nvPr>
            <p:ph sz="quarter" idx="11" hasCustomPrompt="1"/>
          </p:nvPr>
        </p:nvSpPr>
        <p:spPr>
          <a:xfrm>
            <a:off x="3352800" y="1495425"/>
            <a:ext cx="5459413" cy="3240087"/>
          </a:xfrm>
        </p:spPr>
        <p:txBody>
          <a:bodyPr/>
          <a:lstStyle/>
          <a:p>
            <a:pPr lvl="0"/>
            <a:r>
              <a:rPr lang="en-US" dirty="0"/>
              <a:t>Body Text (Arial </a:t>
            </a:r>
            <a:r>
              <a:rPr lang="en-US" dirty="0" err="1"/>
              <a:t>20pt</a:t>
            </a:r>
            <a:r>
              <a:rPr lang="en-US" dirty="0"/>
              <a:t>)</a:t>
            </a:r>
          </a:p>
          <a:p>
            <a:pPr lvl="1"/>
            <a:r>
              <a:rPr lang="en-US" dirty="0"/>
              <a:t>Heading 1 </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08957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2/3 1/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5475287"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076213" y="1495425"/>
            <a:ext cx="2736000"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1991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9790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3384902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272264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cxnSp>
        <p:nvCxnSpPr>
          <p:cNvPr id="4" name="Straight Connector 3"/>
          <p:cNvCxnSpPr/>
          <p:nvPr userDrawn="1"/>
        </p:nvCxnSpPr>
        <p:spPr>
          <a:xfrm>
            <a:off x="3857172" y="2105026"/>
            <a:ext cx="0" cy="876813"/>
          </a:xfrm>
          <a:prstGeom prst="line">
            <a:avLst/>
          </a:prstGeom>
          <a:noFill/>
          <a:ln w="12700" cap="sq" cmpd="sng" algn="ctr">
            <a:solidFill>
              <a:schemeClr val="bg1">
                <a:lumMod val="65000"/>
              </a:schemeClr>
            </a:solidFill>
            <a:prstDash val="solid"/>
            <a:bevel/>
            <a:headEnd type="none"/>
            <a:tailEnd type="none"/>
          </a:ln>
          <a:effectLst/>
        </p:spPr>
      </p:cxnSp>
      <p:sp>
        <p:nvSpPr>
          <p:cNvPr id="8" name="Text Placeholder 7"/>
          <p:cNvSpPr>
            <a:spLocks noGrp="1"/>
          </p:cNvSpPr>
          <p:nvPr>
            <p:ph type="body" sz="quarter" idx="11" hasCustomPrompt="1"/>
          </p:nvPr>
        </p:nvSpPr>
        <p:spPr>
          <a:xfrm>
            <a:off x="495300" y="1957644"/>
            <a:ext cx="30861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ctr" defTabSz="914400" rtl="0" eaLnBrk="1" latinLnBrk="0" hangingPunct="1">
              <a:lnSpc>
                <a:spcPct val="95000"/>
              </a:lnSpc>
              <a:spcBef>
                <a:spcPts val="0"/>
              </a:spcBef>
              <a:spcAft>
                <a:spcPts val="600"/>
              </a:spcAft>
              <a:buFont typeface="Arial" pitchFamily="34" charset="0"/>
              <a:buNone/>
              <a:defRPr lang="en-US" sz="6800" b="1" kern="1200" spc="-100" baseline="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2"/>
            <a:r>
              <a:rPr lang="en-US" dirty="0"/>
              <a:t>% or $</a:t>
            </a:r>
          </a:p>
        </p:txBody>
      </p:sp>
      <p:sp>
        <p:nvSpPr>
          <p:cNvPr id="9" name="Text Placeholder 7"/>
          <p:cNvSpPr>
            <a:spLocks noGrp="1"/>
          </p:cNvSpPr>
          <p:nvPr>
            <p:ph type="body" sz="quarter" idx="12"/>
          </p:nvPr>
        </p:nvSpPr>
        <p:spPr>
          <a:xfrm>
            <a:off x="4114800" y="1957644"/>
            <a:ext cx="44958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l" defTabSz="914400" rtl="0" eaLnBrk="1" latinLnBrk="0" hangingPunct="1">
              <a:lnSpc>
                <a:spcPct val="95000"/>
              </a:lnSpc>
              <a:spcBef>
                <a:spcPts val="0"/>
              </a:spcBef>
              <a:spcAft>
                <a:spcPts val="600"/>
              </a:spcAft>
              <a:buFont typeface="Arial" pitchFamily="34" charset="0"/>
              <a:buNone/>
              <a:defRPr lang="en-US" sz="6800" b="1" kern="1200" spc="-10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0"/>
            <a:r>
              <a:rPr lang="en-US" dirty="0"/>
              <a:t>Edit Master text styles</a:t>
            </a:r>
          </a:p>
          <a:p>
            <a:pPr lvl="1"/>
            <a:r>
              <a:rPr lang="en-US" dirty="0"/>
              <a:t>Second level</a:t>
            </a:r>
          </a:p>
        </p:txBody>
      </p:sp>
      <p:sp>
        <p:nvSpPr>
          <p:cNvPr id="5" name="Footer Placeholder 6"/>
          <p:cNvSpPr>
            <a:spLocks noGrp="1"/>
          </p:cNvSpPr>
          <p:nvPr>
            <p:ph type="ftr" sz="quarter" idx="14"/>
          </p:nvPr>
        </p:nvSpPr>
        <p:spPr>
          <a:xfrm>
            <a:off x="304801" y="4849813"/>
            <a:ext cx="5440679" cy="198437"/>
          </a:xfrm>
        </p:spPr>
        <p:txBody>
          <a:bodyPr/>
          <a:lstStyle/>
          <a:p>
            <a:endParaRPr lang="en-GB" dirty="0"/>
          </a:p>
        </p:txBody>
      </p:sp>
      <p:sp>
        <p:nvSpPr>
          <p:cNvPr id="6" name="Slide Number Placeholder 7"/>
          <p:cNvSpPr>
            <a:spLocks noGrp="1"/>
          </p:cNvSpPr>
          <p:nvPr>
            <p:ph type="sldNum" sz="quarter" idx="15"/>
          </p:nvPr>
        </p:nvSpPr>
        <p:spPr>
          <a:xfrm>
            <a:off x="8000999" y="4849813"/>
            <a:ext cx="813081" cy="198437"/>
          </a:xfrm>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586154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Lapto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62311"/>
            <a:ext cx="5715000" cy="3252016"/>
          </a:xfrm>
          <a:prstGeom prst="rect">
            <a:avLst/>
          </a:prstGeom>
        </p:spPr>
      </p:pic>
      <p:sp>
        <p:nvSpPr>
          <p:cNvPr id="6" name="Picture Placeholder 5"/>
          <p:cNvSpPr>
            <a:spLocks noGrp="1"/>
          </p:cNvSpPr>
          <p:nvPr>
            <p:ph type="pic" sz="quarter" idx="11"/>
          </p:nvPr>
        </p:nvSpPr>
        <p:spPr>
          <a:xfrm>
            <a:off x="1162987" y="1657350"/>
            <a:ext cx="3429000" cy="2111284"/>
          </a:xfrm>
          <a:prstGeom prst="rect">
            <a:avLst/>
          </a:prstGeom>
        </p:spPr>
        <p:txBody>
          <a:bodyPr/>
          <a:lstStyle/>
          <a:p>
            <a:endParaRPr lang="uk-UA"/>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3"/>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4"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7766207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Pho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6" name="Title 5"/>
          <p:cNvSpPr>
            <a:spLocks noGrp="1"/>
          </p:cNvSpPr>
          <p:nvPr>
            <p:ph type="title"/>
          </p:nvPr>
        </p:nvSpPr>
        <p:spPr>
          <a:xfrm>
            <a:off x="3199876" y="276226"/>
            <a:ext cx="5606267" cy="533400"/>
          </a:xfrm>
        </p:spPr>
        <p:txBody>
          <a:bodyPr/>
          <a:lstStyle/>
          <a:p>
            <a:r>
              <a:rPr lang="en-US" dirty="0"/>
              <a:t>Click to edit Master title style</a:t>
            </a:r>
            <a:endParaRPr lang="en-GB" dirty="0"/>
          </a:p>
        </p:txBody>
      </p:sp>
      <p:sp>
        <p:nvSpPr>
          <p:cNvPr id="8" name="Content Placeholder 7"/>
          <p:cNvSpPr>
            <a:spLocks noGrp="1"/>
          </p:cNvSpPr>
          <p:nvPr>
            <p:ph sz="quarter" idx="10"/>
          </p:nvPr>
        </p:nvSpPr>
        <p:spPr>
          <a:xfrm>
            <a:off x="3200400" y="1504951"/>
            <a:ext cx="5611813" cy="3230562"/>
          </a:xfrm>
        </p:spPr>
        <p:txBody>
          <a:bodyPr>
            <a:norm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10" name="Picture Placeholder 9"/>
          <p:cNvSpPr>
            <a:spLocks noGrp="1"/>
          </p:cNvSpPr>
          <p:nvPr>
            <p:ph type="pic" sz="quarter" idx="13"/>
          </p:nvPr>
        </p:nvSpPr>
        <p:spPr>
          <a:xfrm>
            <a:off x="882650" y="1333500"/>
            <a:ext cx="1644650" cy="2940050"/>
          </a:xfrm>
        </p:spPr>
        <p:txBody>
          <a:bodyPr/>
          <a:lstStyle/>
          <a:p>
            <a:endParaRPr lang="en-GB"/>
          </a:p>
        </p:txBody>
      </p:sp>
      <p:sp>
        <p:nvSpPr>
          <p:cNvPr id="13" name="Text Placeholder 4"/>
          <p:cNvSpPr>
            <a:spLocks noGrp="1"/>
          </p:cNvSpPr>
          <p:nvPr>
            <p:ph type="body" sz="quarter" idx="14" hasCustomPrompt="1"/>
          </p:nvPr>
        </p:nvSpPr>
        <p:spPr>
          <a:xfrm>
            <a:off x="3200400" y="877295"/>
            <a:ext cx="56118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250270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eet the Team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41683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et the Team (Rectang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037231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V/Bio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655220"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3936173"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17125"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28051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V/Bio (Rectangled)">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768528"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49480"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330433"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663110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5" y="392"/>
            <a:ext cx="9143743" cy="514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973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AutoShape 4"/>
          <p:cNvSpPr/>
          <p:nvPr userDrawn="1"/>
        </p:nvSpPr>
        <p:spPr>
          <a:xfrm rot="20817073">
            <a:off x="5941733" y="-178906"/>
            <a:ext cx="274771" cy="5435060"/>
          </a:xfrm>
          <a:prstGeom prst="rect">
            <a:avLst/>
          </a:prstGeom>
          <a:solidFill>
            <a:srgbClr val="C81F3F"/>
          </a:solidFill>
        </p:spPr>
      </p:sp>
      <p:sp>
        <p:nvSpPr>
          <p:cNvPr id="9" name="AutoShape 9"/>
          <p:cNvSpPr/>
          <p:nvPr userDrawn="1"/>
        </p:nvSpPr>
        <p:spPr>
          <a:xfrm rot="20817073">
            <a:off x="5691922" y="-135145"/>
            <a:ext cx="274771" cy="5441844"/>
          </a:xfrm>
          <a:prstGeom prst="rect">
            <a:avLst/>
          </a:prstGeom>
          <a:solidFill>
            <a:schemeClr val="tx1"/>
          </a:solidFill>
        </p:spPr>
      </p:sp>
      <p:grpSp>
        <p:nvGrpSpPr>
          <p:cNvPr id="13" name="Group 12"/>
          <p:cNvGrpSpPr/>
          <p:nvPr userDrawn="1"/>
        </p:nvGrpSpPr>
        <p:grpSpPr>
          <a:xfrm>
            <a:off x="5259791" y="-178906"/>
            <a:ext cx="3884209" cy="5485605"/>
            <a:chOff x="5259791" y="-178906"/>
            <a:chExt cx="3884209" cy="5485605"/>
          </a:xfrm>
        </p:grpSpPr>
        <p:pic>
          <p:nvPicPr>
            <p:cNvPr id="14" name="Picture 2"/>
            <p:cNvPicPr>
              <a:picLocks noChangeAspect="1"/>
            </p:cNvPicPr>
            <p:nvPr/>
          </p:nvPicPr>
          <p:blipFill>
            <a:blip r:embed="rId2"/>
            <a:srcRect l="30522" r="30522"/>
            <a:stretch>
              <a:fillRect/>
            </a:stretch>
          </p:blipFill>
          <p:spPr>
            <a:xfrm>
              <a:off x="5259791" y="0"/>
              <a:ext cx="3884209" cy="5143500"/>
            </a:xfrm>
            <a:prstGeom prst="rect">
              <a:avLst/>
            </a:prstGeom>
          </p:spPr>
        </p:pic>
        <p:sp>
          <p:nvSpPr>
            <p:cNvPr id="15" name="AutoShape 9"/>
            <p:cNvSpPr/>
            <p:nvPr/>
          </p:nvSpPr>
          <p:spPr>
            <a:xfrm rot="-782927">
              <a:off x="5691922" y="-135145"/>
              <a:ext cx="274771" cy="5441844"/>
            </a:xfrm>
            <a:prstGeom prst="rect">
              <a:avLst/>
            </a:prstGeom>
            <a:solidFill>
              <a:schemeClr val="tx1"/>
            </a:solidFill>
          </p:spPr>
        </p:sp>
        <p:sp>
          <p:nvSpPr>
            <p:cNvPr id="16" name="AutoShape 4"/>
            <p:cNvSpPr/>
            <p:nvPr/>
          </p:nvSpPr>
          <p:spPr>
            <a:xfrm rot="-782927">
              <a:off x="5941733" y="-178906"/>
              <a:ext cx="274771" cy="5435060"/>
            </a:xfrm>
            <a:prstGeom prst="rect">
              <a:avLst/>
            </a:prstGeom>
            <a:solidFill>
              <a:srgbClr val="C81F3F"/>
            </a:solidFill>
          </p:spPr>
        </p:sp>
      </p:grpSp>
      <p:sp>
        <p:nvSpPr>
          <p:cNvPr id="12" name="Rectangle 11"/>
          <p:cNvSpPr/>
          <p:nvPr userDrawn="1"/>
        </p:nvSpPr>
        <p:spPr>
          <a:xfrm>
            <a:off x="0" y="0"/>
            <a:ext cx="9144000" cy="5143500"/>
          </a:xfrm>
          <a:prstGeom prst="rect">
            <a:avLst/>
          </a:prstGeom>
          <a:solidFill>
            <a:schemeClr val="tx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baseline="0" smtClean="0"/>
          </a:p>
        </p:txBody>
      </p:sp>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8" name="Table Placeholder 5"/>
          <p:cNvSpPr>
            <a:spLocks noGrp="1"/>
          </p:cNvSpPr>
          <p:nvPr>
            <p:ph type="tbl" sz="quarter" idx="11"/>
          </p:nvPr>
        </p:nvSpPr>
        <p:spPr>
          <a:xfrm>
            <a:off x="4723850" y="2343149"/>
            <a:ext cx="3817733" cy="2392363"/>
          </a:xfrm>
        </p:spPr>
        <p:txBody>
          <a:bodyPr/>
          <a:lstStyle/>
          <a:p>
            <a:endParaRPr lang="en-GB"/>
          </a:p>
        </p:txBody>
      </p:sp>
    </p:spTree>
    <p:extLst>
      <p:ext uri="{BB962C8B-B14F-4D97-AF65-F5344CB8AC3E}">
        <p14:creationId xmlns:p14="http://schemas.microsoft.com/office/powerpoint/2010/main" val="2551070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3127597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06" t="29245"/>
          <a:stretch/>
        </p:blipFill>
        <p:spPr bwMode="auto">
          <a:xfrm>
            <a:off x="0" y="-19050"/>
            <a:ext cx="9144319" cy="51621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1678683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 r="23093" b="22794"/>
          <a:stretch/>
        </p:blipFill>
        <p:spPr bwMode="auto">
          <a:xfrm>
            <a:off x="1754" y="803"/>
            <a:ext cx="9142246" cy="51617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276627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5428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4" y="392"/>
            <a:ext cx="9143745" cy="51427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423441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4"/>
        </a:solidFill>
        <a:effectLst/>
      </p:bgPr>
    </p:bg>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2875519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solidFill>
        <a:effectLst/>
      </p:bgPr>
    </p:bg>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1750940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AU" sz="800" smtClean="0">
                <a:solidFill>
                  <a:schemeClr val="bg1"/>
                </a:solidFill>
              </a:rPr>
              <a:t>Baker &amp; McKenzie LLP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2019 Baker &amp; McKenzie LLP</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1458811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7"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65964302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6493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63944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6322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666680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2356972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1667272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8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678312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9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667341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0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389188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7522753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and Doubl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
        <p:nvSpPr>
          <p:cNvPr id="8" name="Content Placeholder 3"/>
          <p:cNvSpPr>
            <a:spLocks noGrp="1"/>
          </p:cNvSpPr>
          <p:nvPr>
            <p:ph sz="quarter" idx="15" hasCustomPrompt="1"/>
          </p:nvPr>
        </p:nvSpPr>
        <p:spPr>
          <a:xfrm>
            <a:off x="4708526"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10"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17236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2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159844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5535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289830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smtClean="0"/>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smtClean="0"/>
              <a:t>Click icon to add table</a:t>
            </a:r>
            <a:endParaRPr lang="en-GB"/>
          </a:p>
        </p:txBody>
      </p:sp>
    </p:spTree>
    <p:extLst>
      <p:ext uri="{BB962C8B-B14F-4D97-AF65-F5344CB8AC3E}">
        <p14:creationId xmlns:p14="http://schemas.microsoft.com/office/powerpoint/2010/main" val="2969273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smtClean="0"/>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smtClean="0"/>
              <a:t>Click icon to add table</a:t>
            </a:r>
            <a:endParaRPr lang="en-GB"/>
          </a:p>
        </p:txBody>
      </p:sp>
    </p:spTree>
    <p:extLst>
      <p:ext uri="{BB962C8B-B14F-4D97-AF65-F5344CB8AC3E}">
        <p14:creationId xmlns:p14="http://schemas.microsoft.com/office/powerpoint/2010/main" val="4071961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smtClean="0"/>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2482209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2005507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365036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2290325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4"/>
        </a:solidFill>
        <a:effectLst/>
      </p:bgPr>
    </p:bg>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2150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solidFill>
        <a:effectLst/>
      </p:bgPr>
    </p:bg>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308992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6" name="Group 5"/>
          <p:cNvGrpSpPr/>
          <p:nvPr userDrawn="1"/>
        </p:nvGrpSpPr>
        <p:grpSpPr>
          <a:xfrm>
            <a:off x="5259791" y="-178906"/>
            <a:ext cx="3884209" cy="5485605"/>
            <a:chOff x="5259791" y="-178906"/>
            <a:chExt cx="3884209" cy="5485605"/>
          </a:xfrm>
        </p:grpSpPr>
        <p:pic>
          <p:nvPicPr>
            <p:cNvPr id="8" name="Picture 2"/>
            <p:cNvPicPr>
              <a:picLocks noChangeAspect="1"/>
            </p:cNvPicPr>
            <p:nvPr/>
          </p:nvPicPr>
          <p:blipFill>
            <a:blip r:embed="rId2"/>
            <a:srcRect l="30522" r="30522"/>
            <a:stretch>
              <a:fillRect/>
            </a:stretch>
          </p:blipFill>
          <p:spPr>
            <a:xfrm>
              <a:off x="5259791" y="0"/>
              <a:ext cx="3884209" cy="5143500"/>
            </a:xfrm>
            <a:prstGeom prst="rect">
              <a:avLst/>
            </a:prstGeom>
          </p:spPr>
        </p:pic>
        <p:sp>
          <p:nvSpPr>
            <p:cNvPr id="9" name="AutoShape 9"/>
            <p:cNvSpPr/>
            <p:nvPr/>
          </p:nvSpPr>
          <p:spPr>
            <a:xfrm rot="-782927">
              <a:off x="5691922" y="-135145"/>
              <a:ext cx="274771" cy="5441844"/>
            </a:xfrm>
            <a:prstGeom prst="rect">
              <a:avLst/>
            </a:prstGeom>
            <a:solidFill>
              <a:schemeClr val="tx1"/>
            </a:solidFill>
          </p:spPr>
        </p:sp>
        <p:sp>
          <p:nvSpPr>
            <p:cNvPr id="10" name="AutoShape 4"/>
            <p:cNvSpPr/>
            <p:nvPr/>
          </p:nvSpPr>
          <p:spPr>
            <a:xfrm rot="-782927">
              <a:off x="5941733" y="-178906"/>
              <a:ext cx="274771" cy="5435060"/>
            </a:xfrm>
            <a:prstGeom prst="rect">
              <a:avLst/>
            </a:prstGeom>
            <a:solidFill>
              <a:srgbClr val="C81F3F"/>
            </a:solidFill>
          </p:spPr>
        </p:sp>
      </p:grpSp>
      <p:sp>
        <p:nvSpPr>
          <p:cNvPr id="4" name="Rectangle 3"/>
          <p:cNvSpPr/>
          <p:nvPr userDrawn="1"/>
        </p:nvSpPr>
        <p:spPr>
          <a:xfrm>
            <a:off x="0" y="0"/>
            <a:ext cx="9144000" cy="5143500"/>
          </a:xfrm>
          <a:prstGeom prst="rect">
            <a:avLst/>
          </a:prstGeom>
          <a:solidFill>
            <a:schemeClr val="tx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baseline="0" smtClean="0"/>
          </a:p>
        </p:txBody>
      </p:sp>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dirty="0" smtClean="0">
                <a:solidFill>
                  <a:schemeClr val="bg1"/>
                </a:solidFill>
                <a:latin typeface="Cormorant Garamond Medium"/>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a:t>
            </a:r>
            <a:r>
              <a:rPr lang="en-US" sz="800" dirty="0" smtClean="0">
                <a:solidFill>
                  <a:schemeClr val="bg1"/>
                </a:solidFill>
              </a:rPr>
              <a:t>.
© 2021 Baker &amp; McKenzie LLP</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4"/>
            <a:ext cx="2484837" cy="863600"/>
          </a:xfrm>
          <a:prstGeom prst="rect">
            <a:avLst/>
          </a:prstGeom>
        </p:spPr>
      </p:pic>
    </p:spTree>
    <p:extLst>
      <p:ext uri="{BB962C8B-B14F-4D97-AF65-F5344CB8AC3E}">
        <p14:creationId xmlns:p14="http://schemas.microsoft.com/office/powerpoint/2010/main" val="302241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4"/>
        </a:solidFill>
        <a:effectLst/>
      </p:bgPr>
    </p:bg>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14830864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2510295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3219824"/>
            <a:ext cx="7988394"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3" name="Subtitle 2"/>
          <p:cNvSpPr>
            <a:spLocks noGrp="1"/>
          </p:cNvSpPr>
          <p:nvPr>
            <p:ph type="subTitle" idx="1"/>
          </p:nvPr>
        </p:nvSpPr>
        <p:spPr bwMode="gray">
          <a:xfrm>
            <a:off x="841375" y="3867896"/>
            <a:ext cx="7978774"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grpSp>
        <p:nvGrpSpPr>
          <p:cNvPr id="5" name="Group 4"/>
          <p:cNvGrpSpPr/>
          <p:nvPr userDrawn="1"/>
        </p:nvGrpSpPr>
        <p:grpSpPr bwMode="ltGray">
          <a:xfrm>
            <a:off x="7402396" y="0"/>
            <a:ext cx="1740022" cy="1046153"/>
            <a:chOff x="8174038" y="0"/>
            <a:chExt cx="968375" cy="776288"/>
          </a:xfrm>
        </p:grpSpPr>
        <p:sp>
          <p:nvSpPr>
            <p:cNvPr id="9" name="Rectangle 5"/>
            <p:cNvSpPr>
              <a:spLocks noChangeArrowheads="1"/>
            </p:cNvSpPr>
            <p:nvPr userDrawn="1"/>
          </p:nvSpPr>
          <p:spPr bwMode="ltGray">
            <a:xfrm>
              <a:off x="8496300" y="0"/>
              <a:ext cx="646113" cy="517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0" name="Rectangle 6"/>
            <p:cNvSpPr>
              <a:spLocks noChangeArrowheads="1"/>
            </p:cNvSpPr>
            <p:nvPr userDrawn="1"/>
          </p:nvSpPr>
          <p:spPr bwMode="ltGray">
            <a:xfrm>
              <a:off x="8174038" y="258763"/>
              <a:ext cx="644525" cy="517525"/>
            </a:xfrm>
            <a:prstGeom prst="rect">
              <a:avLst/>
            </a:prstGeom>
            <a:solidFill>
              <a:srgbClr val="7A0223"/>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Rectangle 7"/>
            <p:cNvSpPr>
              <a:spLocks noChangeArrowheads="1"/>
            </p:cNvSpPr>
            <p:nvPr userDrawn="1"/>
          </p:nvSpPr>
          <p:spPr bwMode="ltGray">
            <a:xfrm>
              <a:off x="8496300" y="258763"/>
              <a:ext cx="322263" cy="258763"/>
            </a:xfrm>
            <a:prstGeom prst="rect">
              <a:avLst/>
            </a:prstGeom>
            <a:solidFill>
              <a:srgbClr val="AE132A"/>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4" name="Date Placeholder 3"/>
          <p:cNvSpPr>
            <a:spLocks noGrp="1"/>
          </p:cNvSpPr>
          <p:nvPr>
            <p:ph type="dt" sz="half" idx="10"/>
          </p:nvPr>
        </p:nvSpPr>
        <p:spPr bwMode="gray">
          <a:xfrm>
            <a:off x="841375" y="4407935"/>
            <a:ext cx="7978774" cy="198894"/>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Tree>
    <p:extLst>
      <p:ext uri="{BB962C8B-B14F-4D97-AF65-F5344CB8AC3E}">
        <p14:creationId xmlns:p14="http://schemas.microsoft.com/office/powerpoint/2010/main" val="265839372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ormorant Garamond Medium"/>
              </a:defRPr>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6"/>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1" y="877296"/>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dirty="0"/>
          </a:p>
        </p:txBody>
      </p:sp>
    </p:spTree>
    <p:extLst>
      <p:ext uri="{BB962C8B-B14F-4D97-AF65-F5344CB8AC3E}">
        <p14:creationId xmlns:p14="http://schemas.microsoft.com/office/powerpoint/2010/main" val="2421654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7" name="Text Placeholder 7"/>
          <p:cNvSpPr>
            <a:spLocks noGrp="1"/>
          </p:cNvSpPr>
          <p:nvPr>
            <p:ph type="body" sz="quarter" idx="13" hasCustomPrompt="1"/>
          </p:nvPr>
        </p:nvSpPr>
        <p:spPr>
          <a:xfrm>
            <a:off x="323850" y="285751"/>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14193944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221582"/>
            <a:ext cx="4104134" cy="3402806"/>
          </a:xfrm>
        </p:spPr>
        <p:txBody>
          <a:bodyPr/>
          <a:lstStyle>
            <a:lvl1pPr>
              <a:defRPr>
                <a:solidFill>
                  <a:srgbClr val="5F5F5F"/>
                </a:solidFill>
              </a:defRPr>
            </a:lvl1pPr>
            <a:lvl2pPr>
              <a:defRPr>
                <a:solidFill>
                  <a:schemeClr val="accent1"/>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p>
        </p:txBody>
      </p:sp>
      <p:sp>
        <p:nvSpPr>
          <p:cNvPr id="9" name="Content Placeholder 5"/>
          <p:cNvSpPr>
            <a:spLocks noGrp="1"/>
          </p:cNvSpPr>
          <p:nvPr>
            <p:ph sz="quarter" idx="14" hasCustomPrompt="1"/>
          </p:nvPr>
        </p:nvSpPr>
        <p:spPr>
          <a:xfrm>
            <a:off x="4716016" y="1221582"/>
            <a:ext cx="4104134" cy="3402806"/>
          </a:xfrm>
        </p:spPr>
        <p:txBody>
          <a:bodyPr/>
          <a:lstStyle>
            <a:lvl1pPr>
              <a:defRPr>
                <a:solidFill>
                  <a:srgbClr val="5F5F5F"/>
                </a:solidFill>
              </a:defRPr>
            </a:lvl1pPr>
            <a:lvl2pPr>
              <a:defRPr>
                <a:solidFill>
                  <a:schemeClr val="accent1"/>
                </a:solidFill>
              </a:defRPr>
            </a:lvl2pPr>
            <a:lvl5pPr>
              <a:defRPr/>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285751"/>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133422655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line Title Only" userDrawn="1">
  <p:cSld name="Two-line Title Only">
    <p:spTree>
      <p:nvGrpSpPr>
        <p:cNvPr id="1" name="Shape 586"/>
        <p:cNvGrpSpPr/>
        <p:nvPr/>
      </p:nvGrpSpPr>
      <p:grpSpPr>
        <a:xfrm>
          <a:off x="0" y="0"/>
          <a:ext cx="0" cy="0"/>
          <a:chOff x="0" y="0"/>
          <a:chExt cx="0" cy="0"/>
        </a:xfrm>
      </p:grpSpPr>
      <p:grpSp>
        <p:nvGrpSpPr>
          <p:cNvPr id="588" name="Google Shape;588;p63"/>
          <p:cNvGrpSpPr/>
          <p:nvPr/>
        </p:nvGrpSpPr>
        <p:grpSpPr>
          <a:xfrm>
            <a:off x="6178673" y="2467502"/>
            <a:ext cx="687611" cy="737271"/>
            <a:chOff x="6690632" y="7634127"/>
            <a:chExt cx="1801914" cy="1932052"/>
          </a:xfrm>
        </p:grpSpPr>
        <p:sp>
          <p:nvSpPr>
            <p:cNvPr id="589" name="Google Shape;589;p63"/>
            <p:cNvSpPr/>
            <p:nvPr/>
          </p:nvSpPr>
          <p:spPr>
            <a:xfrm>
              <a:off x="6690632" y="8465010"/>
              <a:ext cx="1801914" cy="1101169"/>
            </a:xfrm>
            <a:custGeom>
              <a:avLst/>
              <a:gdLst/>
              <a:ahLst/>
              <a:cxnLst/>
              <a:rect l="l" t="t" r="r" b="b"/>
              <a:pathLst>
                <a:path w="1801914" h="1101169" extrusionOk="0">
                  <a:moveTo>
                    <a:pt x="1881999" y="450479"/>
                  </a:moveTo>
                  <a:cubicBezTo>
                    <a:pt x="1881999" y="200213"/>
                    <a:pt x="1681787" y="0"/>
                    <a:pt x="1441531" y="0"/>
                  </a:cubicBezTo>
                  <a:cubicBezTo>
                    <a:pt x="1341425" y="0"/>
                    <a:pt x="1241319" y="30032"/>
                    <a:pt x="1161234" y="100106"/>
                  </a:cubicBezTo>
                  <a:cubicBezTo>
                    <a:pt x="1091159" y="70074"/>
                    <a:pt x="1021085" y="60064"/>
                    <a:pt x="941000" y="60064"/>
                  </a:cubicBezTo>
                  <a:cubicBezTo>
                    <a:pt x="860915" y="60064"/>
                    <a:pt x="790840" y="80085"/>
                    <a:pt x="720766" y="100106"/>
                  </a:cubicBezTo>
                  <a:cubicBezTo>
                    <a:pt x="640681" y="30032"/>
                    <a:pt x="540574" y="0"/>
                    <a:pt x="440468" y="0"/>
                  </a:cubicBezTo>
                  <a:cubicBezTo>
                    <a:pt x="190202" y="0"/>
                    <a:pt x="0" y="200213"/>
                    <a:pt x="0" y="450479"/>
                  </a:cubicBezTo>
                  <a:lnTo>
                    <a:pt x="0" y="820872"/>
                  </a:lnTo>
                  <a:lnTo>
                    <a:pt x="370393" y="820872"/>
                  </a:lnTo>
                  <a:lnTo>
                    <a:pt x="370393" y="1111180"/>
                  </a:lnTo>
                  <a:lnTo>
                    <a:pt x="1511606" y="1111180"/>
                  </a:lnTo>
                  <a:lnTo>
                    <a:pt x="1511606" y="820872"/>
                  </a:lnTo>
                  <a:lnTo>
                    <a:pt x="1881999" y="820872"/>
                  </a:lnTo>
                  <a:lnTo>
                    <a:pt x="1881999" y="450479"/>
                  </a:lnTo>
                  <a:lnTo>
                    <a:pt x="1881999" y="450479"/>
                  </a:lnTo>
                  <a:lnTo>
                    <a:pt x="1881999" y="450479"/>
                  </a:lnTo>
                  <a:close/>
                  <a:moveTo>
                    <a:pt x="120128" y="700744"/>
                  </a:moveTo>
                  <a:lnTo>
                    <a:pt x="120128" y="460489"/>
                  </a:lnTo>
                  <a:cubicBezTo>
                    <a:pt x="120128" y="280298"/>
                    <a:pt x="270287" y="130138"/>
                    <a:pt x="440468" y="130138"/>
                  </a:cubicBezTo>
                  <a:cubicBezTo>
                    <a:pt x="500532" y="130138"/>
                    <a:pt x="560596" y="150160"/>
                    <a:pt x="600638" y="180191"/>
                  </a:cubicBezTo>
                  <a:cubicBezTo>
                    <a:pt x="460489" y="280298"/>
                    <a:pt x="360383" y="460489"/>
                    <a:pt x="360383" y="650691"/>
                  </a:cubicBezTo>
                  <a:lnTo>
                    <a:pt x="360383" y="710755"/>
                  </a:lnTo>
                  <a:lnTo>
                    <a:pt x="120128" y="700744"/>
                  </a:lnTo>
                  <a:lnTo>
                    <a:pt x="120128" y="700744"/>
                  </a:lnTo>
                  <a:lnTo>
                    <a:pt x="120128" y="700744"/>
                  </a:lnTo>
                  <a:close/>
                  <a:moveTo>
                    <a:pt x="1391478" y="991053"/>
                  </a:moveTo>
                  <a:lnTo>
                    <a:pt x="490521" y="991053"/>
                  </a:lnTo>
                  <a:lnTo>
                    <a:pt x="490521" y="640680"/>
                  </a:lnTo>
                  <a:cubicBezTo>
                    <a:pt x="490521" y="390414"/>
                    <a:pt x="690734" y="180191"/>
                    <a:pt x="941000" y="180191"/>
                  </a:cubicBezTo>
                  <a:cubicBezTo>
                    <a:pt x="1191266" y="180191"/>
                    <a:pt x="1391478" y="390414"/>
                    <a:pt x="1391478" y="640680"/>
                  </a:cubicBezTo>
                  <a:lnTo>
                    <a:pt x="1391478" y="991053"/>
                  </a:lnTo>
                  <a:lnTo>
                    <a:pt x="1391478" y="991053"/>
                  </a:lnTo>
                  <a:lnTo>
                    <a:pt x="1391478" y="991053"/>
                  </a:lnTo>
                  <a:close/>
                  <a:moveTo>
                    <a:pt x="1761872" y="700744"/>
                  </a:moveTo>
                  <a:lnTo>
                    <a:pt x="1511606" y="700744"/>
                  </a:lnTo>
                  <a:lnTo>
                    <a:pt x="1511606" y="640680"/>
                  </a:lnTo>
                  <a:cubicBezTo>
                    <a:pt x="1511606" y="450479"/>
                    <a:pt x="1421510" y="270287"/>
                    <a:pt x="1271351" y="170181"/>
                  </a:cubicBezTo>
                  <a:cubicBezTo>
                    <a:pt x="1321404" y="140149"/>
                    <a:pt x="1381468" y="120127"/>
                    <a:pt x="1431521" y="120127"/>
                  </a:cubicBezTo>
                  <a:cubicBezTo>
                    <a:pt x="1611712" y="120127"/>
                    <a:pt x="1751861" y="270287"/>
                    <a:pt x="1751861" y="450479"/>
                  </a:cubicBezTo>
                  <a:lnTo>
                    <a:pt x="1751861" y="700744"/>
                  </a:lnTo>
                  <a:lnTo>
                    <a:pt x="1761872" y="700744"/>
                  </a:lnTo>
                  <a:lnTo>
                    <a:pt x="1761872" y="700744"/>
                  </a:lnTo>
                  <a:close/>
                </a:path>
              </a:pathLst>
            </a:custGeom>
            <a:solidFill>
              <a:schemeClr val="lt1">
                <a:alpha val="8392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900" b="0" i="0" u="none" strike="noStrike" cap="none">
                <a:solidFill>
                  <a:schemeClr val="dk1"/>
                </a:solidFill>
                <a:latin typeface="Arial"/>
                <a:ea typeface="Arial"/>
                <a:cs typeface="Arial"/>
                <a:sym typeface="Arial"/>
              </a:endParaRPr>
            </a:p>
          </p:txBody>
        </p:sp>
        <p:sp>
          <p:nvSpPr>
            <p:cNvPr id="590" name="Google Shape;590;p63"/>
            <p:cNvSpPr/>
            <p:nvPr/>
          </p:nvSpPr>
          <p:spPr>
            <a:xfrm>
              <a:off x="6820266" y="7634127"/>
              <a:ext cx="1601701" cy="800850"/>
            </a:xfrm>
            <a:custGeom>
              <a:avLst/>
              <a:gdLst/>
              <a:ahLst/>
              <a:cxnLst/>
              <a:rect l="l" t="t" r="r" b="b"/>
              <a:pathLst>
                <a:path w="1601701" h="800850" extrusionOk="0">
                  <a:moveTo>
                    <a:pt x="310834" y="810861"/>
                  </a:moveTo>
                  <a:cubicBezTo>
                    <a:pt x="400930" y="810861"/>
                    <a:pt x="481015" y="770819"/>
                    <a:pt x="541079" y="710755"/>
                  </a:cubicBezTo>
                  <a:cubicBezTo>
                    <a:pt x="611153" y="780830"/>
                    <a:pt x="701249" y="820872"/>
                    <a:pt x="811366" y="820872"/>
                  </a:cubicBezTo>
                  <a:cubicBezTo>
                    <a:pt x="911472" y="820872"/>
                    <a:pt x="1011579" y="780830"/>
                    <a:pt x="1081653" y="710755"/>
                  </a:cubicBezTo>
                  <a:cubicBezTo>
                    <a:pt x="1141717" y="770819"/>
                    <a:pt x="1221802" y="810861"/>
                    <a:pt x="1311898" y="810861"/>
                  </a:cubicBezTo>
                  <a:cubicBezTo>
                    <a:pt x="1482079" y="810861"/>
                    <a:pt x="1622228" y="670713"/>
                    <a:pt x="1622228" y="490521"/>
                  </a:cubicBezTo>
                  <a:cubicBezTo>
                    <a:pt x="1622228" y="310330"/>
                    <a:pt x="1482079" y="170181"/>
                    <a:pt x="1311898" y="170181"/>
                  </a:cubicBezTo>
                  <a:cubicBezTo>
                    <a:pt x="1261845" y="170181"/>
                    <a:pt x="1211791" y="180192"/>
                    <a:pt x="1161738" y="210223"/>
                  </a:cubicBezTo>
                  <a:cubicBezTo>
                    <a:pt x="1091664" y="90096"/>
                    <a:pt x="961526" y="0"/>
                    <a:pt x="811366" y="0"/>
                  </a:cubicBezTo>
                  <a:cubicBezTo>
                    <a:pt x="661207" y="0"/>
                    <a:pt x="531068" y="80085"/>
                    <a:pt x="460994" y="210223"/>
                  </a:cubicBezTo>
                  <a:cubicBezTo>
                    <a:pt x="410941" y="180192"/>
                    <a:pt x="360888" y="170181"/>
                    <a:pt x="310834" y="170181"/>
                  </a:cubicBezTo>
                  <a:cubicBezTo>
                    <a:pt x="140654" y="170181"/>
                    <a:pt x="505" y="310330"/>
                    <a:pt x="505" y="490521"/>
                  </a:cubicBezTo>
                  <a:cubicBezTo>
                    <a:pt x="-9506" y="670713"/>
                    <a:pt x="130643" y="810861"/>
                    <a:pt x="310834" y="810861"/>
                  </a:cubicBezTo>
                  <a:moveTo>
                    <a:pt x="1301887" y="300319"/>
                  </a:moveTo>
                  <a:cubicBezTo>
                    <a:pt x="1412004" y="300319"/>
                    <a:pt x="1492089" y="390415"/>
                    <a:pt x="1492089" y="500532"/>
                  </a:cubicBezTo>
                  <a:cubicBezTo>
                    <a:pt x="1492089" y="610649"/>
                    <a:pt x="1401994" y="700744"/>
                    <a:pt x="1301887" y="700744"/>
                  </a:cubicBezTo>
                  <a:cubicBezTo>
                    <a:pt x="1241823" y="700744"/>
                    <a:pt x="1191770" y="670713"/>
                    <a:pt x="1151728" y="620659"/>
                  </a:cubicBezTo>
                  <a:cubicBezTo>
                    <a:pt x="1181760" y="560596"/>
                    <a:pt x="1211791" y="490521"/>
                    <a:pt x="1211791" y="420447"/>
                  </a:cubicBezTo>
                  <a:cubicBezTo>
                    <a:pt x="1211791" y="390415"/>
                    <a:pt x="1211791" y="360383"/>
                    <a:pt x="1201781" y="340362"/>
                  </a:cubicBezTo>
                  <a:cubicBezTo>
                    <a:pt x="1221802" y="310330"/>
                    <a:pt x="1261845" y="300319"/>
                    <a:pt x="1301887" y="300319"/>
                  </a:cubicBezTo>
                  <a:moveTo>
                    <a:pt x="801355" y="130138"/>
                  </a:moveTo>
                  <a:cubicBezTo>
                    <a:pt x="951515" y="130138"/>
                    <a:pt x="1081653" y="260277"/>
                    <a:pt x="1081653" y="410436"/>
                  </a:cubicBezTo>
                  <a:cubicBezTo>
                    <a:pt x="1081653" y="570606"/>
                    <a:pt x="961526" y="690734"/>
                    <a:pt x="801355" y="690734"/>
                  </a:cubicBezTo>
                  <a:cubicBezTo>
                    <a:pt x="651196" y="690734"/>
                    <a:pt x="521058" y="560596"/>
                    <a:pt x="521058" y="410436"/>
                  </a:cubicBezTo>
                  <a:cubicBezTo>
                    <a:pt x="531068" y="260277"/>
                    <a:pt x="651196" y="130138"/>
                    <a:pt x="801355" y="130138"/>
                  </a:cubicBezTo>
                  <a:moveTo>
                    <a:pt x="310834" y="300319"/>
                  </a:moveTo>
                  <a:cubicBezTo>
                    <a:pt x="350877" y="300319"/>
                    <a:pt x="380909" y="310330"/>
                    <a:pt x="410941" y="330351"/>
                  </a:cubicBezTo>
                  <a:cubicBezTo>
                    <a:pt x="400930" y="360383"/>
                    <a:pt x="400930" y="390415"/>
                    <a:pt x="400930" y="410436"/>
                  </a:cubicBezTo>
                  <a:cubicBezTo>
                    <a:pt x="400930" y="490521"/>
                    <a:pt x="420951" y="550585"/>
                    <a:pt x="460994" y="610649"/>
                  </a:cubicBezTo>
                  <a:cubicBezTo>
                    <a:pt x="420951" y="660702"/>
                    <a:pt x="370898" y="690734"/>
                    <a:pt x="310834" y="690734"/>
                  </a:cubicBezTo>
                  <a:cubicBezTo>
                    <a:pt x="200717" y="690734"/>
                    <a:pt x="120632" y="600638"/>
                    <a:pt x="120632" y="490521"/>
                  </a:cubicBezTo>
                  <a:cubicBezTo>
                    <a:pt x="120632" y="390415"/>
                    <a:pt x="200717" y="300319"/>
                    <a:pt x="310834" y="300319"/>
                  </a:cubicBezTo>
                </a:path>
              </a:pathLst>
            </a:custGeom>
            <a:solidFill>
              <a:schemeClr val="lt1">
                <a:alpha val="8392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900" b="0" i="0" u="none" strike="noStrike" cap="none">
                <a:solidFill>
                  <a:schemeClr val="dk1"/>
                </a:solidFill>
                <a:latin typeface="Arial"/>
                <a:ea typeface="Arial"/>
                <a:cs typeface="Arial"/>
                <a:sym typeface="Arial"/>
              </a:endParaRPr>
            </a:p>
          </p:txBody>
        </p:sp>
      </p:grpSp>
      <p:sp>
        <p:nvSpPr>
          <p:cNvPr id="2" name="Rectangle 1">
            <a:extLst>
              <a:ext uri="{FF2B5EF4-FFF2-40B4-BE49-F238E27FC236}">
                <a16:creationId xmlns:a16="http://schemas.microsoft.com/office/drawing/2014/main" id="{0D2986E5-E656-F748-BE3A-A0445B705DA6}"/>
              </a:ext>
            </a:extLst>
          </p:cNvPr>
          <p:cNvSpPr/>
          <p:nvPr userDrawn="1"/>
        </p:nvSpPr>
        <p:spPr>
          <a:xfrm>
            <a:off x="259080" y="4754880"/>
            <a:ext cx="86791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50709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Device with Content">
  <p:cSld name="Device with Content">
    <p:spTree>
      <p:nvGrpSpPr>
        <p:cNvPr id="1" name="Shape 918"/>
        <p:cNvGrpSpPr/>
        <p:nvPr/>
      </p:nvGrpSpPr>
      <p:grpSpPr>
        <a:xfrm>
          <a:off x="0" y="0"/>
          <a:ext cx="0" cy="0"/>
          <a:chOff x="0" y="0"/>
          <a:chExt cx="0" cy="0"/>
        </a:xfrm>
      </p:grpSpPr>
      <p:sp>
        <p:nvSpPr>
          <p:cNvPr id="919" name="Google Shape;919;p111"/>
          <p:cNvSpPr txBox="1">
            <a:spLocks noGrp="1"/>
          </p:cNvSpPr>
          <p:nvPr>
            <p:ph type="body" idx="1"/>
          </p:nvPr>
        </p:nvSpPr>
        <p:spPr>
          <a:xfrm>
            <a:off x="359847" y="1152525"/>
            <a:ext cx="2691225" cy="3591000"/>
          </a:xfrm>
          <a:prstGeom prst="rect">
            <a:avLst/>
          </a:prstGeom>
          <a:noFill/>
          <a:ln>
            <a:noFill/>
          </a:ln>
        </p:spPr>
        <p:txBody>
          <a:bodyPr spcFirstLastPara="1" wrap="square" lIns="0" tIns="0" rIns="0" bIns="0" anchor="t" anchorCtr="0">
            <a:noAutofit/>
          </a:bodyPr>
          <a:lstStyle>
            <a:lvl1pPr marL="342900" lvl="0" indent="-266700" algn="l" rtl="0">
              <a:lnSpc>
                <a:spcPct val="90000"/>
              </a:lnSpc>
              <a:spcBef>
                <a:spcPts val="900"/>
              </a:spcBef>
              <a:spcAft>
                <a:spcPts val="0"/>
              </a:spcAft>
              <a:buClr>
                <a:schemeClr val="dk2"/>
              </a:buClr>
              <a:buSzPts val="2000"/>
              <a:buChar char="​"/>
              <a:defRPr sz="1500"/>
            </a:lvl1pPr>
            <a:lvl2pPr marL="685800" lvl="1" indent="-266700" algn="l" rtl="0">
              <a:lnSpc>
                <a:spcPct val="90000"/>
              </a:lnSpc>
              <a:spcBef>
                <a:spcPts val="338"/>
              </a:spcBef>
              <a:spcAft>
                <a:spcPts val="0"/>
              </a:spcAft>
              <a:buClr>
                <a:schemeClr val="dk2"/>
              </a:buClr>
              <a:buSzPts val="2000"/>
              <a:buChar char="•"/>
              <a:defRPr sz="1500"/>
            </a:lvl2pPr>
            <a:lvl3pPr marL="1028700" lvl="2" indent="-266700" algn="l" rtl="0">
              <a:lnSpc>
                <a:spcPct val="90000"/>
              </a:lnSpc>
              <a:spcBef>
                <a:spcPts val="338"/>
              </a:spcBef>
              <a:spcAft>
                <a:spcPts val="0"/>
              </a:spcAft>
              <a:buSzPts val="2000"/>
              <a:buChar char="–"/>
              <a:defRPr sz="1500"/>
            </a:lvl3pPr>
            <a:lvl4pPr marL="1371600" lvl="3" indent="-257175" algn="l" rtl="0">
              <a:lnSpc>
                <a:spcPct val="90000"/>
              </a:lnSpc>
              <a:spcBef>
                <a:spcPts val="338"/>
              </a:spcBef>
              <a:spcAft>
                <a:spcPts val="0"/>
              </a:spcAft>
              <a:buClr>
                <a:schemeClr val="dk2"/>
              </a:buClr>
              <a:buSzPts val="1800"/>
              <a:buChar char="–"/>
              <a:defRPr/>
            </a:lvl4pPr>
            <a:lvl5pPr marL="1714500" lvl="4" indent="-257175" algn="l" rtl="0">
              <a:lnSpc>
                <a:spcPct val="90000"/>
              </a:lnSpc>
              <a:spcBef>
                <a:spcPts val="338"/>
              </a:spcBef>
              <a:spcAft>
                <a:spcPts val="0"/>
              </a:spcAft>
              <a:buClr>
                <a:schemeClr val="dk2"/>
              </a:buClr>
              <a:buSzPts val="1800"/>
              <a:buChar char="–"/>
              <a:defRPr/>
            </a:lvl5pPr>
            <a:lvl6pPr marL="2057400" lvl="5" indent="-257175" algn="l" rtl="0">
              <a:lnSpc>
                <a:spcPct val="90000"/>
              </a:lnSpc>
              <a:spcBef>
                <a:spcPts val="750"/>
              </a:spcBef>
              <a:spcAft>
                <a:spcPts val="0"/>
              </a:spcAft>
              <a:buClr>
                <a:schemeClr val="dk1"/>
              </a:buClr>
              <a:buSzPts val="1800"/>
              <a:buChar char="​"/>
              <a:defRPr/>
            </a:lvl6pPr>
            <a:lvl7pPr marL="2400300" lvl="6" indent="-257175" algn="l" rtl="0">
              <a:lnSpc>
                <a:spcPct val="90000"/>
              </a:lnSpc>
              <a:spcBef>
                <a:spcPts val="338"/>
              </a:spcBef>
              <a:spcAft>
                <a:spcPts val="0"/>
              </a:spcAft>
              <a:buClr>
                <a:schemeClr val="dk2"/>
              </a:buClr>
              <a:buSzPts val="1800"/>
              <a:buChar char="​"/>
              <a:defRPr/>
            </a:lvl7pPr>
            <a:lvl8pPr marL="2743200" lvl="7" indent="-257175" algn="l" rtl="0">
              <a:lnSpc>
                <a:spcPct val="90000"/>
              </a:lnSpc>
              <a:spcBef>
                <a:spcPts val="338"/>
              </a:spcBef>
              <a:spcAft>
                <a:spcPts val="0"/>
              </a:spcAft>
              <a:buClr>
                <a:schemeClr val="dk2"/>
              </a:buClr>
              <a:buSzPts val="1800"/>
              <a:buChar char="•"/>
              <a:defRPr/>
            </a:lvl8pPr>
            <a:lvl9pPr marL="3086100" lvl="8" indent="-257175" algn="l" rtl="0">
              <a:lnSpc>
                <a:spcPct val="90000"/>
              </a:lnSpc>
              <a:spcBef>
                <a:spcPts val="338"/>
              </a:spcBef>
              <a:spcAft>
                <a:spcPts val="338"/>
              </a:spcAft>
              <a:buClr>
                <a:schemeClr val="dk2"/>
              </a:buClr>
              <a:buSzPts val="1800"/>
              <a:buChar char="–"/>
              <a:defRPr/>
            </a:lvl9pPr>
          </a:lstStyle>
          <a:p>
            <a:endParaRPr/>
          </a:p>
        </p:txBody>
      </p:sp>
      <p:sp>
        <p:nvSpPr>
          <p:cNvPr id="920" name="Google Shape;920;p111"/>
          <p:cNvSpPr txBox="1">
            <a:spLocks noGrp="1"/>
          </p:cNvSpPr>
          <p:nvPr>
            <p:ph type="title"/>
          </p:nvPr>
        </p:nvSpPr>
        <p:spPr>
          <a:xfrm>
            <a:off x="359846" y="167021"/>
            <a:ext cx="8413875" cy="594000"/>
          </a:xfrm>
          <a:prstGeom prst="rect">
            <a:avLst/>
          </a:prstGeom>
          <a:noFill/>
          <a:ln>
            <a:noFill/>
          </a:ln>
        </p:spPr>
        <p:txBody>
          <a:bodyPr spcFirstLastPara="1" wrap="square" lIns="0" tIns="0" rIns="0" bIns="0" anchor="b" anchorCtr="0">
            <a:noAutofit/>
          </a:bodyPr>
          <a:lstStyle>
            <a:lvl1pPr lvl="0" algn="l" rtl="0">
              <a:lnSpc>
                <a:spcPct val="77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1" name="Google Shape;921;p111"/>
          <p:cNvSpPr txBox="1">
            <a:spLocks noGrp="1"/>
          </p:cNvSpPr>
          <p:nvPr>
            <p:ph type="subTitle" idx="2"/>
          </p:nvPr>
        </p:nvSpPr>
        <p:spPr>
          <a:xfrm>
            <a:off x="359845" y="747604"/>
            <a:ext cx="8413875" cy="265050"/>
          </a:xfrm>
          <a:prstGeom prst="rect">
            <a:avLst/>
          </a:prstGeom>
          <a:noFill/>
          <a:ln>
            <a:noFill/>
          </a:ln>
        </p:spPr>
        <p:txBody>
          <a:bodyPr spcFirstLastPara="1" wrap="square" lIns="0" tIns="0" rIns="0" bIns="0" anchor="t" anchorCtr="0">
            <a:noAutofit/>
          </a:bodyPr>
          <a:lstStyle>
            <a:lvl1pPr lvl="0" algn="l" rtl="0">
              <a:lnSpc>
                <a:spcPct val="90000"/>
              </a:lnSpc>
              <a:spcBef>
                <a:spcPts val="900"/>
              </a:spcBef>
              <a:spcAft>
                <a:spcPts val="0"/>
              </a:spcAft>
              <a:buClr>
                <a:schemeClr val="dk2"/>
              </a:buClr>
              <a:buSzPts val="2400"/>
              <a:buChar char="​"/>
              <a:defRPr sz="1800"/>
            </a:lvl1pPr>
            <a:lvl2pPr lvl="1" algn="l" rtl="0">
              <a:lnSpc>
                <a:spcPct val="90000"/>
              </a:lnSpc>
              <a:spcBef>
                <a:spcPts val="338"/>
              </a:spcBef>
              <a:spcAft>
                <a:spcPts val="0"/>
              </a:spcAft>
              <a:buClr>
                <a:schemeClr val="dk2"/>
              </a:buClr>
              <a:buSzPts val="1800"/>
              <a:buChar char="•"/>
              <a:defRPr/>
            </a:lvl2pPr>
            <a:lvl3pPr lvl="2" algn="l" rtl="0">
              <a:lnSpc>
                <a:spcPct val="90000"/>
              </a:lnSpc>
              <a:spcBef>
                <a:spcPts val="338"/>
              </a:spcBef>
              <a:spcAft>
                <a:spcPts val="0"/>
              </a:spcAft>
              <a:buSzPts val="1800"/>
              <a:buChar char="–"/>
              <a:defRPr/>
            </a:lvl3pPr>
            <a:lvl4pPr lvl="3" algn="l" rtl="0">
              <a:lnSpc>
                <a:spcPct val="90000"/>
              </a:lnSpc>
              <a:spcBef>
                <a:spcPts val="338"/>
              </a:spcBef>
              <a:spcAft>
                <a:spcPts val="0"/>
              </a:spcAft>
              <a:buClr>
                <a:schemeClr val="dk2"/>
              </a:buClr>
              <a:buSzPts val="1800"/>
              <a:buChar char="–"/>
              <a:defRPr/>
            </a:lvl4pPr>
            <a:lvl5pPr lvl="4" algn="l" rtl="0">
              <a:lnSpc>
                <a:spcPct val="90000"/>
              </a:lnSpc>
              <a:spcBef>
                <a:spcPts val="338"/>
              </a:spcBef>
              <a:spcAft>
                <a:spcPts val="0"/>
              </a:spcAft>
              <a:buClr>
                <a:schemeClr val="dk2"/>
              </a:buClr>
              <a:buSzPts val="1800"/>
              <a:buChar char="–"/>
              <a:defRPr/>
            </a:lvl5pPr>
            <a:lvl6pPr lvl="5" algn="l" rtl="0">
              <a:lnSpc>
                <a:spcPct val="90000"/>
              </a:lnSpc>
              <a:spcBef>
                <a:spcPts val="750"/>
              </a:spcBef>
              <a:spcAft>
                <a:spcPts val="0"/>
              </a:spcAft>
              <a:buClr>
                <a:schemeClr val="dk1"/>
              </a:buClr>
              <a:buSzPts val="1800"/>
              <a:buChar char="​"/>
              <a:defRPr/>
            </a:lvl6pPr>
            <a:lvl7pPr lvl="6" algn="l" rtl="0">
              <a:lnSpc>
                <a:spcPct val="90000"/>
              </a:lnSpc>
              <a:spcBef>
                <a:spcPts val="338"/>
              </a:spcBef>
              <a:spcAft>
                <a:spcPts val="0"/>
              </a:spcAft>
              <a:buClr>
                <a:schemeClr val="dk2"/>
              </a:buClr>
              <a:buSzPts val="1800"/>
              <a:buChar char="​"/>
              <a:defRPr/>
            </a:lvl7pPr>
            <a:lvl8pPr lvl="7" algn="l" rtl="0">
              <a:lnSpc>
                <a:spcPct val="90000"/>
              </a:lnSpc>
              <a:spcBef>
                <a:spcPts val="338"/>
              </a:spcBef>
              <a:spcAft>
                <a:spcPts val="0"/>
              </a:spcAft>
              <a:buClr>
                <a:schemeClr val="dk2"/>
              </a:buClr>
              <a:buSzPts val="1800"/>
              <a:buChar char="•"/>
              <a:defRPr/>
            </a:lvl8pPr>
            <a:lvl9pPr lvl="8" algn="l" rtl="0">
              <a:lnSpc>
                <a:spcPct val="90000"/>
              </a:lnSpc>
              <a:spcBef>
                <a:spcPts val="338"/>
              </a:spcBef>
              <a:spcAft>
                <a:spcPts val="338"/>
              </a:spcAft>
              <a:buClr>
                <a:schemeClr val="dk2"/>
              </a:buClr>
              <a:buSzPts val="1800"/>
              <a:buChar char="–"/>
              <a:defRPr/>
            </a:lvl9pPr>
          </a:lstStyle>
          <a:p>
            <a:endParaRPr/>
          </a:p>
        </p:txBody>
      </p:sp>
      <p:sp>
        <p:nvSpPr>
          <p:cNvPr id="2" name="Rectangle 1">
            <a:extLst>
              <a:ext uri="{FF2B5EF4-FFF2-40B4-BE49-F238E27FC236}">
                <a16:creationId xmlns:a16="http://schemas.microsoft.com/office/drawing/2014/main" id="{45411DA2-F462-9B44-AA69-C47314972761}"/>
              </a:ext>
            </a:extLst>
          </p:cNvPr>
          <p:cNvSpPr/>
          <p:nvPr userDrawn="1"/>
        </p:nvSpPr>
        <p:spPr>
          <a:xfrm>
            <a:off x="243840" y="4743526"/>
            <a:ext cx="8717280" cy="3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6235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solidFill>
        <a:effectLst/>
      </p:bgPr>
    </p:bg>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8688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3060711057"/>
      </p:ext>
    </p:extLst>
  </p:cSld>
  <p:clrMap bg1="lt1" tx1="dk1" bg2="lt2" tx2="dk2" accent1="accent1" accent2="accent2" accent3="accent3" accent4="accent4" accent5="accent5" accent6="accent6" hlink="hlink" folHlink="folHlink"/>
  <p:sldLayoutIdLst>
    <p:sldLayoutId id="2147483776" r:id="rId1"/>
    <p:sldLayoutId id="2147483784" r:id="rId2"/>
    <p:sldLayoutId id="2147483785" r:id="rId3"/>
    <p:sldLayoutId id="2147483786" r:id="rId4"/>
    <p:sldLayoutId id="2147483780" r:id="rId5"/>
    <p:sldLayoutId id="2147483733" r:id="rId6"/>
    <p:sldLayoutId id="2147483790" r:id="rId7"/>
    <p:sldLayoutId id="2147483799" r:id="rId8"/>
    <p:sldLayoutId id="2147483800" r:id="rId9"/>
    <p:sldLayoutId id="2147483801" r:id="rId10"/>
    <p:sldLayoutId id="2147483928" r:id="rId11"/>
    <p:sldLayoutId id="2147483930" r:id="rId12"/>
    <p:sldLayoutId id="2147483931" r:id="rId13"/>
    <p:sldLayoutId id="2147483932" r:id="rId14"/>
    <p:sldLayoutId id="2147483933" r:id="rId15"/>
    <p:sldLayoutId id="2147483934" r:id="rId16"/>
    <p:sldLayoutId id="2147483976" r:id="rId17"/>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Cormorant Garamond Medium"/>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Cormorant Garamond Medium"/>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Cormorant Garamond Medium"/>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2.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9835553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4" r:id="rId3"/>
    <p:sldLayoutId id="2147483813" r:id="rId4"/>
    <p:sldLayoutId id="2147483734" r:id="rId5"/>
    <p:sldLayoutId id="2147483820" r:id="rId6"/>
    <p:sldLayoutId id="2147483831" r:id="rId7"/>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3.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ctr"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178081115"/>
      </p:ext>
    </p:extLst>
  </p:cSld>
  <p:clrMap bg1="lt1" tx1="dk1" bg2="lt2" tx2="dk2" accent1="accent1" accent2="accent2" accent3="accent3" accent4="accent4" accent5="accent5" accent6="accent6" hlink="hlink" folHlink="folHlink"/>
  <p:sldLayoutIdLst>
    <p:sldLayoutId id="2147483842" r:id="rId1"/>
    <p:sldLayoutId id="2147483885" r:id="rId2"/>
    <p:sldLayoutId id="2147483843" r:id="rId3"/>
    <p:sldLayoutId id="2147483882" r:id="rId4"/>
    <p:sldLayoutId id="2147483847" r:id="rId5"/>
    <p:sldLayoutId id="2147483883" r:id="rId6"/>
    <p:sldLayoutId id="2147483884" r:id="rId7"/>
    <p:sldLayoutId id="2147483848" r:id="rId8"/>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838" userDrawn="1">
          <p15:clr>
            <a:srgbClr val="F26B43"/>
          </p15:clr>
        </p15:guide>
        <p15:guide id="10" pos="5558" userDrawn="1">
          <p15:clr>
            <a:srgbClr val="F26B43"/>
          </p15:clr>
        </p15:guide>
        <p15:guide id="11" orient="horz" pos="942" userDrawn="1">
          <p15:clr>
            <a:srgbClr val="F26B43"/>
          </p15:clr>
        </p15:guide>
        <p15:guide id="12" orient="horz" pos="2983" userDrawn="1">
          <p15:clr>
            <a:srgbClr val="F26B43"/>
          </p15:clr>
        </p15:guide>
        <p15:guide id="13" pos="192" userDrawn="1">
          <p15:clr>
            <a:srgbClr val="F26B43"/>
          </p15:clr>
        </p15:guide>
        <p15:guide id="14" pos="2880" userDrawn="1">
          <p15:clr>
            <a:srgbClr val="F26B43"/>
          </p15:clr>
        </p15:guide>
        <p15:guide id="15" orient="horz" pos="708" userDrawn="1">
          <p15:clr>
            <a:srgbClr val="F26B43"/>
          </p15:clr>
        </p15:guide>
        <p15:guide id="16" orient="horz" pos="372" userDrawn="1">
          <p15:clr>
            <a:srgbClr val="F26B43"/>
          </p15:clr>
        </p15:guide>
      </p15:sldGuideLst>
    </p:ext>
  </p:extLst>
</p:sldMaster>
</file>

<file path=ppt/slideMasters/slideMaster4.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4887543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6" r:id="rId12"/>
    <p:sldLayoutId id="2147483924" r:id="rId13"/>
    <p:sldLayoutId id="2147483927" r:id="rId14"/>
    <p:sldLayoutId id="2147483925" r:id="rId15"/>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p15:clr>
            <a:srgbClr val="F26B43"/>
          </p15:clr>
        </p15:guide>
        <p15:guide id="2" pos="5558">
          <p15:clr>
            <a:srgbClr val="F26B43"/>
          </p15:clr>
        </p15:guide>
        <p15:guide id="4" orient="horz" pos="2983">
          <p15:clr>
            <a:srgbClr val="F26B43"/>
          </p15:clr>
        </p15:guide>
        <p15:guide id="5" pos="192">
          <p15:clr>
            <a:srgbClr val="F26B43"/>
          </p15:clr>
        </p15:guide>
        <p15:guide id="6" pos="2880">
          <p15:clr>
            <a:srgbClr val="F26B43"/>
          </p15:clr>
        </p15:guide>
        <p15:guide id="7" orient="horz" pos="701" userDrawn="1">
          <p15:clr>
            <a:srgbClr val="F26B43"/>
          </p15:clr>
        </p15:guide>
        <p15:guide id="8" orient="horz" pos="372">
          <p15:clr>
            <a:srgbClr val="F26B43"/>
          </p15:clr>
        </p15:guide>
        <p15:guide id="9" orient="horz" pos="942" userDrawn="1">
          <p15:clr>
            <a:srgbClr val="F26B43"/>
          </p15:clr>
        </p15:guide>
      </p15:sldGuideLst>
    </p:ext>
  </p:extLst>
</p:sldMaster>
</file>

<file path=ppt/slideMasters/slideMaster5.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164708097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3" orient="horz" pos="942">
          <p15:clr>
            <a:srgbClr val="F26B43"/>
          </p15:clr>
        </p15:guide>
        <p15:guide id="4" orient="horz" pos="2983">
          <p15:clr>
            <a:srgbClr val="F26B43"/>
          </p15:clr>
        </p15:guide>
        <p15:guide id="5" pos="192">
          <p15:clr>
            <a:srgbClr val="F26B43"/>
          </p15:clr>
        </p15:guide>
        <p15:guide id="6" pos="2880">
          <p15:clr>
            <a:srgbClr val="F26B43"/>
          </p15:clr>
        </p15:guide>
        <p15:guide id="7" orient="horz" pos="708">
          <p15:clr>
            <a:srgbClr val="F26B43"/>
          </p15:clr>
        </p15:guide>
        <p15:guide id="8" orient="horz" pos="372">
          <p15:clr>
            <a:srgbClr val="F26B43"/>
          </p15:clr>
        </p15:guide>
      </p15:sldGuideLst>
    </p:ext>
  </p:extLst>
</p:sldMaster>
</file>

<file path=ppt/slideMasters/slideMaster6.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1053184604"/>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Cormorant Garamond Medium"/>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Cormorant Garamond Medium"/>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Cormorant Garamond Medium"/>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3" orient="horz" pos="942">
          <p15:clr>
            <a:srgbClr val="F26B43"/>
          </p15:clr>
        </p15:guide>
        <p15:guide id="4" orient="horz" pos="2983">
          <p15:clr>
            <a:srgbClr val="F26B43"/>
          </p15:clr>
        </p15:guide>
        <p15:guide id="5" pos="192">
          <p15:clr>
            <a:srgbClr val="F26B43"/>
          </p15:clr>
        </p15:guide>
        <p15:guide id="6" pos="2880">
          <p15:clr>
            <a:srgbClr val="F26B43"/>
          </p15:clr>
        </p15:guide>
        <p15:guide id="7" orient="horz" pos="708">
          <p15:clr>
            <a:srgbClr val="F26B43"/>
          </p15:clr>
        </p15:guide>
        <p15:guide id="8" orient="horz" pos="3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s://commons.wikimedia.org/wiki/File:Video_Chat_Laptop.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lothar.determann@bakermckenzie.com" TargetMode="External"/><Relationship Id="rId3" Type="http://schemas.openxmlformats.org/officeDocument/2006/relationships/image" Target="../media/image17.png"/><Relationship Id="rId7" Type="http://schemas.openxmlformats.org/officeDocument/2006/relationships/hyperlink" Target="https://www.linkedin.com/in/danputerbaugh"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ww.bakermckenzie.com/en/people/t/tovar-andrea" TargetMode="External"/><Relationship Id="rId5" Type="http://schemas.openxmlformats.org/officeDocument/2006/relationships/image" Target="../media/image18.png"/><Relationship Id="rId4" Type="http://schemas.openxmlformats.org/officeDocument/2006/relationships/hyperlink" Target="https://www.bakermckenzie.com/en/people/d/determann-lothar" TargetMode="External"/><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hyperlink" Target="https://www.linkedin.com/in/danputerbaugh" TargetMode="Externa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1.xml"/><Relationship Id="rId6" Type="http://schemas.openxmlformats.org/officeDocument/2006/relationships/hyperlink" Target="https://www.bakermckenzie.com/en/people/t/tovar-andrea" TargetMode="External"/><Relationship Id="rId5" Type="http://schemas.openxmlformats.org/officeDocument/2006/relationships/image" Target="../media/image18.png"/><Relationship Id="rId4" Type="http://schemas.openxmlformats.org/officeDocument/2006/relationships/hyperlink" Target="https://www.bakermckenzie.com/en/people/d/determann-lothar" TargetMode="External"/><Relationship Id="rId9" Type="http://schemas.openxmlformats.org/officeDocument/2006/relationships/hyperlink" Target="mailto:lothar.determann@bakermckenzi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2" descr="" title=""/>
          <p:cNvPicPr>
            <a:picLocks noChangeAspect="1"/>
          </p:cNvPicPr>
          <p:nvPr/>
        </p:nvPicPr>
        <p:blipFill>
          <a:blip r:embed="rId2"/>
          <a:srcRect l="30522" r="30522"/>
          <a:stretch>
            <a:fillRect/>
          </a:stretch>
        </p:blipFill>
        <p:spPr>
          <a:xfrm>
            <a:off x="5259791" y="0"/>
            <a:ext cx="3884209" cy="5143500"/>
          </a:xfrm>
          <a:prstGeom prst="rect">
            <a:avLst/>
          </a:prstGeom>
        </p:spPr>
      </p:pic>
      <p:sp>
        <p:nvSpPr>
          <p:cNvPr id="3" name="AutoShape 3" descr="" title=""/>
          <p:cNvSpPr/>
          <p:nvPr/>
        </p:nvSpPr>
        <p:spPr>
          <a:xfrm>
            <a:off x="-1" y="-1"/>
            <a:ext cx="5259792" cy="5143501"/>
          </a:xfrm>
          <a:prstGeom prst="rect">
            <a:avLst/>
          </a:prstGeom>
          <a:solidFill>
            <a:srgbClr val="FFFFFF"/>
          </a:solidFill>
        </p:spPr>
      </p:sp>
      <p:pic>
        <p:nvPicPr>
          <p:cNvPr id="5" name="Picture 5" descr="" title=""/>
          <p:cNvPicPr>
            <a:picLocks noChangeAspect="1"/>
          </p:cNvPicPr>
          <p:nvPr/>
        </p:nvPicPr>
        <p:blipFill>
          <a:blip r:embed="rId3"/>
          <a:srcRect/>
          <a:stretch>
            <a:fillRect/>
          </a:stretch>
        </p:blipFill>
        <p:spPr>
          <a:xfrm>
            <a:off x="514350" y="514350"/>
            <a:ext cx="3169901" cy="1207204"/>
          </a:xfrm>
          <a:prstGeom prst="rect">
            <a:avLst/>
          </a:prstGeom>
        </p:spPr>
      </p:pic>
      <p:sp>
        <p:nvSpPr>
          <p:cNvPr id="10" name="Right Triangle 9" descr="" title=""/>
          <p:cNvSpPr/>
          <p:nvPr/>
        </p:nvSpPr>
        <p:spPr>
          <a:xfrm>
            <a:off x="5259791" y="514350"/>
            <a:ext cx="1267713" cy="462915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6" descr="" title=""/>
          <p:cNvGrpSpPr/>
          <p:nvPr/>
        </p:nvGrpSpPr>
        <p:grpSpPr>
          <a:xfrm>
            <a:off x="514350" y="3503615"/>
            <a:ext cx="4829677" cy="1124630"/>
            <a:chOff x="0" y="104775"/>
            <a:chExt cx="12879139" cy="2999011"/>
          </a:xfrm>
        </p:grpSpPr>
        <p:sp>
          <p:nvSpPr>
            <p:cNvPr id="7" name="TextBox 7" descr="" title=""/>
            <p:cNvSpPr txBox="1"/>
            <p:nvPr/>
          </p:nvSpPr>
          <p:spPr>
            <a:xfrm>
              <a:off x="0" y="104775"/>
              <a:ext cx="12879139" cy="1736884"/>
            </a:xfrm>
            <a:prstGeom prst="rect">
              <a:avLst/>
            </a:prstGeom>
          </p:spPr>
          <p:txBody>
            <a:bodyPr lIns="0" tIns="0" rIns="0" bIns="0" rtlCol="0" anchor="t">
              <a:spAutoFit/>
            </a:bodyPr>
            <a:lstStyle/>
            <a:p>
              <a:pPr marL="0" marR="0" lvl="0" indent="0" algn="l" defTabSz="914400" rtl="0" eaLnBrk="1" fontAlgn="auto" latinLnBrk="0" hangingPunct="1">
                <a:lnSpc>
                  <a:spcPts val="5775"/>
                </a:lnSpc>
                <a:spcBef>
                  <a:spcPts val="0"/>
                </a:spcBef>
                <a:spcAft>
                  <a:spcPts val="0"/>
                </a:spcAft>
                <a:buClrTx/>
                <a:buSzTx/>
                <a:buFontTx/>
                <a:buNone/>
                <a:tabLst/>
                <a:defRPr/>
              </a:pPr>
              <a:r>
                <a:rPr kumimoji="0" lang="en-US" sz="3200" b="0" i="0" u="none" strike="noStrike" kern="1200" cap="none" spc="-210" normalizeH="0" baseline="0" noProof="0" dirty="0" smtClean="0">
                  <a:ln>
                    <a:noFill/>
                  </a:ln>
                  <a:solidFill>
                    <a:srgbClr val="000000"/>
                  </a:solidFill>
                  <a:effectLst/>
                  <a:uLnTx/>
                  <a:uFillTx/>
                  <a:latin typeface="Cormorant Garamond Medium"/>
                  <a:ea typeface="+mn-ea"/>
                  <a:cs typeface="+mn-cs"/>
                </a:rPr>
                <a:t>Baker McKenzie</a:t>
              </a:r>
              <a:endParaRPr kumimoji="0" lang="en-US" sz="3200" b="0" i="0" u="none" strike="noStrike" kern="1200" cap="none" spc="-210" normalizeH="0" baseline="0" noProof="0" dirty="0">
                <a:ln>
                  <a:noFill/>
                </a:ln>
                <a:solidFill>
                  <a:srgbClr val="000000"/>
                </a:solidFill>
                <a:effectLst/>
                <a:uLnTx/>
                <a:uFillTx/>
                <a:latin typeface="Cormorant Garamond Medium"/>
                <a:ea typeface="+mn-ea"/>
                <a:cs typeface="+mn-cs"/>
              </a:endParaRPr>
            </a:p>
          </p:txBody>
        </p:sp>
        <p:sp>
          <p:nvSpPr>
            <p:cNvPr id="8" name="TextBox 8" descr="" title=""/>
            <p:cNvSpPr txBox="1"/>
            <p:nvPr/>
          </p:nvSpPr>
          <p:spPr>
            <a:xfrm>
              <a:off x="0" y="2387008"/>
              <a:ext cx="12874174" cy="716778"/>
            </a:xfrm>
            <a:prstGeom prst="rect">
              <a:avLst/>
            </a:prstGeom>
          </p:spPr>
          <p:txBody>
            <a:bodyPr lIns="0" tIns="0" rIns="0" bIns="0" rtlCol="0" anchor="t">
              <a:spAutoFit/>
            </a:bodyPr>
            <a:lstStyle/>
            <a:p>
              <a:pPr marL="0" marR="0" lvl="0" indent="0" algn="l" defTabSz="914400" rtl="0" eaLnBrk="1" fontAlgn="auto" latinLnBrk="0" hangingPunct="1">
                <a:lnSpc>
                  <a:spcPts val="2280"/>
                </a:lnSpc>
                <a:spcBef>
                  <a:spcPts val="0"/>
                </a:spcBef>
                <a:spcAft>
                  <a:spcPts val="0"/>
                </a:spcAft>
                <a:buClrTx/>
                <a:buSzTx/>
                <a:buFontTx/>
                <a:buNone/>
                <a:tabLst/>
                <a:defRPr/>
              </a:pPr>
              <a:r>
                <a:rPr kumimoji="0" lang="en-US" sz="1629" b="0" i="0" u="none" strike="noStrike" kern="1200" cap="none" spc="65" normalizeH="0" baseline="0" noProof="0" dirty="0" smtClean="0">
                  <a:ln>
                    <a:noFill/>
                  </a:ln>
                  <a:solidFill>
                    <a:srgbClr val="DB2345"/>
                  </a:solidFill>
                  <a:effectLst/>
                  <a:uLnTx/>
                  <a:uFillTx/>
                  <a:latin typeface="Cormorant Garamond Medium Italics"/>
                  <a:ea typeface="+mn-ea"/>
                  <a:cs typeface="+mn-cs"/>
                </a:rPr>
                <a:t>How To Use Electronic Signatures Effectively</a:t>
              </a:r>
              <a:endParaRPr kumimoji="0" lang="en-US" sz="1629" b="0" i="0" u="none" strike="noStrike" kern="1200" cap="none" spc="65" normalizeH="0" baseline="0" noProof="0" dirty="0">
                <a:ln>
                  <a:noFill/>
                </a:ln>
                <a:solidFill>
                  <a:srgbClr val="DB2345"/>
                </a:solidFill>
                <a:effectLst/>
                <a:uLnTx/>
                <a:uFillTx/>
                <a:latin typeface="Cormorant Garamond Medium Italics"/>
                <a:ea typeface="+mn-ea"/>
                <a:cs typeface="+mn-cs"/>
              </a:endParaRPr>
            </a:p>
          </p:txBody>
        </p:sp>
      </p:grpSp>
    </p:spTree>
    <p:extLst>
      <p:ext uri="{BB962C8B-B14F-4D97-AF65-F5344CB8AC3E}">
        <p14:creationId xmlns:p14="http://schemas.microsoft.com/office/powerpoint/2010/main" val="2041787318"/>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No Handwritten Signature</a:t>
            </a:r>
          </a:p>
        </p:txBody>
      </p:sp>
      <p:sp>
        <p:nvSpPr>
          <p:cNvPr id="3" name="Slide Number Placeholder 2" descr="" title=""/>
          <p:cNvSpPr>
            <a:spLocks noGrp="1"/>
          </p:cNvSpPr>
          <p:nvPr>
            <p:ph type="sldNum" sz="quarter" idx="11"/>
          </p:nvPr>
        </p:nvSpPr>
        <p:spPr/>
        <p:txBody>
          <a:bodyPr/>
          <a:lstStyle/>
          <a:p>
            <a:fld id="{B511D280-0087-4025-85DC-7A4BA4039648}" type="slidenum">
              <a:rPr lang="en-AU" sz="1100">
                <a:solidFill>
                  <a:srgbClr val="5F5F5F"/>
                </a:solidFill>
                <a:latin typeface="Cormorant Garamond Medium"/>
              </a:rPr>
              <a:pPr/>
              <a:t>10</a:t>
            </a:fld>
            <a:endParaRPr lang="en-AU" sz="1100" dirty="0">
              <a:solidFill>
                <a:srgbClr val="5F5F5F"/>
              </a:solidFill>
              <a:latin typeface="Cormorant Garamond Medium"/>
            </a:endParaRPr>
          </a:p>
        </p:txBody>
      </p:sp>
      <p:sp>
        <p:nvSpPr>
          <p:cNvPr id="5" name="Rounded Rectangle 4" descr="" title=""/>
          <p:cNvSpPr/>
          <p:nvPr/>
        </p:nvSpPr>
        <p:spPr>
          <a:xfrm>
            <a:off x="381000" y="1581150"/>
            <a:ext cx="8229600" cy="2743200"/>
          </a:xfrm>
          <a:prstGeom prst="roundRect">
            <a:avLst/>
          </a:prstGeom>
          <a:solidFill>
            <a:schemeClr val="accent1">
              <a:alpha val="30000"/>
            </a:schemeClr>
          </a:solid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74320" tIns="72000" rIns="72000" bIns="72000" rtlCol="0" anchor="t"/>
          <a:lstStyle/>
          <a:p>
            <a:pPr>
              <a:spcAft>
                <a:spcPts val="300"/>
              </a:spcAft>
            </a:pPr>
            <a:r>
              <a:rPr lang="en-US" sz="1600" dirty="0">
                <a:solidFill>
                  <a:srgbClr val="5F5F5F"/>
                </a:solidFill>
                <a:latin typeface="Cormorant Garamond Medium"/>
              </a:rPr>
              <a:t>Use cases for e-Signatures: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mass transactions, not negotiated</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sales and procurement, commercial terms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intercompany agreements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internal approvals, corporate resolutions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online sales of goods and services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subscriptions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employment</a:t>
            </a:r>
          </a:p>
        </p:txBody>
      </p:sp>
      <p:sp>
        <p:nvSpPr>
          <p:cNvPr id="7" name="Oval 6" descr="" title=""/>
          <p:cNvSpPr/>
          <p:nvPr/>
        </p:nvSpPr>
        <p:spPr>
          <a:xfrm>
            <a:off x="7907767" y="1205049"/>
            <a:ext cx="1005840" cy="1005840"/>
          </a:xfrm>
          <a:prstGeom prst="ellipse">
            <a:avLst/>
          </a:prstGeom>
          <a:solidFill>
            <a:srgbClr val="EE3135"/>
          </a:solidFill>
          <a:ln w="12700">
            <a:solidFill>
              <a:srgbClr val="EE31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6" name="AutoShape 79" descr="" title=""/>
          <p:cNvSpPr>
            <a:spLocks noChangeAspect="1"/>
          </p:cNvSpPr>
          <p:nvPr/>
        </p:nvSpPr>
        <p:spPr bwMode="auto">
          <a:xfrm>
            <a:off x="8135221" y="1433649"/>
            <a:ext cx="550932" cy="54864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5998" tIns="15998" rIns="15998" bIns="15998" anchor="ctr"/>
          <a:lstStyle/>
          <a:p>
            <a:pPr defTabSz="143984">
              <a:defRPr/>
            </a:pPr>
            <a:endParaRPr lang="es-ES" sz="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292074752"/>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Handwritten Signature</a:t>
            </a:r>
          </a:p>
        </p:txBody>
      </p:sp>
      <p:sp>
        <p:nvSpPr>
          <p:cNvPr id="3" name="Slide Number Placeholder 2" descr="" title=""/>
          <p:cNvSpPr>
            <a:spLocks noGrp="1"/>
          </p:cNvSpPr>
          <p:nvPr>
            <p:ph type="sldNum" sz="quarter" idx="11"/>
          </p:nvPr>
        </p:nvSpPr>
        <p:spPr/>
        <p:txBody>
          <a:bodyPr/>
          <a:lstStyle/>
          <a:p>
            <a:fld id="{B511D280-0087-4025-85DC-7A4BA4039648}" type="slidenum">
              <a:rPr lang="en-AU" sz="1050">
                <a:solidFill>
                  <a:srgbClr val="5F5F5F"/>
                </a:solidFill>
                <a:latin typeface="Cormorant Garamond Medium"/>
              </a:rPr>
              <a:pPr/>
              <a:t>11</a:t>
            </a:fld>
            <a:endParaRPr lang="en-AU" dirty="0">
              <a:solidFill>
                <a:srgbClr val="5F5F5F"/>
              </a:solidFill>
              <a:latin typeface="Cormorant Garamond Medium"/>
            </a:endParaRPr>
          </a:p>
        </p:txBody>
      </p:sp>
      <p:sp>
        <p:nvSpPr>
          <p:cNvPr id="5" name="Rounded Rectangle 4" descr="" title=""/>
          <p:cNvSpPr/>
          <p:nvPr/>
        </p:nvSpPr>
        <p:spPr>
          <a:xfrm>
            <a:off x="381000" y="1581150"/>
            <a:ext cx="8229600" cy="2743200"/>
          </a:xfrm>
          <a:prstGeom prst="roundRect">
            <a:avLst/>
          </a:prstGeom>
          <a:solidFill>
            <a:schemeClr val="accent1">
              <a:alpha val="30000"/>
            </a:schemeClr>
          </a:solid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74320" tIns="72000" rIns="72000" bIns="72000" rtlCol="0" anchor="t"/>
          <a:lstStyle/>
          <a:p>
            <a:pPr>
              <a:spcAft>
                <a:spcPts val="300"/>
              </a:spcAft>
            </a:pPr>
            <a:r>
              <a:rPr lang="en-US" sz="1600" dirty="0">
                <a:solidFill>
                  <a:srgbClr val="5F5F5F"/>
                </a:solidFill>
                <a:latin typeface="Cormorant Garamond Medium"/>
              </a:rPr>
              <a:t>Exclusions: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unilateral acts that are likely challenged, e.g., employment terminations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transactions needing government filing, approval or review if government prefers ink &amp; paper</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real estate transfers ex-USA</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family law</a:t>
            </a:r>
          </a:p>
        </p:txBody>
      </p:sp>
      <p:sp>
        <p:nvSpPr>
          <p:cNvPr id="7" name="Oval 6" descr="" title=""/>
          <p:cNvSpPr/>
          <p:nvPr/>
        </p:nvSpPr>
        <p:spPr>
          <a:xfrm>
            <a:off x="7907767" y="1205049"/>
            <a:ext cx="1005840" cy="1005840"/>
          </a:xfrm>
          <a:prstGeom prst="ellipse">
            <a:avLst/>
          </a:prstGeom>
          <a:solidFill>
            <a:srgbClr val="EE3135"/>
          </a:solidFill>
          <a:ln w="12700">
            <a:solidFill>
              <a:srgbClr val="EE31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6" name="AutoShape 79" descr="" title=""/>
          <p:cNvSpPr>
            <a:spLocks noChangeAspect="1"/>
          </p:cNvSpPr>
          <p:nvPr/>
        </p:nvSpPr>
        <p:spPr bwMode="auto">
          <a:xfrm>
            <a:off x="8135221" y="1433649"/>
            <a:ext cx="550932" cy="54864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5998" tIns="15998" rIns="15998" bIns="15998" anchor="ctr"/>
          <a:lstStyle/>
          <a:p>
            <a:pPr defTabSz="143984">
              <a:defRPr/>
            </a:pPr>
            <a:endParaRPr lang="es-ES" sz="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557785854"/>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The Acceleration of Remote Online Notary</a:t>
            </a:r>
          </a:p>
        </p:txBody>
      </p:sp>
      <p:sp>
        <p:nvSpPr>
          <p:cNvPr id="3" name="Slide Number Placeholder 2" descr="" title=""/>
          <p:cNvSpPr>
            <a:spLocks noGrp="1"/>
          </p:cNvSpPr>
          <p:nvPr>
            <p:ph type="sldNum" sz="quarter" idx="11"/>
          </p:nvPr>
        </p:nvSpPr>
        <p:spPr/>
        <p:txBody>
          <a:bodyPr/>
          <a:lstStyle/>
          <a:p>
            <a:fld id="{B511D280-0087-4025-85DC-7A4BA4039648}" type="slidenum">
              <a:rPr lang="en-AU" sz="1100">
                <a:solidFill>
                  <a:srgbClr val="5F5F5F"/>
                </a:solidFill>
                <a:latin typeface="Cormorant Garamond Medium"/>
              </a:rPr>
              <a:pPr/>
              <a:t>12</a:t>
            </a:fld>
            <a:endParaRPr lang="en-AU" sz="1100" dirty="0">
              <a:solidFill>
                <a:srgbClr val="5F5F5F"/>
              </a:solidFill>
              <a:latin typeface="Cormorant Garamond Medium"/>
            </a:endParaRPr>
          </a:p>
        </p:txBody>
      </p:sp>
      <p:sp>
        <p:nvSpPr>
          <p:cNvPr id="7" name="TextBox 6" descr="" title="">
            <a:extLst>
              <a:ext uri="{FF2B5EF4-FFF2-40B4-BE49-F238E27FC236}">
                <a16:creationId xmlns:a16="http://schemas.microsoft.com/office/drawing/2014/main" id="{8EF49694-5A86-0245-B9B0-E1DE6EFA807B}"/>
              </a:ext>
            </a:extLst>
          </p:cNvPr>
          <p:cNvSpPr txBox="1"/>
          <p:nvPr/>
        </p:nvSpPr>
        <p:spPr>
          <a:xfrm>
            <a:off x="5364088" y="4619789"/>
            <a:ext cx="2448272" cy="261610"/>
          </a:xfrm>
          <a:prstGeom prst="rect">
            <a:avLst/>
          </a:prstGeom>
          <a:noFill/>
        </p:spPr>
        <p:txBody>
          <a:bodyPr wrap="square" rtlCol="0">
            <a:spAutoFit/>
          </a:bodyPr>
          <a:lstStyle/>
          <a:p>
            <a:r>
              <a:rPr lang="en-US" sz="1100" dirty="0"/>
              <a:t>Copyright © 2021, State Net</a:t>
            </a:r>
          </a:p>
        </p:txBody>
      </p:sp>
      <p:pic>
        <p:nvPicPr>
          <p:cNvPr id="8" name="Picture 7" descr="" title="">
            <a:extLst>
              <a:ext uri="{FF2B5EF4-FFF2-40B4-BE49-F238E27FC236}">
                <a16:creationId xmlns:a16="http://schemas.microsoft.com/office/drawing/2014/main" id="{81A2E52F-1832-6148-B924-B52711BECCF8}"/>
              </a:ext>
            </a:extLst>
          </p:cNvPr>
          <p:cNvPicPr>
            <a:picLocks noChangeAspect="1"/>
          </p:cNvPicPr>
          <p:nvPr/>
        </p:nvPicPr>
        <p:blipFill>
          <a:blip r:embed="rId2"/>
          <a:stretch>
            <a:fillRect/>
          </a:stretch>
        </p:blipFill>
        <p:spPr>
          <a:xfrm>
            <a:off x="1611348" y="808901"/>
            <a:ext cx="5921304" cy="3808243"/>
          </a:xfrm>
          <a:prstGeom prst="rect">
            <a:avLst/>
          </a:prstGeom>
        </p:spPr>
      </p:pic>
    </p:spTree>
    <p:extLst>
      <p:ext uri="{BB962C8B-B14F-4D97-AF65-F5344CB8AC3E}">
        <p14:creationId xmlns:p14="http://schemas.microsoft.com/office/powerpoint/2010/main" val="4261007917"/>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1132" descr="" title=""/>
        <p:cNvGrpSpPr/>
        <p:nvPr/>
      </p:nvGrpSpPr>
      <p:grpSpPr>
        <a:xfrm>
          <a:off x="0" y="0"/>
          <a:ext cx="0" cy="0"/>
          <a:chOff x="0" y="0"/>
          <a:chExt cx="0" cy="0"/>
        </a:xfrm>
      </p:grpSpPr>
      <p:sp>
        <p:nvSpPr>
          <p:cNvPr id="1133" name="Google Shape;1133;p125" descr="" title=""/>
          <p:cNvSpPr txBox="1">
            <a:spLocks noGrp="1"/>
          </p:cNvSpPr>
          <p:nvPr>
            <p:ph type="title" idx="4294967295"/>
          </p:nvPr>
        </p:nvSpPr>
        <p:spPr>
          <a:xfrm>
            <a:off x="304800" y="319046"/>
            <a:ext cx="8413750" cy="403894"/>
          </a:xfrm>
          <a:prstGeom prst="rect">
            <a:avLst/>
          </a:prstGeom>
          <a:noFill/>
          <a:ln>
            <a:noFill/>
          </a:ln>
        </p:spPr>
        <p:txBody>
          <a:bodyPr spcFirstLastPara="1" vert="horz" wrap="square" lIns="0" tIns="0" rIns="0" bIns="0" rtlCol="0" anchor="b" anchorCtr="0">
            <a:noAutofit/>
          </a:bodyPr>
          <a:lstStyle/>
          <a:p>
            <a:pPr>
              <a:lnSpc>
                <a:spcPct val="77000"/>
              </a:lnSpc>
              <a:spcBef>
                <a:spcPts val="0"/>
              </a:spcBef>
              <a:buClr>
                <a:schemeClr val="dk1"/>
              </a:buClr>
              <a:buSzPts val="3600"/>
            </a:pPr>
            <a:r>
              <a:rPr lang="en-US" sz="2800" dirty="0"/>
              <a:t>The traditional notarization process…</a:t>
            </a:r>
            <a:endParaRPr sz="2800" dirty="0"/>
          </a:p>
        </p:txBody>
      </p:sp>
      <p:grpSp>
        <p:nvGrpSpPr>
          <p:cNvPr id="9" name="Group 8" descr="" title=""/>
          <p:cNvGrpSpPr/>
          <p:nvPr/>
        </p:nvGrpSpPr>
        <p:grpSpPr>
          <a:xfrm>
            <a:off x="378000" y="1577386"/>
            <a:ext cx="8388000" cy="1642436"/>
            <a:chOff x="378000" y="1730157"/>
            <a:chExt cx="8388000" cy="1642436"/>
          </a:xfrm>
        </p:grpSpPr>
        <p:cxnSp>
          <p:nvCxnSpPr>
            <p:cNvPr id="1134" name="Google Shape;1134;p125" descr="" title=""/>
            <p:cNvCxnSpPr/>
            <p:nvPr/>
          </p:nvCxnSpPr>
          <p:spPr>
            <a:xfrm>
              <a:off x="163454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5" name="Google Shape;1135;p125" descr="" title=""/>
            <p:cNvCxnSpPr/>
            <p:nvPr/>
          </p:nvCxnSpPr>
          <p:spPr>
            <a:xfrm>
              <a:off x="306155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6" name="Google Shape;1136;p125" descr="" title=""/>
            <p:cNvCxnSpPr/>
            <p:nvPr/>
          </p:nvCxnSpPr>
          <p:spPr>
            <a:xfrm>
              <a:off x="448857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7" name="Google Shape;1137;p125" descr="" title=""/>
            <p:cNvCxnSpPr/>
            <p:nvPr/>
          </p:nvCxnSpPr>
          <p:spPr>
            <a:xfrm>
              <a:off x="591558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8" name="Google Shape;1138;p125" descr="" title=""/>
            <p:cNvCxnSpPr/>
            <p:nvPr/>
          </p:nvCxnSpPr>
          <p:spPr>
            <a:xfrm>
              <a:off x="7342604" y="2154443"/>
              <a:ext cx="0" cy="1218150"/>
            </a:xfrm>
            <a:prstGeom prst="straightConnector1">
              <a:avLst/>
            </a:prstGeom>
            <a:noFill/>
            <a:ln w="19050" cap="flat" cmpd="sng">
              <a:solidFill>
                <a:schemeClr val="lt2"/>
              </a:solidFill>
              <a:prstDash val="solid"/>
              <a:miter lim="800000"/>
              <a:headEnd type="none" w="sm" len="sm"/>
              <a:tailEnd type="none" w="sm" len="sm"/>
            </a:ln>
          </p:spPr>
        </p:cxnSp>
        <p:sp>
          <p:nvSpPr>
            <p:cNvPr id="1139" name="Google Shape;1139;p125" descr="" title=""/>
            <p:cNvSpPr txBox="1"/>
            <p:nvPr/>
          </p:nvSpPr>
          <p:spPr>
            <a:xfrm>
              <a:off x="37800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Signers(s) and notary public meet in-person</a:t>
              </a:r>
              <a:endParaRPr sz="788" b="1" dirty="0">
                <a:solidFill>
                  <a:srgbClr val="000000"/>
                </a:solidFill>
                <a:latin typeface="Cormorant Garamond Medium"/>
                <a:ea typeface="Arial"/>
                <a:cs typeface="Arial"/>
                <a:sym typeface="Arial"/>
              </a:endParaRPr>
            </a:p>
          </p:txBody>
        </p:sp>
        <p:grpSp>
          <p:nvGrpSpPr>
            <p:cNvPr id="3" name="Group 2" descr="" title=""/>
            <p:cNvGrpSpPr/>
            <p:nvPr/>
          </p:nvGrpSpPr>
          <p:grpSpPr>
            <a:xfrm>
              <a:off x="680794" y="1730157"/>
              <a:ext cx="553731" cy="567000"/>
              <a:chOff x="432095" y="1770908"/>
              <a:chExt cx="553731" cy="567000"/>
            </a:xfrm>
          </p:grpSpPr>
          <p:sp>
            <p:nvSpPr>
              <p:cNvPr id="1140" name="Google Shape;1140;p125" descr="" title=""/>
              <p:cNvSpPr/>
              <p:nvPr/>
            </p:nvSpPr>
            <p:spPr>
              <a:xfrm>
                <a:off x="432095"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1" name="Google Shape;1141;p125" descr="" title=""/>
              <p:cNvGrpSpPr/>
              <p:nvPr/>
            </p:nvGrpSpPr>
            <p:grpSpPr>
              <a:xfrm>
                <a:off x="563263" y="1892581"/>
                <a:ext cx="291394" cy="306831"/>
                <a:chOff x="6960915" y="3384973"/>
                <a:chExt cx="361636" cy="371882"/>
              </a:xfrm>
            </p:grpSpPr>
            <p:sp>
              <p:nvSpPr>
                <p:cNvPr id="1142" name="Google Shape;1142;p125" descr="" title=""/>
                <p:cNvSpPr/>
                <p:nvPr/>
              </p:nvSpPr>
              <p:spPr>
                <a:xfrm>
                  <a:off x="6960915" y="3545901"/>
                  <a:ext cx="361636" cy="210954"/>
                </a:xfrm>
                <a:custGeom>
                  <a:avLst/>
                  <a:gdLst/>
                  <a:ahLst/>
                  <a:cxnLst/>
                  <a:rect l="l" t="t" r="r" b="b"/>
                  <a:pathLst>
                    <a:path w="361636" h="210954" extrusionOk="0">
                      <a:moveTo>
                        <a:pt x="365252" y="86190"/>
                      </a:moveTo>
                      <a:cubicBezTo>
                        <a:pt x="365252" y="38575"/>
                        <a:pt x="326678" y="0"/>
                        <a:pt x="279062" y="0"/>
                      </a:cubicBezTo>
                      <a:cubicBezTo>
                        <a:pt x="259173" y="0"/>
                        <a:pt x="239885" y="6630"/>
                        <a:pt x="224817" y="19287"/>
                      </a:cubicBezTo>
                      <a:cubicBezTo>
                        <a:pt x="211557" y="13863"/>
                        <a:pt x="197091" y="10849"/>
                        <a:pt x="182626" y="10849"/>
                      </a:cubicBezTo>
                      <a:cubicBezTo>
                        <a:pt x="167558" y="10849"/>
                        <a:pt x="153092" y="13863"/>
                        <a:pt x="140435" y="19287"/>
                      </a:cubicBezTo>
                      <a:cubicBezTo>
                        <a:pt x="125367" y="6630"/>
                        <a:pt x="106080" y="0"/>
                        <a:pt x="86190" y="0"/>
                      </a:cubicBezTo>
                      <a:cubicBezTo>
                        <a:pt x="38574" y="0"/>
                        <a:pt x="0" y="38575"/>
                        <a:pt x="0" y="86190"/>
                      </a:cubicBezTo>
                      <a:lnTo>
                        <a:pt x="0" y="156106"/>
                      </a:lnTo>
                      <a:lnTo>
                        <a:pt x="71724" y="156106"/>
                      </a:lnTo>
                      <a:lnTo>
                        <a:pt x="71724" y="210954"/>
                      </a:lnTo>
                      <a:lnTo>
                        <a:pt x="292925" y="210954"/>
                      </a:lnTo>
                      <a:lnTo>
                        <a:pt x="292925" y="156106"/>
                      </a:lnTo>
                      <a:lnTo>
                        <a:pt x="364650" y="156106"/>
                      </a:lnTo>
                      <a:lnTo>
                        <a:pt x="364650" y="86190"/>
                      </a:lnTo>
                      <a:close/>
                      <a:moveTo>
                        <a:pt x="23506" y="132600"/>
                      </a:moveTo>
                      <a:lnTo>
                        <a:pt x="23506" y="86190"/>
                      </a:lnTo>
                      <a:cubicBezTo>
                        <a:pt x="23506" y="51835"/>
                        <a:pt x="51834" y="23506"/>
                        <a:pt x="86190" y="23506"/>
                      </a:cubicBezTo>
                      <a:cubicBezTo>
                        <a:pt x="97641" y="23506"/>
                        <a:pt x="108491" y="26520"/>
                        <a:pt x="118134" y="32547"/>
                      </a:cubicBezTo>
                      <a:cubicBezTo>
                        <a:pt x="90409" y="52437"/>
                        <a:pt x="72327" y="85587"/>
                        <a:pt x="72327" y="122354"/>
                      </a:cubicBezTo>
                      <a:lnTo>
                        <a:pt x="72327" y="133203"/>
                      </a:lnTo>
                      <a:lnTo>
                        <a:pt x="23506" y="133203"/>
                      </a:lnTo>
                      <a:close/>
                      <a:moveTo>
                        <a:pt x="270021" y="187448"/>
                      </a:moveTo>
                      <a:lnTo>
                        <a:pt x="95230" y="187448"/>
                      </a:lnTo>
                      <a:lnTo>
                        <a:pt x="95230" y="121751"/>
                      </a:lnTo>
                      <a:cubicBezTo>
                        <a:pt x="95230" y="73533"/>
                        <a:pt x="134408" y="34356"/>
                        <a:pt x="182626" y="34356"/>
                      </a:cubicBezTo>
                      <a:cubicBezTo>
                        <a:pt x="230844" y="34356"/>
                        <a:pt x="270021" y="73533"/>
                        <a:pt x="270021" y="121751"/>
                      </a:cubicBezTo>
                      <a:lnTo>
                        <a:pt x="270021" y="187448"/>
                      </a:lnTo>
                      <a:close/>
                      <a:moveTo>
                        <a:pt x="341746" y="132600"/>
                      </a:moveTo>
                      <a:lnTo>
                        <a:pt x="292925" y="132600"/>
                      </a:lnTo>
                      <a:lnTo>
                        <a:pt x="292925" y="121751"/>
                      </a:lnTo>
                      <a:cubicBezTo>
                        <a:pt x="292925" y="84985"/>
                        <a:pt x="274843" y="52437"/>
                        <a:pt x="247118" y="31945"/>
                      </a:cubicBezTo>
                      <a:cubicBezTo>
                        <a:pt x="256762" y="26520"/>
                        <a:pt x="267610" y="22904"/>
                        <a:pt x="279062" y="22904"/>
                      </a:cubicBezTo>
                      <a:cubicBezTo>
                        <a:pt x="313418" y="22904"/>
                        <a:pt x="341746" y="51232"/>
                        <a:pt x="341746" y="85587"/>
                      </a:cubicBezTo>
                      <a:lnTo>
                        <a:pt x="341746" y="132600"/>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3" name="Google Shape;1143;p125" descr="" title=""/>
                <p:cNvSpPr/>
                <p:nvPr/>
              </p:nvSpPr>
              <p:spPr>
                <a:xfrm>
                  <a:off x="6986793" y="3384973"/>
                  <a:ext cx="313417" cy="150681"/>
                </a:xfrm>
                <a:custGeom>
                  <a:avLst/>
                  <a:gdLst/>
                  <a:ahLst/>
                  <a:cxnLst/>
                  <a:rect l="l" t="t" r="r" b="b"/>
                  <a:pathLst>
                    <a:path w="313417" h="150681" extrusionOk="0">
                      <a:moveTo>
                        <a:pt x="59709" y="154298"/>
                      </a:moveTo>
                      <a:cubicBezTo>
                        <a:pt x="76585" y="154298"/>
                        <a:pt x="92859" y="147065"/>
                        <a:pt x="104311" y="135011"/>
                      </a:cubicBezTo>
                      <a:cubicBezTo>
                        <a:pt x="118173" y="147668"/>
                        <a:pt x="136255" y="155503"/>
                        <a:pt x="156748" y="155503"/>
                      </a:cubicBezTo>
                      <a:cubicBezTo>
                        <a:pt x="176638" y="155503"/>
                        <a:pt x="195322" y="147668"/>
                        <a:pt x="209185" y="135011"/>
                      </a:cubicBezTo>
                      <a:cubicBezTo>
                        <a:pt x="220637" y="147065"/>
                        <a:pt x="236911" y="154298"/>
                        <a:pt x="253787" y="154298"/>
                      </a:cubicBezTo>
                      <a:cubicBezTo>
                        <a:pt x="287540" y="154298"/>
                        <a:pt x="314663" y="126573"/>
                        <a:pt x="314663" y="93423"/>
                      </a:cubicBezTo>
                      <a:cubicBezTo>
                        <a:pt x="314663" y="59670"/>
                        <a:pt x="286937" y="32547"/>
                        <a:pt x="253787" y="32547"/>
                      </a:cubicBezTo>
                      <a:cubicBezTo>
                        <a:pt x="243540" y="32547"/>
                        <a:pt x="233294" y="34958"/>
                        <a:pt x="224856" y="39780"/>
                      </a:cubicBezTo>
                      <a:cubicBezTo>
                        <a:pt x="211596" y="16274"/>
                        <a:pt x="186281" y="0"/>
                        <a:pt x="157350" y="0"/>
                      </a:cubicBezTo>
                      <a:cubicBezTo>
                        <a:pt x="128420" y="0"/>
                        <a:pt x="103105" y="15671"/>
                        <a:pt x="89845" y="39780"/>
                      </a:cubicBezTo>
                      <a:cubicBezTo>
                        <a:pt x="80804" y="34958"/>
                        <a:pt x="71161" y="32547"/>
                        <a:pt x="60914" y="32547"/>
                      </a:cubicBezTo>
                      <a:cubicBezTo>
                        <a:pt x="27161" y="32547"/>
                        <a:pt x="39" y="59670"/>
                        <a:pt x="39" y="93423"/>
                      </a:cubicBezTo>
                      <a:cubicBezTo>
                        <a:pt x="-1166" y="126573"/>
                        <a:pt x="25956" y="154298"/>
                        <a:pt x="59709" y="154298"/>
                      </a:cubicBezTo>
                      <a:moveTo>
                        <a:pt x="253184" y="55451"/>
                      </a:moveTo>
                      <a:cubicBezTo>
                        <a:pt x="274279" y="55451"/>
                        <a:pt x="291156" y="72327"/>
                        <a:pt x="291156" y="93423"/>
                      </a:cubicBezTo>
                      <a:cubicBezTo>
                        <a:pt x="291156" y="114518"/>
                        <a:pt x="274279" y="131394"/>
                        <a:pt x="253184" y="131394"/>
                      </a:cubicBezTo>
                      <a:cubicBezTo>
                        <a:pt x="241732" y="131394"/>
                        <a:pt x="230883" y="125970"/>
                        <a:pt x="223650" y="116929"/>
                      </a:cubicBezTo>
                      <a:cubicBezTo>
                        <a:pt x="230281" y="105477"/>
                        <a:pt x="234500" y="92217"/>
                        <a:pt x="234500" y="77752"/>
                      </a:cubicBezTo>
                      <a:cubicBezTo>
                        <a:pt x="234500" y="72327"/>
                        <a:pt x="233897" y="66903"/>
                        <a:pt x="232691" y="61478"/>
                      </a:cubicBezTo>
                      <a:cubicBezTo>
                        <a:pt x="238718" y="57259"/>
                        <a:pt x="245952" y="55451"/>
                        <a:pt x="253184" y="55451"/>
                      </a:cubicBezTo>
                      <a:moveTo>
                        <a:pt x="156748" y="22904"/>
                      </a:moveTo>
                      <a:cubicBezTo>
                        <a:pt x="186884" y="22904"/>
                        <a:pt x="210993" y="47013"/>
                        <a:pt x="210993" y="77149"/>
                      </a:cubicBezTo>
                      <a:cubicBezTo>
                        <a:pt x="210993" y="107285"/>
                        <a:pt x="186884" y="131394"/>
                        <a:pt x="156748" y="131394"/>
                      </a:cubicBezTo>
                      <a:cubicBezTo>
                        <a:pt x="126611" y="131394"/>
                        <a:pt x="102502" y="107285"/>
                        <a:pt x="102502" y="77149"/>
                      </a:cubicBezTo>
                      <a:cubicBezTo>
                        <a:pt x="102502" y="47615"/>
                        <a:pt x="126611" y="22904"/>
                        <a:pt x="156748" y="22904"/>
                      </a:cubicBezTo>
                      <a:moveTo>
                        <a:pt x="59709" y="55451"/>
                      </a:moveTo>
                      <a:cubicBezTo>
                        <a:pt x="66941" y="55451"/>
                        <a:pt x="74174" y="57862"/>
                        <a:pt x="80202" y="61478"/>
                      </a:cubicBezTo>
                      <a:cubicBezTo>
                        <a:pt x="78996" y="66903"/>
                        <a:pt x="78393" y="72327"/>
                        <a:pt x="78393" y="77752"/>
                      </a:cubicBezTo>
                      <a:cubicBezTo>
                        <a:pt x="78393" y="92217"/>
                        <a:pt x="82009" y="105477"/>
                        <a:pt x="89243" y="116929"/>
                      </a:cubicBezTo>
                      <a:cubicBezTo>
                        <a:pt x="82009" y="125970"/>
                        <a:pt x="71161" y="131394"/>
                        <a:pt x="59709" y="131394"/>
                      </a:cubicBezTo>
                      <a:cubicBezTo>
                        <a:pt x="38613" y="131394"/>
                        <a:pt x="21737" y="114518"/>
                        <a:pt x="21737" y="93423"/>
                      </a:cubicBezTo>
                      <a:cubicBezTo>
                        <a:pt x="22340" y="72327"/>
                        <a:pt x="39216" y="55451"/>
                        <a:pt x="59709" y="55451"/>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44" name="Google Shape;1144;p125" descr="" title=""/>
            <p:cNvSpPr txBox="1"/>
            <p:nvPr/>
          </p:nvSpPr>
          <p:spPr>
            <a:xfrm>
              <a:off x="180501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fills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in the fields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on the paper agreement</a:t>
              </a:r>
              <a:endParaRPr sz="788" b="1" dirty="0">
                <a:solidFill>
                  <a:srgbClr val="000000"/>
                </a:solidFill>
                <a:latin typeface="Cormorant Garamond Medium"/>
                <a:ea typeface="Arial"/>
                <a:cs typeface="Arial"/>
                <a:sym typeface="Arial"/>
              </a:endParaRPr>
            </a:p>
          </p:txBody>
        </p:sp>
        <p:grpSp>
          <p:nvGrpSpPr>
            <p:cNvPr id="4" name="Group 3" descr="" title=""/>
            <p:cNvGrpSpPr/>
            <p:nvPr/>
          </p:nvGrpSpPr>
          <p:grpSpPr>
            <a:xfrm>
              <a:off x="2107810" y="1730157"/>
              <a:ext cx="553731" cy="567000"/>
              <a:chOff x="1859109" y="1770908"/>
              <a:chExt cx="553731" cy="567000"/>
            </a:xfrm>
          </p:grpSpPr>
          <p:sp>
            <p:nvSpPr>
              <p:cNvPr id="1145" name="Google Shape;1145;p125" descr="" title=""/>
              <p:cNvSpPr/>
              <p:nvPr/>
            </p:nvSpPr>
            <p:spPr>
              <a:xfrm>
                <a:off x="1859109"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6" name="Google Shape;1146;p125" descr="" title=""/>
              <p:cNvGrpSpPr/>
              <p:nvPr/>
            </p:nvGrpSpPr>
            <p:grpSpPr>
              <a:xfrm>
                <a:off x="1952178" y="1900274"/>
                <a:ext cx="296251" cy="308322"/>
                <a:chOff x="3081764" y="1802212"/>
                <a:chExt cx="367663" cy="373690"/>
              </a:xfrm>
            </p:grpSpPr>
            <p:sp>
              <p:nvSpPr>
                <p:cNvPr id="1147" name="Google Shape;1147;p125" descr="" title=""/>
                <p:cNvSpPr/>
                <p:nvPr/>
              </p:nvSpPr>
              <p:spPr>
                <a:xfrm>
                  <a:off x="3081764" y="1802212"/>
                  <a:ext cx="367663" cy="373690"/>
                </a:xfrm>
                <a:custGeom>
                  <a:avLst/>
                  <a:gdLst/>
                  <a:ahLst/>
                  <a:cxnLst/>
                  <a:rect l="l" t="t" r="r" b="b"/>
                  <a:pathLst>
                    <a:path w="367663" h="373690" extrusionOk="0">
                      <a:moveTo>
                        <a:pt x="100655" y="0"/>
                      </a:moveTo>
                      <a:lnTo>
                        <a:pt x="100655" y="80163"/>
                      </a:lnTo>
                      <a:lnTo>
                        <a:pt x="0" y="80163"/>
                      </a:lnTo>
                      <a:lnTo>
                        <a:pt x="0" y="103669"/>
                      </a:lnTo>
                      <a:lnTo>
                        <a:pt x="100655" y="103669"/>
                      </a:lnTo>
                      <a:lnTo>
                        <a:pt x="100655" y="138024"/>
                      </a:lnTo>
                      <a:lnTo>
                        <a:pt x="20493" y="138024"/>
                      </a:lnTo>
                      <a:lnTo>
                        <a:pt x="20493" y="161531"/>
                      </a:lnTo>
                      <a:lnTo>
                        <a:pt x="100655" y="161531"/>
                      </a:lnTo>
                      <a:lnTo>
                        <a:pt x="100655" y="195886"/>
                      </a:lnTo>
                      <a:lnTo>
                        <a:pt x="40985" y="195886"/>
                      </a:lnTo>
                      <a:lnTo>
                        <a:pt x="40985" y="219393"/>
                      </a:lnTo>
                      <a:lnTo>
                        <a:pt x="100655" y="219393"/>
                      </a:lnTo>
                      <a:lnTo>
                        <a:pt x="100655" y="373691"/>
                      </a:lnTo>
                      <a:lnTo>
                        <a:pt x="373088" y="373691"/>
                      </a:lnTo>
                      <a:lnTo>
                        <a:pt x="373088" y="0"/>
                      </a:lnTo>
                      <a:lnTo>
                        <a:pt x="100655" y="0"/>
                      </a:lnTo>
                      <a:close/>
                      <a:moveTo>
                        <a:pt x="349582" y="348979"/>
                      </a:moveTo>
                      <a:lnTo>
                        <a:pt x="123559" y="348979"/>
                      </a:lnTo>
                      <a:lnTo>
                        <a:pt x="123559" y="23506"/>
                      </a:lnTo>
                      <a:lnTo>
                        <a:pt x="349582" y="23506"/>
                      </a:lnTo>
                      <a:lnTo>
                        <a:pt x="349582" y="34897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8" name="Google Shape;1148;p125" descr="" title=""/>
                <p:cNvSpPr/>
                <p:nvPr/>
              </p:nvSpPr>
              <p:spPr>
                <a:xfrm>
                  <a:off x="3238473" y="1882375"/>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9" name="Google Shape;1149;p125" descr="" title=""/>
                <p:cNvSpPr/>
                <p:nvPr/>
              </p:nvSpPr>
              <p:spPr>
                <a:xfrm>
                  <a:off x="3238473" y="1939634"/>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0" name="Google Shape;1150;p125" descr="" title=""/>
                <p:cNvSpPr/>
                <p:nvPr/>
              </p:nvSpPr>
              <p:spPr>
                <a:xfrm>
                  <a:off x="3238473" y="1997496"/>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1" name="Google Shape;1151;p125" descr="" title=""/>
                <p:cNvSpPr/>
                <p:nvPr/>
              </p:nvSpPr>
              <p:spPr>
                <a:xfrm>
                  <a:off x="3340937" y="2049330"/>
                  <a:ext cx="60272" cy="60272"/>
                </a:xfrm>
                <a:custGeom>
                  <a:avLst/>
                  <a:gdLst/>
                  <a:ahLst/>
                  <a:cxnLst/>
                  <a:rect l="l" t="t" r="r" b="b"/>
                  <a:pathLst>
                    <a:path w="60272" h="60272" extrusionOk="0">
                      <a:moveTo>
                        <a:pt x="47013" y="0"/>
                      </a:moveTo>
                      <a:lnTo>
                        <a:pt x="31342" y="15068"/>
                      </a:lnTo>
                      <a:lnTo>
                        <a:pt x="16274" y="0"/>
                      </a:lnTo>
                      <a:lnTo>
                        <a:pt x="0" y="16274"/>
                      </a:lnTo>
                      <a:lnTo>
                        <a:pt x="15068" y="31945"/>
                      </a:lnTo>
                      <a:lnTo>
                        <a:pt x="0" y="47013"/>
                      </a:lnTo>
                      <a:lnTo>
                        <a:pt x="16274" y="63889"/>
                      </a:lnTo>
                      <a:lnTo>
                        <a:pt x="31342" y="48218"/>
                      </a:lnTo>
                      <a:lnTo>
                        <a:pt x="47013" y="63889"/>
                      </a:lnTo>
                      <a:lnTo>
                        <a:pt x="63286" y="47013"/>
                      </a:lnTo>
                      <a:lnTo>
                        <a:pt x="48218" y="31945"/>
                      </a:lnTo>
                      <a:lnTo>
                        <a:pt x="6328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2" name="Google Shape;1152;p125" descr="" title=""/>
            <p:cNvSpPr txBox="1"/>
            <p:nvPr/>
          </p:nvSpPr>
          <p:spPr>
            <a:xfrm>
              <a:off x="323203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reviews </a:t>
              </a:r>
              <a:endParaRPr sz="1350" b="1" dirty="0">
                <a:solidFill>
                  <a:srgbClr val="000000"/>
                </a:solidFill>
                <a:latin typeface="Cormorant Garamond Medium"/>
              </a:endParaRPr>
            </a:p>
            <a:p>
              <a:pPr>
                <a:buClr>
                  <a:srgbClr val="646464"/>
                </a:buClr>
                <a:buSzPts val="1800"/>
              </a:pPr>
              <a:r>
                <a:rPr lang="en-US" sz="1200" b="1" dirty="0">
                  <a:solidFill>
                    <a:srgbClr val="646464"/>
                  </a:solidFill>
                  <a:latin typeface="Cormorant Garamond Medium"/>
                  <a:ea typeface="Arial"/>
                  <a:cs typeface="Arial"/>
                  <a:sym typeface="Arial"/>
                </a:rPr>
                <a:t>the paper agreement</a:t>
              </a:r>
              <a:endParaRPr sz="788" b="1" dirty="0">
                <a:solidFill>
                  <a:srgbClr val="000000"/>
                </a:solidFill>
                <a:latin typeface="Cormorant Garamond Medium"/>
                <a:ea typeface="Arial"/>
                <a:cs typeface="Arial"/>
                <a:sym typeface="Arial"/>
              </a:endParaRPr>
            </a:p>
          </p:txBody>
        </p:sp>
        <p:grpSp>
          <p:nvGrpSpPr>
            <p:cNvPr id="8" name="Group 7" descr="" title=""/>
            <p:cNvGrpSpPr/>
            <p:nvPr/>
          </p:nvGrpSpPr>
          <p:grpSpPr>
            <a:xfrm>
              <a:off x="3534824" y="1730157"/>
              <a:ext cx="553731" cy="567000"/>
              <a:chOff x="3516537" y="1730157"/>
              <a:chExt cx="553731" cy="567000"/>
            </a:xfrm>
          </p:grpSpPr>
          <p:sp>
            <p:nvSpPr>
              <p:cNvPr id="1153" name="Google Shape;1153;p125" descr="" title=""/>
              <p:cNvSpPr/>
              <p:nvPr/>
            </p:nvSpPr>
            <p:spPr>
              <a:xfrm>
                <a:off x="3516537"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4" name="Google Shape;1154;p125" descr="" title=""/>
              <p:cNvGrpSpPr/>
              <p:nvPr/>
            </p:nvGrpSpPr>
            <p:grpSpPr>
              <a:xfrm>
                <a:off x="3630466" y="1849551"/>
                <a:ext cx="325873" cy="328212"/>
                <a:chOff x="5669270" y="1804020"/>
                <a:chExt cx="367663" cy="361636"/>
              </a:xfrm>
            </p:grpSpPr>
            <p:sp>
              <p:nvSpPr>
                <p:cNvPr id="1155" name="Google Shape;1155;p125" descr="" title=""/>
                <p:cNvSpPr/>
                <p:nvPr/>
              </p:nvSpPr>
              <p:spPr>
                <a:xfrm>
                  <a:off x="5669270" y="1804020"/>
                  <a:ext cx="367663" cy="361636"/>
                </a:xfrm>
                <a:custGeom>
                  <a:avLst/>
                  <a:gdLst/>
                  <a:ahLst/>
                  <a:cxnLst/>
                  <a:rect l="l" t="t" r="r" b="b"/>
                  <a:pathLst>
                    <a:path w="367663" h="361636" extrusionOk="0">
                      <a:moveTo>
                        <a:pt x="183832" y="367663"/>
                      </a:moveTo>
                      <a:cubicBezTo>
                        <a:pt x="82574" y="367663"/>
                        <a:pt x="0" y="285090"/>
                        <a:pt x="0" y="183832"/>
                      </a:cubicBezTo>
                      <a:cubicBezTo>
                        <a:pt x="0" y="82574"/>
                        <a:pt x="82574" y="0"/>
                        <a:pt x="183832" y="0"/>
                      </a:cubicBezTo>
                      <a:cubicBezTo>
                        <a:pt x="285090" y="0"/>
                        <a:pt x="367663" y="82574"/>
                        <a:pt x="367663" y="183832"/>
                      </a:cubicBezTo>
                      <a:cubicBezTo>
                        <a:pt x="367663" y="285090"/>
                        <a:pt x="285090" y="367663"/>
                        <a:pt x="183832" y="367663"/>
                      </a:cubicBezTo>
                      <a:moveTo>
                        <a:pt x="183832" y="23506"/>
                      </a:moveTo>
                      <a:cubicBezTo>
                        <a:pt x="95231" y="23506"/>
                        <a:pt x="23506" y="95231"/>
                        <a:pt x="23506" y="183832"/>
                      </a:cubicBezTo>
                      <a:cubicBezTo>
                        <a:pt x="23506" y="272433"/>
                        <a:pt x="95231" y="344157"/>
                        <a:pt x="183832" y="344157"/>
                      </a:cubicBezTo>
                      <a:cubicBezTo>
                        <a:pt x="272433" y="344157"/>
                        <a:pt x="344157" y="272433"/>
                        <a:pt x="344157" y="183832"/>
                      </a:cubicBezTo>
                      <a:cubicBezTo>
                        <a:pt x="344157" y="95231"/>
                        <a:pt x="272433" y="23506"/>
                        <a:pt x="183832" y="23506"/>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6" name="Google Shape;1156;p125" descr="" title=""/>
                <p:cNvSpPr/>
                <p:nvPr/>
              </p:nvSpPr>
              <p:spPr>
                <a:xfrm>
                  <a:off x="5747625" y="1909497"/>
                  <a:ext cx="210954" cy="156708"/>
                </a:xfrm>
                <a:custGeom>
                  <a:avLst/>
                  <a:gdLst/>
                  <a:ahLst/>
                  <a:cxnLst/>
                  <a:rect l="l" t="t" r="r" b="b"/>
                  <a:pathLst>
                    <a:path w="210954" h="156708" extrusionOk="0">
                      <a:moveTo>
                        <a:pt x="74135" y="159723"/>
                      </a:moveTo>
                      <a:lnTo>
                        <a:pt x="0" y="87998"/>
                      </a:lnTo>
                      <a:lnTo>
                        <a:pt x="16274" y="71122"/>
                      </a:lnTo>
                      <a:lnTo>
                        <a:pt x="73533" y="127175"/>
                      </a:lnTo>
                      <a:lnTo>
                        <a:pt x="198900" y="0"/>
                      </a:lnTo>
                      <a:lnTo>
                        <a:pt x="21577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7" name="Google Shape;1157;p125" descr="" title=""/>
            <p:cNvSpPr txBox="1"/>
            <p:nvPr/>
          </p:nvSpPr>
          <p:spPr>
            <a:xfrm>
              <a:off x="6086061"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signs the agreement</a:t>
              </a:r>
              <a:endParaRPr sz="788" b="1" dirty="0">
                <a:solidFill>
                  <a:srgbClr val="000000"/>
                </a:solidFill>
                <a:latin typeface="Cormorant Garamond Medium"/>
                <a:ea typeface="Arial"/>
                <a:cs typeface="Arial"/>
                <a:sym typeface="Arial"/>
              </a:endParaRPr>
            </a:p>
          </p:txBody>
        </p:sp>
        <p:grpSp>
          <p:nvGrpSpPr>
            <p:cNvPr id="6" name="Group 5" descr="" title=""/>
            <p:cNvGrpSpPr/>
            <p:nvPr/>
          </p:nvGrpSpPr>
          <p:grpSpPr>
            <a:xfrm>
              <a:off x="6388855" y="1730157"/>
              <a:ext cx="553731" cy="567000"/>
              <a:chOff x="6156176" y="1849480"/>
              <a:chExt cx="553731" cy="567000"/>
            </a:xfrm>
          </p:grpSpPr>
          <p:sp>
            <p:nvSpPr>
              <p:cNvPr id="1158" name="Google Shape;1158;p125" descr="" title=""/>
              <p:cNvSpPr/>
              <p:nvPr/>
            </p:nvSpPr>
            <p:spPr>
              <a:xfrm>
                <a:off x="6156176" y="1849480"/>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9" name="Google Shape;1159;p125" descr="" title=""/>
              <p:cNvGrpSpPr/>
              <p:nvPr/>
            </p:nvGrpSpPr>
            <p:grpSpPr>
              <a:xfrm>
                <a:off x="6269838" y="1996226"/>
                <a:ext cx="326407" cy="273509"/>
                <a:chOff x="1145202" y="1845674"/>
                <a:chExt cx="368266" cy="301363"/>
              </a:xfrm>
            </p:grpSpPr>
            <p:sp>
              <p:nvSpPr>
                <p:cNvPr id="1160" name="Google Shape;1160;p125" descr="" title=""/>
                <p:cNvSpPr/>
                <p:nvPr/>
              </p:nvSpPr>
              <p:spPr>
                <a:xfrm>
                  <a:off x="1145202" y="2003523"/>
                  <a:ext cx="72327" cy="72327"/>
                </a:xfrm>
                <a:custGeom>
                  <a:avLst/>
                  <a:gdLst/>
                  <a:ahLst/>
                  <a:cxnLst/>
                  <a:rect l="l" t="t" r="r" b="b"/>
                  <a:pathLst>
                    <a:path w="72327" h="72327" extrusionOk="0">
                      <a:moveTo>
                        <a:pt x="74738" y="16274"/>
                      </a:moveTo>
                      <a:lnTo>
                        <a:pt x="58464" y="0"/>
                      </a:lnTo>
                      <a:lnTo>
                        <a:pt x="37369" y="21095"/>
                      </a:lnTo>
                      <a:lnTo>
                        <a:pt x="16274" y="0"/>
                      </a:lnTo>
                      <a:lnTo>
                        <a:pt x="0" y="16274"/>
                      </a:lnTo>
                      <a:lnTo>
                        <a:pt x="21095" y="37369"/>
                      </a:lnTo>
                      <a:lnTo>
                        <a:pt x="0" y="58464"/>
                      </a:lnTo>
                      <a:lnTo>
                        <a:pt x="16274" y="74738"/>
                      </a:lnTo>
                      <a:lnTo>
                        <a:pt x="37369" y="53643"/>
                      </a:lnTo>
                      <a:lnTo>
                        <a:pt x="58464" y="74738"/>
                      </a:lnTo>
                      <a:lnTo>
                        <a:pt x="74738" y="58464"/>
                      </a:lnTo>
                      <a:lnTo>
                        <a:pt x="53643" y="3736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1" name="Google Shape;1161;p125" descr="" title=""/>
                <p:cNvSpPr/>
                <p:nvPr/>
              </p:nvSpPr>
              <p:spPr>
                <a:xfrm>
                  <a:off x="1187996" y="1845674"/>
                  <a:ext cx="325472" cy="301363"/>
                </a:xfrm>
                <a:custGeom>
                  <a:avLst/>
                  <a:gdLst/>
                  <a:ahLst/>
                  <a:cxnLst/>
                  <a:rect l="l" t="t" r="r" b="b"/>
                  <a:pathLst>
                    <a:path w="325472" h="301363" extrusionOk="0">
                      <a:moveTo>
                        <a:pt x="157914" y="151821"/>
                      </a:moveTo>
                      <a:cubicBezTo>
                        <a:pt x="159723" y="153027"/>
                        <a:pt x="161531" y="154232"/>
                        <a:pt x="162736" y="156040"/>
                      </a:cubicBezTo>
                      <a:cubicBezTo>
                        <a:pt x="174791" y="168095"/>
                        <a:pt x="203722" y="197026"/>
                        <a:pt x="229036" y="171711"/>
                      </a:cubicBezTo>
                      <a:cubicBezTo>
                        <a:pt x="230844" y="169903"/>
                        <a:pt x="232653" y="168095"/>
                        <a:pt x="234461" y="165684"/>
                      </a:cubicBezTo>
                      <a:cubicBezTo>
                        <a:pt x="239885" y="159657"/>
                        <a:pt x="247721" y="151821"/>
                        <a:pt x="252543" y="151219"/>
                      </a:cubicBezTo>
                      <a:cubicBezTo>
                        <a:pt x="254953" y="151219"/>
                        <a:pt x="259173" y="152424"/>
                        <a:pt x="266405" y="161465"/>
                      </a:cubicBezTo>
                      <a:cubicBezTo>
                        <a:pt x="273638" y="169903"/>
                        <a:pt x="284487" y="181355"/>
                        <a:pt x="298953" y="182560"/>
                      </a:cubicBezTo>
                      <a:cubicBezTo>
                        <a:pt x="308596" y="183163"/>
                        <a:pt x="318240" y="178341"/>
                        <a:pt x="327883" y="168698"/>
                      </a:cubicBezTo>
                      <a:lnTo>
                        <a:pt x="311610" y="152424"/>
                      </a:lnTo>
                      <a:cubicBezTo>
                        <a:pt x="308596" y="155438"/>
                        <a:pt x="303774" y="159657"/>
                        <a:pt x="300158" y="159657"/>
                      </a:cubicBezTo>
                      <a:cubicBezTo>
                        <a:pt x="297747" y="159657"/>
                        <a:pt x="292925" y="157849"/>
                        <a:pt x="284487" y="147000"/>
                      </a:cubicBezTo>
                      <a:cubicBezTo>
                        <a:pt x="277857" y="138561"/>
                        <a:pt x="266405" y="127712"/>
                        <a:pt x="251337" y="128315"/>
                      </a:cubicBezTo>
                      <a:cubicBezTo>
                        <a:pt x="236872" y="128918"/>
                        <a:pt x="226625" y="140972"/>
                        <a:pt x="217584" y="150013"/>
                      </a:cubicBezTo>
                      <a:cubicBezTo>
                        <a:pt x="215776" y="151821"/>
                        <a:pt x="213968" y="153630"/>
                        <a:pt x="212763" y="155438"/>
                      </a:cubicBezTo>
                      <a:cubicBezTo>
                        <a:pt x="208544" y="159657"/>
                        <a:pt x="202516" y="162068"/>
                        <a:pt x="179613" y="139767"/>
                      </a:cubicBezTo>
                      <a:cubicBezTo>
                        <a:pt x="174188" y="134342"/>
                        <a:pt x="168161" y="130123"/>
                        <a:pt x="161531" y="127712"/>
                      </a:cubicBezTo>
                      <a:cubicBezTo>
                        <a:pt x="163339" y="113850"/>
                        <a:pt x="164544" y="99987"/>
                        <a:pt x="165147" y="88535"/>
                      </a:cubicBezTo>
                      <a:cubicBezTo>
                        <a:pt x="166955" y="43933"/>
                        <a:pt x="152490" y="12591"/>
                        <a:pt x="125367" y="2948"/>
                      </a:cubicBezTo>
                      <a:cubicBezTo>
                        <a:pt x="103066" y="-4888"/>
                        <a:pt x="76546" y="2948"/>
                        <a:pt x="52437" y="25851"/>
                      </a:cubicBezTo>
                      <a:cubicBezTo>
                        <a:pt x="27123" y="49358"/>
                        <a:pt x="8438" y="81302"/>
                        <a:pt x="0" y="114452"/>
                      </a:cubicBezTo>
                      <a:lnTo>
                        <a:pt x="22301" y="120480"/>
                      </a:lnTo>
                      <a:cubicBezTo>
                        <a:pt x="30136" y="90946"/>
                        <a:pt x="46410" y="63823"/>
                        <a:pt x="68711" y="42728"/>
                      </a:cubicBezTo>
                      <a:cubicBezTo>
                        <a:pt x="75341" y="36700"/>
                        <a:pt x="97642" y="17413"/>
                        <a:pt x="117532" y="24646"/>
                      </a:cubicBezTo>
                      <a:cubicBezTo>
                        <a:pt x="141641" y="33687"/>
                        <a:pt x="142846" y="71659"/>
                        <a:pt x="142244" y="87932"/>
                      </a:cubicBezTo>
                      <a:cubicBezTo>
                        <a:pt x="141641" y="98781"/>
                        <a:pt x="141038" y="110836"/>
                        <a:pt x="139230" y="123493"/>
                      </a:cubicBezTo>
                      <a:lnTo>
                        <a:pt x="138627" y="123493"/>
                      </a:lnTo>
                      <a:cubicBezTo>
                        <a:pt x="127778" y="123493"/>
                        <a:pt x="116929" y="126507"/>
                        <a:pt x="106683" y="131931"/>
                      </a:cubicBezTo>
                      <a:cubicBezTo>
                        <a:pt x="74738" y="149410"/>
                        <a:pt x="52437" y="186779"/>
                        <a:pt x="44602" y="216313"/>
                      </a:cubicBezTo>
                      <a:cubicBezTo>
                        <a:pt x="35561" y="250066"/>
                        <a:pt x="37369" y="289243"/>
                        <a:pt x="60875" y="300092"/>
                      </a:cubicBezTo>
                      <a:cubicBezTo>
                        <a:pt x="65697" y="302503"/>
                        <a:pt x="69916" y="303106"/>
                        <a:pt x="74738" y="303106"/>
                      </a:cubicBezTo>
                      <a:cubicBezTo>
                        <a:pt x="79560" y="303106"/>
                        <a:pt x="84382" y="301900"/>
                        <a:pt x="89204" y="300092"/>
                      </a:cubicBezTo>
                      <a:cubicBezTo>
                        <a:pt x="112710" y="289846"/>
                        <a:pt x="130792" y="254888"/>
                        <a:pt x="140435" y="228970"/>
                      </a:cubicBezTo>
                      <a:lnTo>
                        <a:pt x="324267" y="228970"/>
                      </a:lnTo>
                      <a:lnTo>
                        <a:pt x="324267" y="205464"/>
                      </a:lnTo>
                      <a:lnTo>
                        <a:pt x="147668" y="205464"/>
                      </a:lnTo>
                      <a:cubicBezTo>
                        <a:pt x="151284" y="190396"/>
                        <a:pt x="154901" y="171711"/>
                        <a:pt x="157914" y="151821"/>
                      </a:cubicBezTo>
                      <a:moveTo>
                        <a:pt x="79560" y="277791"/>
                      </a:moveTo>
                      <a:cubicBezTo>
                        <a:pt x="75341" y="279599"/>
                        <a:pt x="72327" y="278997"/>
                        <a:pt x="70519" y="277791"/>
                      </a:cubicBezTo>
                      <a:cubicBezTo>
                        <a:pt x="63889" y="274778"/>
                        <a:pt x="59067" y="251271"/>
                        <a:pt x="66903" y="220532"/>
                      </a:cubicBezTo>
                      <a:cubicBezTo>
                        <a:pt x="72930" y="196423"/>
                        <a:pt x="91614" y="164479"/>
                        <a:pt x="117532" y="150616"/>
                      </a:cubicBezTo>
                      <a:cubicBezTo>
                        <a:pt x="124162" y="147000"/>
                        <a:pt x="130189" y="145794"/>
                        <a:pt x="135614" y="145191"/>
                      </a:cubicBezTo>
                      <a:cubicBezTo>
                        <a:pt x="131997" y="168095"/>
                        <a:pt x="127778" y="189793"/>
                        <a:pt x="123559" y="204259"/>
                      </a:cubicBezTo>
                      <a:lnTo>
                        <a:pt x="87395" y="204259"/>
                      </a:lnTo>
                      <a:lnTo>
                        <a:pt x="87395" y="227765"/>
                      </a:lnTo>
                      <a:lnTo>
                        <a:pt x="115121" y="227765"/>
                      </a:lnTo>
                      <a:cubicBezTo>
                        <a:pt x="105477" y="252477"/>
                        <a:pt x="91012" y="272367"/>
                        <a:pt x="79560" y="277791"/>
                      </a:cubicBezTo>
                    </a:path>
                  </a:pathLst>
                </a:custGeom>
                <a:solidFill>
                  <a:schemeClr val="bg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62" name="Google Shape;1162;p125" descr="" title=""/>
            <p:cNvSpPr txBox="1"/>
            <p:nvPr/>
          </p:nvSpPr>
          <p:spPr>
            <a:xfrm>
              <a:off x="7513075" y="2437260"/>
              <a:ext cx="1252925"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records a </a:t>
              </a:r>
              <a:r>
                <a:rPr lang="en-US" sz="1200" b="1" dirty="0">
                  <a:solidFill>
                    <a:srgbClr val="646464"/>
                  </a:solidFill>
                  <a:latin typeface="Cormorant Garamond Medium"/>
                </a:rPr>
                <a:t>journal </a:t>
              </a:r>
              <a:r>
                <a:rPr lang="en-US" sz="1200" b="1" dirty="0">
                  <a:solidFill>
                    <a:srgbClr val="646464"/>
                  </a:solidFill>
                  <a:latin typeface="Cormorant Garamond Medium"/>
                  <a:ea typeface="Arial"/>
                  <a:cs typeface="Arial"/>
                  <a:sym typeface="Arial"/>
                </a:rPr>
                <a:t>entry in a paper journal and affixes certificate</a:t>
              </a:r>
              <a:endParaRPr sz="788" b="1" dirty="0">
                <a:solidFill>
                  <a:srgbClr val="000000"/>
                </a:solidFill>
                <a:latin typeface="Cormorant Garamond Medium"/>
                <a:ea typeface="Arial"/>
                <a:cs typeface="Arial"/>
                <a:sym typeface="Arial"/>
              </a:endParaRPr>
            </a:p>
          </p:txBody>
        </p:sp>
        <p:grpSp>
          <p:nvGrpSpPr>
            <p:cNvPr id="5" name="Group 4" descr="" title=""/>
            <p:cNvGrpSpPr/>
            <p:nvPr/>
          </p:nvGrpSpPr>
          <p:grpSpPr>
            <a:xfrm>
              <a:off x="7862672" y="1730157"/>
              <a:ext cx="553731" cy="567000"/>
              <a:chOff x="7720318" y="1770908"/>
              <a:chExt cx="553731" cy="567000"/>
            </a:xfrm>
          </p:grpSpPr>
          <p:sp>
            <p:nvSpPr>
              <p:cNvPr id="1163" name="Google Shape;1163;p125" descr="" title=""/>
              <p:cNvSpPr/>
              <p:nvPr/>
            </p:nvSpPr>
            <p:spPr>
              <a:xfrm>
                <a:off x="7720318"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64" name="Google Shape;1164;p125" descr="" title=""/>
              <p:cNvGrpSpPr/>
              <p:nvPr/>
            </p:nvGrpSpPr>
            <p:grpSpPr>
              <a:xfrm>
                <a:off x="7873341" y="1902733"/>
                <a:ext cx="247685" cy="303350"/>
                <a:chOff x="8927612" y="2594195"/>
                <a:chExt cx="307390" cy="367663"/>
              </a:xfrm>
            </p:grpSpPr>
            <p:sp>
              <p:nvSpPr>
                <p:cNvPr id="1165" name="Google Shape;1165;p125" descr="" title=""/>
                <p:cNvSpPr/>
                <p:nvPr/>
              </p:nvSpPr>
              <p:spPr>
                <a:xfrm>
                  <a:off x="8927612" y="2594195"/>
                  <a:ext cx="307390" cy="367663"/>
                </a:xfrm>
                <a:custGeom>
                  <a:avLst/>
                  <a:gdLst/>
                  <a:ahLst/>
                  <a:cxnLst/>
                  <a:rect l="l" t="t" r="r" b="b"/>
                  <a:pathLst>
                    <a:path w="307390" h="367663" extrusionOk="0">
                      <a:moveTo>
                        <a:pt x="307391" y="371280"/>
                      </a:moveTo>
                      <a:lnTo>
                        <a:pt x="0" y="371280"/>
                      </a:lnTo>
                      <a:lnTo>
                        <a:pt x="0" y="0"/>
                      </a:lnTo>
                      <a:lnTo>
                        <a:pt x="307391" y="0"/>
                      </a:lnTo>
                      <a:lnTo>
                        <a:pt x="307391" y="371280"/>
                      </a:lnTo>
                      <a:close/>
                      <a:moveTo>
                        <a:pt x="23506" y="347773"/>
                      </a:moveTo>
                      <a:lnTo>
                        <a:pt x="284488" y="347773"/>
                      </a:lnTo>
                      <a:lnTo>
                        <a:pt x="284488" y="22904"/>
                      </a:lnTo>
                      <a:lnTo>
                        <a:pt x="23506" y="22904"/>
                      </a:lnTo>
                      <a:lnTo>
                        <a:pt x="23506" y="347773"/>
                      </a:lnTo>
                      <a:close/>
                    </a:path>
                  </a:pathLst>
                </a:custGeom>
                <a:solidFill>
                  <a:schemeClr val="bg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6" name="Google Shape;1166;p125" descr="" title=""/>
                <p:cNvSpPr/>
                <p:nvPr/>
              </p:nvSpPr>
              <p:spPr>
                <a:xfrm>
                  <a:off x="8970405" y="2662906"/>
                  <a:ext cx="66299" cy="229036"/>
                </a:xfrm>
                <a:custGeom>
                  <a:avLst/>
                  <a:gdLst/>
                  <a:ahLst/>
                  <a:cxnLst/>
                  <a:rect l="l" t="t" r="r" b="b"/>
                  <a:pathLst>
                    <a:path w="66299" h="229036" extrusionOk="0">
                      <a:moveTo>
                        <a:pt x="29534" y="230844"/>
                      </a:moveTo>
                      <a:lnTo>
                        <a:pt x="0" y="199503"/>
                      </a:lnTo>
                      <a:lnTo>
                        <a:pt x="16877" y="183229"/>
                      </a:lnTo>
                      <a:lnTo>
                        <a:pt x="30136" y="197092"/>
                      </a:lnTo>
                      <a:lnTo>
                        <a:pt x="54849" y="172380"/>
                      </a:lnTo>
                      <a:lnTo>
                        <a:pt x="71122" y="188654"/>
                      </a:lnTo>
                      <a:lnTo>
                        <a:pt x="29534" y="230844"/>
                      </a:lnTo>
                      <a:close/>
                      <a:moveTo>
                        <a:pt x="29534" y="142846"/>
                      </a:moveTo>
                      <a:lnTo>
                        <a:pt x="0" y="113313"/>
                      </a:lnTo>
                      <a:lnTo>
                        <a:pt x="16274" y="97039"/>
                      </a:lnTo>
                      <a:lnTo>
                        <a:pt x="29534" y="110299"/>
                      </a:lnTo>
                      <a:lnTo>
                        <a:pt x="54245" y="85587"/>
                      </a:lnTo>
                      <a:lnTo>
                        <a:pt x="70519" y="101861"/>
                      </a:lnTo>
                      <a:lnTo>
                        <a:pt x="29534" y="142846"/>
                      </a:lnTo>
                      <a:close/>
                      <a:moveTo>
                        <a:pt x="29534" y="58464"/>
                      </a:moveTo>
                      <a:lnTo>
                        <a:pt x="0" y="27123"/>
                      </a:lnTo>
                      <a:lnTo>
                        <a:pt x="16877" y="10849"/>
                      </a:lnTo>
                      <a:lnTo>
                        <a:pt x="30136" y="24712"/>
                      </a:lnTo>
                      <a:lnTo>
                        <a:pt x="54849" y="0"/>
                      </a:lnTo>
                      <a:lnTo>
                        <a:pt x="71122" y="16274"/>
                      </a:lnTo>
                      <a:lnTo>
                        <a:pt x="29534" y="5846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7" name="Google Shape;1167;p125" descr="" title=""/>
                <p:cNvSpPr/>
                <p:nvPr/>
              </p:nvSpPr>
              <p:spPr>
                <a:xfrm>
                  <a:off x="9057801" y="268279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8" name="Google Shape;1168;p125" descr="" title=""/>
                <p:cNvSpPr/>
                <p:nvPr/>
              </p:nvSpPr>
              <p:spPr>
                <a:xfrm>
                  <a:off x="9057801" y="2767780"/>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9" name="Google Shape;1169;p125" descr="" title=""/>
                <p:cNvSpPr/>
                <p:nvPr/>
              </p:nvSpPr>
              <p:spPr>
                <a:xfrm>
                  <a:off x="9057801" y="285517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70" name="Google Shape;1170;p125" descr="" title=""/>
            <p:cNvSpPr txBox="1"/>
            <p:nvPr/>
          </p:nvSpPr>
          <p:spPr>
            <a:xfrm>
              <a:off x="465904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identifies the signer(s) using physical ID</a:t>
              </a:r>
              <a:endParaRPr sz="788" b="1" dirty="0">
                <a:solidFill>
                  <a:srgbClr val="000000"/>
                </a:solidFill>
                <a:latin typeface="Cormorant Garamond Medium"/>
                <a:ea typeface="Arial"/>
                <a:cs typeface="Arial"/>
                <a:sym typeface="Arial"/>
              </a:endParaRPr>
            </a:p>
          </p:txBody>
        </p:sp>
        <p:grpSp>
          <p:nvGrpSpPr>
            <p:cNvPr id="7" name="Group 6" descr="" title=""/>
            <p:cNvGrpSpPr/>
            <p:nvPr/>
          </p:nvGrpSpPr>
          <p:grpSpPr>
            <a:xfrm>
              <a:off x="4961840" y="1730157"/>
              <a:ext cx="553731" cy="567000"/>
              <a:chOff x="4895123" y="1730157"/>
              <a:chExt cx="553731" cy="567000"/>
            </a:xfrm>
          </p:grpSpPr>
          <p:sp>
            <p:nvSpPr>
              <p:cNvPr id="1171" name="Google Shape;1171;p125" descr="" title=""/>
              <p:cNvSpPr/>
              <p:nvPr/>
            </p:nvSpPr>
            <p:spPr>
              <a:xfrm>
                <a:off x="4895123"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72" name="Google Shape;1172;p125" descr="" title=""/>
              <p:cNvGrpSpPr/>
              <p:nvPr/>
            </p:nvGrpSpPr>
            <p:grpSpPr>
              <a:xfrm>
                <a:off x="5035763" y="1846816"/>
                <a:ext cx="272451" cy="333682"/>
                <a:chOff x="7633248" y="1803417"/>
                <a:chExt cx="307390" cy="367663"/>
              </a:xfrm>
            </p:grpSpPr>
            <p:sp>
              <p:nvSpPr>
                <p:cNvPr id="1173" name="Google Shape;1173;p125" descr="" title=""/>
                <p:cNvSpPr/>
                <p:nvPr/>
              </p:nvSpPr>
              <p:spPr>
                <a:xfrm>
                  <a:off x="7633248" y="1803417"/>
                  <a:ext cx="307390" cy="367663"/>
                </a:xfrm>
                <a:custGeom>
                  <a:avLst/>
                  <a:gdLst/>
                  <a:ahLst/>
                  <a:cxnLst/>
                  <a:rect l="l" t="t" r="r" b="b"/>
                  <a:pathLst>
                    <a:path w="307390" h="367663" extrusionOk="0">
                      <a:moveTo>
                        <a:pt x="156416" y="371883"/>
                      </a:moveTo>
                      <a:lnTo>
                        <a:pt x="150992" y="368869"/>
                      </a:lnTo>
                      <a:cubicBezTo>
                        <a:pt x="-10539" y="279665"/>
                        <a:pt x="-3306" y="141641"/>
                        <a:pt x="2118" y="50026"/>
                      </a:cubicBezTo>
                      <a:lnTo>
                        <a:pt x="2721" y="36164"/>
                      </a:lnTo>
                      <a:lnTo>
                        <a:pt x="15981" y="39177"/>
                      </a:lnTo>
                      <a:cubicBezTo>
                        <a:pt x="29240" y="42191"/>
                        <a:pt x="44309" y="44602"/>
                        <a:pt x="58774" y="44602"/>
                      </a:cubicBezTo>
                      <a:cubicBezTo>
                        <a:pt x="90719" y="44602"/>
                        <a:pt x="117842" y="32547"/>
                        <a:pt x="147978" y="6630"/>
                      </a:cubicBezTo>
                      <a:lnTo>
                        <a:pt x="155210" y="0"/>
                      </a:lnTo>
                      <a:lnTo>
                        <a:pt x="163046" y="6027"/>
                      </a:lnTo>
                      <a:cubicBezTo>
                        <a:pt x="194990" y="31945"/>
                        <a:pt x="225127" y="44602"/>
                        <a:pt x="257071" y="44602"/>
                      </a:cubicBezTo>
                      <a:cubicBezTo>
                        <a:pt x="270331" y="44602"/>
                        <a:pt x="285399" y="41588"/>
                        <a:pt x="297454" y="38575"/>
                      </a:cubicBezTo>
                      <a:lnTo>
                        <a:pt x="310714" y="35561"/>
                      </a:lnTo>
                      <a:lnTo>
                        <a:pt x="311317" y="49424"/>
                      </a:lnTo>
                      <a:cubicBezTo>
                        <a:pt x="316139" y="141038"/>
                        <a:pt x="323974" y="279063"/>
                        <a:pt x="162444" y="368266"/>
                      </a:cubicBezTo>
                      <a:lnTo>
                        <a:pt x="156416" y="371883"/>
                      </a:lnTo>
                      <a:close/>
                      <a:moveTo>
                        <a:pt x="24419" y="64492"/>
                      </a:moveTo>
                      <a:cubicBezTo>
                        <a:pt x="20199" y="148271"/>
                        <a:pt x="20803" y="267008"/>
                        <a:pt x="156416" y="344760"/>
                      </a:cubicBezTo>
                      <a:cubicBezTo>
                        <a:pt x="292030" y="267008"/>
                        <a:pt x="292632" y="148271"/>
                        <a:pt x="288413" y="64492"/>
                      </a:cubicBezTo>
                      <a:cubicBezTo>
                        <a:pt x="278167" y="66300"/>
                        <a:pt x="267318" y="68108"/>
                        <a:pt x="256469" y="68108"/>
                      </a:cubicBezTo>
                      <a:cubicBezTo>
                        <a:pt x="221510" y="68108"/>
                        <a:pt x="188963" y="56054"/>
                        <a:pt x="155210" y="30739"/>
                      </a:cubicBezTo>
                      <a:cubicBezTo>
                        <a:pt x="123869" y="56656"/>
                        <a:pt x="93130" y="68108"/>
                        <a:pt x="58172" y="68108"/>
                      </a:cubicBezTo>
                      <a:cubicBezTo>
                        <a:pt x="46720" y="68108"/>
                        <a:pt x="35268" y="66903"/>
                        <a:pt x="24419" y="64492"/>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74" name="Google Shape;1174;p125" descr="" title=""/>
                <p:cNvSpPr/>
                <p:nvPr/>
              </p:nvSpPr>
              <p:spPr>
                <a:xfrm>
                  <a:off x="7726378" y="1933004"/>
                  <a:ext cx="132599" cy="102463"/>
                </a:xfrm>
                <a:custGeom>
                  <a:avLst/>
                  <a:gdLst/>
                  <a:ahLst/>
                  <a:cxnLst/>
                  <a:rect l="l" t="t" r="r" b="b"/>
                  <a:pathLst>
                    <a:path w="132599" h="102463" extrusionOk="0">
                      <a:moveTo>
                        <a:pt x="51232" y="103066"/>
                      </a:moveTo>
                      <a:lnTo>
                        <a:pt x="0" y="52437"/>
                      </a:lnTo>
                      <a:lnTo>
                        <a:pt x="16876" y="36164"/>
                      </a:lnTo>
                      <a:lnTo>
                        <a:pt x="51232" y="70519"/>
                      </a:lnTo>
                      <a:lnTo>
                        <a:pt x="121751" y="0"/>
                      </a:lnTo>
                      <a:lnTo>
                        <a:pt x="138024"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grpSp>
      <p:sp>
        <p:nvSpPr>
          <p:cNvPr id="52" name="Slide Number Placeholder 2" descr="" title=""/>
          <p:cNvSpPr txBox="1">
            <a:spLocks/>
          </p:cNvSpPr>
          <p:nvPr/>
        </p:nvSpPr>
        <p:spPr>
          <a:xfrm>
            <a:off x="8000999" y="4849813"/>
            <a:ext cx="813081" cy="1984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511D280-0087-4025-85DC-7A4BA4039648}" type="slidenum">
              <a:rPr lang="en-AU" sz="1100" smtClean="0">
                <a:solidFill>
                  <a:srgbClr val="5F5F5F"/>
                </a:solidFill>
                <a:latin typeface="Cormorant Garamond Medium"/>
              </a:rPr>
              <a:pPr algn="r"/>
              <a:t>13</a:t>
            </a:fld>
            <a:endParaRPr lang="en-AU" sz="1050" dirty="0">
              <a:solidFill>
                <a:srgbClr val="5F5F5F"/>
              </a:solidFill>
              <a:latin typeface="Cormorant Garamond Medium"/>
            </a:endParaRPr>
          </a:p>
        </p:txBody>
      </p:sp>
    </p:spTree>
    <p:extLst>
      <p:ext uri="{BB962C8B-B14F-4D97-AF65-F5344CB8AC3E}">
        <p14:creationId xmlns:p14="http://schemas.microsoft.com/office/powerpoint/2010/main" val="1043494167"/>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1132" descr="" title=""/>
        <p:cNvGrpSpPr/>
        <p:nvPr/>
      </p:nvGrpSpPr>
      <p:grpSpPr>
        <a:xfrm>
          <a:off x="0" y="0"/>
          <a:ext cx="0" cy="0"/>
          <a:chOff x="0" y="0"/>
          <a:chExt cx="0" cy="0"/>
        </a:xfrm>
      </p:grpSpPr>
      <p:sp>
        <p:nvSpPr>
          <p:cNvPr id="1133" name="Google Shape;1133;p125" descr="" title=""/>
          <p:cNvSpPr txBox="1">
            <a:spLocks noGrp="1"/>
          </p:cNvSpPr>
          <p:nvPr>
            <p:ph type="title" idx="4294967295"/>
          </p:nvPr>
        </p:nvSpPr>
        <p:spPr>
          <a:xfrm>
            <a:off x="304800" y="655688"/>
            <a:ext cx="8413750" cy="403894"/>
          </a:xfrm>
          <a:prstGeom prst="rect">
            <a:avLst/>
          </a:prstGeom>
          <a:noFill/>
          <a:ln>
            <a:noFill/>
          </a:ln>
        </p:spPr>
        <p:txBody>
          <a:bodyPr spcFirstLastPara="1" vert="horz" wrap="square" lIns="0" tIns="0" rIns="0" bIns="0" rtlCol="0" anchor="b" anchorCtr="0">
            <a:noAutofit/>
          </a:bodyPr>
          <a:lstStyle/>
          <a:p>
            <a:pPr>
              <a:lnSpc>
                <a:spcPct val="77000"/>
              </a:lnSpc>
              <a:spcBef>
                <a:spcPts val="0"/>
              </a:spcBef>
              <a:buClr>
                <a:schemeClr val="dk1"/>
              </a:buClr>
              <a:buSzPts val="3600"/>
            </a:pPr>
            <a:r>
              <a:rPr lang="en-US" sz="2800" dirty="0"/>
              <a:t>…has several challenges for both the organization and their signers</a:t>
            </a:r>
            <a:endParaRPr sz="2800" dirty="0"/>
          </a:p>
        </p:txBody>
      </p:sp>
      <p:grpSp>
        <p:nvGrpSpPr>
          <p:cNvPr id="9" name="Group 8" descr="" title=""/>
          <p:cNvGrpSpPr/>
          <p:nvPr/>
        </p:nvGrpSpPr>
        <p:grpSpPr>
          <a:xfrm>
            <a:off x="378000" y="1577386"/>
            <a:ext cx="8388000" cy="1642436"/>
            <a:chOff x="378000" y="1730157"/>
            <a:chExt cx="8388000" cy="1642436"/>
          </a:xfrm>
        </p:grpSpPr>
        <p:cxnSp>
          <p:nvCxnSpPr>
            <p:cNvPr id="1134" name="Google Shape;1134;p125" descr="" title=""/>
            <p:cNvCxnSpPr/>
            <p:nvPr/>
          </p:nvCxnSpPr>
          <p:spPr>
            <a:xfrm>
              <a:off x="163454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5" name="Google Shape;1135;p125" descr="" title=""/>
            <p:cNvCxnSpPr/>
            <p:nvPr/>
          </p:nvCxnSpPr>
          <p:spPr>
            <a:xfrm>
              <a:off x="306155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6" name="Google Shape;1136;p125" descr="" title=""/>
            <p:cNvCxnSpPr/>
            <p:nvPr/>
          </p:nvCxnSpPr>
          <p:spPr>
            <a:xfrm>
              <a:off x="448857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7" name="Google Shape;1137;p125" descr="" title=""/>
            <p:cNvCxnSpPr/>
            <p:nvPr/>
          </p:nvCxnSpPr>
          <p:spPr>
            <a:xfrm>
              <a:off x="591558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8" name="Google Shape;1138;p125" descr="" title=""/>
            <p:cNvCxnSpPr/>
            <p:nvPr/>
          </p:nvCxnSpPr>
          <p:spPr>
            <a:xfrm>
              <a:off x="7342604" y="2154443"/>
              <a:ext cx="0" cy="1218150"/>
            </a:xfrm>
            <a:prstGeom prst="straightConnector1">
              <a:avLst/>
            </a:prstGeom>
            <a:noFill/>
            <a:ln w="19050" cap="flat" cmpd="sng">
              <a:solidFill>
                <a:schemeClr val="lt2"/>
              </a:solidFill>
              <a:prstDash val="solid"/>
              <a:miter lim="800000"/>
              <a:headEnd type="none" w="sm" len="sm"/>
              <a:tailEnd type="none" w="sm" len="sm"/>
            </a:ln>
          </p:spPr>
        </p:cxnSp>
        <p:sp>
          <p:nvSpPr>
            <p:cNvPr id="1139" name="Google Shape;1139;p125" descr="" title=""/>
            <p:cNvSpPr txBox="1"/>
            <p:nvPr/>
          </p:nvSpPr>
          <p:spPr>
            <a:xfrm>
              <a:off x="37800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Signers(s) and notary public meet in-person</a:t>
              </a:r>
              <a:endParaRPr sz="788" b="1" dirty="0">
                <a:solidFill>
                  <a:srgbClr val="000000"/>
                </a:solidFill>
                <a:latin typeface="Cormorant Garamond Medium"/>
                <a:ea typeface="Arial"/>
                <a:cs typeface="Arial"/>
                <a:sym typeface="Arial"/>
              </a:endParaRPr>
            </a:p>
          </p:txBody>
        </p:sp>
        <p:grpSp>
          <p:nvGrpSpPr>
            <p:cNvPr id="3" name="Group 2" descr="" title=""/>
            <p:cNvGrpSpPr/>
            <p:nvPr/>
          </p:nvGrpSpPr>
          <p:grpSpPr>
            <a:xfrm>
              <a:off x="680794" y="1730157"/>
              <a:ext cx="553731" cy="567000"/>
              <a:chOff x="432095" y="1770908"/>
              <a:chExt cx="553731" cy="567000"/>
            </a:xfrm>
          </p:grpSpPr>
          <p:sp>
            <p:nvSpPr>
              <p:cNvPr id="1140" name="Google Shape;1140;p125" descr="" title=""/>
              <p:cNvSpPr/>
              <p:nvPr/>
            </p:nvSpPr>
            <p:spPr>
              <a:xfrm>
                <a:off x="432095"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1" name="Google Shape;1141;p125" descr="" title=""/>
              <p:cNvGrpSpPr/>
              <p:nvPr/>
            </p:nvGrpSpPr>
            <p:grpSpPr>
              <a:xfrm>
                <a:off x="563263" y="1892581"/>
                <a:ext cx="291394" cy="306831"/>
                <a:chOff x="6960915" y="3384973"/>
                <a:chExt cx="361636" cy="371882"/>
              </a:xfrm>
            </p:grpSpPr>
            <p:sp>
              <p:nvSpPr>
                <p:cNvPr id="1142" name="Google Shape;1142;p125" descr="" title=""/>
                <p:cNvSpPr/>
                <p:nvPr/>
              </p:nvSpPr>
              <p:spPr>
                <a:xfrm>
                  <a:off x="6960915" y="3545901"/>
                  <a:ext cx="361636" cy="210954"/>
                </a:xfrm>
                <a:custGeom>
                  <a:avLst/>
                  <a:gdLst/>
                  <a:ahLst/>
                  <a:cxnLst/>
                  <a:rect l="l" t="t" r="r" b="b"/>
                  <a:pathLst>
                    <a:path w="361636" h="210954" extrusionOk="0">
                      <a:moveTo>
                        <a:pt x="365252" y="86190"/>
                      </a:moveTo>
                      <a:cubicBezTo>
                        <a:pt x="365252" y="38575"/>
                        <a:pt x="326678" y="0"/>
                        <a:pt x="279062" y="0"/>
                      </a:cubicBezTo>
                      <a:cubicBezTo>
                        <a:pt x="259173" y="0"/>
                        <a:pt x="239885" y="6630"/>
                        <a:pt x="224817" y="19287"/>
                      </a:cubicBezTo>
                      <a:cubicBezTo>
                        <a:pt x="211557" y="13863"/>
                        <a:pt x="197091" y="10849"/>
                        <a:pt x="182626" y="10849"/>
                      </a:cubicBezTo>
                      <a:cubicBezTo>
                        <a:pt x="167558" y="10849"/>
                        <a:pt x="153092" y="13863"/>
                        <a:pt x="140435" y="19287"/>
                      </a:cubicBezTo>
                      <a:cubicBezTo>
                        <a:pt x="125367" y="6630"/>
                        <a:pt x="106080" y="0"/>
                        <a:pt x="86190" y="0"/>
                      </a:cubicBezTo>
                      <a:cubicBezTo>
                        <a:pt x="38574" y="0"/>
                        <a:pt x="0" y="38575"/>
                        <a:pt x="0" y="86190"/>
                      </a:cubicBezTo>
                      <a:lnTo>
                        <a:pt x="0" y="156106"/>
                      </a:lnTo>
                      <a:lnTo>
                        <a:pt x="71724" y="156106"/>
                      </a:lnTo>
                      <a:lnTo>
                        <a:pt x="71724" y="210954"/>
                      </a:lnTo>
                      <a:lnTo>
                        <a:pt x="292925" y="210954"/>
                      </a:lnTo>
                      <a:lnTo>
                        <a:pt x="292925" y="156106"/>
                      </a:lnTo>
                      <a:lnTo>
                        <a:pt x="364650" y="156106"/>
                      </a:lnTo>
                      <a:lnTo>
                        <a:pt x="364650" y="86190"/>
                      </a:lnTo>
                      <a:close/>
                      <a:moveTo>
                        <a:pt x="23506" y="132600"/>
                      </a:moveTo>
                      <a:lnTo>
                        <a:pt x="23506" y="86190"/>
                      </a:lnTo>
                      <a:cubicBezTo>
                        <a:pt x="23506" y="51835"/>
                        <a:pt x="51834" y="23506"/>
                        <a:pt x="86190" y="23506"/>
                      </a:cubicBezTo>
                      <a:cubicBezTo>
                        <a:pt x="97641" y="23506"/>
                        <a:pt x="108491" y="26520"/>
                        <a:pt x="118134" y="32547"/>
                      </a:cubicBezTo>
                      <a:cubicBezTo>
                        <a:pt x="90409" y="52437"/>
                        <a:pt x="72327" y="85587"/>
                        <a:pt x="72327" y="122354"/>
                      </a:cubicBezTo>
                      <a:lnTo>
                        <a:pt x="72327" y="133203"/>
                      </a:lnTo>
                      <a:lnTo>
                        <a:pt x="23506" y="133203"/>
                      </a:lnTo>
                      <a:close/>
                      <a:moveTo>
                        <a:pt x="270021" y="187448"/>
                      </a:moveTo>
                      <a:lnTo>
                        <a:pt x="95230" y="187448"/>
                      </a:lnTo>
                      <a:lnTo>
                        <a:pt x="95230" y="121751"/>
                      </a:lnTo>
                      <a:cubicBezTo>
                        <a:pt x="95230" y="73533"/>
                        <a:pt x="134408" y="34356"/>
                        <a:pt x="182626" y="34356"/>
                      </a:cubicBezTo>
                      <a:cubicBezTo>
                        <a:pt x="230844" y="34356"/>
                        <a:pt x="270021" y="73533"/>
                        <a:pt x="270021" y="121751"/>
                      </a:cubicBezTo>
                      <a:lnTo>
                        <a:pt x="270021" y="187448"/>
                      </a:lnTo>
                      <a:close/>
                      <a:moveTo>
                        <a:pt x="341746" y="132600"/>
                      </a:moveTo>
                      <a:lnTo>
                        <a:pt x="292925" y="132600"/>
                      </a:lnTo>
                      <a:lnTo>
                        <a:pt x="292925" y="121751"/>
                      </a:lnTo>
                      <a:cubicBezTo>
                        <a:pt x="292925" y="84985"/>
                        <a:pt x="274843" y="52437"/>
                        <a:pt x="247118" y="31945"/>
                      </a:cubicBezTo>
                      <a:cubicBezTo>
                        <a:pt x="256762" y="26520"/>
                        <a:pt x="267610" y="22904"/>
                        <a:pt x="279062" y="22904"/>
                      </a:cubicBezTo>
                      <a:cubicBezTo>
                        <a:pt x="313418" y="22904"/>
                        <a:pt x="341746" y="51232"/>
                        <a:pt x="341746" y="85587"/>
                      </a:cubicBezTo>
                      <a:lnTo>
                        <a:pt x="341746" y="132600"/>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3" name="Google Shape;1143;p125" descr="" title=""/>
                <p:cNvSpPr/>
                <p:nvPr/>
              </p:nvSpPr>
              <p:spPr>
                <a:xfrm>
                  <a:off x="6986793" y="3384973"/>
                  <a:ext cx="313417" cy="150681"/>
                </a:xfrm>
                <a:custGeom>
                  <a:avLst/>
                  <a:gdLst/>
                  <a:ahLst/>
                  <a:cxnLst/>
                  <a:rect l="l" t="t" r="r" b="b"/>
                  <a:pathLst>
                    <a:path w="313417" h="150681" extrusionOk="0">
                      <a:moveTo>
                        <a:pt x="59709" y="154298"/>
                      </a:moveTo>
                      <a:cubicBezTo>
                        <a:pt x="76585" y="154298"/>
                        <a:pt x="92859" y="147065"/>
                        <a:pt x="104311" y="135011"/>
                      </a:cubicBezTo>
                      <a:cubicBezTo>
                        <a:pt x="118173" y="147668"/>
                        <a:pt x="136255" y="155503"/>
                        <a:pt x="156748" y="155503"/>
                      </a:cubicBezTo>
                      <a:cubicBezTo>
                        <a:pt x="176638" y="155503"/>
                        <a:pt x="195322" y="147668"/>
                        <a:pt x="209185" y="135011"/>
                      </a:cubicBezTo>
                      <a:cubicBezTo>
                        <a:pt x="220637" y="147065"/>
                        <a:pt x="236911" y="154298"/>
                        <a:pt x="253787" y="154298"/>
                      </a:cubicBezTo>
                      <a:cubicBezTo>
                        <a:pt x="287540" y="154298"/>
                        <a:pt x="314663" y="126573"/>
                        <a:pt x="314663" y="93423"/>
                      </a:cubicBezTo>
                      <a:cubicBezTo>
                        <a:pt x="314663" y="59670"/>
                        <a:pt x="286937" y="32547"/>
                        <a:pt x="253787" y="32547"/>
                      </a:cubicBezTo>
                      <a:cubicBezTo>
                        <a:pt x="243540" y="32547"/>
                        <a:pt x="233294" y="34958"/>
                        <a:pt x="224856" y="39780"/>
                      </a:cubicBezTo>
                      <a:cubicBezTo>
                        <a:pt x="211596" y="16274"/>
                        <a:pt x="186281" y="0"/>
                        <a:pt x="157350" y="0"/>
                      </a:cubicBezTo>
                      <a:cubicBezTo>
                        <a:pt x="128420" y="0"/>
                        <a:pt x="103105" y="15671"/>
                        <a:pt x="89845" y="39780"/>
                      </a:cubicBezTo>
                      <a:cubicBezTo>
                        <a:pt x="80804" y="34958"/>
                        <a:pt x="71161" y="32547"/>
                        <a:pt x="60914" y="32547"/>
                      </a:cubicBezTo>
                      <a:cubicBezTo>
                        <a:pt x="27161" y="32547"/>
                        <a:pt x="39" y="59670"/>
                        <a:pt x="39" y="93423"/>
                      </a:cubicBezTo>
                      <a:cubicBezTo>
                        <a:pt x="-1166" y="126573"/>
                        <a:pt x="25956" y="154298"/>
                        <a:pt x="59709" y="154298"/>
                      </a:cubicBezTo>
                      <a:moveTo>
                        <a:pt x="253184" y="55451"/>
                      </a:moveTo>
                      <a:cubicBezTo>
                        <a:pt x="274279" y="55451"/>
                        <a:pt x="291156" y="72327"/>
                        <a:pt x="291156" y="93423"/>
                      </a:cubicBezTo>
                      <a:cubicBezTo>
                        <a:pt x="291156" y="114518"/>
                        <a:pt x="274279" y="131394"/>
                        <a:pt x="253184" y="131394"/>
                      </a:cubicBezTo>
                      <a:cubicBezTo>
                        <a:pt x="241732" y="131394"/>
                        <a:pt x="230883" y="125970"/>
                        <a:pt x="223650" y="116929"/>
                      </a:cubicBezTo>
                      <a:cubicBezTo>
                        <a:pt x="230281" y="105477"/>
                        <a:pt x="234500" y="92217"/>
                        <a:pt x="234500" y="77752"/>
                      </a:cubicBezTo>
                      <a:cubicBezTo>
                        <a:pt x="234500" y="72327"/>
                        <a:pt x="233897" y="66903"/>
                        <a:pt x="232691" y="61478"/>
                      </a:cubicBezTo>
                      <a:cubicBezTo>
                        <a:pt x="238718" y="57259"/>
                        <a:pt x="245952" y="55451"/>
                        <a:pt x="253184" y="55451"/>
                      </a:cubicBezTo>
                      <a:moveTo>
                        <a:pt x="156748" y="22904"/>
                      </a:moveTo>
                      <a:cubicBezTo>
                        <a:pt x="186884" y="22904"/>
                        <a:pt x="210993" y="47013"/>
                        <a:pt x="210993" y="77149"/>
                      </a:cubicBezTo>
                      <a:cubicBezTo>
                        <a:pt x="210993" y="107285"/>
                        <a:pt x="186884" y="131394"/>
                        <a:pt x="156748" y="131394"/>
                      </a:cubicBezTo>
                      <a:cubicBezTo>
                        <a:pt x="126611" y="131394"/>
                        <a:pt x="102502" y="107285"/>
                        <a:pt x="102502" y="77149"/>
                      </a:cubicBezTo>
                      <a:cubicBezTo>
                        <a:pt x="102502" y="47615"/>
                        <a:pt x="126611" y="22904"/>
                        <a:pt x="156748" y="22904"/>
                      </a:cubicBezTo>
                      <a:moveTo>
                        <a:pt x="59709" y="55451"/>
                      </a:moveTo>
                      <a:cubicBezTo>
                        <a:pt x="66941" y="55451"/>
                        <a:pt x="74174" y="57862"/>
                        <a:pt x="80202" y="61478"/>
                      </a:cubicBezTo>
                      <a:cubicBezTo>
                        <a:pt x="78996" y="66903"/>
                        <a:pt x="78393" y="72327"/>
                        <a:pt x="78393" y="77752"/>
                      </a:cubicBezTo>
                      <a:cubicBezTo>
                        <a:pt x="78393" y="92217"/>
                        <a:pt x="82009" y="105477"/>
                        <a:pt x="89243" y="116929"/>
                      </a:cubicBezTo>
                      <a:cubicBezTo>
                        <a:pt x="82009" y="125970"/>
                        <a:pt x="71161" y="131394"/>
                        <a:pt x="59709" y="131394"/>
                      </a:cubicBezTo>
                      <a:cubicBezTo>
                        <a:pt x="38613" y="131394"/>
                        <a:pt x="21737" y="114518"/>
                        <a:pt x="21737" y="93423"/>
                      </a:cubicBezTo>
                      <a:cubicBezTo>
                        <a:pt x="22340" y="72327"/>
                        <a:pt x="39216" y="55451"/>
                        <a:pt x="59709" y="55451"/>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44" name="Google Shape;1144;p125" descr="" title=""/>
            <p:cNvSpPr txBox="1"/>
            <p:nvPr/>
          </p:nvSpPr>
          <p:spPr>
            <a:xfrm>
              <a:off x="180501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fills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in the fields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on the paper agreement</a:t>
              </a:r>
              <a:endParaRPr sz="788" b="1" dirty="0">
                <a:solidFill>
                  <a:srgbClr val="000000"/>
                </a:solidFill>
                <a:latin typeface="Cormorant Garamond Medium"/>
                <a:ea typeface="Arial"/>
                <a:cs typeface="Arial"/>
                <a:sym typeface="Arial"/>
              </a:endParaRPr>
            </a:p>
          </p:txBody>
        </p:sp>
        <p:grpSp>
          <p:nvGrpSpPr>
            <p:cNvPr id="4" name="Group 3" descr="" title=""/>
            <p:cNvGrpSpPr/>
            <p:nvPr/>
          </p:nvGrpSpPr>
          <p:grpSpPr>
            <a:xfrm>
              <a:off x="2107810" y="1730157"/>
              <a:ext cx="553731" cy="567000"/>
              <a:chOff x="1859109" y="1770908"/>
              <a:chExt cx="553731" cy="567000"/>
            </a:xfrm>
          </p:grpSpPr>
          <p:sp>
            <p:nvSpPr>
              <p:cNvPr id="1145" name="Google Shape;1145;p125" descr="" title=""/>
              <p:cNvSpPr/>
              <p:nvPr/>
            </p:nvSpPr>
            <p:spPr>
              <a:xfrm>
                <a:off x="1859109"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6" name="Google Shape;1146;p125" descr="" title=""/>
              <p:cNvGrpSpPr/>
              <p:nvPr/>
            </p:nvGrpSpPr>
            <p:grpSpPr>
              <a:xfrm>
                <a:off x="1952178" y="1900274"/>
                <a:ext cx="296251" cy="308322"/>
                <a:chOff x="3081764" y="1802212"/>
                <a:chExt cx="367663" cy="373690"/>
              </a:xfrm>
            </p:grpSpPr>
            <p:sp>
              <p:nvSpPr>
                <p:cNvPr id="1147" name="Google Shape;1147;p125" descr="" title=""/>
                <p:cNvSpPr/>
                <p:nvPr/>
              </p:nvSpPr>
              <p:spPr>
                <a:xfrm>
                  <a:off x="3081764" y="1802212"/>
                  <a:ext cx="367663" cy="373690"/>
                </a:xfrm>
                <a:custGeom>
                  <a:avLst/>
                  <a:gdLst/>
                  <a:ahLst/>
                  <a:cxnLst/>
                  <a:rect l="l" t="t" r="r" b="b"/>
                  <a:pathLst>
                    <a:path w="367663" h="373690" extrusionOk="0">
                      <a:moveTo>
                        <a:pt x="100655" y="0"/>
                      </a:moveTo>
                      <a:lnTo>
                        <a:pt x="100655" y="80163"/>
                      </a:lnTo>
                      <a:lnTo>
                        <a:pt x="0" y="80163"/>
                      </a:lnTo>
                      <a:lnTo>
                        <a:pt x="0" y="103669"/>
                      </a:lnTo>
                      <a:lnTo>
                        <a:pt x="100655" y="103669"/>
                      </a:lnTo>
                      <a:lnTo>
                        <a:pt x="100655" y="138024"/>
                      </a:lnTo>
                      <a:lnTo>
                        <a:pt x="20493" y="138024"/>
                      </a:lnTo>
                      <a:lnTo>
                        <a:pt x="20493" y="161531"/>
                      </a:lnTo>
                      <a:lnTo>
                        <a:pt x="100655" y="161531"/>
                      </a:lnTo>
                      <a:lnTo>
                        <a:pt x="100655" y="195886"/>
                      </a:lnTo>
                      <a:lnTo>
                        <a:pt x="40985" y="195886"/>
                      </a:lnTo>
                      <a:lnTo>
                        <a:pt x="40985" y="219393"/>
                      </a:lnTo>
                      <a:lnTo>
                        <a:pt x="100655" y="219393"/>
                      </a:lnTo>
                      <a:lnTo>
                        <a:pt x="100655" y="373691"/>
                      </a:lnTo>
                      <a:lnTo>
                        <a:pt x="373088" y="373691"/>
                      </a:lnTo>
                      <a:lnTo>
                        <a:pt x="373088" y="0"/>
                      </a:lnTo>
                      <a:lnTo>
                        <a:pt x="100655" y="0"/>
                      </a:lnTo>
                      <a:close/>
                      <a:moveTo>
                        <a:pt x="349582" y="348979"/>
                      </a:moveTo>
                      <a:lnTo>
                        <a:pt x="123559" y="348979"/>
                      </a:lnTo>
                      <a:lnTo>
                        <a:pt x="123559" y="23506"/>
                      </a:lnTo>
                      <a:lnTo>
                        <a:pt x="349582" y="23506"/>
                      </a:lnTo>
                      <a:lnTo>
                        <a:pt x="349582" y="34897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8" name="Google Shape;1148;p125" descr="" title=""/>
                <p:cNvSpPr/>
                <p:nvPr/>
              </p:nvSpPr>
              <p:spPr>
                <a:xfrm>
                  <a:off x="3238473" y="1882375"/>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9" name="Google Shape;1149;p125" descr="" title=""/>
                <p:cNvSpPr/>
                <p:nvPr/>
              </p:nvSpPr>
              <p:spPr>
                <a:xfrm>
                  <a:off x="3238473" y="1939634"/>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0" name="Google Shape;1150;p125" descr="" title=""/>
                <p:cNvSpPr/>
                <p:nvPr/>
              </p:nvSpPr>
              <p:spPr>
                <a:xfrm>
                  <a:off x="3238473" y="1997496"/>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1" name="Google Shape;1151;p125" descr="" title=""/>
                <p:cNvSpPr/>
                <p:nvPr/>
              </p:nvSpPr>
              <p:spPr>
                <a:xfrm>
                  <a:off x="3340937" y="2049330"/>
                  <a:ext cx="60272" cy="60272"/>
                </a:xfrm>
                <a:custGeom>
                  <a:avLst/>
                  <a:gdLst/>
                  <a:ahLst/>
                  <a:cxnLst/>
                  <a:rect l="l" t="t" r="r" b="b"/>
                  <a:pathLst>
                    <a:path w="60272" h="60272" extrusionOk="0">
                      <a:moveTo>
                        <a:pt x="47013" y="0"/>
                      </a:moveTo>
                      <a:lnTo>
                        <a:pt x="31342" y="15068"/>
                      </a:lnTo>
                      <a:lnTo>
                        <a:pt x="16274" y="0"/>
                      </a:lnTo>
                      <a:lnTo>
                        <a:pt x="0" y="16274"/>
                      </a:lnTo>
                      <a:lnTo>
                        <a:pt x="15068" y="31945"/>
                      </a:lnTo>
                      <a:lnTo>
                        <a:pt x="0" y="47013"/>
                      </a:lnTo>
                      <a:lnTo>
                        <a:pt x="16274" y="63889"/>
                      </a:lnTo>
                      <a:lnTo>
                        <a:pt x="31342" y="48218"/>
                      </a:lnTo>
                      <a:lnTo>
                        <a:pt x="47013" y="63889"/>
                      </a:lnTo>
                      <a:lnTo>
                        <a:pt x="63286" y="47013"/>
                      </a:lnTo>
                      <a:lnTo>
                        <a:pt x="48218" y="31945"/>
                      </a:lnTo>
                      <a:lnTo>
                        <a:pt x="6328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2" name="Google Shape;1152;p125" descr="" title=""/>
            <p:cNvSpPr txBox="1"/>
            <p:nvPr/>
          </p:nvSpPr>
          <p:spPr>
            <a:xfrm>
              <a:off x="323203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reviews </a:t>
              </a:r>
              <a:endParaRPr sz="1350" b="1" dirty="0">
                <a:solidFill>
                  <a:srgbClr val="000000"/>
                </a:solidFill>
                <a:latin typeface="Cormorant Garamond Medium"/>
              </a:endParaRPr>
            </a:p>
            <a:p>
              <a:pPr>
                <a:buClr>
                  <a:srgbClr val="646464"/>
                </a:buClr>
                <a:buSzPts val="1800"/>
              </a:pPr>
              <a:r>
                <a:rPr lang="en-US" sz="1200" b="1" dirty="0">
                  <a:solidFill>
                    <a:srgbClr val="646464"/>
                  </a:solidFill>
                  <a:latin typeface="Cormorant Garamond Medium"/>
                  <a:ea typeface="Arial"/>
                  <a:cs typeface="Arial"/>
                  <a:sym typeface="Arial"/>
                </a:rPr>
                <a:t>the paper agreement</a:t>
              </a:r>
              <a:endParaRPr sz="788" b="1" dirty="0">
                <a:solidFill>
                  <a:srgbClr val="000000"/>
                </a:solidFill>
                <a:latin typeface="Cormorant Garamond Medium"/>
                <a:ea typeface="Arial"/>
                <a:cs typeface="Arial"/>
                <a:sym typeface="Arial"/>
              </a:endParaRPr>
            </a:p>
          </p:txBody>
        </p:sp>
        <p:grpSp>
          <p:nvGrpSpPr>
            <p:cNvPr id="8" name="Group 7" descr="" title=""/>
            <p:cNvGrpSpPr/>
            <p:nvPr/>
          </p:nvGrpSpPr>
          <p:grpSpPr>
            <a:xfrm>
              <a:off x="3534824" y="1730157"/>
              <a:ext cx="553731" cy="567000"/>
              <a:chOff x="3516537" y="1730157"/>
              <a:chExt cx="553731" cy="567000"/>
            </a:xfrm>
          </p:grpSpPr>
          <p:sp>
            <p:nvSpPr>
              <p:cNvPr id="1153" name="Google Shape;1153;p125" descr="" title=""/>
              <p:cNvSpPr/>
              <p:nvPr/>
            </p:nvSpPr>
            <p:spPr>
              <a:xfrm>
                <a:off x="3516537"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4" name="Google Shape;1154;p125" descr="" title=""/>
              <p:cNvGrpSpPr/>
              <p:nvPr/>
            </p:nvGrpSpPr>
            <p:grpSpPr>
              <a:xfrm>
                <a:off x="3630466" y="1849551"/>
                <a:ext cx="325873" cy="328212"/>
                <a:chOff x="5669270" y="1804020"/>
                <a:chExt cx="367663" cy="361636"/>
              </a:xfrm>
            </p:grpSpPr>
            <p:sp>
              <p:nvSpPr>
                <p:cNvPr id="1155" name="Google Shape;1155;p125" descr="" title=""/>
                <p:cNvSpPr/>
                <p:nvPr/>
              </p:nvSpPr>
              <p:spPr>
                <a:xfrm>
                  <a:off x="5669270" y="1804020"/>
                  <a:ext cx="367663" cy="361636"/>
                </a:xfrm>
                <a:custGeom>
                  <a:avLst/>
                  <a:gdLst/>
                  <a:ahLst/>
                  <a:cxnLst/>
                  <a:rect l="l" t="t" r="r" b="b"/>
                  <a:pathLst>
                    <a:path w="367663" h="361636" extrusionOk="0">
                      <a:moveTo>
                        <a:pt x="183832" y="367663"/>
                      </a:moveTo>
                      <a:cubicBezTo>
                        <a:pt x="82574" y="367663"/>
                        <a:pt x="0" y="285090"/>
                        <a:pt x="0" y="183832"/>
                      </a:cubicBezTo>
                      <a:cubicBezTo>
                        <a:pt x="0" y="82574"/>
                        <a:pt x="82574" y="0"/>
                        <a:pt x="183832" y="0"/>
                      </a:cubicBezTo>
                      <a:cubicBezTo>
                        <a:pt x="285090" y="0"/>
                        <a:pt x="367663" y="82574"/>
                        <a:pt x="367663" y="183832"/>
                      </a:cubicBezTo>
                      <a:cubicBezTo>
                        <a:pt x="367663" y="285090"/>
                        <a:pt x="285090" y="367663"/>
                        <a:pt x="183832" y="367663"/>
                      </a:cubicBezTo>
                      <a:moveTo>
                        <a:pt x="183832" y="23506"/>
                      </a:moveTo>
                      <a:cubicBezTo>
                        <a:pt x="95231" y="23506"/>
                        <a:pt x="23506" y="95231"/>
                        <a:pt x="23506" y="183832"/>
                      </a:cubicBezTo>
                      <a:cubicBezTo>
                        <a:pt x="23506" y="272433"/>
                        <a:pt x="95231" y="344157"/>
                        <a:pt x="183832" y="344157"/>
                      </a:cubicBezTo>
                      <a:cubicBezTo>
                        <a:pt x="272433" y="344157"/>
                        <a:pt x="344157" y="272433"/>
                        <a:pt x="344157" y="183832"/>
                      </a:cubicBezTo>
                      <a:cubicBezTo>
                        <a:pt x="344157" y="95231"/>
                        <a:pt x="272433" y="23506"/>
                        <a:pt x="183832" y="23506"/>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6" name="Google Shape;1156;p125" descr="" title=""/>
                <p:cNvSpPr/>
                <p:nvPr/>
              </p:nvSpPr>
              <p:spPr>
                <a:xfrm>
                  <a:off x="5747625" y="1909497"/>
                  <a:ext cx="210954" cy="156708"/>
                </a:xfrm>
                <a:custGeom>
                  <a:avLst/>
                  <a:gdLst/>
                  <a:ahLst/>
                  <a:cxnLst/>
                  <a:rect l="l" t="t" r="r" b="b"/>
                  <a:pathLst>
                    <a:path w="210954" h="156708" extrusionOk="0">
                      <a:moveTo>
                        <a:pt x="74135" y="159723"/>
                      </a:moveTo>
                      <a:lnTo>
                        <a:pt x="0" y="87998"/>
                      </a:lnTo>
                      <a:lnTo>
                        <a:pt x="16274" y="71122"/>
                      </a:lnTo>
                      <a:lnTo>
                        <a:pt x="73533" y="127175"/>
                      </a:lnTo>
                      <a:lnTo>
                        <a:pt x="198900" y="0"/>
                      </a:lnTo>
                      <a:lnTo>
                        <a:pt x="21577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7" name="Google Shape;1157;p125" descr="" title=""/>
            <p:cNvSpPr txBox="1"/>
            <p:nvPr/>
          </p:nvSpPr>
          <p:spPr>
            <a:xfrm>
              <a:off x="6086061"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signs the agreement</a:t>
              </a:r>
              <a:endParaRPr sz="788" b="1" dirty="0">
                <a:solidFill>
                  <a:srgbClr val="000000"/>
                </a:solidFill>
                <a:latin typeface="Cormorant Garamond Medium"/>
                <a:ea typeface="Arial"/>
                <a:cs typeface="Arial"/>
                <a:sym typeface="Arial"/>
              </a:endParaRPr>
            </a:p>
          </p:txBody>
        </p:sp>
        <p:grpSp>
          <p:nvGrpSpPr>
            <p:cNvPr id="6" name="Group 5" descr="" title=""/>
            <p:cNvGrpSpPr/>
            <p:nvPr/>
          </p:nvGrpSpPr>
          <p:grpSpPr>
            <a:xfrm>
              <a:off x="6388855" y="1730157"/>
              <a:ext cx="553731" cy="567000"/>
              <a:chOff x="6156176" y="1849480"/>
              <a:chExt cx="553731" cy="567000"/>
            </a:xfrm>
          </p:grpSpPr>
          <p:sp>
            <p:nvSpPr>
              <p:cNvPr id="1158" name="Google Shape;1158;p125" descr="" title=""/>
              <p:cNvSpPr/>
              <p:nvPr/>
            </p:nvSpPr>
            <p:spPr>
              <a:xfrm>
                <a:off x="6156176" y="1849480"/>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9" name="Google Shape;1159;p125" descr="" title=""/>
              <p:cNvGrpSpPr/>
              <p:nvPr/>
            </p:nvGrpSpPr>
            <p:grpSpPr>
              <a:xfrm>
                <a:off x="6269838" y="1996226"/>
                <a:ext cx="326407" cy="273509"/>
                <a:chOff x="1145202" y="1845674"/>
                <a:chExt cx="368266" cy="301363"/>
              </a:xfrm>
            </p:grpSpPr>
            <p:sp>
              <p:nvSpPr>
                <p:cNvPr id="1160" name="Google Shape;1160;p125" descr="" title=""/>
                <p:cNvSpPr/>
                <p:nvPr/>
              </p:nvSpPr>
              <p:spPr>
                <a:xfrm>
                  <a:off x="1145202" y="2003523"/>
                  <a:ext cx="72327" cy="72327"/>
                </a:xfrm>
                <a:custGeom>
                  <a:avLst/>
                  <a:gdLst/>
                  <a:ahLst/>
                  <a:cxnLst/>
                  <a:rect l="l" t="t" r="r" b="b"/>
                  <a:pathLst>
                    <a:path w="72327" h="72327" extrusionOk="0">
                      <a:moveTo>
                        <a:pt x="74738" y="16274"/>
                      </a:moveTo>
                      <a:lnTo>
                        <a:pt x="58464" y="0"/>
                      </a:lnTo>
                      <a:lnTo>
                        <a:pt x="37369" y="21095"/>
                      </a:lnTo>
                      <a:lnTo>
                        <a:pt x="16274" y="0"/>
                      </a:lnTo>
                      <a:lnTo>
                        <a:pt x="0" y="16274"/>
                      </a:lnTo>
                      <a:lnTo>
                        <a:pt x="21095" y="37369"/>
                      </a:lnTo>
                      <a:lnTo>
                        <a:pt x="0" y="58464"/>
                      </a:lnTo>
                      <a:lnTo>
                        <a:pt x="16274" y="74738"/>
                      </a:lnTo>
                      <a:lnTo>
                        <a:pt x="37369" y="53643"/>
                      </a:lnTo>
                      <a:lnTo>
                        <a:pt x="58464" y="74738"/>
                      </a:lnTo>
                      <a:lnTo>
                        <a:pt x="74738" y="58464"/>
                      </a:lnTo>
                      <a:lnTo>
                        <a:pt x="53643" y="3736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1" name="Google Shape;1161;p125" descr="" title=""/>
                <p:cNvSpPr/>
                <p:nvPr/>
              </p:nvSpPr>
              <p:spPr>
                <a:xfrm>
                  <a:off x="1187996" y="1845674"/>
                  <a:ext cx="325472" cy="301363"/>
                </a:xfrm>
                <a:custGeom>
                  <a:avLst/>
                  <a:gdLst/>
                  <a:ahLst/>
                  <a:cxnLst/>
                  <a:rect l="l" t="t" r="r" b="b"/>
                  <a:pathLst>
                    <a:path w="325472" h="301363" extrusionOk="0">
                      <a:moveTo>
                        <a:pt x="157914" y="151821"/>
                      </a:moveTo>
                      <a:cubicBezTo>
                        <a:pt x="159723" y="153027"/>
                        <a:pt x="161531" y="154232"/>
                        <a:pt x="162736" y="156040"/>
                      </a:cubicBezTo>
                      <a:cubicBezTo>
                        <a:pt x="174791" y="168095"/>
                        <a:pt x="203722" y="197026"/>
                        <a:pt x="229036" y="171711"/>
                      </a:cubicBezTo>
                      <a:cubicBezTo>
                        <a:pt x="230844" y="169903"/>
                        <a:pt x="232653" y="168095"/>
                        <a:pt x="234461" y="165684"/>
                      </a:cubicBezTo>
                      <a:cubicBezTo>
                        <a:pt x="239885" y="159657"/>
                        <a:pt x="247721" y="151821"/>
                        <a:pt x="252543" y="151219"/>
                      </a:cubicBezTo>
                      <a:cubicBezTo>
                        <a:pt x="254953" y="151219"/>
                        <a:pt x="259173" y="152424"/>
                        <a:pt x="266405" y="161465"/>
                      </a:cubicBezTo>
                      <a:cubicBezTo>
                        <a:pt x="273638" y="169903"/>
                        <a:pt x="284487" y="181355"/>
                        <a:pt x="298953" y="182560"/>
                      </a:cubicBezTo>
                      <a:cubicBezTo>
                        <a:pt x="308596" y="183163"/>
                        <a:pt x="318240" y="178341"/>
                        <a:pt x="327883" y="168698"/>
                      </a:cubicBezTo>
                      <a:lnTo>
                        <a:pt x="311610" y="152424"/>
                      </a:lnTo>
                      <a:cubicBezTo>
                        <a:pt x="308596" y="155438"/>
                        <a:pt x="303774" y="159657"/>
                        <a:pt x="300158" y="159657"/>
                      </a:cubicBezTo>
                      <a:cubicBezTo>
                        <a:pt x="297747" y="159657"/>
                        <a:pt x="292925" y="157849"/>
                        <a:pt x="284487" y="147000"/>
                      </a:cubicBezTo>
                      <a:cubicBezTo>
                        <a:pt x="277857" y="138561"/>
                        <a:pt x="266405" y="127712"/>
                        <a:pt x="251337" y="128315"/>
                      </a:cubicBezTo>
                      <a:cubicBezTo>
                        <a:pt x="236872" y="128918"/>
                        <a:pt x="226625" y="140972"/>
                        <a:pt x="217584" y="150013"/>
                      </a:cubicBezTo>
                      <a:cubicBezTo>
                        <a:pt x="215776" y="151821"/>
                        <a:pt x="213968" y="153630"/>
                        <a:pt x="212763" y="155438"/>
                      </a:cubicBezTo>
                      <a:cubicBezTo>
                        <a:pt x="208544" y="159657"/>
                        <a:pt x="202516" y="162068"/>
                        <a:pt x="179613" y="139767"/>
                      </a:cubicBezTo>
                      <a:cubicBezTo>
                        <a:pt x="174188" y="134342"/>
                        <a:pt x="168161" y="130123"/>
                        <a:pt x="161531" y="127712"/>
                      </a:cubicBezTo>
                      <a:cubicBezTo>
                        <a:pt x="163339" y="113850"/>
                        <a:pt x="164544" y="99987"/>
                        <a:pt x="165147" y="88535"/>
                      </a:cubicBezTo>
                      <a:cubicBezTo>
                        <a:pt x="166955" y="43933"/>
                        <a:pt x="152490" y="12591"/>
                        <a:pt x="125367" y="2948"/>
                      </a:cubicBezTo>
                      <a:cubicBezTo>
                        <a:pt x="103066" y="-4888"/>
                        <a:pt x="76546" y="2948"/>
                        <a:pt x="52437" y="25851"/>
                      </a:cubicBezTo>
                      <a:cubicBezTo>
                        <a:pt x="27123" y="49358"/>
                        <a:pt x="8438" y="81302"/>
                        <a:pt x="0" y="114452"/>
                      </a:cubicBezTo>
                      <a:lnTo>
                        <a:pt x="22301" y="120480"/>
                      </a:lnTo>
                      <a:cubicBezTo>
                        <a:pt x="30136" y="90946"/>
                        <a:pt x="46410" y="63823"/>
                        <a:pt x="68711" y="42728"/>
                      </a:cubicBezTo>
                      <a:cubicBezTo>
                        <a:pt x="75341" y="36700"/>
                        <a:pt x="97642" y="17413"/>
                        <a:pt x="117532" y="24646"/>
                      </a:cubicBezTo>
                      <a:cubicBezTo>
                        <a:pt x="141641" y="33687"/>
                        <a:pt x="142846" y="71659"/>
                        <a:pt x="142244" y="87932"/>
                      </a:cubicBezTo>
                      <a:cubicBezTo>
                        <a:pt x="141641" y="98781"/>
                        <a:pt x="141038" y="110836"/>
                        <a:pt x="139230" y="123493"/>
                      </a:cubicBezTo>
                      <a:lnTo>
                        <a:pt x="138627" y="123493"/>
                      </a:lnTo>
                      <a:cubicBezTo>
                        <a:pt x="127778" y="123493"/>
                        <a:pt x="116929" y="126507"/>
                        <a:pt x="106683" y="131931"/>
                      </a:cubicBezTo>
                      <a:cubicBezTo>
                        <a:pt x="74738" y="149410"/>
                        <a:pt x="52437" y="186779"/>
                        <a:pt x="44602" y="216313"/>
                      </a:cubicBezTo>
                      <a:cubicBezTo>
                        <a:pt x="35561" y="250066"/>
                        <a:pt x="37369" y="289243"/>
                        <a:pt x="60875" y="300092"/>
                      </a:cubicBezTo>
                      <a:cubicBezTo>
                        <a:pt x="65697" y="302503"/>
                        <a:pt x="69916" y="303106"/>
                        <a:pt x="74738" y="303106"/>
                      </a:cubicBezTo>
                      <a:cubicBezTo>
                        <a:pt x="79560" y="303106"/>
                        <a:pt x="84382" y="301900"/>
                        <a:pt x="89204" y="300092"/>
                      </a:cubicBezTo>
                      <a:cubicBezTo>
                        <a:pt x="112710" y="289846"/>
                        <a:pt x="130792" y="254888"/>
                        <a:pt x="140435" y="228970"/>
                      </a:cubicBezTo>
                      <a:lnTo>
                        <a:pt x="324267" y="228970"/>
                      </a:lnTo>
                      <a:lnTo>
                        <a:pt x="324267" y="205464"/>
                      </a:lnTo>
                      <a:lnTo>
                        <a:pt x="147668" y="205464"/>
                      </a:lnTo>
                      <a:cubicBezTo>
                        <a:pt x="151284" y="190396"/>
                        <a:pt x="154901" y="171711"/>
                        <a:pt x="157914" y="151821"/>
                      </a:cubicBezTo>
                      <a:moveTo>
                        <a:pt x="79560" y="277791"/>
                      </a:moveTo>
                      <a:cubicBezTo>
                        <a:pt x="75341" y="279599"/>
                        <a:pt x="72327" y="278997"/>
                        <a:pt x="70519" y="277791"/>
                      </a:cubicBezTo>
                      <a:cubicBezTo>
                        <a:pt x="63889" y="274778"/>
                        <a:pt x="59067" y="251271"/>
                        <a:pt x="66903" y="220532"/>
                      </a:cubicBezTo>
                      <a:cubicBezTo>
                        <a:pt x="72930" y="196423"/>
                        <a:pt x="91614" y="164479"/>
                        <a:pt x="117532" y="150616"/>
                      </a:cubicBezTo>
                      <a:cubicBezTo>
                        <a:pt x="124162" y="147000"/>
                        <a:pt x="130189" y="145794"/>
                        <a:pt x="135614" y="145191"/>
                      </a:cubicBezTo>
                      <a:cubicBezTo>
                        <a:pt x="131997" y="168095"/>
                        <a:pt x="127778" y="189793"/>
                        <a:pt x="123559" y="204259"/>
                      </a:cubicBezTo>
                      <a:lnTo>
                        <a:pt x="87395" y="204259"/>
                      </a:lnTo>
                      <a:lnTo>
                        <a:pt x="87395" y="227765"/>
                      </a:lnTo>
                      <a:lnTo>
                        <a:pt x="115121" y="227765"/>
                      </a:lnTo>
                      <a:cubicBezTo>
                        <a:pt x="105477" y="252477"/>
                        <a:pt x="91012" y="272367"/>
                        <a:pt x="79560" y="277791"/>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62" name="Google Shape;1162;p125" descr="" title=""/>
            <p:cNvSpPr txBox="1"/>
            <p:nvPr/>
          </p:nvSpPr>
          <p:spPr>
            <a:xfrm>
              <a:off x="7513075" y="2437260"/>
              <a:ext cx="1252925"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records a </a:t>
              </a:r>
              <a:r>
                <a:rPr lang="en-US" sz="1200" b="1" dirty="0">
                  <a:solidFill>
                    <a:srgbClr val="646464"/>
                  </a:solidFill>
                  <a:latin typeface="Cormorant Garamond Medium"/>
                </a:rPr>
                <a:t>journal </a:t>
              </a:r>
              <a:r>
                <a:rPr lang="en-US" sz="1200" b="1" dirty="0">
                  <a:solidFill>
                    <a:srgbClr val="646464"/>
                  </a:solidFill>
                  <a:latin typeface="Cormorant Garamond Medium"/>
                  <a:ea typeface="Arial"/>
                  <a:cs typeface="Arial"/>
                  <a:sym typeface="Arial"/>
                </a:rPr>
                <a:t>entry in a paper journal and affixes certificate</a:t>
              </a:r>
              <a:endParaRPr sz="788" b="1" dirty="0">
                <a:solidFill>
                  <a:srgbClr val="000000"/>
                </a:solidFill>
                <a:latin typeface="Cormorant Garamond Medium"/>
                <a:ea typeface="Arial"/>
                <a:cs typeface="Arial"/>
                <a:sym typeface="Arial"/>
              </a:endParaRPr>
            </a:p>
          </p:txBody>
        </p:sp>
        <p:grpSp>
          <p:nvGrpSpPr>
            <p:cNvPr id="5" name="Group 4" descr="" title=""/>
            <p:cNvGrpSpPr/>
            <p:nvPr/>
          </p:nvGrpSpPr>
          <p:grpSpPr>
            <a:xfrm>
              <a:off x="7862672" y="1730157"/>
              <a:ext cx="553731" cy="567000"/>
              <a:chOff x="7720318" y="1770908"/>
              <a:chExt cx="553731" cy="567000"/>
            </a:xfrm>
          </p:grpSpPr>
          <p:sp>
            <p:nvSpPr>
              <p:cNvPr id="1163" name="Google Shape;1163;p125" descr="" title=""/>
              <p:cNvSpPr/>
              <p:nvPr/>
            </p:nvSpPr>
            <p:spPr>
              <a:xfrm>
                <a:off x="7720318"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64" name="Google Shape;1164;p125" descr="" title=""/>
              <p:cNvGrpSpPr/>
              <p:nvPr/>
            </p:nvGrpSpPr>
            <p:grpSpPr>
              <a:xfrm>
                <a:off x="7873341" y="1902733"/>
                <a:ext cx="247685" cy="303350"/>
                <a:chOff x="8927612" y="2594195"/>
                <a:chExt cx="307390" cy="367663"/>
              </a:xfrm>
            </p:grpSpPr>
            <p:sp>
              <p:nvSpPr>
                <p:cNvPr id="1165" name="Google Shape;1165;p125" descr="" title=""/>
                <p:cNvSpPr/>
                <p:nvPr/>
              </p:nvSpPr>
              <p:spPr>
                <a:xfrm>
                  <a:off x="8927612" y="2594195"/>
                  <a:ext cx="307390" cy="367663"/>
                </a:xfrm>
                <a:custGeom>
                  <a:avLst/>
                  <a:gdLst/>
                  <a:ahLst/>
                  <a:cxnLst/>
                  <a:rect l="l" t="t" r="r" b="b"/>
                  <a:pathLst>
                    <a:path w="307390" h="367663" extrusionOk="0">
                      <a:moveTo>
                        <a:pt x="307391" y="371280"/>
                      </a:moveTo>
                      <a:lnTo>
                        <a:pt x="0" y="371280"/>
                      </a:lnTo>
                      <a:lnTo>
                        <a:pt x="0" y="0"/>
                      </a:lnTo>
                      <a:lnTo>
                        <a:pt x="307391" y="0"/>
                      </a:lnTo>
                      <a:lnTo>
                        <a:pt x="307391" y="371280"/>
                      </a:lnTo>
                      <a:close/>
                      <a:moveTo>
                        <a:pt x="23506" y="347773"/>
                      </a:moveTo>
                      <a:lnTo>
                        <a:pt x="284488" y="347773"/>
                      </a:lnTo>
                      <a:lnTo>
                        <a:pt x="284488" y="22904"/>
                      </a:lnTo>
                      <a:lnTo>
                        <a:pt x="23506" y="22904"/>
                      </a:lnTo>
                      <a:lnTo>
                        <a:pt x="23506" y="347773"/>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6" name="Google Shape;1166;p125" descr="" title=""/>
                <p:cNvSpPr/>
                <p:nvPr/>
              </p:nvSpPr>
              <p:spPr>
                <a:xfrm>
                  <a:off x="8970405" y="2662906"/>
                  <a:ext cx="66299" cy="229036"/>
                </a:xfrm>
                <a:custGeom>
                  <a:avLst/>
                  <a:gdLst/>
                  <a:ahLst/>
                  <a:cxnLst/>
                  <a:rect l="l" t="t" r="r" b="b"/>
                  <a:pathLst>
                    <a:path w="66299" h="229036" extrusionOk="0">
                      <a:moveTo>
                        <a:pt x="29534" y="230844"/>
                      </a:moveTo>
                      <a:lnTo>
                        <a:pt x="0" y="199503"/>
                      </a:lnTo>
                      <a:lnTo>
                        <a:pt x="16877" y="183229"/>
                      </a:lnTo>
                      <a:lnTo>
                        <a:pt x="30136" y="197092"/>
                      </a:lnTo>
                      <a:lnTo>
                        <a:pt x="54849" y="172380"/>
                      </a:lnTo>
                      <a:lnTo>
                        <a:pt x="71122" y="188654"/>
                      </a:lnTo>
                      <a:lnTo>
                        <a:pt x="29534" y="230844"/>
                      </a:lnTo>
                      <a:close/>
                      <a:moveTo>
                        <a:pt x="29534" y="142846"/>
                      </a:moveTo>
                      <a:lnTo>
                        <a:pt x="0" y="113313"/>
                      </a:lnTo>
                      <a:lnTo>
                        <a:pt x="16274" y="97039"/>
                      </a:lnTo>
                      <a:lnTo>
                        <a:pt x="29534" y="110299"/>
                      </a:lnTo>
                      <a:lnTo>
                        <a:pt x="54245" y="85587"/>
                      </a:lnTo>
                      <a:lnTo>
                        <a:pt x="70519" y="101861"/>
                      </a:lnTo>
                      <a:lnTo>
                        <a:pt x="29534" y="142846"/>
                      </a:lnTo>
                      <a:close/>
                      <a:moveTo>
                        <a:pt x="29534" y="58464"/>
                      </a:moveTo>
                      <a:lnTo>
                        <a:pt x="0" y="27123"/>
                      </a:lnTo>
                      <a:lnTo>
                        <a:pt x="16877" y="10849"/>
                      </a:lnTo>
                      <a:lnTo>
                        <a:pt x="30136" y="24712"/>
                      </a:lnTo>
                      <a:lnTo>
                        <a:pt x="54849" y="0"/>
                      </a:lnTo>
                      <a:lnTo>
                        <a:pt x="71122" y="16274"/>
                      </a:lnTo>
                      <a:lnTo>
                        <a:pt x="29534" y="5846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7" name="Google Shape;1167;p125" descr="" title=""/>
                <p:cNvSpPr/>
                <p:nvPr/>
              </p:nvSpPr>
              <p:spPr>
                <a:xfrm>
                  <a:off x="9057801" y="268279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8" name="Google Shape;1168;p125" descr="" title=""/>
                <p:cNvSpPr/>
                <p:nvPr/>
              </p:nvSpPr>
              <p:spPr>
                <a:xfrm>
                  <a:off x="9057801" y="2767780"/>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9" name="Google Shape;1169;p125" descr="" title=""/>
                <p:cNvSpPr/>
                <p:nvPr/>
              </p:nvSpPr>
              <p:spPr>
                <a:xfrm>
                  <a:off x="9057801" y="285517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70" name="Google Shape;1170;p125" descr="" title=""/>
            <p:cNvSpPr txBox="1"/>
            <p:nvPr/>
          </p:nvSpPr>
          <p:spPr>
            <a:xfrm>
              <a:off x="465904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identifies the signer(s) using physical ID</a:t>
              </a:r>
              <a:endParaRPr sz="788" b="1" dirty="0">
                <a:solidFill>
                  <a:srgbClr val="000000"/>
                </a:solidFill>
                <a:latin typeface="Cormorant Garamond Medium"/>
                <a:ea typeface="Arial"/>
                <a:cs typeface="Arial"/>
                <a:sym typeface="Arial"/>
              </a:endParaRPr>
            </a:p>
          </p:txBody>
        </p:sp>
        <p:grpSp>
          <p:nvGrpSpPr>
            <p:cNvPr id="7" name="Group 6" descr="" title=""/>
            <p:cNvGrpSpPr/>
            <p:nvPr/>
          </p:nvGrpSpPr>
          <p:grpSpPr>
            <a:xfrm>
              <a:off x="4961840" y="1730157"/>
              <a:ext cx="553731" cy="567000"/>
              <a:chOff x="4895123" y="1730157"/>
              <a:chExt cx="553731" cy="567000"/>
            </a:xfrm>
          </p:grpSpPr>
          <p:sp>
            <p:nvSpPr>
              <p:cNvPr id="1171" name="Google Shape;1171;p125" descr="" title=""/>
              <p:cNvSpPr/>
              <p:nvPr/>
            </p:nvSpPr>
            <p:spPr>
              <a:xfrm>
                <a:off x="4895123"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72" name="Google Shape;1172;p125" descr="" title=""/>
              <p:cNvGrpSpPr/>
              <p:nvPr/>
            </p:nvGrpSpPr>
            <p:grpSpPr>
              <a:xfrm>
                <a:off x="5035763" y="1846816"/>
                <a:ext cx="272451" cy="333682"/>
                <a:chOff x="7633248" y="1803417"/>
                <a:chExt cx="307390" cy="367663"/>
              </a:xfrm>
            </p:grpSpPr>
            <p:sp>
              <p:nvSpPr>
                <p:cNvPr id="1173" name="Google Shape;1173;p125" descr="" title=""/>
                <p:cNvSpPr/>
                <p:nvPr/>
              </p:nvSpPr>
              <p:spPr>
                <a:xfrm>
                  <a:off x="7633248" y="1803417"/>
                  <a:ext cx="307390" cy="367663"/>
                </a:xfrm>
                <a:custGeom>
                  <a:avLst/>
                  <a:gdLst/>
                  <a:ahLst/>
                  <a:cxnLst/>
                  <a:rect l="l" t="t" r="r" b="b"/>
                  <a:pathLst>
                    <a:path w="307390" h="367663" extrusionOk="0">
                      <a:moveTo>
                        <a:pt x="156416" y="371883"/>
                      </a:moveTo>
                      <a:lnTo>
                        <a:pt x="150992" y="368869"/>
                      </a:lnTo>
                      <a:cubicBezTo>
                        <a:pt x="-10539" y="279665"/>
                        <a:pt x="-3306" y="141641"/>
                        <a:pt x="2118" y="50026"/>
                      </a:cubicBezTo>
                      <a:lnTo>
                        <a:pt x="2721" y="36164"/>
                      </a:lnTo>
                      <a:lnTo>
                        <a:pt x="15981" y="39177"/>
                      </a:lnTo>
                      <a:cubicBezTo>
                        <a:pt x="29240" y="42191"/>
                        <a:pt x="44309" y="44602"/>
                        <a:pt x="58774" y="44602"/>
                      </a:cubicBezTo>
                      <a:cubicBezTo>
                        <a:pt x="90719" y="44602"/>
                        <a:pt x="117842" y="32547"/>
                        <a:pt x="147978" y="6630"/>
                      </a:cubicBezTo>
                      <a:lnTo>
                        <a:pt x="155210" y="0"/>
                      </a:lnTo>
                      <a:lnTo>
                        <a:pt x="163046" y="6027"/>
                      </a:lnTo>
                      <a:cubicBezTo>
                        <a:pt x="194990" y="31945"/>
                        <a:pt x="225127" y="44602"/>
                        <a:pt x="257071" y="44602"/>
                      </a:cubicBezTo>
                      <a:cubicBezTo>
                        <a:pt x="270331" y="44602"/>
                        <a:pt x="285399" y="41588"/>
                        <a:pt x="297454" y="38575"/>
                      </a:cubicBezTo>
                      <a:lnTo>
                        <a:pt x="310714" y="35561"/>
                      </a:lnTo>
                      <a:lnTo>
                        <a:pt x="311317" y="49424"/>
                      </a:lnTo>
                      <a:cubicBezTo>
                        <a:pt x="316139" y="141038"/>
                        <a:pt x="323974" y="279063"/>
                        <a:pt x="162444" y="368266"/>
                      </a:cubicBezTo>
                      <a:lnTo>
                        <a:pt x="156416" y="371883"/>
                      </a:lnTo>
                      <a:close/>
                      <a:moveTo>
                        <a:pt x="24419" y="64492"/>
                      </a:moveTo>
                      <a:cubicBezTo>
                        <a:pt x="20199" y="148271"/>
                        <a:pt x="20803" y="267008"/>
                        <a:pt x="156416" y="344760"/>
                      </a:cubicBezTo>
                      <a:cubicBezTo>
                        <a:pt x="292030" y="267008"/>
                        <a:pt x="292632" y="148271"/>
                        <a:pt x="288413" y="64492"/>
                      </a:cubicBezTo>
                      <a:cubicBezTo>
                        <a:pt x="278167" y="66300"/>
                        <a:pt x="267318" y="68108"/>
                        <a:pt x="256469" y="68108"/>
                      </a:cubicBezTo>
                      <a:cubicBezTo>
                        <a:pt x="221510" y="68108"/>
                        <a:pt x="188963" y="56054"/>
                        <a:pt x="155210" y="30739"/>
                      </a:cubicBezTo>
                      <a:cubicBezTo>
                        <a:pt x="123869" y="56656"/>
                        <a:pt x="93130" y="68108"/>
                        <a:pt x="58172" y="68108"/>
                      </a:cubicBezTo>
                      <a:cubicBezTo>
                        <a:pt x="46720" y="68108"/>
                        <a:pt x="35268" y="66903"/>
                        <a:pt x="24419" y="64492"/>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74" name="Google Shape;1174;p125" descr="" title=""/>
                <p:cNvSpPr/>
                <p:nvPr/>
              </p:nvSpPr>
              <p:spPr>
                <a:xfrm>
                  <a:off x="7726378" y="1933004"/>
                  <a:ext cx="132599" cy="102463"/>
                </a:xfrm>
                <a:custGeom>
                  <a:avLst/>
                  <a:gdLst/>
                  <a:ahLst/>
                  <a:cxnLst/>
                  <a:rect l="l" t="t" r="r" b="b"/>
                  <a:pathLst>
                    <a:path w="132599" h="102463" extrusionOk="0">
                      <a:moveTo>
                        <a:pt x="51232" y="103066"/>
                      </a:moveTo>
                      <a:lnTo>
                        <a:pt x="0" y="52437"/>
                      </a:lnTo>
                      <a:lnTo>
                        <a:pt x="16876" y="36164"/>
                      </a:lnTo>
                      <a:lnTo>
                        <a:pt x="51232" y="70519"/>
                      </a:lnTo>
                      <a:lnTo>
                        <a:pt x="121751" y="0"/>
                      </a:lnTo>
                      <a:lnTo>
                        <a:pt x="138024"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grpSp>
      <p:grpSp>
        <p:nvGrpSpPr>
          <p:cNvPr id="51" name="Group 50" descr="" title=""/>
          <p:cNvGrpSpPr/>
          <p:nvPr/>
        </p:nvGrpSpPr>
        <p:grpSpPr>
          <a:xfrm>
            <a:off x="357227" y="3450840"/>
            <a:ext cx="8429546" cy="1281150"/>
            <a:chOff x="280164" y="3305555"/>
            <a:chExt cx="8429546" cy="1281150"/>
          </a:xfrm>
        </p:grpSpPr>
        <p:sp>
          <p:nvSpPr>
            <p:cNvPr id="52" name="Google Shape;1180;p126" descr="" title=""/>
            <p:cNvSpPr txBox="1"/>
            <p:nvPr/>
          </p:nvSpPr>
          <p:spPr>
            <a:xfrm>
              <a:off x="4646660" y="3305555"/>
              <a:ext cx="4063050" cy="1281150"/>
            </a:xfrm>
            <a:prstGeom prst="rect">
              <a:avLst/>
            </a:prstGeom>
            <a:solidFill>
              <a:schemeClr val="dk1"/>
            </a:solidFill>
            <a:ln>
              <a:noFill/>
            </a:ln>
          </p:spPr>
          <p:txBody>
            <a:bodyPr spcFirstLastPara="1" wrap="square" lIns="51431" tIns="25706" rIns="51431" bIns="25706" anchor="t" anchorCtr="0">
              <a:noAutofit/>
            </a:bodyPr>
            <a:lstStyle/>
            <a:p>
              <a:pPr marL="160734" indent="-88106">
                <a:spcBef>
                  <a:spcPts val="338"/>
                </a:spcBef>
                <a:buClr>
                  <a:srgbClr val="FFFFFF"/>
                </a:buClr>
                <a:buSzPts val="1300"/>
              </a:pPr>
              <a:endParaRPr sz="1050">
                <a:solidFill>
                  <a:srgbClr val="000000"/>
                </a:solidFill>
                <a:latin typeface="Arial"/>
                <a:ea typeface="Arial"/>
                <a:cs typeface="Arial"/>
                <a:sym typeface="Arial"/>
              </a:endParaRPr>
            </a:p>
          </p:txBody>
        </p:sp>
        <p:sp>
          <p:nvSpPr>
            <p:cNvPr id="53" name="Google Shape;1181;p126" descr="" title=""/>
            <p:cNvSpPr/>
            <p:nvPr/>
          </p:nvSpPr>
          <p:spPr>
            <a:xfrm>
              <a:off x="4763554" y="3498584"/>
              <a:ext cx="1083245" cy="484650"/>
            </a:xfrm>
            <a:prstGeom prst="rect">
              <a:avLst/>
            </a:prstGeom>
            <a:noFill/>
            <a:ln>
              <a:noFill/>
            </a:ln>
          </p:spPr>
          <p:txBody>
            <a:bodyPr spcFirstLastPara="1" wrap="square" lIns="68569" tIns="34275" rIns="68569" bIns="34275" anchor="t" anchorCtr="0">
              <a:noAutofit/>
            </a:bodyPr>
            <a:lstStyle/>
            <a:p>
              <a:pPr marL="10715"/>
              <a:r>
                <a:rPr lang="en-US" sz="1400" b="1" dirty="0">
                  <a:solidFill>
                    <a:srgbClr val="FFFFFF"/>
                  </a:solidFill>
                  <a:latin typeface="Cormorant Garamond Medium"/>
                  <a:ea typeface="Arial"/>
                  <a:cs typeface="Arial"/>
                  <a:sym typeface="Arial"/>
                </a:rPr>
                <a:t>Challenges for signers:</a:t>
              </a:r>
              <a:endParaRPr sz="1400" dirty="0">
                <a:solidFill>
                  <a:srgbClr val="000000"/>
                </a:solidFill>
                <a:latin typeface="Cormorant Garamond Medium"/>
                <a:ea typeface="Arial"/>
                <a:cs typeface="Arial"/>
                <a:sym typeface="Arial"/>
              </a:endParaRPr>
            </a:p>
          </p:txBody>
        </p:sp>
        <p:sp>
          <p:nvSpPr>
            <p:cNvPr id="54" name="Google Shape;1183;p126" descr="" title=""/>
            <p:cNvSpPr txBox="1"/>
            <p:nvPr/>
          </p:nvSpPr>
          <p:spPr>
            <a:xfrm>
              <a:off x="280164" y="3305555"/>
              <a:ext cx="4063050" cy="1281150"/>
            </a:xfrm>
            <a:prstGeom prst="rect">
              <a:avLst/>
            </a:prstGeom>
            <a:solidFill>
              <a:schemeClr val="dk1"/>
            </a:solidFill>
            <a:ln>
              <a:noFill/>
            </a:ln>
          </p:spPr>
          <p:txBody>
            <a:bodyPr spcFirstLastPara="1" wrap="square" lIns="51431" tIns="25706" rIns="51431" bIns="25706" anchor="t" anchorCtr="0">
              <a:noAutofit/>
            </a:bodyPr>
            <a:lstStyle/>
            <a:p>
              <a:pPr marL="160734" indent="-88106">
                <a:spcBef>
                  <a:spcPts val="338"/>
                </a:spcBef>
                <a:buClr>
                  <a:srgbClr val="FFFFFF"/>
                </a:buClr>
                <a:buSzPts val="1300"/>
              </a:pPr>
              <a:endParaRPr sz="1050">
                <a:solidFill>
                  <a:srgbClr val="000000"/>
                </a:solidFill>
                <a:latin typeface="Arial"/>
                <a:ea typeface="Arial"/>
                <a:cs typeface="Arial"/>
                <a:sym typeface="Arial"/>
              </a:endParaRPr>
            </a:p>
          </p:txBody>
        </p:sp>
        <p:sp>
          <p:nvSpPr>
            <p:cNvPr id="55" name="Google Shape;1225;p126" descr="" title=""/>
            <p:cNvSpPr/>
            <p:nvPr/>
          </p:nvSpPr>
          <p:spPr>
            <a:xfrm>
              <a:off x="1677121" y="3406219"/>
              <a:ext cx="2698425" cy="819450"/>
            </a:xfrm>
            <a:prstGeom prst="rect">
              <a:avLst/>
            </a:prstGeom>
            <a:noFill/>
            <a:ln>
              <a:noFill/>
            </a:ln>
          </p:spPr>
          <p:txBody>
            <a:bodyPr spcFirstLastPara="1" wrap="square" lIns="68569" tIns="34275" rIns="68569" bIns="34275" anchor="t" anchorCtr="0">
              <a:noAutofit/>
            </a:bodyPr>
            <a:lstStyle/>
            <a:p>
              <a:pPr marL="342900" indent="-228600">
                <a:spcAft>
                  <a:spcPts val="600"/>
                </a:spcAft>
                <a:buClr>
                  <a:srgbClr val="FFFFFF"/>
                </a:buClr>
                <a:buSzPts val="1200"/>
                <a:buFont typeface="Wingdings" panose="05000000000000000000" pitchFamily="2" charset="2"/>
                <a:buChar char="§"/>
              </a:pPr>
              <a:r>
                <a:rPr lang="en-US" sz="1100" dirty="0">
                  <a:solidFill>
                    <a:srgbClr val="FFFFFF"/>
                  </a:solidFill>
                  <a:latin typeface="Cormorant Garamond Medium"/>
                  <a:ea typeface="Arial"/>
                  <a:cs typeface="Arial"/>
                  <a:sym typeface="Arial"/>
                </a:rPr>
                <a:t>Risk of manual errors and not in good</a:t>
              </a:r>
              <a:br>
                <a:rPr lang="en-US" sz="1100" dirty="0">
                  <a:solidFill>
                    <a:srgbClr val="FFFFFF"/>
                  </a:solidFill>
                  <a:latin typeface="Cormorant Garamond Medium"/>
                  <a:ea typeface="Arial"/>
                  <a:cs typeface="Arial"/>
                  <a:sym typeface="Arial"/>
                </a:rPr>
              </a:br>
              <a:r>
                <a:rPr lang="en-US" sz="1100" dirty="0">
                  <a:solidFill>
                    <a:srgbClr val="FFFFFF"/>
                  </a:solidFill>
                  <a:latin typeface="Cormorant Garamond Medium"/>
                  <a:ea typeface="Arial"/>
                  <a:cs typeface="Arial"/>
                  <a:sym typeface="Arial"/>
                </a:rPr>
                <a:t> order</a:t>
              </a:r>
              <a:r>
                <a:rPr lang="en-US" sz="1100" dirty="0">
                  <a:solidFill>
                    <a:srgbClr val="FFFFFF"/>
                  </a:solidFill>
                  <a:latin typeface="Cormorant Garamond Medium"/>
                </a:rPr>
                <a:t> </a:t>
              </a:r>
              <a:r>
                <a:rPr lang="en-US" sz="1100" dirty="0">
                  <a:solidFill>
                    <a:srgbClr val="FFFFFF"/>
                  </a:solidFill>
                  <a:latin typeface="Cormorant Garamond Medium"/>
                  <a:ea typeface="Arial"/>
                  <a:cs typeface="Arial"/>
                  <a:sym typeface="Arial"/>
                </a:rPr>
                <a:t>(</a:t>
              </a:r>
              <a:r>
                <a:rPr lang="en-US" sz="1100" dirty="0" err="1">
                  <a:solidFill>
                    <a:srgbClr val="FFFFFF"/>
                  </a:solidFill>
                  <a:latin typeface="Cormorant Garamond Medium"/>
                  <a:ea typeface="Arial"/>
                  <a:cs typeface="Arial"/>
                  <a:sym typeface="Arial"/>
                </a:rPr>
                <a:t>NIGO</a:t>
              </a:r>
              <a:r>
                <a:rPr lang="en-US" sz="1100" dirty="0">
                  <a:solidFill>
                    <a:srgbClr val="FFFFFF"/>
                  </a:solidFill>
                  <a:latin typeface="Cormorant Garamond Medium"/>
                  <a:ea typeface="Arial"/>
                  <a:cs typeface="Arial"/>
                  <a:sym typeface="Arial"/>
                </a:rPr>
                <a:t>) agreements </a:t>
              </a:r>
              <a:endParaRPr sz="1100" dirty="0">
                <a:solidFill>
                  <a:srgbClr val="000000"/>
                </a:solidFill>
                <a:latin typeface="Cormorant Garamond Medium"/>
                <a:ea typeface="Arial"/>
                <a:cs typeface="Arial"/>
                <a:sym typeface="Arial"/>
              </a:endParaRPr>
            </a:p>
            <a:p>
              <a:pPr marL="342900" indent="-228600">
                <a:spcAft>
                  <a:spcPts val="600"/>
                </a:spcAft>
                <a:buClr>
                  <a:srgbClr val="FFFFFF"/>
                </a:buClr>
                <a:buSzPts val="1200"/>
                <a:buFont typeface="Wingdings" panose="05000000000000000000" pitchFamily="2" charset="2"/>
                <a:buChar char="§"/>
              </a:pPr>
              <a:r>
                <a:rPr lang="en-US" sz="1100" dirty="0">
                  <a:solidFill>
                    <a:srgbClr val="FFFFFF"/>
                  </a:solidFill>
                  <a:latin typeface="Cormorant Garamond Medium"/>
                  <a:ea typeface="Arial"/>
                  <a:cs typeface="Arial"/>
                  <a:sym typeface="Arial"/>
                </a:rPr>
                <a:t>Increased business costs due to the manual, paper-based process</a:t>
              </a:r>
              <a:endParaRPr sz="1100" dirty="0">
                <a:solidFill>
                  <a:srgbClr val="000000"/>
                </a:solidFill>
                <a:latin typeface="Cormorant Garamond Medium"/>
                <a:ea typeface="Arial"/>
                <a:cs typeface="Arial"/>
                <a:sym typeface="Arial"/>
              </a:endParaRPr>
            </a:p>
            <a:p>
              <a:pPr marL="342900" indent="-228600">
                <a:spcAft>
                  <a:spcPts val="600"/>
                </a:spcAft>
                <a:buClr>
                  <a:srgbClr val="FFFFFF"/>
                </a:buClr>
                <a:buSzPts val="1200"/>
                <a:buFont typeface="Wingdings" panose="05000000000000000000" pitchFamily="2" charset="2"/>
                <a:buChar char="§"/>
              </a:pPr>
              <a:r>
                <a:rPr lang="en-US" sz="1100" dirty="0">
                  <a:solidFill>
                    <a:srgbClr val="FFFFFF"/>
                  </a:solidFill>
                  <a:latin typeface="Cormorant Garamond Medium"/>
                  <a:ea typeface="Arial"/>
                  <a:cs typeface="Arial"/>
                  <a:sym typeface="Arial"/>
                </a:rPr>
                <a:t>Increased risk of identity fraud </a:t>
              </a:r>
              <a:endParaRPr sz="1100" dirty="0">
                <a:solidFill>
                  <a:srgbClr val="000000"/>
                </a:solidFill>
                <a:latin typeface="Cormorant Garamond Medium"/>
                <a:ea typeface="Arial"/>
                <a:cs typeface="Arial"/>
                <a:sym typeface="Arial"/>
              </a:endParaRPr>
            </a:p>
          </p:txBody>
        </p:sp>
        <p:sp>
          <p:nvSpPr>
            <p:cNvPr id="56" name="Google Shape;1226;p126" descr="" title=""/>
            <p:cNvSpPr/>
            <p:nvPr/>
          </p:nvSpPr>
          <p:spPr>
            <a:xfrm>
              <a:off x="397059" y="3498583"/>
              <a:ext cx="1240177" cy="819447"/>
            </a:xfrm>
            <a:prstGeom prst="rect">
              <a:avLst/>
            </a:prstGeom>
            <a:noFill/>
            <a:ln>
              <a:noFill/>
            </a:ln>
          </p:spPr>
          <p:txBody>
            <a:bodyPr spcFirstLastPara="1" wrap="square" lIns="68569" tIns="34275" rIns="68569" bIns="34275" anchor="t" anchorCtr="0">
              <a:noAutofit/>
            </a:bodyPr>
            <a:lstStyle/>
            <a:p>
              <a:pPr marL="10715"/>
              <a:r>
                <a:rPr lang="en-US" sz="1400" b="1" dirty="0">
                  <a:solidFill>
                    <a:srgbClr val="FFFFFF"/>
                  </a:solidFill>
                  <a:latin typeface="Cormorant Garamond Medium"/>
                  <a:ea typeface="Arial"/>
                  <a:cs typeface="Arial"/>
                  <a:sym typeface="Arial"/>
                </a:rPr>
                <a:t>Challenges for organizations:</a:t>
              </a:r>
              <a:endParaRPr sz="1400" dirty="0">
                <a:solidFill>
                  <a:srgbClr val="000000"/>
                </a:solidFill>
                <a:latin typeface="Cormorant Garamond Medium"/>
                <a:ea typeface="Arial"/>
                <a:cs typeface="Arial"/>
                <a:sym typeface="Arial"/>
              </a:endParaRPr>
            </a:p>
          </p:txBody>
        </p:sp>
        <p:sp>
          <p:nvSpPr>
            <p:cNvPr id="57" name="Google Shape;1227;p126" descr="" title=""/>
            <p:cNvSpPr/>
            <p:nvPr/>
          </p:nvSpPr>
          <p:spPr>
            <a:xfrm>
              <a:off x="6008998" y="3498582"/>
              <a:ext cx="2636047" cy="891777"/>
            </a:xfrm>
            <a:prstGeom prst="rect">
              <a:avLst/>
            </a:prstGeom>
            <a:noFill/>
            <a:ln>
              <a:noFill/>
            </a:ln>
          </p:spPr>
          <p:txBody>
            <a:bodyPr spcFirstLastPara="1" wrap="square" lIns="68569" tIns="34275" rIns="68569" bIns="34275" anchor="t" anchorCtr="0">
              <a:noAutofit/>
            </a:bodyPr>
            <a:lstStyle/>
            <a:p>
              <a:pPr marL="342900" indent="-228600">
                <a:spcAft>
                  <a:spcPts val="600"/>
                </a:spcAft>
                <a:buClr>
                  <a:srgbClr val="FFFFFF"/>
                </a:buClr>
                <a:buSzPts val="1200"/>
                <a:buFont typeface="Wingdings" panose="05000000000000000000" pitchFamily="2" charset="2"/>
                <a:buChar char="§"/>
              </a:pPr>
              <a:r>
                <a:rPr lang="en-US" sz="1100" dirty="0">
                  <a:solidFill>
                    <a:srgbClr val="FFFFFF"/>
                  </a:solidFill>
                  <a:latin typeface="Cormorant Garamond Medium"/>
                </a:rPr>
                <a:t>Logistical hassles and inconvenience of meeting a notary public in-person </a:t>
              </a:r>
              <a:endParaRPr sz="1100" dirty="0">
                <a:solidFill>
                  <a:srgbClr val="FFFFFF"/>
                </a:solidFill>
                <a:latin typeface="Cormorant Garamond Medium"/>
              </a:endParaRPr>
            </a:p>
            <a:p>
              <a:pPr marL="342900" indent="-228600">
                <a:spcAft>
                  <a:spcPts val="600"/>
                </a:spcAft>
                <a:buClr>
                  <a:srgbClr val="FFFFFF"/>
                </a:buClr>
                <a:buSzPts val="1200"/>
                <a:buFont typeface="Wingdings" panose="05000000000000000000" pitchFamily="2" charset="2"/>
                <a:buChar char="§"/>
              </a:pPr>
              <a:r>
                <a:rPr lang="en-US" sz="1100" dirty="0">
                  <a:solidFill>
                    <a:srgbClr val="FFFFFF"/>
                  </a:solidFill>
                  <a:latin typeface="Cormorant Garamond Medium"/>
                </a:rPr>
                <a:t>Frustration with a heavily manual, paper-based experience</a:t>
              </a:r>
              <a:endParaRPr sz="1100" dirty="0">
                <a:solidFill>
                  <a:srgbClr val="000000"/>
                </a:solidFill>
                <a:latin typeface="Cormorant Garamond Medium"/>
                <a:ea typeface="Arial"/>
                <a:cs typeface="Arial"/>
                <a:sym typeface="Arial"/>
              </a:endParaRPr>
            </a:p>
          </p:txBody>
        </p:sp>
      </p:grpSp>
      <p:sp>
        <p:nvSpPr>
          <p:cNvPr id="59" name="Slide Number Placeholder 2" descr="" title=""/>
          <p:cNvSpPr txBox="1">
            <a:spLocks/>
          </p:cNvSpPr>
          <p:nvPr/>
        </p:nvSpPr>
        <p:spPr>
          <a:xfrm>
            <a:off x="8000999" y="4849813"/>
            <a:ext cx="813081" cy="1984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511D280-0087-4025-85DC-7A4BA4039648}" type="slidenum">
              <a:rPr lang="en-AU" sz="1100" smtClean="0">
                <a:solidFill>
                  <a:srgbClr val="5F5F5F"/>
                </a:solidFill>
                <a:latin typeface="Cormorant Garamond Medium"/>
              </a:rPr>
              <a:pPr algn="r"/>
              <a:t>14</a:t>
            </a:fld>
            <a:endParaRPr lang="en-AU" sz="1050" dirty="0">
              <a:solidFill>
                <a:srgbClr val="5F5F5F"/>
              </a:solidFill>
              <a:latin typeface="Cormorant Garamond Medium"/>
            </a:endParaRPr>
          </a:p>
        </p:txBody>
      </p:sp>
    </p:spTree>
    <p:extLst>
      <p:ext uri="{BB962C8B-B14F-4D97-AF65-F5344CB8AC3E}">
        <p14:creationId xmlns:p14="http://schemas.microsoft.com/office/powerpoint/2010/main" val="1440865064"/>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1132" descr="" title=""/>
        <p:cNvGrpSpPr/>
        <p:nvPr/>
      </p:nvGrpSpPr>
      <p:grpSpPr>
        <a:xfrm>
          <a:off x="0" y="0"/>
          <a:ext cx="0" cy="0"/>
          <a:chOff x="0" y="0"/>
          <a:chExt cx="0" cy="0"/>
        </a:xfrm>
      </p:grpSpPr>
      <p:sp>
        <p:nvSpPr>
          <p:cNvPr id="1133" name="Google Shape;1133;p125" descr="" title=""/>
          <p:cNvSpPr txBox="1">
            <a:spLocks noGrp="1"/>
          </p:cNvSpPr>
          <p:nvPr>
            <p:ph type="title" idx="4294967295"/>
          </p:nvPr>
        </p:nvSpPr>
        <p:spPr>
          <a:xfrm>
            <a:off x="304800" y="655688"/>
            <a:ext cx="8413750" cy="403894"/>
          </a:xfrm>
          <a:prstGeom prst="rect">
            <a:avLst/>
          </a:prstGeom>
          <a:noFill/>
          <a:ln>
            <a:noFill/>
          </a:ln>
        </p:spPr>
        <p:txBody>
          <a:bodyPr spcFirstLastPara="1" vert="horz" wrap="square" lIns="0" tIns="0" rIns="0" bIns="0" rtlCol="0" anchor="b" anchorCtr="0">
            <a:noAutofit/>
          </a:bodyPr>
          <a:lstStyle/>
          <a:p>
            <a:pPr>
              <a:lnSpc>
                <a:spcPct val="77000"/>
              </a:lnSpc>
              <a:spcBef>
                <a:spcPts val="0"/>
              </a:spcBef>
              <a:buClr>
                <a:schemeClr val="dk1"/>
              </a:buClr>
              <a:buSzPts val="3600"/>
            </a:pPr>
            <a:r>
              <a:rPr lang="en-US" sz="2800" dirty="0"/>
              <a:t>The goal of RON is to make the traditional notarization process fully remote and electronic</a:t>
            </a:r>
            <a:endParaRPr sz="2800" dirty="0"/>
          </a:p>
        </p:txBody>
      </p:sp>
      <p:grpSp>
        <p:nvGrpSpPr>
          <p:cNvPr id="9" name="Group 8" descr="" title=""/>
          <p:cNvGrpSpPr/>
          <p:nvPr/>
        </p:nvGrpSpPr>
        <p:grpSpPr>
          <a:xfrm>
            <a:off x="378000" y="1577386"/>
            <a:ext cx="8388000" cy="1642436"/>
            <a:chOff x="378000" y="1730157"/>
            <a:chExt cx="8388000" cy="1642436"/>
          </a:xfrm>
        </p:grpSpPr>
        <p:cxnSp>
          <p:nvCxnSpPr>
            <p:cNvPr id="1134" name="Google Shape;1134;p125" descr="" title=""/>
            <p:cNvCxnSpPr/>
            <p:nvPr/>
          </p:nvCxnSpPr>
          <p:spPr>
            <a:xfrm>
              <a:off x="163454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5" name="Google Shape;1135;p125" descr="" title=""/>
            <p:cNvCxnSpPr/>
            <p:nvPr/>
          </p:nvCxnSpPr>
          <p:spPr>
            <a:xfrm>
              <a:off x="306155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6" name="Google Shape;1136;p125" descr="" title=""/>
            <p:cNvCxnSpPr/>
            <p:nvPr/>
          </p:nvCxnSpPr>
          <p:spPr>
            <a:xfrm>
              <a:off x="4488573"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7" name="Google Shape;1137;p125" descr="" title=""/>
            <p:cNvCxnSpPr/>
            <p:nvPr/>
          </p:nvCxnSpPr>
          <p:spPr>
            <a:xfrm>
              <a:off x="5915588" y="2154443"/>
              <a:ext cx="0" cy="1218150"/>
            </a:xfrm>
            <a:prstGeom prst="straightConnector1">
              <a:avLst/>
            </a:prstGeom>
            <a:noFill/>
            <a:ln w="19050" cap="flat" cmpd="sng">
              <a:solidFill>
                <a:schemeClr val="lt2"/>
              </a:solidFill>
              <a:prstDash val="solid"/>
              <a:miter lim="800000"/>
              <a:headEnd type="none" w="sm" len="sm"/>
              <a:tailEnd type="none" w="sm" len="sm"/>
            </a:ln>
          </p:spPr>
        </p:cxnSp>
        <p:cxnSp>
          <p:nvCxnSpPr>
            <p:cNvPr id="1138" name="Google Shape;1138;p125" descr="" title=""/>
            <p:cNvCxnSpPr/>
            <p:nvPr/>
          </p:nvCxnSpPr>
          <p:spPr>
            <a:xfrm>
              <a:off x="7342604" y="2154443"/>
              <a:ext cx="0" cy="1218150"/>
            </a:xfrm>
            <a:prstGeom prst="straightConnector1">
              <a:avLst/>
            </a:prstGeom>
            <a:noFill/>
            <a:ln w="19050" cap="flat" cmpd="sng">
              <a:solidFill>
                <a:schemeClr val="lt2"/>
              </a:solidFill>
              <a:prstDash val="solid"/>
              <a:miter lim="800000"/>
              <a:headEnd type="none" w="sm" len="sm"/>
              <a:tailEnd type="none" w="sm" len="sm"/>
            </a:ln>
          </p:spPr>
        </p:cxnSp>
        <p:sp>
          <p:nvSpPr>
            <p:cNvPr id="1139" name="Google Shape;1139;p125" descr="" title=""/>
            <p:cNvSpPr txBox="1"/>
            <p:nvPr/>
          </p:nvSpPr>
          <p:spPr>
            <a:xfrm>
              <a:off x="37800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Signers(s) and notary public meet virtually</a:t>
              </a:r>
              <a:endParaRPr sz="788" b="1" dirty="0">
                <a:solidFill>
                  <a:srgbClr val="000000"/>
                </a:solidFill>
                <a:latin typeface="Cormorant Garamond Medium"/>
                <a:ea typeface="Arial"/>
                <a:cs typeface="Arial"/>
                <a:sym typeface="Arial"/>
              </a:endParaRPr>
            </a:p>
          </p:txBody>
        </p:sp>
        <p:grpSp>
          <p:nvGrpSpPr>
            <p:cNvPr id="3" name="Group 2" descr="" title=""/>
            <p:cNvGrpSpPr/>
            <p:nvPr/>
          </p:nvGrpSpPr>
          <p:grpSpPr>
            <a:xfrm>
              <a:off x="680794" y="1730157"/>
              <a:ext cx="553731" cy="567000"/>
              <a:chOff x="432095" y="1770908"/>
              <a:chExt cx="553731" cy="567000"/>
            </a:xfrm>
          </p:grpSpPr>
          <p:sp>
            <p:nvSpPr>
              <p:cNvPr id="1140" name="Google Shape;1140;p125" descr="" title=""/>
              <p:cNvSpPr/>
              <p:nvPr/>
            </p:nvSpPr>
            <p:spPr>
              <a:xfrm>
                <a:off x="432095"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1" name="Google Shape;1141;p125" descr="" title=""/>
              <p:cNvGrpSpPr/>
              <p:nvPr/>
            </p:nvGrpSpPr>
            <p:grpSpPr>
              <a:xfrm>
                <a:off x="563263" y="1892581"/>
                <a:ext cx="291394" cy="306831"/>
                <a:chOff x="6960915" y="3384973"/>
                <a:chExt cx="361636" cy="371882"/>
              </a:xfrm>
            </p:grpSpPr>
            <p:sp>
              <p:nvSpPr>
                <p:cNvPr id="1142" name="Google Shape;1142;p125" descr="" title=""/>
                <p:cNvSpPr/>
                <p:nvPr/>
              </p:nvSpPr>
              <p:spPr>
                <a:xfrm>
                  <a:off x="6960915" y="3545901"/>
                  <a:ext cx="361636" cy="210954"/>
                </a:xfrm>
                <a:custGeom>
                  <a:avLst/>
                  <a:gdLst/>
                  <a:ahLst/>
                  <a:cxnLst/>
                  <a:rect l="l" t="t" r="r" b="b"/>
                  <a:pathLst>
                    <a:path w="361636" h="210954" extrusionOk="0">
                      <a:moveTo>
                        <a:pt x="365252" y="86190"/>
                      </a:moveTo>
                      <a:cubicBezTo>
                        <a:pt x="365252" y="38575"/>
                        <a:pt x="326678" y="0"/>
                        <a:pt x="279062" y="0"/>
                      </a:cubicBezTo>
                      <a:cubicBezTo>
                        <a:pt x="259173" y="0"/>
                        <a:pt x="239885" y="6630"/>
                        <a:pt x="224817" y="19287"/>
                      </a:cubicBezTo>
                      <a:cubicBezTo>
                        <a:pt x="211557" y="13863"/>
                        <a:pt x="197091" y="10849"/>
                        <a:pt x="182626" y="10849"/>
                      </a:cubicBezTo>
                      <a:cubicBezTo>
                        <a:pt x="167558" y="10849"/>
                        <a:pt x="153092" y="13863"/>
                        <a:pt x="140435" y="19287"/>
                      </a:cubicBezTo>
                      <a:cubicBezTo>
                        <a:pt x="125367" y="6630"/>
                        <a:pt x="106080" y="0"/>
                        <a:pt x="86190" y="0"/>
                      </a:cubicBezTo>
                      <a:cubicBezTo>
                        <a:pt x="38574" y="0"/>
                        <a:pt x="0" y="38575"/>
                        <a:pt x="0" y="86190"/>
                      </a:cubicBezTo>
                      <a:lnTo>
                        <a:pt x="0" y="156106"/>
                      </a:lnTo>
                      <a:lnTo>
                        <a:pt x="71724" y="156106"/>
                      </a:lnTo>
                      <a:lnTo>
                        <a:pt x="71724" y="210954"/>
                      </a:lnTo>
                      <a:lnTo>
                        <a:pt x="292925" y="210954"/>
                      </a:lnTo>
                      <a:lnTo>
                        <a:pt x="292925" y="156106"/>
                      </a:lnTo>
                      <a:lnTo>
                        <a:pt x="364650" y="156106"/>
                      </a:lnTo>
                      <a:lnTo>
                        <a:pt x="364650" y="86190"/>
                      </a:lnTo>
                      <a:close/>
                      <a:moveTo>
                        <a:pt x="23506" y="132600"/>
                      </a:moveTo>
                      <a:lnTo>
                        <a:pt x="23506" y="86190"/>
                      </a:lnTo>
                      <a:cubicBezTo>
                        <a:pt x="23506" y="51835"/>
                        <a:pt x="51834" y="23506"/>
                        <a:pt x="86190" y="23506"/>
                      </a:cubicBezTo>
                      <a:cubicBezTo>
                        <a:pt x="97641" y="23506"/>
                        <a:pt x="108491" y="26520"/>
                        <a:pt x="118134" y="32547"/>
                      </a:cubicBezTo>
                      <a:cubicBezTo>
                        <a:pt x="90409" y="52437"/>
                        <a:pt x="72327" y="85587"/>
                        <a:pt x="72327" y="122354"/>
                      </a:cubicBezTo>
                      <a:lnTo>
                        <a:pt x="72327" y="133203"/>
                      </a:lnTo>
                      <a:lnTo>
                        <a:pt x="23506" y="133203"/>
                      </a:lnTo>
                      <a:close/>
                      <a:moveTo>
                        <a:pt x="270021" y="187448"/>
                      </a:moveTo>
                      <a:lnTo>
                        <a:pt x="95230" y="187448"/>
                      </a:lnTo>
                      <a:lnTo>
                        <a:pt x="95230" y="121751"/>
                      </a:lnTo>
                      <a:cubicBezTo>
                        <a:pt x="95230" y="73533"/>
                        <a:pt x="134408" y="34356"/>
                        <a:pt x="182626" y="34356"/>
                      </a:cubicBezTo>
                      <a:cubicBezTo>
                        <a:pt x="230844" y="34356"/>
                        <a:pt x="270021" y="73533"/>
                        <a:pt x="270021" y="121751"/>
                      </a:cubicBezTo>
                      <a:lnTo>
                        <a:pt x="270021" y="187448"/>
                      </a:lnTo>
                      <a:close/>
                      <a:moveTo>
                        <a:pt x="341746" y="132600"/>
                      </a:moveTo>
                      <a:lnTo>
                        <a:pt x="292925" y="132600"/>
                      </a:lnTo>
                      <a:lnTo>
                        <a:pt x="292925" y="121751"/>
                      </a:lnTo>
                      <a:cubicBezTo>
                        <a:pt x="292925" y="84985"/>
                        <a:pt x="274843" y="52437"/>
                        <a:pt x="247118" y="31945"/>
                      </a:cubicBezTo>
                      <a:cubicBezTo>
                        <a:pt x="256762" y="26520"/>
                        <a:pt x="267610" y="22904"/>
                        <a:pt x="279062" y="22904"/>
                      </a:cubicBezTo>
                      <a:cubicBezTo>
                        <a:pt x="313418" y="22904"/>
                        <a:pt x="341746" y="51232"/>
                        <a:pt x="341746" y="85587"/>
                      </a:cubicBezTo>
                      <a:lnTo>
                        <a:pt x="341746" y="132600"/>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3" name="Google Shape;1143;p125" descr="" title=""/>
                <p:cNvSpPr/>
                <p:nvPr/>
              </p:nvSpPr>
              <p:spPr>
                <a:xfrm>
                  <a:off x="6986793" y="3384973"/>
                  <a:ext cx="313417" cy="150681"/>
                </a:xfrm>
                <a:custGeom>
                  <a:avLst/>
                  <a:gdLst/>
                  <a:ahLst/>
                  <a:cxnLst/>
                  <a:rect l="l" t="t" r="r" b="b"/>
                  <a:pathLst>
                    <a:path w="313417" h="150681" extrusionOk="0">
                      <a:moveTo>
                        <a:pt x="59709" y="154298"/>
                      </a:moveTo>
                      <a:cubicBezTo>
                        <a:pt x="76585" y="154298"/>
                        <a:pt x="92859" y="147065"/>
                        <a:pt x="104311" y="135011"/>
                      </a:cubicBezTo>
                      <a:cubicBezTo>
                        <a:pt x="118173" y="147668"/>
                        <a:pt x="136255" y="155503"/>
                        <a:pt x="156748" y="155503"/>
                      </a:cubicBezTo>
                      <a:cubicBezTo>
                        <a:pt x="176638" y="155503"/>
                        <a:pt x="195322" y="147668"/>
                        <a:pt x="209185" y="135011"/>
                      </a:cubicBezTo>
                      <a:cubicBezTo>
                        <a:pt x="220637" y="147065"/>
                        <a:pt x="236911" y="154298"/>
                        <a:pt x="253787" y="154298"/>
                      </a:cubicBezTo>
                      <a:cubicBezTo>
                        <a:pt x="287540" y="154298"/>
                        <a:pt x="314663" y="126573"/>
                        <a:pt x="314663" y="93423"/>
                      </a:cubicBezTo>
                      <a:cubicBezTo>
                        <a:pt x="314663" y="59670"/>
                        <a:pt x="286937" y="32547"/>
                        <a:pt x="253787" y="32547"/>
                      </a:cubicBezTo>
                      <a:cubicBezTo>
                        <a:pt x="243540" y="32547"/>
                        <a:pt x="233294" y="34958"/>
                        <a:pt x="224856" y="39780"/>
                      </a:cubicBezTo>
                      <a:cubicBezTo>
                        <a:pt x="211596" y="16274"/>
                        <a:pt x="186281" y="0"/>
                        <a:pt x="157350" y="0"/>
                      </a:cubicBezTo>
                      <a:cubicBezTo>
                        <a:pt x="128420" y="0"/>
                        <a:pt x="103105" y="15671"/>
                        <a:pt x="89845" y="39780"/>
                      </a:cubicBezTo>
                      <a:cubicBezTo>
                        <a:pt x="80804" y="34958"/>
                        <a:pt x="71161" y="32547"/>
                        <a:pt x="60914" y="32547"/>
                      </a:cubicBezTo>
                      <a:cubicBezTo>
                        <a:pt x="27161" y="32547"/>
                        <a:pt x="39" y="59670"/>
                        <a:pt x="39" y="93423"/>
                      </a:cubicBezTo>
                      <a:cubicBezTo>
                        <a:pt x="-1166" y="126573"/>
                        <a:pt x="25956" y="154298"/>
                        <a:pt x="59709" y="154298"/>
                      </a:cubicBezTo>
                      <a:moveTo>
                        <a:pt x="253184" y="55451"/>
                      </a:moveTo>
                      <a:cubicBezTo>
                        <a:pt x="274279" y="55451"/>
                        <a:pt x="291156" y="72327"/>
                        <a:pt x="291156" y="93423"/>
                      </a:cubicBezTo>
                      <a:cubicBezTo>
                        <a:pt x="291156" y="114518"/>
                        <a:pt x="274279" y="131394"/>
                        <a:pt x="253184" y="131394"/>
                      </a:cubicBezTo>
                      <a:cubicBezTo>
                        <a:pt x="241732" y="131394"/>
                        <a:pt x="230883" y="125970"/>
                        <a:pt x="223650" y="116929"/>
                      </a:cubicBezTo>
                      <a:cubicBezTo>
                        <a:pt x="230281" y="105477"/>
                        <a:pt x="234500" y="92217"/>
                        <a:pt x="234500" y="77752"/>
                      </a:cubicBezTo>
                      <a:cubicBezTo>
                        <a:pt x="234500" y="72327"/>
                        <a:pt x="233897" y="66903"/>
                        <a:pt x="232691" y="61478"/>
                      </a:cubicBezTo>
                      <a:cubicBezTo>
                        <a:pt x="238718" y="57259"/>
                        <a:pt x="245952" y="55451"/>
                        <a:pt x="253184" y="55451"/>
                      </a:cubicBezTo>
                      <a:moveTo>
                        <a:pt x="156748" y="22904"/>
                      </a:moveTo>
                      <a:cubicBezTo>
                        <a:pt x="186884" y="22904"/>
                        <a:pt x="210993" y="47013"/>
                        <a:pt x="210993" y="77149"/>
                      </a:cubicBezTo>
                      <a:cubicBezTo>
                        <a:pt x="210993" y="107285"/>
                        <a:pt x="186884" y="131394"/>
                        <a:pt x="156748" y="131394"/>
                      </a:cubicBezTo>
                      <a:cubicBezTo>
                        <a:pt x="126611" y="131394"/>
                        <a:pt x="102502" y="107285"/>
                        <a:pt x="102502" y="77149"/>
                      </a:cubicBezTo>
                      <a:cubicBezTo>
                        <a:pt x="102502" y="47615"/>
                        <a:pt x="126611" y="22904"/>
                        <a:pt x="156748" y="22904"/>
                      </a:cubicBezTo>
                      <a:moveTo>
                        <a:pt x="59709" y="55451"/>
                      </a:moveTo>
                      <a:cubicBezTo>
                        <a:pt x="66941" y="55451"/>
                        <a:pt x="74174" y="57862"/>
                        <a:pt x="80202" y="61478"/>
                      </a:cubicBezTo>
                      <a:cubicBezTo>
                        <a:pt x="78996" y="66903"/>
                        <a:pt x="78393" y="72327"/>
                        <a:pt x="78393" y="77752"/>
                      </a:cubicBezTo>
                      <a:cubicBezTo>
                        <a:pt x="78393" y="92217"/>
                        <a:pt x="82009" y="105477"/>
                        <a:pt x="89243" y="116929"/>
                      </a:cubicBezTo>
                      <a:cubicBezTo>
                        <a:pt x="82009" y="125970"/>
                        <a:pt x="71161" y="131394"/>
                        <a:pt x="59709" y="131394"/>
                      </a:cubicBezTo>
                      <a:cubicBezTo>
                        <a:pt x="38613" y="131394"/>
                        <a:pt x="21737" y="114518"/>
                        <a:pt x="21737" y="93423"/>
                      </a:cubicBezTo>
                      <a:cubicBezTo>
                        <a:pt x="22340" y="72327"/>
                        <a:pt x="39216" y="55451"/>
                        <a:pt x="59709" y="55451"/>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44" name="Google Shape;1144;p125" descr="" title=""/>
            <p:cNvSpPr txBox="1"/>
            <p:nvPr/>
          </p:nvSpPr>
          <p:spPr>
            <a:xfrm>
              <a:off x="180501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fills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in the fields</a:t>
              </a:r>
              <a:br>
                <a:rPr lang="en-US" sz="1200" b="1" dirty="0">
                  <a:solidFill>
                    <a:srgbClr val="646464"/>
                  </a:solidFill>
                  <a:latin typeface="Cormorant Garamond Medium"/>
                  <a:ea typeface="Arial"/>
                  <a:cs typeface="Arial"/>
                  <a:sym typeface="Arial"/>
                </a:rPr>
              </a:br>
              <a:r>
                <a:rPr lang="en-US" sz="1200" b="1" dirty="0">
                  <a:solidFill>
                    <a:srgbClr val="646464"/>
                  </a:solidFill>
                  <a:latin typeface="Cormorant Garamond Medium"/>
                  <a:ea typeface="Arial"/>
                  <a:cs typeface="Arial"/>
                  <a:sym typeface="Arial"/>
                </a:rPr>
                <a:t>on the electronic agreement</a:t>
              </a:r>
              <a:endParaRPr sz="788" b="1" dirty="0">
                <a:solidFill>
                  <a:srgbClr val="000000"/>
                </a:solidFill>
                <a:latin typeface="Cormorant Garamond Medium"/>
                <a:ea typeface="Arial"/>
                <a:cs typeface="Arial"/>
                <a:sym typeface="Arial"/>
              </a:endParaRPr>
            </a:p>
          </p:txBody>
        </p:sp>
        <p:grpSp>
          <p:nvGrpSpPr>
            <p:cNvPr id="4" name="Group 3" descr="" title=""/>
            <p:cNvGrpSpPr/>
            <p:nvPr/>
          </p:nvGrpSpPr>
          <p:grpSpPr>
            <a:xfrm>
              <a:off x="2107810" y="1730157"/>
              <a:ext cx="553731" cy="567000"/>
              <a:chOff x="1859109" y="1770908"/>
              <a:chExt cx="553731" cy="567000"/>
            </a:xfrm>
          </p:grpSpPr>
          <p:sp>
            <p:nvSpPr>
              <p:cNvPr id="1145" name="Google Shape;1145;p125" descr="" title=""/>
              <p:cNvSpPr/>
              <p:nvPr/>
            </p:nvSpPr>
            <p:spPr>
              <a:xfrm>
                <a:off x="1859109"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46" name="Google Shape;1146;p125" descr="" title=""/>
              <p:cNvGrpSpPr/>
              <p:nvPr/>
            </p:nvGrpSpPr>
            <p:grpSpPr>
              <a:xfrm>
                <a:off x="1952178" y="1900274"/>
                <a:ext cx="296251" cy="308322"/>
                <a:chOff x="3081764" y="1802212"/>
                <a:chExt cx="367663" cy="373690"/>
              </a:xfrm>
            </p:grpSpPr>
            <p:sp>
              <p:nvSpPr>
                <p:cNvPr id="1147" name="Google Shape;1147;p125" descr="" title=""/>
                <p:cNvSpPr/>
                <p:nvPr/>
              </p:nvSpPr>
              <p:spPr>
                <a:xfrm>
                  <a:off x="3081764" y="1802212"/>
                  <a:ext cx="367663" cy="373690"/>
                </a:xfrm>
                <a:custGeom>
                  <a:avLst/>
                  <a:gdLst/>
                  <a:ahLst/>
                  <a:cxnLst/>
                  <a:rect l="l" t="t" r="r" b="b"/>
                  <a:pathLst>
                    <a:path w="367663" h="373690" extrusionOk="0">
                      <a:moveTo>
                        <a:pt x="100655" y="0"/>
                      </a:moveTo>
                      <a:lnTo>
                        <a:pt x="100655" y="80163"/>
                      </a:lnTo>
                      <a:lnTo>
                        <a:pt x="0" y="80163"/>
                      </a:lnTo>
                      <a:lnTo>
                        <a:pt x="0" y="103669"/>
                      </a:lnTo>
                      <a:lnTo>
                        <a:pt x="100655" y="103669"/>
                      </a:lnTo>
                      <a:lnTo>
                        <a:pt x="100655" y="138024"/>
                      </a:lnTo>
                      <a:lnTo>
                        <a:pt x="20493" y="138024"/>
                      </a:lnTo>
                      <a:lnTo>
                        <a:pt x="20493" y="161531"/>
                      </a:lnTo>
                      <a:lnTo>
                        <a:pt x="100655" y="161531"/>
                      </a:lnTo>
                      <a:lnTo>
                        <a:pt x="100655" y="195886"/>
                      </a:lnTo>
                      <a:lnTo>
                        <a:pt x="40985" y="195886"/>
                      </a:lnTo>
                      <a:lnTo>
                        <a:pt x="40985" y="219393"/>
                      </a:lnTo>
                      <a:lnTo>
                        <a:pt x="100655" y="219393"/>
                      </a:lnTo>
                      <a:lnTo>
                        <a:pt x="100655" y="373691"/>
                      </a:lnTo>
                      <a:lnTo>
                        <a:pt x="373088" y="373691"/>
                      </a:lnTo>
                      <a:lnTo>
                        <a:pt x="373088" y="0"/>
                      </a:lnTo>
                      <a:lnTo>
                        <a:pt x="100655" y="0"/>
                      </a:lnTo>
                      <a:close/>
                      <a:moveTo>
                        <a:pt x="349582" y="348979"/>
                      </a:moveTo>
                      <a:lnTo>
                        <a:pt x="123559" y="348979"/>
                      </a:lnTo>
                      <a:lnTo>
                        <a:pt x="123559" y="23506"/>
                      </a:lnTo>
                      <a:lnTo>
                        <a:pt x="349582" y="23506"/>
                      </a:lnTo>
                      <a:lnTo>
                        <a:pt x="349582" y="34897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8" name="Google Shape;1148;p125" descr="" title=""/>
                <p:cNvSpPr/>
                <p:nvPr/>
              </p:nvSpPr>
              <p:spPr>
                <a:xfrm>
                  <a:off x="3238473" y="1882375"/>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49" name="Google Shape;1149;p125" descr="" title=""/>
                <p:cNvSpPr/>
                <p:nvPr/>
              </p:nvSpPr>
              <p:spPr>
                <a:xfrm>
                  <a:off x="3238473" y="1939634"/>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0" name="Google Shape;1150;p125" descr="" title=""/>
                <p:cNvSpPr/>
                <p:nvPr/>
              </p:nvSpPr>
              <p:spPr>
                <a:xfrm>
                  <a:off x="3238473" y="1997496"/>
                  <a:ext cx="156708" cy="18081"/>
                </a:xfrm>
                <a:custGeom>
                  <a:avLst/>
                  <a:gdLst/>
                  <a:ahLst/>
                  <a:cxnLst/>
                  <a:rect l="l" t="t" r="r" b="b"/>
                  <a:pathLst>
                    <a:path w="156708" h="18081" extrusionOk="0">
                      <a:moveTo>
                        <a:pt x="0" y="0"/>
                      </a:moveTo>
                      <a:lnTo>
                        <a:pt x="160325" y="0"/>
                      </a:lnTo>
                      <a:lnTo>
                        <a:pt x="160325"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1" name="Google Shape;1151;p125" descr="" title=""/>
                <p:cNvSpPr/>
                <p:nvPr/>
              </p:nvSpPr>
              <p:spPr>
                <a:xfrm>
                  <a:off x="3340937" y="2049330"/>
                  <a:ext cx="60272" cy="60272"/>
                </a:xfrm>
                <a:custGeom>
                  <a:avLst/>
                  <a:gdLst/>
                  <a:ahLst/>
                  <a:cxnLst/>
                  <a:rect l="l" t="t" r="r" b="b"/>
                  <a:pathLst>
                    <a:path w="60272" h="60272" extrusionOk="0">
                      <a:moveTo>
                        <a:pt x="47013" y="0"/>
                      </a:moveTo>
                      <a:lnTo>
                        <a:pt x="31342" y="15068"/>
                      </a:lnTo>
                      <a:lnTo>
                        <a:pt x="16274" y="0"/>
                      </a:lnTo>
                      <a:lnTo>
                        <a:pt x="0" y="16274"/>
                      </a:lnTo>
                      <a:lnTo>
                        <a:pt x="15068" y="31945"/>
                      </a:lnTo>
                      <a:lnTo>
                        <a:pt x="0" y="47013"/>
                      </a:lnTo>
                      <a:lnTo>
                        <a:pt x="16274" y="63889"/>
                      </a:lnTo>
                      <a:lnTo>
                        <a:pt x="31342" y="48218"/>
                      </a:lnTo>
                      <a:lnTo>
                        <a:pt x="47013" y="63889"/>
                      </a:lnTo>
                      <a:lnTo>
                        <a:pt x="63286" y="47013"/>
                      </a:lnTo>
                      <a:lnTo>
                        <a:pt x="48218" y="31945"/>
                      </a:lnTo>
                      <a:lnTo>
                        <a:pt x="6328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2" name="Google Shape;1152;p125" descr="" title=""/>
            <p:cNvSpPr txBox="1"/>
            <p:nvPr/>
          </p:nvSpPr>
          <p:spPr>
            <a:xfrm>
              <a:off x="3232030"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reviews </a:t>
              </a:r>
              <a:endParaRPr sz="1350" b="1" dirty="0">
                <a:solidFill>
                  <a:srgbClr val="000000"/>
                </a:solidFill>
                <a:latin typeface="Cormorant Garamond Medium"/>
              </a:endParaRPr>
            </a:p>
            <a:p>
              <a:pPr>
                <a:buClr>
                  <a:srgbClr val="646464"/>
                </a:buClr>
                <a:buSzPts val="1800"/>
              </a:pPr>
              <a:r>
                <a:rPr lang="en-US" sz="1200" b="1" dirty="0">
                  <a:solidFill>
                    <a:srgbClr val="646464"/>
                  </a:solidFill>
                  <a:latin typeface="Cormorant Garamond Medium"/>
                  <a:ea typeface="Arial"/>
                  <a:cs typeface="Arial"/>
                  <a:sym typeface="Arial"/>
                </a:rPr>
                <a:t>the electronic agreement</a:t>
              </a:r>
              <a:endParaRPr sz="788" b="1" dirty="0">
                <a:solidFill>
                  <a:srgbClr val="000000"/>
                </a:solidFill>
                <a:latin typeface="Cormorant Garamond Medium"/>
                <a:ea typeface="Arial"/>
                <a:cs typeface="Arial"/>
                <a:sym typeface="Arial"/>
              </a:endParaRPr>
            </a:p>
          </p:txBody>
        </p:sp>
        <p:grpSp>
          <p:nvGrpSpPr>
            <p:cNvPr id="8" name="Group 7" descr="" title=""/>
            <p:cNvGrpSpPr/>
            <p:nvPr/>
          </p:nvGrpSpPr>
          <p:grpSpPr>
            <a:xfrm>
              <a:off x="3534824" y="1730157"/>
              <a:ext cx="553731" cy="567000"/>
              <a:chOff x="3516537" y="1730157"/>
              <a:chExt cx="553731" cy="567000"/>
            </a:xfrm>
          </p:grpSpPr>
          <p:sp>
            <p:nvSpPr>
              <p:cNvPr id="1153" name="Google Shape;1153;p125" descr="" title=""/>
              <p:cNvSpPr/>
              <p:nvPr/>
            </p:nvSpPr>
            <p:spPr>
              <a:xfrm>
                <a:off x="3516537"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4" name="Google Shape;1154;p125" descr="" title=""/>
              <p:cNvGrpSpPr/>
              <p:nvPr/>
            </p:nvGrpSpPr>
            <p:grpSpPr>
              <a:xfrm>
                <a:off x="3630466" y="1849551"/>
                <a:ext cx="325873" cy="328212"/>
                <a:chOff x="5669270" y="1804020"/>
                <a:chExt cx="367663" cy="361636"/>
              </a:xfrm>
            </p:grpSpPr>
            <p:sp>
              <p:nvSpPr>
                <p:cNvPr id="1155" name="Google Shape;1155;p125" descr="" title=""/>
                <p:cNvSpPr/>
                <p:nvPr/>
              </p:nvSpPr>
              <p:spPr>
                <a:xfrm>
                  <a:off x="5669270" y="1804020"/>
                  <a:ext cx="367663" cy="361636"/>
                </a:xfrm>
                <a:custGeom>
                  <a:avLst/>
                  <a:gdLst/>
                  <a:ahLst/>
                  <a:cxnLst/>
                  <a:rect l="l" t="t" r="r" b="b"/>
                  <a:pathLst>
                    <a:path w="367663" h="361636" extrusionOk="0">
                      <a:moveTo>
                        <a:pt x="183832" y="367663"/>
                      </a:moveTo>
                      <a:cubicBezTo>
                        <a:pt x="82574" y="367663"/>
                        <a:pt x="0" y="285090"/>
                        <a:pt x="0" y="183832"/>
                      </a:cubicBezTo>
                      <a:cubicBezTo>
                        <a:pt x="0" y="82574"/>
                        <a:pt x="82574" y="0"/>
                        <a:pt x="183832" y="0"/>
                      </a:cubicBezTo>
                      <a:cubicBezTo>
                        <a:pt x="285090" y="0"/>
                        <a:pt x="367663" y="82574"/>
                        <a:pt x="367663" y="183832"/>
                      </a:cubicBezTo>
                      <a:cubicBezTo>
                        <a:pt x="367663" y="285090"/>
                        <a:pt x="285090" y="367663"/>
                        <a:pt x="183832" y="367663"/>
                      </a:cubicBezTo>
                      <a:moveTo>
                        <a:pt x="183832" y="23506"/>
                      </a:moveTo>
                      <a:cubicBezTo>
                        <a:pt x="95231" y="23506"/>
                        <a:pt x="23506" y="95231"/>
                        <a:pt x="23506" y="183832"/>
                      </a:cubicBezTo>
                      <a:cubicBezTo>
                        <a:pt x="23506" y="272433"/>
                        <a:pt x="95231" y="344157"/>
                        <a:pt x="183832" y="344157"/>
                      </a:cubicBezTo>
                      <a:cubicBezTo>
                        <a:pt x="272433" y="344157"/>
                        <a:pt x="344157" y="272433"/>
                        <a:pt x="344157" y="183832"/>
                      </a:cubicBezTo>
                      <a:cubicBezTo>
                        <a:pt x="344157" y="95231"/>
                        <a:pt x="272433" y="23506"/>
                        <a:pt x="183832" y="23506"/>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56" name="Google Shape;1156;p125" descr="" title=""/>
                <p:cNvSpPr/>
                <p:nvPr/>
              </p:nvSpPr>
              <p:spPr>
                <a:xfrm>
                  <a:off x="5747625" y="1909497"/>
                  <a:ext cx="210954" cy="156708"/>
                </a:xfrm>
                <a:custGeom>
                  <a:avLst/>
                  <a:gdLst/>
                  <a:ahLst/>
                  <a:cxnLst/>
                  <a:rect l="l" t="t" r="r" b="b"/>
                  <a:pathLst>
                    <a:path w="210954" h="156708" extrusionOk="0">
                      <a:moveTo>
                        <a:pt x="74135" y="159723"/>
                      </a:moveTo>
                      <a:lnTo>
                        <a:pt x="0" y="87998"/>
                      </a:lnTo>
                      <a:lnTo>
                        <a:pt x="16274" y="71122"/>
                      </a:lnTo>
                      <a:lnTo>
                        <a:pt x="73533" y="127175"/>
                      </a:lnTo>
                      <a:lnTo>
                        <a:pt x="198900" y="0"/>
                      </a:lnTo>
                      <a:lnTo>
                        <a:pt x="215776"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57" name="Google Shape;1157;p125" descr="" title=""/>
            <p:cNvSpPr txBox="1"/>
            <p:nvPr/>
          </p:nvSpPr>
          <p:spPr>
            <a:xfrm>
              <a:off x="6086061"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Signer(s) electronically signs the agreement</a:t>
              </a:r>
              <a:endParaRPr sz="788" b="1" dirty="0">
                <a:solidFill>
                  <a:srgbClr val="000000"/>
                </a:solidFill>
                <a:latin typeface="Cormorant Garamond Medium"/>
                <a:ea typeface="Arial"/>
                <a:cs typeface="Arial"/>
                <a:sym typeface="Arial"/>
              </a:endParaRPr>
            </a:p>
          </p:txBody>
        </p:sp>
        <p:grpSp>
          <p:nvGrpSpPr>
            <p:cNvPr id="6" name="Group 5" descr="" title=""/>
            <p:cNvGrpSpPr/>
            <p:nvPr/>
          </p:nvGrpSpPr>
          <p:grpSpPr>
            <a:xfrm>
              <a:off x="6388855" y="1730157"/>
              <a:ext cx="553731" cy="567000"/>
              <a:chOff x="6156176" y="1849480"/>
              <a:chExt cx="553731" cy="567000"/>
            </a:xfrm>
          </p:grpSpPr>
          <p:sp>
            <p:nvSpPr>
              <p:cNvPr id="1158" name="Google Shape;1158;p125" descr="" title=""/>
              <p:cNvSpPr/>
              <p:nvPr/>
            </p:nvSpPr>
            <p:spPr>
              <a:xfrm>
                <a:off x="6156176" y="1849480"/>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59" name="Google Shape;1159;p125" descr="" title=""/>
              <p:cNvGrpSpPr/>
              <p:nvPr/>
            </p:nvGrpSpPr>
            <p:grpSpPr>
              <a:xfrm>
                <a:off x="6269838" y="1996226"/>
                <a:ext cx="326407" cy="273509"/>
                <a:chOff x="1145202" y="1845674"/>
                <a:chExt cx="368266" cy="301363"/>
              </a:xfrm>
            </p:grpSpPr>
            <p:sp>
              <p:nvSpPr>
                <p:cNvPr id="1160" name="Google Shape;1160;p125" descr="" title=""/>
                <p:cNvSpPr/>
                <p:nvPr/>
              </p:nvSpPr>
              <p:spPr>
                <a:xfrm>
                  <a:off x="1145202" y="2003523"/>
                  <a:ext cx="72327" cy="72327"/>
                </a:xfrm>
                <a:custGeom>
                  <a:avLst/>
                  <a:gdLst/>
                  <a:ahLst/>
                  <a:cxnLst/>
                  <a:rect l="l" t="t" r="r" b="b"/>
                  <a:pathLst>
                    <a:path w="72327" h="72327" extrusionOk="0">
                      <a:moveTo>
                        <a:pt x="74738" y="16274"/>
                      </a:moveTo>
                      <a:lnTo>
                        <a:pt x="58464" y="0"/>
                      </a:lnTo>
                      <a:lnTo>
                        <a:pt x="37369" y="21095"/>
                      </a:lnTo>
                      <a:lnTo>
                        <a:pt x="16274" y="0"/>
                      </a:lnTo>
                      <a:lnTo>
                        <a:pt x="0" y="16274"/>
                      </a:lnTo>
                      <a:lnTo>
                        <a:pt x="21095" y="37369"/>
                      </a:lnTo>
                      <a:lnTo>
                        <a:pt x="0" y="58464"/>
                      </a:lnTo>
                      <a:lnTo>
                        <a:pt x="16274" y="74738"/>
                      </a:lnTo>
                      <a:lnTo>
                        <a:pt x="37369" y="53643"/>
                      </a:lnTo>
                      <a:lnTo>
                        <a:pt x="58464" y="74738"/>
                      </a:lnTo>
                      <a:lnTo>
                        <a:pt x="74738" y="58464"/>
                      </a:lnTo>
                      <a:lnTo>
                        <a:pt x="53643" y="37369"/>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1" name="Google Shape;1161;p125" descr="" title=""/>
                <p:cNvSpPr/>
                <p:nvPr/>
              </p:nvSpPr>
              <p:spPr>
                <a:xfrm>
                  <a:off x="1187996" y="1845674"/>
                  <a:ext cx="325472" cy="301363"/>
                </a:xfrm>
                <a:custGeom>
                  <a:avLst/>
                  <a:gdLst/>
                  <a:ahLst/>
                  <a:cxnLst/>
                  <a:rect l="l" t="t" r="r" b="b"/>
                  <a:pathLst>
                    <a:path w="325472" h="301363" extrusionOk="0">
                      <a:moveTo>
                        <a:pt x="157914" y="151821"/>
                      </a:moveTo>
                      <a:cubicBezTo>
                        <a:pt x="159723" y="153027"/>
                        <a:pt x="161531" y="154232"/>
                        <a:pt x="162736" y="156040"/>
                      </a:cubicBezTo>
                      <a:cubicBezTo>
                        <a:pt x="174791" y="168095"/>
                        <a:pt x="203722" y="197026"/>
                        <a:pt x="229036" y="171711"/>
                      </a:cubicBezTo>
                      <a:cubicBezTo>
                        <a:pt x="230844" y="169903"/>
                        <a:pt x="232653" y="168095"/>
                        <a:pt x="234461" y="165684"/>
                      </a:cubicBezTo>
                      <a:cubicBezTo>
                        <a:pt x="239885" y="159657"/>
                        <a:pt x="247721" y="151821"/>
                        <a:pt x="252543" y="151219"/>
                      </a:cubicBezTo>
                      <a:cubicBezTo>
                        <a:pt x="254953" y="151219"/>
                        <a:pt x="259173" y="152424"/>
                        <a:pt x="266405" y="161465"/>
                      </a:cubicBezTo>
                      <a:cubicBezTo>
                        <a:pt x="273638" y="169903"/>
                        <a:pt x="284487" y="181355"/>
                        <a:pt x="298953" y="182560"/>
                      </a:cubicBezTo>
                      <a:cubicBezTo>
                        <a:pt x="308596" y="183163"/>
                        <a:pt x="318240" y="178341"/>
                        <a:pt x="327883" y="168698"/>
                      </a:cubicBezTo>
                      <a:lnTo>
                        <a:pt x="311610" y="152424"/>
                      </a:lnTo>
                      <a:cubicBezTo>
                        <a:pt x="308596" y="155438"/>
                        <a:pt x="303774" y="159657"/>
                        <a:pt x="300158" y="159657"/>
                      </a:cubicBezTo>
                      <a:cubicBezTo>
                        <a:pt x="297747" y="159657"/>
                        <a:pt x="292925" y="157849"/>
                        <a:pt x="284487" y="147000"/>
                      </a:cubicBezTo>
                      <a:cubicBezTo>
                        <a:pt x="277857" y="138561"/>
                        <a:pt x="266405" y="127712"/>
                        <a:pt x="251337" y="128315"/>
                      </a:cubicBezTo>
                      <a:cubicBezTo>
                        <a:pt x="236872" y="128918"/>
                        <a:pt x="226625" y="140972"/>
                        <a:pt x="217584" y="150013"/>
                      </a:cubicBezTo>
                      <a:cubicBezTo>
                        <a:pt x="215776" y="151821"/>
                        <a:pt x="213968" y="153630"/>
                        <a:pt x="212763" y="155438"/>
                      </a:cubicBezTo>
                      <a:cubicBezTo>
                        <a:pt x="208544" y="159657"/>
                        <a:pt x="202516" y="162068"/>
                        <a:pt x="179613" y="139767"/>
                      </a:cubicBezTo>
                      <a:cubicBezTo>
                        <a:pt x="174188" y="134342"/>
                        <a:pt x="168161" y="130123"/>
                        <a:pt x="161531" y="127712"/>
                      </a:cubicBezTo>
                      <a:cubicBezTo>
                        <a:pt x="163339" y="113850"/>
                        <a:pt x="164544" y="99987"/>
                        <a:pt x="165147" y="88535"/>
                      </a:cubicBezTo>
                      <a:cubicBezTo>
                        <a:pt x="166955" y="43933"/>
                        <a:pt x="152490" y="12591"/>
                        <a:pt x="125367" y="2948"/>
                      </a:cubicBezTo>
                      <a:cubicBezTo>
                        <a:pt x="103066" y="-4888"/>
                        <a:pt x="76546" y="2948"/>
                        <a:pt x="52437" y="25851"/>
                      </a:cubicBezTo>
                      <a:cubicBezTo>
                        <a:pt x="27123" y="49358"/>
                        <a:pt x="8438" y="81302"/>
                        <a:pt x="0" y="114452"/>
                      </a:cubicBezTo>
                      <a:lnTo>
                        <a:pt x="22301" y="120480"/>
                      </a:lnTo>
                      <a:cubicBezTo>
                        <a:pt x="30136" y="90946"/>
                        <a:pt x="46410" y="63823"/>
                        <a:pt x="68711" y="42728"/>
                      </a:cubicBezTo>
                      <a:cubicBezTo>
                        <a:pt x="75341" y="36700"/>
                        <a:pt x="97642" y="17413"/>
                        <a:pt x="117532" y="24646"/>
                      </a:cubicBezTo>
                      <a:cubicBezTo>
                        <a:pt x="141641" y="33687"/>
                        <a:pt x="142846" y="71659"/>
                        <a:pt x="142244" y="87932"/>
                      </a:cubicBezTo>
                      <a:cubicBezTo>
                        <a:pt x="141641" y="98781"/>
                        <a:pt x="141038" y="110836"/>
                        <a:pt x="139230" y="123493"/>
                      </a:cubicBezTo>
                      <a:lnTo>
                        <a:pt x="138627" y="123493"/>
                      </a:lnTo>
                      <a:cubicBezTo>
                        <a:pt x="127778" y="123493"/>
                        <a:pt x="116929" y="126507"/>
                        <a:pt x="106683" y="131931"/>
                      </a:cubicBezTo>
                      <a:cubicBezTo>
                        <a:pt x="74738" y="149410"/>
                        <a:pt x="52437" y="186779"/>
                        <a:pt x="44602" y="216313"/>
                      </a:cubicBezTo>
                      <a:cubicBezTo>
                        <a:pt x="35561" y="250066"/>
                        <a:pt x="37369" y="289243"/>
                        <a:pt x="60875" y="300092"/>
                      </a:cubicBezTo>
                      <a:cubicBezTo>
                        <a:pt x="65697" y="302503"/>
                        <a:pt x="69916" y="303106"/>
                        <a:pt x="74738" y="303106"/>
                      </a:cubicBezTo>
                      <a:cubicBezTo>
                        <a:pt x="79560" y="303106"/>
                        <a:pt x="84382" y="301900"/>
                        <a:pt x="89204" y="300092"/>
                      </a:cubicBezTo>
                      <a:cubicBezTo>
                        <a:pt x="112710" y="289846"/>
                        <a:pt x="130792" y="254888"/>
                        <a:pt x="140435" y="228970"/>
                      </a:cubicBezTo>
                      <a:lnTo>
                        <a:pt x="324267" y="228970"/>
                      </a:lnTo>
                      <a:lnTo>
                        <a:pt x="324267" y="205464"/>
                      </a:lnTo>
                      <a:lnTo>
                        <a:pt x="147668" y="205464"/>
                      </a:lnTo>
                      <a:cubicBezTo>
                        <a:pt x="151284" y="190396"/>
                        <a:pt x="154901" y="171711"/>
                        <a:pt x="157914" y="151821"/>
                      </a:cubicBezTo>
                      <a:moveTo>
                        <a:pt x="79560" y="277791"/>
                      </a:moveTo>
                      <a:cubicBezTo>
                        <a:pt x="75341" y="279599"/>
                        <a:pt x="72327" y="278997"/>
                        <a:pt x="70519" y="277791"/>
                      </a:cubicBezTo>
                      <a:cubicBezTo>
                        <a:pt x="63889" y="274778"/>
                        <a:pt x="59067" y="251271"/>
                        <a:pt x="66903" y="220532"/>
                      </a:cubicBezTo>
                      <a:cubicBezTo>
                        <a:pt x="72930" y="196423"/>
                        <a:pt x="91614" y="164479"/>
                        <a:pt x="117532" y="150616"/>
                      </a:cubicBezTo>
                      <a:cubicBezTo>
                        <a:pt x="124162" y="147000"/>
                        <a:pt x="130189" y="145794"/>
                        <a:pt x="135614" y="145191"/>
                      </a:cubicBezTo>
                      <a:cubicBezTo>
                        <a:pt x="131997" y="168095"/>
                        <a:pt x="127778" y="189793"/>
                        <a:pt x="123559" y="204259"/>
                      </a:cubicBezTo>
                      <a:lnTo>
                        <a:pt x="87395" y="204259"/>
                      </a:lnTo>
                      <a:lnTo>
                        <a:pt x="87395" y="227765"/>
                      </a:lnTo>
                      <a:lnTo>
                        <a:pt x="115121" y="227765"/>
                      </a:lnTo>
                      <a:cubicBezTo>
                        <a:pt x="105477" y="252477"/>
                        <a:pt x="91012" y="272367"/>
                        <a:pt x="79560" y="277791"/>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62" name="Google Shape;1162;p125" descr="" title=""/>
            <p:cNvSpPr txBox="1"/>
            <p:nvPr/>
          </p:nvSpPr>
          <p:spPr>
            <a:xfrm>
              <a:off x="7513075" y="2437260"/>
              <a:ext cx="1252925"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records a </a:t>
              </a:r>
              <a:r>
                <a:rPr lang="en-US" sz="1200" b="1" dirty="0">
                  <a:solidFill>
                    <a:srgbClr val="646464"/>
                  </a:solidFill>
                  <a:latin typeface="Cormorant Garamond Medium"/>
                </a:rPr>
                <a:t>journal </a:t>
              </a:r>
              <a:r>
                <a:rPr lang="en-US" sz="1200" b="1" dirty="0">
                  <a:solidFill>
                    <a:srgbClr val="646464"/>
                  </a:solidFill>
                  <a:latin typeface="Cormorant Garamond Medium"/>
                  <a:ea typeface="Arial"/>
                  <a:cs typeface="Arial"/>
                  <a:sym typeface="Arial"/>
                </a:rPr>
                <a:t>entry and affixes a digital certificate</a:t>
              </a:r>
              <a:endParaRPr sz="788" b="1" dirty="0">
                <a:solidFill>
                  <a:srgbClr val="000000"/>
                </a:solidFill>
                <a:latin typeface="Cormorant Garamond Medium"/>
                <a:ea typeface="Arial"/>
                <a:cs typeface="Arial"/>
                <a:sym typeface="Arial"/>
              </a:endParaRPr>
            </a:p>
          </p:txBody>
        </p:sp>
        <p:grpSp>
          <p:nvGrpSpPr>
            <p:cNvPr id="5" name="Group 4" descr="" title=""/>
            <p:cNvGrpSpPr/>
            <p:nvPr/>
          </p:nvGrpSpPr>
          <p:grpSpPr>
            <a:xfrm>
              <a:off x="7862672" y="1730157"/>
              <a:ext cx="553731" cy="567000"/>
              <a:chOff x="7720318" y="1770908"/>
              <a:chExt cx="553731" cy="567000"/>
            </a:xfrm>
          </p:grpSpPr>
          <p:sp>
            <p:nvSpPr>
              <p:cNvPr id="1163" name="Google Shape;1163;p125" descr="" title=""/>
              <p:cNvSpPr/>
              <p:nvPr/>
            </p:nvSpPr>
            <p:spPr>
              <a:xfrm>
                <a:off x="7720318" y="1770908"/>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64" name="Google Shape;1164;p125" descr="" title=""/>
              <p:cNvGrpSpPr/>
              <p:nvPr/>
            </p:nvGrpSpPr>
            <p:grpSpPr>
              <a:xfrm>
                <a:off x="7873341" y="1902733"/>
                <a:ext cx="247685" cy="303350"/>
                <a:chOff x="8927612" y="2594195"/>
                <a:chExt cx="307390" cy="367663"/>
              </a:xfrm>
            </p:grpSpPr>
            <p:sp>
              <p:nvSpPr>
                <p:cNvPr id="1165" name="Google Shape;1165;p125" descr="" title=""/>
                <p:cNvSpPr/>
                <p:nvPr/>
              </p:nvSpPr>
              <p:spPr>
                <a:xfrm>
                  <a:off x="8927612" y="2594195"/>
                  <a:ext cx="307390" cy="367663"/>
                </a:xfrm>
                <a:custGeom>
                  <a:avLst/>
                  <a:gdLst/>
                  <a:ahLst/>
                  <a:cxnLst/>
                  <a:rect l="l" t="t" r="r" b="b"/>
                  <a:pathLst>
                    <a:path w="307390" h="367663" extrusionOk="0">
                      <a:moveTo>
                        <a:pt x="307391" y="371280"/>
                      </a:moveTo>
                      <a:lnTo>
                        <a:pt x="0" y="371280"/>
                      </a:lnTo>
                      <a:lnTo>
                        <a:pt x="0" y="0"/>
                      </a:lnTo>
                      <a:lnTo>
                        <a:pt x="307391" y="0"/>
                      </a:lnTo>
                      <a:lnTo>
                        <a:pt x="307391" y="371280"/>
                      </a:lnTo>
                      <a:close/>
                      <a:moveTo>
                        <a:pt x="23506" y="347773"/>
                      </a:moveTo>
                      <a:lnTo>
                        <a:pt x="284488" y="347773"/>
                      </a:lnTo>
                      <a:lnTo>
                        <a:pt x="284488" y="22904"/>
                      </a:lnTo>
                      <a:lnTo>
                        <a:pt x="23506" y="22904"/>
                      </a:lnTo>
                      <a:lnTo>
                        <a:pt x="23506" y="347773"/>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6" name="Google Shape;1166;p125" descr="" title=""/>
                <p:cNvSpPr/>
                <p:nvPr/>
              </p:nvSpPr>
              <p:spPr>
                <a:xfrm>
                  <a:off x="8970405" y="2662906"/>
                  <a:ext cx="66299" cy="229036"/>
                </a:xfrm>
                <a:custGeom>
                  <a:avLst/>
                  <a:gdLst/>
                  <a:ahLst/>
                  <a:cxnLst/>
                  <a:rect l="l" t="t" r="r" b="b"/>
                  <a:pathLst>
                    <a:path w="66299" h="229036" extrusionOk="0">
                      <a:moveTo>
                        <a:pt x="29534" y="230844"/>
                      </a:moveTo>
                      <a:lnTo>
                        <a:pt x="0" y="199503"/>
                      </a:lnTo>
                      <a:lnTo>
                        <a:pt x="16877" y="183229"/>
                      </a:lnTo>
                      <a:lnTo>
                        <a:pt x="30136" y="197092"/>
                      </a:lnTo>
                      <a:lnTo>
                        <a:pt x="54849" y="172380"/>
                      </a:lnTo>
                      <a:lnTo>
                        <a:pt x="71122" y="188654"/>
                      </a:lnTo>
                      <a:lnTo>
                        <a:pt x="29534" y="230844"/>
                      </a:lnTo>
                      <a:close/>
                      <a:moveTo>
                        <a:pt x="29534" y="142846"/>
                      </a:moveTo>
                      <a:lnTo>
                        <a:pt x="0" y="113313"/>
                      </a:lnTo>
                      <a:lnTo>
                        <a:pt x="16274" y="97039"/>
                      </a:lnTo>
                      <a:lnTo>
                        <a:pt x="29534" y="110299"/>
                      </a:lnTo>
                      <a:lnTo>
                        <a:pt x="54245" y="85587"/>
                      </a:lnTo>
                      <a:lnTo>
                        <a:pt x="70519" y="101861"/>
                      </a:lnTo>
                      <a:lnTo>
                        <a:pt x="29534" y="142846"/>
                      </a:lnTo>
                      <a:close/>
                      <a:moveTo>
                        <a:pt x="29534" y="58464"/>
                      </a:moveTo>
                      <a:lnTo>
                        <a:pt x="0" y="27123"/>
                      </a:lnTo>
                      <a:lnTo>
                        <a:pt x="16877" y="10849"/>
                      </a:lnTo>
                      <a:lnTo>
                        <a:pt x="30136" y="24712"/>
                      </a:lnTo>
                      <a:lnTo>
                        <a:pt x="54849" y="0"/>
                      </a:lnTo>
                      <a:lnTo>
                        <a:pt x="71122" y="16274"/>
                      </a:lnTo>
                      <a:lnTo>
                        <a:pt x="29534" y="5846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7" name="Google Shape;1167;p125" descr="" title=""/>
                <p:cNvSpPr/>
                <p:nvPr/>
              </p:nvSpPr>
              <p:spPr>
                <a:xfrm>
                  <a:off x="9057801" y="268279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8" name="Google Shape;1168;p125" descr="" title=""/>
                <p:cNvSpPr/>
                <p:nvPr/>
              </p:nvSpPr>
              <p:spPr>
                <a:xfrm>
                  <a:off x="9057801" y="2767780"/>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69" name="Google Shape;1169;p125" descr="" title=""/>
                <p:cNvSpPr/>
                <p:nvPr/>
              </p:nvSpPr>
              <p:spPr>
                <a:xfrm>
                  <a:off x="9057801" y="2855176"/>
                  <a:ext cx="120545" cy="18081"/>
                </a:xfrm>
                <a:custGeom>
                  <a:avLst/>
                  <a:gdLst/>
                  <a:ahLst/>
                  <a:cxnLst/>
                  <a:rect l="l" t="t" r="r" b="b"/>
                  <a:pathLst>
                    <a:path w="120545" h="18081" extrusionOk="0">
                      <a:moveTo>
                        <a:pt x="0" y="0"/>
                      </a:moveTo>
                      <a:lnTo>
                        <a:pt x="125367" y="0"/>
                      </a:lnTo>
                      <a:lnTo>
                        <a:pt x="125367" y="23506"/>
                      </a:lnTo>
                      <a:lnTo>
                        <a:pt x="0" y="23506"/>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sp>
          <p:nvSpPr>
            <p:cNvPr id="1170" name="Google Shape;1170;p125" descr="" title=""/>
            <p:cNvSpPr txBox="1"/>
            <p:nvPr/>
          </p:nvSpPr>
          <p:spPr>
            <a:xfrm>
              <a:off x="4659046" y="2437260"/>
              <a:ext cx="1159319" cy="582300"/>
            </a:xfrm>
            <a:prstGeom prst="rect">
              <a:avLst/>
            </a:prstGeom>
            <a:noFill/>
            <a:ln>
              <a:noFill/>
            </a:ln>
          </p:spPr>
          <p:txBody>
            <a:bodyPr spcFirstLastPara="1" wrap="square" lIns="51431" tIns="25706" rIns="51431" bIns="25706" anchor="t" anchorCtr="0">
              <a:noAutofit/>
            </a:bodyPr>
            <a:lstStyle/>
            <a:p>
              <a:pPr>
                <a:buClr>
                  <a:srgbClr val="646464"/>
                </a:buClr>
                <a:buSzPts val="1800"/>
              </a:pPr>
              <a:r>
                <a:rPr lang="en-US" sz="1200" b="1" dirty="0">
                  <a:solidFill>
                    <a:srgbClr val="646464"/>
                  </a:solidFill>
                  <a:latin typeface="Cormorant Garamond Medium"/>
                  <a:ea typeface="Arial"/>
                  <a:cs typeface="Arial"/>
                  <a:sym typeface="Arial"/>
                </a:rPr>
                <a:t>Notary public identifies the signer(s) remotely</a:t>
              </a:r>
              <a:endParaRPr sz="788" b="1" dirty="0">
                <a:solidFill>
                  <a:srgbClr val="000000"/>
                </a:solidFill>
                <a:latin typeface="Cormorant Garamond Medium"/>
                <a:ea typeface="Arial"/>
                <a:cs typeface="Arial"/>
                <a:sym typeface="Arial"/>
              </a:endParaRPr>
            </a:p>
          </p:txBody>
        </p:sp>
        <p:grpSp>
          <p:nvGrpSpPr>
            <p:cNvPr id="7" name="Group 6" descr="" title=""/>
            <p:cNvGrpSpPr/>
            <p:nvPr/>
          </p:nvGrpSpPr>
          <p:grpSpPr>
            <a:xfrm>
              <a:off x="4961840" y="1730157"/>
              <a:ext cx="553731" cy="567000"/>
              <a:chOff x="4895123" y="1730157"/>
              <a:chExt cx="553731" cy="567000"/>
            </a:xfrm>
          </p:grpSpPr>
          <p:sp>
            <p:nvSpPr>
              <p:cNvPr id="1171" name="Google Shape;1171;p125" descr="" title=""/>
              <p:cNvSpPr/>
              <p:nvPr/>
            </p:nvSpPr>
            <p:spPr>
              <a:xfrm>
                <a:off x="4895123" y="1730157"/>
                <a:ext cx="553731" cy="567000"/>
              </a:xfrm>
              <a:prstGeom prst="ellipse">
                <a:avLst/>
              </a:prstGeom>
              <a:solidFill>
                <a:schemeClr val="accent1"/>
              </a:solidFill>
              <a:ln>
                <a:noFill/>
              </a:ln>
            </p:spPr>
            <p:txBody>
              <a:bodyPr spcFirstLastPara="1" wrap="square" lIns="68569" tIns="34275" rIns="68569" bIns="34275" anchor="ctr" anchorCtr="0">
                <a:noAutofit/>
              </a:bodyPr>
              <a:lstStyle/>
              <a:p>
                <a:pPr algn="ctr">
                  <a:buClr>
                    <a:srgbClr val="000000"/>
                  </a:buClr>
                  <a:buSzPts val="2700"/>
                </a:pPr>
                <a:endParaRPr sz="2025">
                  <a:solidFill>
                    <a:srgbClr val="FFFFFF"/>
                  </a:solidFill>
                  <a:latin typeface="Cormorant Garamond Medium"/>
                  <a:ea typeface="Arial"/>
                  <a:cs typeface="Arial"/>
                  <a:sym typeface="Arial"/>
                </a:endParaRPr>
              </a:p>
            </p:txBody>
          </p:sp>
          <p:grpSp>
            <p:nvGrpSpPr>
              <p:cNvPr id="1172" name="Google Shape;1172;p125" descr="" title=""/>
              <p:cNvGrpSpPr/>
              <p:nvPr/>
            </p:nvGrpSpPr>
            <p:grpSpPr>
              <a:xfrm>
                <a:off x="5035763" y="1846816"/>
                <a:ext cx="272451" cy="333682"/>
                <a:chOff x="7633248" y="1803417"/>
                <a:chExt cx="307390" cy="367663"/>
              </a:xfrm>
            </p:grpSpPr>
            <p:sp>
              <p:nvSpPr>
                <p:cNvPr id="1173" name="Google Shape;1173;p125" descr="" title=""/>
                <p:cNvSpPr/>
                <p:nvPr/>
              </p:nvSpPr>
              <p:spPr>
                <a:xfrm>
                  <a:off x="7633248" y="1803417"/>
                  <a:ext cx="307390" cy="367663"/>
                </a:xfrm>
                <a:custGeom>
                  <a:avLst/>
                  <a:gdLst/>
                  <a:ahLst/>
                  <a:cxnLst/>
                  <a:rect l="l" t="t" r="r" b="b"/>
                  <a:pathLst>
                    <a:path w="307390" h="367663" extrusionOk="0">
                      <a:moveTo>
                        <a:pt x="156416" y="371883"/>
                      </a:moveTo>
                      <a:lnTo>
                        <a:pt x="150992" y="368869"/>
                      </a:lnTo>
                      <a:cubicBezTo>
                        <a:pt x="-10539" y="279665"/>
                        <a:pt x="-3306" y="141641"/>
                        <a:pt x="2118" y="50026"/>
                      </a:cubicBezTo>
                      <a:lnTo>
                        <a:pt x="2721" y="36164"/>
                      </a:lnTo>
                      <a:lnTo>
                        <a:pt x="15981" y="39177"/>
                      </a:lnTo>
                      <a:cubicBezTo>
                        <a:pt x="29240" y="42191"/>
                        <a:pt x="44309" y="44602"/>
                        <a:pt x="58774" y="44602"/>
                      </a:cubicBezTo>
                      <a:cubicBezTo>
                        <a:pt x="90719" y="44602"/>
                        <a:pt x="117842" y="32547"/>
                        <a:pt x="147978" y="6630"/>
                      </a:cubicBezTo>
                      <a:lnTo>
                        <a:pt x="155210" y="0"/>
                      </a:lnTo>
                      <a:lnTo>
                        <a:pt x="163046" y="6027"/>
                      </a:lnTo>
                      <a:cubicBezTo>
                        <a:pt x="194990" y="31945"/>
                        <a:pt x="225127" y="44602"/>
                        <a:pt x="257071" y="44602"/>
                      </a:cubicBezTo>
                      <a:cubicBezTo>
                        <a:pt x="270331" y="44602"/>
                        <a:pt x="285399" y="41588"/>
                        <a:pt x="297454" y="38575"/>
                      </a:cubicBezTo>
                      <a:lnTo>
                        <a:pt x="310714" y="35561"/>
                      </a:lnTo>
                      <a:lnTo>
                        <a:pt x="311317" y="49424"/>
                      </a:lnTo>
                      <a:cubicBezTo>
                        <a:pt x="316139" y="141038"/>
                        <a:pt x="323974" y="279063"/>
                        <a:pt x="162444" y="368266"/>
                      </a:cubicBezTo>
                      <a:lnTo>
                        <a:pt x="156416" y="371883"/>
                      </a:lnTo>
                      <a:close/>
                      <a:moveTo>
                        <a:pt x="24419" y="64492"/>
                      </a:moveTo>
                      <a:cubicBezTo>
                        <a:pt x="20199" y="148271"/>
                        <a:pt x="20803" y="267008"/>
                        <a:pt x="156416" y="344760"/>
                      </a:cubicBezTo>
                      <a:cubicBezTo>
                        <a:pt x="292030" y="267008"/>
                        <a:pt x="292632" y="148271"/>
                        <a:pt x="288413" y="64492"/>
                      </a:cubicBezTo>
                      <a:cubicBezTo>
                        <a:pt x="278167" y="66300"/>
                        <a:pt x="267318" y="68108"/>
                        <a:pt x="256469" y="68108"/>
                      </a:cubicBezTo>
                      <a:cubicBezTo>
                        <a:pt x="221510" y="68108"/>
                        <a:pt x="188963" y="56054"/>
                        <a:pt x="155210" y="30739"/>
                      </a:cubicBezTo>
                      <a:cubicBezTo>
                        <a:pt x="123869" y="56656"/>
                        <a:pt x="93130" y="68108"/>
                        <a:pt x="58172" y="68108"/>
                      </a:cubicBezTo>
                      <a:cubicBezTo>
                        <a:pt x="46720" y="68108"/>
                        <a:pt x="35268" y="66903"/>
                        <a:pt x="24419" y="64492"/>
                      </a:cubicBezTo>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sp>
              <p:nvSpPr>
                <p:cNvPr id="1174" name="Google Shape;1174;p125" descr="" title=""/>
                <p:cNvSpPr/>
                <p:nvPr/>
              </p:nvSpPr>
              <p:spPr>
                <a:xfrm>
                  <a:off x="7726378" y="1933004"/>
                  <a:ext cx="132599" cy="102463"/>
                </a:xfrm>
                <a:custGeom>
                  <a:avLst/>
                  <a:gdLst/>
                  <a:ahLst/>
                  <a:cxnLst/>
                  <a:rect l="l" t="t" r="r" b="b"/>
                  <a:pathLst>
                    <a:path w="132599" h="102463" extrusionOk="0">
                      <a:moveTo>
                        <a:pt x="51232" y="103066"/>
                      </a:moveTo>
                      <a:lnTo>
                        <a:pt x="0" y="52437"/>
                      </a:lnTo>
                      <a:lnTo>
                        <a:pt x="16876" y="36164"/>
                      </a:lnTo>
                      <a:lnTo>
                        <a:pt x="51232" y="70519"/>
                      </a:lnTo>
                      <a:lnTo>
                        <a:pt x="121751" y="0"/>
                      </a:lnTo>
                      <a:lnTo>
                        <a:pt x="138024" y="16274"/>
                      </a:lnTo>
                      <a:close/>
                    </a:path>
                  </a:pathLst>
                </a:custGeom>
                <a:solidFill>
                  <a:schemeClr val="lt1">
                    <a:alpha val="49800"/>
                  </a:schemeClr>
                </a:solidFill>
                <a:ln>
                  <a:noFill/>
                </a:ln>
              </p:spPr>
              <p:txBody>
                <a:bodyPr spcFirstLastPara="1" wrap="square" lIns="68569" tIns="34275" rIns="68569" bIns="34275" anchor="ctr" anchorCtr="0">
                  <a:noAutofit/>
                </a:bodyPr>
                <a:lstStyle/>
                <a:p>
                  <a:pPr>
                    <a:buClr>
                      <a:srgbClr val="000000"/>
                    </a:buClr>
                    <a:buSzPts val="2700"/>
                  </a:pPr>
                  <a:endParaRPr sz="2025">
                    <a:solidFill>
                      <a:srgbClr val="000000"/>
                    </a:solidFill>
                    <a:latin typeface="Cormorant Garamond Medium"/>
                    <a:ea typeface="Arial"/>
                    <a:cs typeface="Arial"/>
                    <a:sym typeface="Arial"/>
                  </a:endParaRPr>
                </a:p>
              </p:txBody>
            </p:sp>
          </p:grpSp>
        </p:grpSp>
      </p:grpSp>
      <p:grpSp>
        <p:nvGrpSpPr>
          <p:cNvPr id="58" name="Group 57" descr="" title=""/>
          <p:cNvGrpSpPr/>
          <p:nvPr/>
        </p:nvGrpSpPr>
        <p:grpSpPr>
          <a:xfrm>
            <a:off x="965992" y="3414665"/>
            <a:ext cx="7229912" cy="1245317"/>
            <a:chOff x="800181" y="3339845"/>
            <a:chExt cx="7191675" cy="1245317"/>
          </a:xfrm>
        </p:grpSpPr>
        <p:sp>
          <p:nvSpPr>
            <p:cNvPr id="59" name="Google Shape;1234;p127" descr="" title=""/>
            <p:cNvSpPr txBox="1"/>
            <p:nvPr/>
          </p:nvSpPr>
          <p:spPr>
            <a:xfrm>
              <a:off x="1268712" y="4155637"/>
              <a:ext cx="2469600" cy="429525"/>
            </a:xfrm>
            <a:prstGeom prst="rect">
              <a:avLst/>
            </a:prstGeom>
            <a:noFill/>
            <a:ln>
              <a:noFill/>
            </a:ln>
          </p:spPr>
          <p:txBody>
            <a:bodyPr spcFirstLastPara="1" wrap="square" lIns="0" tIns="0" rIns="0" bIns="0" anchor="t" anchorCtr="0">
              <a:noAutofit/>
            </a:bodyPr>
            <a:lstStyle/>
            <a:p>
              <a:pPr>
                <a:buClr>
                  <a:srgbClr val="646464"/>
                </a:buClr>
                <a:buSzPts val="1300"/>
              </a:pPr>
              <a:r>
                <a:rPr lang="en-US" sz="1200" b="1" dirty="0">
                  <a:solidFill>
                    <a:srgbClr val="000000"/>
                  </a:solidFill>
                  <a:latin typeface="Arial"/>
                  <a:ea typeface="Arial"/>
                  <a:cs typeface="Arial"/>
                  <a:sym typeface="Arial"/>
                </a:rPr>
                <a:t>Faster and more </a:t>
              </a:r>
            </a:p>
            <a:p>
              <a:pPr>
                <a:buClr>
                  <a:srgbClr val="646464"/>
                </a:buClr>
                <a:buSzPts val="1300"/>
              </a:pPr>
              <a:r>
                <a:rPr lang="en-US" sz="1200" b="1" dirty="0">
                  <a:solidFill>
                    <a:srgbClr val="000000"/>
                  </a:solidFill>
                  <a:latin typeface="Arial"/>
                  <a:ea typeface="Arial"/>
                  <a:cs typeface="Arial"/>
                  <a:sym typeface="Arial"/>
                </a:rPr>
                <a:t>efficient</a:t>
              </a:r>
              <a:endParaRPr sz="1200" b="1" dirty="0">
                <a:solidFill>
                  <a:srgbClr val="000000"/>
                </a:solidFill>
                <a:latin typeface="Arial"/>
                <a:ea typeface="Arial"/>
                <a:cs typeface="Arial"/>
                <a:sym typeface="Arial"/>
              </a:endParaRPr>
            </a:p>
            <a:p>
              <a:pPr>
                <a:lnSpc>
                  <a:spcPct val="115000"/>
                </a:lnSpc>
                <a:buClr>
                  <a:srgbClr val="000000"/>
                </a:buClr>
                <a:buSzPts val="1800"/>
              </a:pPr>
              <a:endParaRPr sz="1350" b="1" dirty="0">
                <a:solidFill>
                  <a:srgbClr val="000000"/>
                </a:solidFill>
                <a:latin typeface="Arial"/>
                <a:ea typeface="Arial"/>
                <a:cs typeface="Arial"/>
                <a:sym typeface="Arial"/>
              </a:endParaRPr>
            </a:p>
          </p:txBody>
        </p:sp>
        <p:sp>
          <p:nvSpPr>
            <p:cNvPr id="60" name="Google Shape;1235;p127" descr="" title=""/>
            <p:cNvSpPr txBox="1"/>
            <p:nvPr/>
          </p:nvSpPr>
          <p:spPr>
            <a:xfrm>
              <a:off x="3522474" y="4155637"/>
              <a:ext cx="2469600" cy="429525"/>
            </a:xfrm>
            <a:prstGeom prst="rect">
              <a:avLst/>
            </a:prstGeom>
            <a:noFill/>
            <a:ln>
              <a:noFill/>
            </a:ln>
          </p:spPr>
          <p:txBody>
            <a:bodyPr spcFirstLastPara="1" wrap="square" lIns="0" tIns="0" rIns="0" bIns="0" anchor="t" anchorCtr="0">
              <a:noAutofit/>
            </a:bodyPr>
            <a:lstStyle/>
            <a:p>
              <a:pPr>
                <a:buClr>
                  <a:srgbClr val="646464"/>
                </a:buClr>
                <a:buSzPts val="1300"/>
              </a:pPr>
              <a:r>
                <a:rPr lang="en-US" sz="1200" b="1" dirty="0">
                  <a:solidFill>
                    <a:srgbClr val="000000"/>
                  </a:solidFill>
                  <a:latin typeface="Arial"/>
                  <a:ea typeface="Arial"/>
                  <a:cs typeface="Arial"/>
                  <a:sym typeface="Arial"/>
                </a:rPr>
                <a:t>Allows signers to sign</a:t>
              </a:r>
              <a:br>
                <a:rPr lang="en-US" sz="1200" b="1" dirty="0">
                  <a:solidFill>
                    <a:srgbClr val="000000"/>
                  </a:solidFill>
                  <a:latin typeface="Arial"/>
                  <a:ea typeface="Arial"/>
                  <a:cs typeface="Arial"/>
                  <a:sym typeface="Arial"/>
                </a:rPr>
              </a:br>
              <a:r>
                <a:rPr lang="en-US" sz="1200" b="1" dirty="0">
                  <a:solidFill>
                    <a:srgbClr val="000000"/>
                  </a:solidFill>
                  <a:latin typeface="Arial"/>
                  <a:ea typeface="Arial"/>
                  <a:cs typeface="Arial"/>
                  <a:sym typeface="Arial"/>
                </a:rPr>
                <a:t>and notarize remotely</a:t>
              </a:r>
              <a:endParaRPr sz="1200" b="1" dirty="0">
                <a:solidFill>
                  <a:srgbClr val="000000"/>
                </a:solidFill>
                <a:latin typeface="Arial"/>
                <a:ea typeface="Arial"/>
                <a:cs typeface="Arial"/>
                <a:sym typeface="Arial"/>
              </a:endParaRPr>
            </a:p>
          </p:txBody>
        </p:sp>
        <p:sp>
          <p:nvSpPr>
            <p:cNvPr id="61" name="Google Shape;1236;p127" descr="" title=""/>
            <p:cNvSpPr txBox="1"/>
            <p:nvPr/>
          </p:nvSpPr>
          <p:spPr>
            <a:xfrm>
              <a:off x="6215148" y="4155637"/>
              <a:ext cx="1772137" cy="429525"/>
            </a:xfrm>
            <a:prstGeom prst="rect">
              <a:avLst/>
            </a:prstGeom>
            <a:noFill/>
            <a:ln>
              <a:noFill/>
            </a:ln>
          </p:spPr>
          <p:txBody>
            <a:bodyPr spcFirstLastPara="1" wrap="square" lIns="0" tIns="0" rIns="0" bIns="0" anchor="t" anchorCtr="0">
              <a:noAutofit/>
            </a:bodyPr>
            <a:lstStyle/>
            <a:p>
              <a:pPr>
                <a:buClr>
                  <a:srgbClr val="646464"/>
                </a:buClr>
                <a:buSzPts val="1300"/>
              </a:pPr>
              <a:r>
                <a:rPr lang="en-US" sz="1200" b="1" dirty="0">
                  <a:solidFill>
                    <a:srgbClr val="000000"/>
                  </a:solidFill>
                  <a:latin typeface="Arial"/>
                  <a:ea typeface="Arial"/>
                  <a:cs typeface="Arial"/>
                  <a:sym typeface="Arial"/>
                </a:rPr>
                <a:t>Mitigates risk</a:t>
              </a:r>
              <a:br>
                <a:rPr lang="en-US" sz="1200" b="1" dirty="0">
                  <a:solidFill>
                    <a:srgbClr val="000000"/>
                  </a:solidFill>
                  <a:latin typeface="Arial"/>
                  <a:ea typeface="Arial"/>
                  <a:cs typeface="Arial"/>
                  <a:sym typeface="Arial"/>
                </a:rPr>
              </a:br>
              <a:r>
                <a:rPr lang="en-US" sz="1200" b="1" dirty="0">
                  <a:solidFill>
                    <a:srgbClr val="000000"/>
                  </a:solidFill>
                  <a:latin typeface="Arial"/>
                  <a:ea typeface="Arial"/>
                  <a:cs typeface="Arial"/>
                  <a:sym typeface="Arial"/>
                </a:rPr>
                <a:t>and reduces fraud</a:t>
              </a:r>
              <a:endParaRPr sz="1200" b="1" dirty="0">
                <a:solidFill>
                  <a:srgbClr val="000000"/>
                </a:solidFill>
                <a:latin typeface="Arial"/>
                <a:ea typeface="Arial"/>
                <a:cs typeface="Arial"/>
                <a:sym typeface="Arial"/>
              </a:endParaRPr>
            </a:p>
          </p:txBody>
        </p:sp>
        <p:sp>
          <p:nvSpPr>
            <p:cNvPr id="62" name="Google Shape;1237;p127" descr="" title=""/>
            <p:cNvSpPr/>
            <p:nvPr/>
          </p:nvSpPr>
          <p:spPr>
            <a:xfrm>
              <a:off x="1118300" y="4233729"/>
              <a:ext cx="59053" cy="118194"/>
            </a:xfrm>
            <a:custGeom>
              <a:avLst/>
              <a:gdLst/>
              <a:ahLst/>
              <a:cxnLst/>
              <a:rect l="l" t="t" r="r" b="b"/>
              <a:pathLst>
                <a:path w="115790" h="231753" extrusionOk="0">
                  <a:moveTo>
                    <a:pt x="0" y="0"/>
                  </a:moveTo>
                  <a:lnTo>
                    <a:pt x="115791" y="115791"/>
                  </a:lnTo>
                  <a:lnTo>
                    <a:pt x="0" y="231753"/>
                  </a:lnTo>
                </a:path>
              </a:pathLst>
            </a:custGeom>
            <a:noFill/>
            <a:ln w="38100" cap="rnd"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800"/>
              </a:pPr>
              <a:endParaRPr sz="1350">
                <a:solidFill>
                  <a:srgbClr val="000000"/>
                </a:solidFill>
                <a:latin typeface="Arial"/>
                <a:ea typeface="Arial"/>
                <a:cs typeface="Arial"/>
                <a:sym typeface="Arial"/>
              </a:endParaRPr>
            </a:p>
          </p:txBody>
        </p:sp>
        <p:sp>
          <p:nvSpPr>
            <p:cNvPr id="63" name="Google Shape;1238;p127" descr="" title=""/>
            <p:cNvSpPr/>
            <p:nvPr/>
          </p:nvSpPr>
          <p:spPr>
            <a:xfrm>
              <a:off x="3372296" y="4238301"/>
              <a:ext cx="59053" cy="118194"/>
            </a:xfrm>
            <a:custGeom>
              <a:avLst/>
              <a:gdLst/>
              <a:ahLst/>
              <a:cxnLst/>
              <a:rect l="l" t="t" r="r" b="b"/>
              <a:pathLst>
                <a:path w="115790" h="231753" extrusionOk="0">
                  <a:moveTo>
                    <a:pt x="0" y="0"/>
                  </a:moveTo>
                  <a:lnTo>
                    <a:pt x="115791" y="115791"/>
                  </a:lnTo>
                  <a:lnTo>
                    <a:pt x="0" y="231753"/>
                  </a:lnTo>
                </a:path>
              </a:pathLst>
            </a:custGeom>
            <a:noFill/>
            <a:ln w="38100" cap="rnd"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800"/>
              </a:pPr>
              <a:endParaRPr sz="1350">
                <a:solidFill>
                  <a:srgbClr val="000000"/>
                </a:solidFill>
                <a:latin typeface="Arial"/>
                <a:ea typeface="Arial"/>
                <a:cs typeface="Arial"/>
                <a:sym typeface="Arial"/>
              </a:endParaRPr>
            </a:p>
          </p:txBody>
        </p:sp>
        <p:sp>
          <p:nvSpPr>
            <p:cNvPr id="64" name="Google Shape;1239;p127" descr="" title=""/>
            <p:cNvSpPr/>
            <p:nvPr/>
          </p:nvSpPr>
          <p:spPr>
            <a:xfrm>
              <a:off x="6058346" y="4222299"/>
              <a:ext cx="59053" cy="118194"/>
            </a:xfrm>
            <a:custGeom>
              <a:avLst/>
              <a:gdLst/>
              <a:ahLst/>
              <a:cxnLst/>
              <a:rect l="l" t="t" r="r" b="b"/>
              <a:pathLst>
                <a:path w="115790" h="231753" extrusionOk="0">
                  <a:moveTo>
                    <a:pt x="0" y="0"/>
                  </a:moveTo>
                  <a:lnTo>
                    <a:pt x="115791" y="115791"/>
                  </a:lnTo>
                  <a:lnTo>
                    <a:pt x="0" y="231753"/>
                  </a:lnTo>
                </a:path>
              </a:pathLst>
            </a:custGeom>
            <a:noFill/>
            <a:ln w="38100" cap="rnd"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800"/>
              </a:pPr>
              <a:endParaRPr sz="1350">
                <a:solidFill>
                  <a:srgbClr val="000000"/>
                </a:solidFill>
                <a:latin typeface="Arial"/>
                <a:ea typeface="Arial"/>
                <a:cs typeface="Arial"/>
                <a:sym typeface="Arial"/>
              </a:endParaRPr>
            </a:p>
          </p:txBody>
        </p:sp>
        <p:grpSp>
          <p:nvGrpSpPr>
            <p:cNvPr id="65" name="Google Shape;1240;p127" descr="" title=""/>
            <p:cNvGrpSpPr/>
            <p:nvPr/>
          </p:nvGrpSpPr>
          <p:grpSpPr>
            <a:xfrm>
              <a:off x="800181" y="3339845"/>
              <a:ext cx="7191675" cy="658350"/>
              <a:chOff x="1066908" y="5029200"/>
              <a:chExt cx="9588900" cy="877800"/>
            </a:xfrm>
          </p:grpSpPr>
          <p:cxnSp>
            <p:nvCxnSpPr>
              <p:cNvPr id="75" name="Google Shape;1244;p127" descr="" title=""/>
              <p:cNvCxnSpPr/>
              <p:nvPr/>
            </p:nvCxnSpPr>
            <p:spPr>
              <a:xfrm rot="10800000">
                <a:off x="1066908" y="5504688"/>
                <a:ext cx="9588900" cy="0"/>
              </a:xfrm>
              <a:prstGeom prst="straightConnector1">
                <a:avLst/>
              </a:prstGeom>
              <a:noFill/>
              <a:ln w="19050" cap="flat" cmpd="sng">
                <a:solidFill>
                  <a:schemeClr val="dk1"/>
                </a:solidFill>
                <a:prstDash val="dash"/>
                <a:miter lim="800000"/>
                <a:headEnd type="none" w="sm" len="sm"/>
                <a:tailEnd type="none" w="sm" len="sm"/>
              </a:ln>
            </p:spPr>
          </p:cxnSp>
          <p:grpSp>
            <p:nvGrpSpPr>
              <p:cNvPr id="67" name="Google Shape;1245;p127" descr="" title=""/>
              <p:cNvGrpSpPr/>
              <p:nvPr/>
            </p:nvGrpSpPr>
            <p:grpSpPr>
              <a:xfrm>
                <a:off x="3602604" y="5029200"/>
                <a:ext cx="4684260" cy="877800"/>
                <a:chOff x="3592903" y="5029200"/>
                <a:chExt cx="4684260" cy="877800"/>
              </a:xfrm>
            </p:grpSpPr>
            <p:sp>
              <p:nvSpPr>
                <p:cNvPr id="68" name="Google Shape;1246;p127" descr="" title=""/>
                <p:cNvSpPr/>
                <p:nvPr/>
              </p:nvSpPr>
              <p:spPr>
                <a:xfrm>
                  <a:off x="3592903" y="5138687"/>
                  <a:ext cx="4511400" cy="732000"/>
                </a:xfrm>
                <a:prstGeom prst="roundRect">
                  <a:avLst>
                    <a:gd name="adj" fmla="val 50000"/>
                  </a:avLst>
                </a:prstGeom>
                <a:solidFill>
                  <a:srgbClr val="D8D8D8"/>
                </a:solidFill>
                <a:ln>
                  <a:noFill/>
                </a:ln>
              </p:spPr>
              <p:txBody>
                <a:bodyPr spcFirstLastPara="1" wrap="square" lIns="68569" tIns="34275" rIns="68569" bIns="34275" anchor="ctr" anchorCtr="0">
                  <a:noAutofit/>
                </a:bodyPr>
                <a:lstStyle/>
                <a:p>
                  <a:pPr algn="ctr">
                    <a:buClr>
                      <a:srgbClr val="000000"/>
                    </a:buClr>
                    <a:buSzPts val="1800"/>
                  </a:pPr>
                  <a:endParaRPr sz="1350">
                    <a:solidFill>
                      <a:srgbClr val="FFFFFF"/>
                    </a:solidFill>
                    <a:latin typeface="Arial"/>
                    <a:ea typeface="Arial"/>
                    <a:cs typeface="Arial"/>
                    <a:sym typeface="Arial"/>
                  </a:endParaRPr>
                </a:p>
              </p:txBody>
            </p:sp>
            <p:sp>
              <p:nvSpPr>
                <p:cNvPr id="69" name="Google Shape;1247;p127" descr="" title=""/>
                <p:cNvSpPr txBox="1"/>
                <p:nvPr/>
              </p:nvSpPr>
              <p:spPr>
                <a:xfrm>
                  <a:off x="3959943" y="5029200"/>
                  <a:ext cx="4317220" cy="877800"/>
                </a:xfrm>
                <a:prstGeom prst="rect">
                  <a:avLst/>
                </a:prstGeom>
                <a:noFill/>
                <a:ln>
                  <a:noFill/>
                </a:ln>
              </p:spPr>
              <p:txBody>
                <a:bodyPr spcFirstLastPara="1" wrap="square" lIns="51431" tIns="25706" rIns="51431" bIns="25706" anchor="ctr" anchorCtr="0">
                  <a:noAutofit/>
                </a:bodyPr>
                <a:lstStyle/>
                <a:p>
                  <a:pPr marL="10715" algn="ctr">
                    <a:spcBef>
                      <a:spcPts val="338"/>
                    </a:spcBef>
                    <a:buClr>
                      <a:srgbClr val="000000"/>
                    </a:buClr>
                    <a:buSzPts val="1500"/>
                  </a:pPr>
                  <a:r>
                    <a:rPr lang="en-US" sz="1125" b="1">
                      <a:solidFill>
                        <a:srgbClr val="000000"/>
                      </a:solidFill>
                      <a:latin typeface="Arial"/>
                      <a:ea typeface="Arial"/>
                      <a:cs typeface="Arial"/>
                      <a:sym typeface="Arial"/>
                    </a:rPr>
                    <a:t>A fully digital notarization experience </a:t>
                  </a:r>
                  <a:endParaRPr sz="975" b="1">
                    <a:solidFill>
                      <a:srgbClr val="000000"/>
                    </a:solidFill>
                    <a:latin typeface="Arial"/>
                    <a:ea typeface="Arial"/>
                    <a:cs typeface="Arial"/>
                    <a:sym typeface="Arial"/>
                  </a:endParaRPr>
                </a:p>
              </p:txBody>
            </p:sp>
            <p:grpSp>
              <p:nvGrpSpPr>
                <p:cNvPr id="70" name="Google Shape;1248;p127" descr="" title=""/>
                <p:cNvGrpSpPr/>
                <p:nvPr/>
              </p:nvGrpSpPr>
              <p:grpSpPr>
                <a:xfrm>
                  <a:off x="3692593" y="5243031"/>
                  <a:ext cx="532229" cy="523504"/>
                  <a:chOff x="5669270" y="1804020"/>
                  <a:chExt cx="367663" cy="361636"/>
                </a:xfrm>
              </p:grpSpPr>
            </p:grpSp>
          </p:grpSp>
        </p:grpSp>
      </p:grpSp>
      <p:sp>
        <p:nvSpPr>
          <p:cNvPr id="77" name="Slide Number Placeholder 2" descr="" title=""/>
          <p:cNvSpPr txBox="1">
            <a:spLocks/>
          </p:cNvSpPr>
          <p:nvPr/>
        </p:nvSpPr>
        <p:spPr>
          <a:xfrm>
            <a:off x="8000999" y="4849813"/>
            <a:ext cx="813081" cy="1984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511D280-0087-4025-85DC-7A4BA4039648}" type="slidenum">
              <a:rPr lang="en-AU" sz="1100" smtClean="0">
                <a:solidFill>
                  <a:srgbClr val="5F5F5F"/>
                </a:solidFill>
                <a:latin typeface="Cormorant Garamond Medium"/>
              </a:rPr>
              <a:pPr algn="r"/>
              <a:t>15</a:t>
            </a:fld>
            <a:endParaRPr lang="en-AU" sz="1050" dirty="0">
              <a:solidFill>
                <a:srgbClr val="5F5F5F"/>
              </a:solidFill>
              <a:latin typeface="Cormorant Garamond Medium"/>
            </a:endParaRPr>
          </a:p>
        </p:txBody>
      </p:sp>
    </p:spTree>
    <p:extLst>
      <p:ext uri="{BB962C8B-B14F-4D97-AF65-F5344CB8AC3E}">
        <p14:creationId xmlns:p14="http://schemas.microsoft.com/office/powerpoint/2010/main" val="3338467981"/>
      </p:ext>
    </p:extLst>
  </p:cSld>
  <p:clrMapOvr>
    <a:masterClrMapping/>
  </p:clrMapOvr>
</p:sld>
</file>

<file path=ppt/slides/slide16.xml><?xml version="1.0" encoding="utf-8"?>
<p:sld xmlns:a16="http://schemas.microsoft.com/office/drawing/2014/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1295" descr="" title=""/>
        <p:cNvGrpSpPr/>
        <p:nvPr/>
      </p:nvGrpSpPr>
      <p:grpSpPr>
        <a:xfrm>
          <a:off x="0" y="0"/>
          <a:ext cx="0" cy="0"/>
          <a:chOff x="0" y="0"/>
          <a:chExt cx="0" cy="0"/>
        </a:xfrm>
      </p:grpSpPr>
      <p:sp>
        <p:nvSpPr>
          <p:cNvPr id="1298" name="Google Shape;1298;p128" descr="" title=""/>
          <p:cNvSpPr txBox="1">
            <a:spLocks noGrp="1"/>
          </p:cNvSpPr>
          <p:nvPr>
            <p:ph type="body" idx="1"/>
          </p:nvPr>
        </p:nvSpPr>
        <p:spPr>
          <a:xfrm>
            <a:off x="361989" y="1387733"/>
            <a:ext cx="3489932" cy="2624177"/>
          </a:xfrm>
          <a:prstGeom prst="rect">
            <a:avLst/>
          </a:prstGeom>
          <a:noFill/>
          <a:ln>
            <a:noFill/>
          </a:ln>
        </p:spPr>
        <p:txBody>
          <a:bodyPr spcFirstLastPara="1" vert="horz" wrap="square" lIns="0" tIns="0" rIns="0" bIns="0" rtlCol="0" anchor="t" anchorCtr="0">
            <a:noAutofit/>
          </a:bodyPr>
          <a:lstStyle/>
          <a:p>
            <a:pPr marL="0" indent="0">
              <a:spcBef>
                <a:spcPts val="1500"/>
              </a:spcBef>
              <a:buClr>
                <a:srgbClr val="616161"/>
              </a:buClr>
              <a:buSzPts val="2100"/>
              <a:buNone/>
            </a:pPr>
            <a:r>
              <a:rPr lang="en-US" sz="1600" b="1" dirty="0">
                <a:solidFill>
                  <a:srgbClr val="616161"/>
                </a:solidFill>
                <a:highlight>
                  <a:schemeClr val="lt1"/>
                </a:highlight>
              </a:rPr>
              <a:t>Remotely notarize documents through a secure audio-visual session</a:t>
            </a:r>
            <a:endParaRPr sz="1600" b="1" dirty="0">
              <a:solidFill>
                <a:srgbClr val="616161"/>
              </a:solidFill>
              <a:highlight>
                <a:schemeClr val="lt1"/>
              </a:highlight>
            </a:endParaRPr>
          </a:p>
          <a:p>
            <a:pPr marL="0" indent="0">
              <a:spcBef>
                <a:spcPts val="1500"/>
              </a:spcBef>
              <a:buClr>
                <a:srgbClr val="616161"/>
              </a:buClr>
              <a:buSzPts val="2100"/>
              <a:buNone/>
            </a:pPr>
            <a:r>
              <a:rPr lang="en-US" sz="1600" b="1" dirty="0">
                <a:solidFill>
                  <a:srgbClr val="616161"/>
                </a:solidFill>
                <a:highlight>
                  <a:schemeClr val="lt1"/>
                </a:highlight>
              </a:rPr>
              <a:t>Authenticate the signer through identity verification</a:t>
            </a:r>
            <a:endParaRPr sz="1600" b="1" dirty="0">
              <a:solidFill>
                <a:srgbClr val="616161"/>
              </a:solidFill>
              <a:highlight>
                <a:schemeClr val="lt1"/>
              </a:highlight>
            </a:endParaRPr>
          </a:p>
          <a:p>
            <a:pPr marL="0" indent="0">
              <a:spcBef>
                <a:spcPts val="1500"/>
              </a:spcBef>
              <a:buClr>
                <a:srgbClr val="616161"/>
              </a:buClr>
              <a:buSzPts val="2100"/>
              <a:buNone/>
            </a:pPr>
            <a:r>
              <a:rPr lang="en-US" sz="1600" b="1" dirty="0">
                <a:solidFill>
                  <a:srgbClr val="616161"/>
                </a:solidFill>
                <a:highlight>
                  <a:schemeClr val="lt1"/>
                </a:highlight>
              </a:rPr>
              <a:t>Provides a detailed audit trail for sender and notaries  </a:t>
            </a:r>
            <a:endParaRPr sz="1600" b="1" dirty="0">
              <a:solidFill>
                <a:srgbClr val="616161"/>
              </a:solidFill>
              <a:highlight>
                <a:schemeClr val="lt1"/>
              </a:highlight>
            </a:endParaRPr>
          </a:p>
        </p:txBody>
      </p:sp>
      <p:sp>
        <p:nvSpPr>
          <p:cNvPr id="1300" name="Google Shape;1300;p128" descr="" title=""/>
          <p:cNvSpPr txBox="1">
            <a:spLocks noGrp="1"/>
          </p:cNvSpPr>
          <p:nvPr>
            <p:ph type="title"/>
          </p:nvPr>
        </p:nvSpPr>
        <p:spPr>
          <a:xfrm>
            <a:off x="323528" y="309765"/>
            <a:ext cx="8569514" cy="421519"/>
          </a:xfrm>
          <a:prstGeom prst="rect">
            <a:avLst/>
          </a:prstGeom>
          <a:noFill/>
          <a:ln>
            <a:noFill/>
          </a:ln>
        </p:spPr>
        <p:txBody>
          <a:bodyPr spcFirstLastPara="1" vert="horz" wrap="square" lIns="0" tIns="0" rIns="0" bIns="0" rtlCol="0" anchor="b" anchorCtr="0">
            <a:noAutofit/>
          </a:bodyPr>
          <a:lstStyle/>
          <a:p>
            <a:pPr>
              <a:buSzPts val="4800"/>
            </a:pPr>
            <a:r>
              <a:rPr lang="en-US" sz="2800" dirty="0"/>
              <a:t>Advantages of Remote Online Notary</a:t>
            </a:r>
            <a:endParaRPr sz="2800" dirty="0"/>
          </a:p>
        </p:txBody>
      </p:sp>
      <p:pic>
        <p:nvPicPr>
          <p:cNvPr id="5" name="Picture 4" descr="" title="">
            <a:extLst>
              <a:ext uri="{FF2B5EF4-FFF2-40B4-BE49-F238E27FC236}">
                <a16:creationId xmlns:a16="http://schemas.microsoft.com/office/drawing/2014/main" id="{0A664C02-0225-2D42-8DDA-CC7C48DCFD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1921" y="863683"/>
            <a:ext cx="4609250" cy="4088730"/>
          </a:xfrm>
          <a:prstGeom prst="rect">
            <a:avLst/>
          </a:prstGeom>
        </p:spPr>
      </p:pic>
      <p:sp>
        <p:nvSpPr>
          <p:cNvPr id="6" name="Slide Number Placeholder 2" descr="" title=""/>
          <p:cNvSpPr txBox="1">
            <a:spLocks/>
          </p:cNvSpPr>
          <p:nvPr/>
        </p:nvSpPr>
        <p:spPr>
          <a:xfrm>
            <a:off x="8000999" y="4849813"/>
            <a:ext cx="813081" cy="1984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511D280-0087-4025-85DC-7A4BA4039648}" type="slidenum">
              <a:rPr lang="en-AU" sz="1100" smtClean="0">
                <a:solidFill>
                  <a:srgbClr val="5F5F5F"/>
                </a:solidFill>
                <a:latin typeface="Cormorant Garamond Medium"/>
              </a:rPr>
              <a:pPr algn="r"/>
              <a:t>16</a:t>
            </a:fld>
            <a:endParaRPr lang="en-AU" sz="1050" dirty="0">
              <a:solidFill>
                <a:srgbClr val="5F5F5F"/>
              </a:solidFill>
              <a:latin typeface="Cormorant Garamond Medium"/>
            </a:endParaRPr>
          </a:p>
        </p:txBody>
      </p:sp>
    </p:spTree>
    <p:extLst>
      <p:ext uri="{BB962C8B-B14F-4D97-AF65-F5344CB8AC3E}">
        <p14:creationId xmlns:p14="http://schemas.microsoft.com/office/powerpoint/2010/main" val="3821430284"/>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International Overview</a:t>
            </a:r>
          </a:p>
        </p:txBody>
      </p:sp>
      <p:sp>
        <p:nvSpPr>
          <p:cNvPr id="3" name="Slide Number Placeholder 2" descr="" title=""/>
          <p:cNvSpPr>
            <a:spLocks noGrp="1"/>
          </p:cNvSpPr>
          <p:nvPr>
            <p:ph type="sldNum" sz="quarter" idx="11"/>
          </p:nvPr>
        </p:nvSpPr>
        <p:spPr/>
        <p:txBody>
          <a:bodyPr/>
          <a:lstStyle/>
          <a:p>
            <a:fld id="{B511D280-0087-4025-85DC-7A4BA4039648}" type="slidenum">
              <a:rPr lang="en-AU" sz="1100">
                <a:solidFill>
                  <a:srgbClr val="5F5F5F"/>
                </a:solidFill>
                <a:latin typeface="Cormorant Garamond Medium"/>
              </a:rPr>
              <a:pPr/>
              <a:t>17</a:t>
            </a:fld>
            <a:endParaRPr lang="en-AU" sz="1100" dirty="0">
              <a:solidFill>
                <a:srgbClr val="5F5F5F"/>
              </a:solidFill>
              <a:latin typeface="Cormorant Garamond Medium"/>
            </a:endParaRPr>
          </a:p>
        </p:txBody>
      </p:sp>
      <p:sp>
        <p:nvSpPr>
          <p:cNvPr id="4" name="Content Placeholder 3" descr="" title=""/>
          <p:cNvSpPr>
            <a:spLocks noGrp="1"/>
          </p:cNvSpPr>
          <p:nvPr>
            <p:ph sz="quarter" idx="12"/>
          </p:nvPr>
        </p:nvSpPr>
        <p:spPr>
          <a:xfrm>
            <a:off x="323850" y="1221582"/>
            <a:ext cx="8515350" cy="3402806"/>
          </a:xfrm>
        </p:spPr>
        <p:txBody>
          <a:bodyPr/>
          <a:lstStyle/>
          <a:p>
            <a:pPr marL="342900" indent="-342900">
              <a:buClr>
                <a:schemeClr val="tx2"/>
              </a:buClr>
              <a:buFont typeface="Wingdings" panose="05000000000000000000" pitchFamily="2" charset="2"/>
              <a:buChar char="§"/>
            </a:pPr>
            <a:r>
              <a:rPr lang="en-US" dirty="0">
                <a:solidFill>
                  <a:schemeClr val="tx2"/>
                </a:solidFill>
              </a:rPr>
              <a:t>SES, AES, QES distinctions</a:t>
            </a:r>
          </a:p>
          <a:p>
            <a:pPr marL="342900" indent="-342900">
              <a:buClr>
                <a:schemeClr val="tx2"/>
              </a:buClr>
              <a:buFont typeface="Wingdings" panose="05000000000000000000" pitchFamily="2" charset="2"/>
              <a:buChar char="§"/>
            </a:pPr>
            <a:r>
              <a:rPr lang="en-US" dirty="0">
                <a:solidFill>
                  <a:schemeClr val="tx2"/>
                </a:solidFill>
              </a:rPr>
              <a:t>Electronic Signature Laws – Technical and Organizational Requirements</a:t>
            </a:r>
          </a:p>
          <a:p>
            <a:pPr marL="342900" indent="-342900">
              <a:buClr>
                <a:schemeClr val="tx2"/>
              </a:buClr>
              <a:buFont typeface="Wingdings" panose="05000000000000000000" pitchFamily="2" charset="2"/>
              <a:buChar char="§"/>
            </a:pPr>
            <a:r>
              <a:rPr lang="en-US" dirty="0">
                <a:solidFill>
                  <a:schemeClr val="tx2"/>
                </a:solidFill>
              </a:rPr>
              <a:t>Government Filings </a:t>
            </a:r>
          </a:p>
          <a:p>
            <a:pPr marL="342900" indent="-342900">
              <a:buClr>
                <a:schemeClr val="tx2"/>
              </a:buClr>
              <a:buFont typeface="Wingdings" panose="05000000000000000000" pitchFamily="2" charset="2"/>
              <a:buChar char="§"/>
            </a:pPr>
            <a:r>
              <a:rPr lang="en-US" dirty="0">
                <a:solidFill>
                  <a:schemeClr val="tx2"/>
                </a:solidFill>
              </a:rPr>
              <a:t>Contractual Acknowledgments</a:t>
            </a:r>
          </a:p>
          <a:p>
            <a:pPr marL="342900" indent="-342900">
              <a:buClr>
                <a:schemeClr val="tx2"/>
              </a:buClr>
              <a:buFont typeface="Wingdings" panose="05000000000000000000" pitchFamily="2" charset="2"/>
              <a:buChar char="§"/>
            </a:pPr>
            <a:r>
              <a:rPr lang="en-US" dirty="0">
                <a:solidFill>
                  <a:schemeClr val="tx2"/>
                </a:solidFill>
              </a:rPr>
              <a:t>Evidence </a:t>
            </a:r>
          </a:p>
        </p:txBody>
      </p:sp>
    </p:spTree>
    <p:extLst>
      <p:ext uri="{BB962C8B-B14F-4D97-AF65-F5344CB8AC3E}">
        <p14:creationId xmlns:p14="http://schemas.microsoft.com/office/powerpoint/2010/main" val="2855528882"/>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Text Placeholder 9" descr="" title=""/>
          <p:cNvSpPr>
            <a:spLocks noGrp="1"/>
          </p:cNvSpPr>
          <p:nvPr>
            <p:ph type="body" sz="quarter" idx="10"/>
          </p:nvPr>
        </p:nvSpPr>
        <p:spPr/>
        <p:txBody>
          <a:bodyPr/>
          <a:lstStyle/>
          <a:p>
            <a:endParaRPr lang="en-US" dirty="0">
              <a:solidFill>
                <a:schemeClr val="accent1"/>
              </a:solidFill>
            </a:endParaRPr>
          </a:p>
        </p:txBody>
      </p:sp>
      <p:sp>
        <p:nvSpPr>
          <p:cNvPr id="9" name="Title 8" descr="" title=""/>
          <p:cNvSpPr>
            <a:spLocks noGrp="1"/>
          </p:cNvSpPr>
          <p:nvPr>
            <p:ph type="ctrTitle"/>
          </p:nvPr>
        </p:nvSpPr>
        <p:spPr/>
        <p:txBody>
          <a:bodyPr/>
          <a:lstStyle/>
          <a:p>
            <a:r>
              <a:rPr lang="en-US" sz="4800" dirty="0"/>
              <a:t>E-Signature Essentials Checklist</a:t>
            </a:r>
          </a:p>
        </p:txBody>
      </p:sp>
    </p:spTree>
    <p:extLst>
      <p:ext uri="{BB962C8B-B14F-4D97-AF65-F5344CB8AC3E}">
        <p14:creationId xmlns:p14="http://schemas.microsoft.com/office/powerpoint/2010/main" val="497791960"/>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3270566822"/>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28" name="Group 27" descr="" title=""/>
          <p:cNvGrpSpPr/>
          <p:nvPr/>
        </p:nvGrpSpPr>
        <p:grpSpPr>
          <a:xfrm>
            <a:off x="339117" y="1863192"/>
            <a:ext cx="2708293" cy="1417116"/>
            <a:chOff x="304800" y="1874715"/>
            <a:chExt cx="2708293" cy="1417116"/>
          </a:xfrm>
        </p:grpSpPr>
        <p:sp>
          <p:nvSpPr>
            <p:cNvPr id="14" name="Rectangle 13" descr="" title=""/>
            <p:cNvSpPr/>
            <p:nvPr/>
          </p:nvSpPr>
          <p:spPr>
            <a:xfrm>
              <a:off x="1475655" y="2215730"/>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morant Garamond Medium"/>
                  <a:ea typeface="+mn-ea"/>
                  <a:cs typeface="+mn-cs"/>
                </a:rPr>
                <a:t>Partner</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Palo Alto</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International Commercial </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Baker McKenzie</a:t>
              </a:r>
            </a:p>
            <a:p>
              <a:pPr marL="0" marR="0" lvl="0" indent="0" algn="l" defTabSz="914400" rtl="0" eaLnBrk="1" fontAlgn="auto" latinLnBrk="0" hangingPunct="1">
                <a:lnSpc>
                  <a:spcPts val="700"/>
                </a:lnSpc>
                <a:spcBef>
                  <a:spcPts val="0"/>
                </a:spcBef>
                <a:spcAft>
                  <a:spcPts val="0"/>
                </a:spcAft>
                <a:buClrTx/>
                <a:buSzTx/>
                <a:buFontTx/>
                <a:buNone/>
                <a:tabLst/>
                <a:defRPr/>
              </a:pPr>
              <a:r>
                <a:rPr lang="en-US" sz="800" dirty="0" smtClean="0">
                  <a:solidFill>
                    <a:srgbClr val="000000"/>
                  </a:solidFill>
                  <a:latin typeface="Cormorant Garamond Medium"/>
                </a:rPr>
                <a:t>Lothar.Determann@Bakermckenzie.com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15" name="Rectangle 14" descr="" title=""/>
            <p:cNvSpPr/>
            <p:nvPr/>
          </p:nvSpPr>
          <p:spPr>
            <a:xfrm>
              <a:off x="1471170" y="1874715"/>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Cormorant Garamond Medium"/>
                  <a:ea typeface="+mn-ea"/>
                  <a:cs typeface="+mn-cs"/>
                </a:rPr>
                <a:t>Lothar</a:t>
              </a:r>
              <a:r>
                <a:rPr kumimoji="0" lang="en-US" sz="900" b="0" i="0" u="none" strike="noStrike" kern="1200" cap="none" spc="0" normalizeH="0" baseline="0" noProof="0" dirty="0">
                  <a:ln>
                    <a:noFill/>
                  </a:ln>
                  <a:solidFill>
                    <a:srgbClr val="FFFFFF"/>
                  </a:solidFill>
                  <a:effectLst/>
                  <a:uLnTx/>
                  <a:uFillTx/>
                  <a:latin typeface="Cormorant Garamond Medium"/>
                  <a:ea typeface="+mn-ea"/>
                  <a:cs typeface="+mn-cs"/>
                </a:rPr>
                <a:t> </a:t>
              </a:r>
              <a:r>
                <a:rPr kumimoji="0" lang="en-US" sz="900" b="0" i="0" u="none" strike="noStrike" kern="1200" cap="none" spc="0" normalizeH="0" baseline="0" noProof="0" dirty="0" err="1" smtClean="0">
                  <a:ln>
                    <a:noFill/>
                  </a:ln>
                  <a:solidFill>
                    <a:srgbClr val="FFFFFF"/>
                  </a:solidFill>
                  <a:effectLst/>
                  <a:uLnTx/>
                  <a:uFillTx/>
                  <a:latin typeface="Cormorant Garamond Medium"/>
                  <a:ea typeface="+mn-ea"/>
                  <a:cs typeface="+mn-cs"/>
                </a:rPr>
                <a:t>Determann</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pic>
          <p:nvPicPr>
            <p:cNvPr id="16" name="Picture 15"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91647"/>
              <a:ext cx="1159200" cy="1395949"/>
            </a:xfrm>
            <a:prstGeom prst="rect">
              <a:avLst/>
            </a:prstGeom>
            <a:solidFill>
              <a:schemeClr val="tx1"/>
            </a:solidFill>
            <a:ln w="12700">
              <a:solidFill>
                <a:schemeClr val="tx1"/>
              </a:solidFill>
            </a:ln>
          </p:spPr>
        </p:pic>
        <p:sp>
          <p:nvSpPr>
            <p:cNvPr id="26" name="Rectangle 25" descr="" title="">
              <a:hlinkClick r:id="rId4"/>
            </p:cNvPr>
            <p:cNvSpPr/>
            <p:nvPr/>
          </p:nvSpPr>
          <p:spPr>
            <a:xfrm>
              <a:off x="1482551" y="1959797"/>
              <a:ext cx="1038908"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grpSp>
      <p:sp>
        <p:nvSpPr>
          <p:cNvPr id="30" name="Rectangle 29" descr="" title=""/>
          <p:cNvSpPr/>
          <p:nvPr/>
        </p:nvSpPr>
        <p:spPr>
          <a:xfrm>
            <a:off x="4388709" y="2204207"/>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Associate</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San Francisco</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International Commercial</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Baker McKenzie</a:t>
            </a:r>
          </a:p>
          <a:p>
            <a:pPr marL="0" marR="0" lvl="0" indent="0" algn="l" defTabSz="914400" rtl="0" eaLnBrk="1" fontAlgn="auto" latinLnBrk="0" hangingPunct="1">
              <a:lnSpc>
                <a:spcPts val="700"/>
              </a:lnSpc>
              <a:spcBef>
                <a:spcPts val="0"/>
              </a:spcBef>
              <a:spcAft>
                <a:spcPts val="0"/>
              </a:spcAft>
              <a:buClrTx/>
              <a:buSzTx/>
              <a:buFontTx/>
              <a:buNone/>
              <a:tabLst/>
              <a:defRPr/>
            </a:pPr>
            <a:r>
              <a:rPr lang="en-US" sz="800" dirty="0" smtClean="0">
                <a:solidFill>
                  <a:srgbClr val="000000"/>
                </a:solidFill>
                <a:latin typeface="Cormorant Garamond Medium"/>
              </a:rPr>
              <a:t>Andrea.Tovar@Bakermckenzie.com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31" name="Rectangle 30" descr="" title=""/>
          <p:cNvSpPr/>
          <p:nvPr/>
        </p:nvSpPr>
        <p:spPr>
          <a:xfrm>
            <a:off x="4384224" y="1863192"/>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Cormorant Garamond Medium"/>
                <a:ea typeface="+mn-ea"/>
                <a:cs typeface="+mn-cs"/>
              </a:rPr>
              <a:t>Andrea Tovar</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pic>
        <p:nvPicPr>
          <p:cNvPr id="32" name="Picture 31" descr=""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9075" y="1880124"/>
            <a:ext cx="1132049" cy="1395949"/>
          </a:xfrm>
          <a:prstGeom prst="rect">
            <a:avLst/>
          </a:prstGeom>
          <a:solidFill>
            <a:schemeClr val="tx1"/>
          </a:solidFill>
          <a:ln w="12700">
            <a:solidFill>
              <a:schemeClr val="tx1"/>
            </a:solidFill>
          </a:ln>
        </p:spPr>
      </p:pic>
      <p:sp>
        <p:nvSpPr>
          <p:cNvPr id="33" name="Rectangle 32" descr="" title="">
            <a:hlinkClick r:id="rId6"/>
          </p:cNvPr>
          <p:cNvSpPr/>
          <p:nvPr/>
        </p:nvSpPr>
        <p:spPr>
          <a:xfrm>
            <a:off x="4448908" y="1938805"/>
            <a:ext cx="864096"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36" name="Rectangle 35" descr="" title=""/>
          <p:cNvSpPr/>
          <p:nvPr/>
        </p:nvSpPr>
        <p:spPr>
          <a:xfrm>
            <a:off x="7267446" y="2204207"/>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morant Garamond Medium"/>
                <a:ea typeface="+mn-ea"/>
                <a:cs typeface="+mn-cs"/>
              </a:rPr>
              <a:t>Director of Product, IP &amp; Regulatory </a:t>
            </a: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Affairs</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Portland</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DocuSign</a:t>
            </a:r>
          </a:p>
          <a:p>
            <a:pPr lvl="0">
              <a:lnSpc>
                <a:spcPts val="700"/>
              </a:lnSpc>
            </a:pPr>
            <a:r>
              <a:rPr lang="en-US" sz="800" dirty="0">
                <a:solidFill>
                  <a:srgbClr val="000000"/>
                </a:solidFill>
                <a:latin typeface="Cormorant Garamond Medium"/>
              </a:rPr>
              <a:t>Dan.Puterbaugh@docusign.com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37" name="Rectangle 36" descr="" title=""/>
          <p:cNvSpPr/>
          <p:nvPr/>
        </p:nvSpPr>
        <p:spPr>
          <a:xfrm>
            <a:off x="7262961" y="1863192"/>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Cormorant Garamond Medium"/>
                <a:ea typeface="+mn-ea"/>
                <a:cs typeface="+mn-cs"/>
              </a:rPr>
              <a:t>Dan </a:t>
            </a:r>
            <a:r>
              <a:rPr kumimoji="0" lang="en-US" sz="900" b="0" i="0" u="none" strike="noStrike" kern="1200" cap="none" spc="0" normalizeH="0" baseline="0" noProof="0" dirty="0" err="1" smtClean="0">
                <a:ln>
                  <a:noFill/>
                </a:ln>
                <a:solidFill>
                  <a:srgbClr val="FFFFFF"/>
                </a:solidFill>
                <a:effectLst/>
                <a:uLnTx/>
                <a:uFillTx/>
                <a:latin typeface="Cormorant Garamond Medium"/>
                <a:ea typeface="+mn-ea"/>
                <a:cs typeface="+mn-cs"/>
              </a:rPr>
              <a:t>Puterbaugh</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sp>
        <p:nvSpPr>
          <p:cNvPr id="39" name="Rectangle 38" descr="" title="">
            <a:hlinkClick r:id="rId7"/>
          </p:cNvPr>
          <p:cNvSpPr/>
          <p:nvPr/>
        </p:nvSpPr>
        <p:spPr>
          <a:xfrm>
            <a:off x="7308304" y="1915051"/>
            <a:ext cx="936104"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40" name="Rectangle 39" descr="" title="">
            <a:hlinkClick r:id="rId8"/>
          </p:cNvPr>
          <p:cNvSpPr/>
          <p:nvPr/>
        </p:nvSpPr>
        <p:spPr>
          <a:xfrm>
            <a:off x="7452320" y="3251161"/>
            <a:ext cx="936104" cy="216024"/>
          </a:xfrm>
          <a:prstGeom prst="rect">
            <a:avLst/>
          </a:prstGeom>
          <a:solidFill>
            <a:schemeClr val="bg2">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20" name="Title 4" descr="" title=""/>
          <p:cNvSpPr txBox="1">
            <a:spLocks/>
          </p:cNvSpPr>
          <p:nvPr/>
        </p:nvSpPr>
        <p:spPr bwMode="gray">
          <a:xfrm>
            <a:off x="311175" y="491655"/>
            <a:ext cx="7918730" cy="739030"/>
          </a:xfrm>
          <a:prstGeom prst="rect">
            <a:avLst/>
          </a:prstGeom>
        </p:spPr>
        <p:txBody>
          <a:bodyPr vert="horz" lIns="0" tIns="0" rIns="0" bIns="0" rtlCol="0" anchor="ctr" anchorCtr="0">
            <a:noAutofit/>
          </a:bodyPr>
          <a:lstStyle>
            <a:lvl1pPr algn="l" defTabSz="914400" rtl="0" eaLnBrk="1" latinLnBrk="0" hangingPunct="1">
              <a:lnSpc>
                <a:spcPct val="90000"/>
              </a:lnSpc>
              <a:spcBef>
                <a:spcPts val="0"/>
              </a:spcBef>
              <a:spcAft>
                <a:spcPts val="0"/>
              </a:spcAft>
              <a:buNone/>
              <a:defRPr sz="3000" b="1" kern="1200" spc="-100" baseline="0">
                <a:solidFill>
                  <a:schemeClr val="accent1"/>
                </a:solidFill>
                <a:latin typeface="Cormorant Garamond Medium"/>
                <a:ea typeface="+mj-ea"/>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5500" dirty="0" smtClean="0">
                <a:solidFill>
                  <a:srgbClr val="EE3135"/>
                </a:solidFill>
              </a:rPr>
              <a:t>Speakers</a:t>
            </a:r>
            <a:endParaRPr kumimoji="0" lang="en-US" sz="5500" b="1" i="0" u="none" strike="noStrike" kern="1200" cap="none" spc="-100" normalizeH="0" baseline="0" noProof="0" dirty="0">
              <a:ln>
                <a:noFill/>
              </a:ln>
              <a:solidFill>
                <a:srgbClr val="EE3135"/>
              </a:solidFill>
              <a:effectLst/>
              <a:uLnTx/>
              <a:uFillTx/>
              <a:latin typeface="Cormorant Garamond Medium"/>
              <a:ea typeface="+mj-ea"/>
              <a:cs typeface="Arial" panose="020B0604020202020204" pitchFamily="34" charset="0"/>
            </a:endParaRPr>
          </a:p>
        </p:txBody>
      </p:sp>
      <p:pic>
        <p:nvPicPr>
          <p:cNvPr id="2" name="Picture 1" descr="" titl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1021" y="1878006"/>
            <a:ext cx="1145314" cy="1400183"/>
          </a:xfrm>
          <a:prstGeom prst="rect">
            <a:avLst/>
          </a:prstGeom>
          <a:ln>
            <a:solidFill>
              <a:schemeClr val="tx1"/>
            </a:solidFill>
          </a:ln>
        </p:spPr>
      </p:pic>
    </p:spTree>
    <p:extLst>
      <p:ext uri="{BB962C8B-B14F-4D97-AF65-F5344CB8AC3E}">
        <p14:creationId xmlns:p14="http://schemas.microsoft.com/office/powerpoint/2010/main" val="527017934"/>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798728284"/>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3015600398"/>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2402859456"/>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3442424714"/>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2039238704"/>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61" name="Group 60" descr="" title=""/>
          <p:cNvGrpSpPr/>
          <p:nvPr/>
        </p:nvGrpSpPr>
        <p:grpSpPr>
          <a:xfrm>
            <a:off x="331129" y="1036603"/>
            <a:ext cx="8481742" cy="502920"/>
            <a:chOff x="342901" y="394759"/>
            <a:chExt cx="8481742" cy="502920"/>
          </a:xfrm>
        </p:grpSpPr>
        <p:sp>
          <p:nvSpPr>
            <p:cNvPr id="62" name="Rectangle 6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likely to be challenged?</a:t>
              </a:r>
            </a:p>
          </p:txBody>
        </p:sp>
        <p:sp>
          <p:nvSpPr>
            <p:cNvPr id="63" name="Oval 6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4" name="Oval 6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65" name="Freeform 6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6" name="Group 65" descr="" title=""/>
          <p:cNvGrpSpPr/>
          <p:nvPr/>
        </p:nvGrpSpPr>
        <p:grpSpPr>
          <a:xfrm>
            <a:off x="331129" y="1678447"/>
            <a:ext cx="8481742" cy="502920"/>
            <a:chOff x="342901" y="394759"/>
            <a:chExt cx="8481742" cy="502920"/>
          </a:xfrm>
        </p:grpSpPr>
        <p:sp>
          <p:nvSpPr>
            <p:cNvPr id="67" name="Rectangle 6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Where would the signature be challenged?</a:t>
              </a:r>
            </a:p>
          </p:txBody>
        </p:sp>
        <p:sp>
          <p:nvSpPr>
            <p:cNvPr id="68" name="Oval 6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69" name="Oval 6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0" name="Freeform 6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1" name="Group 70" descr="" title=""/>
          <p:cNvGrpSpPr/>
          <p:nvPr/>
        </p:nvGrpSpPr>
        <p:grpSpPr>
          <a:xfrm>
            <a:off x="331129" y="2320291"/>
            <a:ext cx="8481742" cy="502920"/>
            <a:chOff x="342901" y="394759"/>
            <a:chExt cx="8481742" cy="502920"/>
          </a:xfrm>
        </p:grpSpPr>
        <p:sp>
          <p:nvSpPr>
            <p:cNvPr id="72" name="Rectangle 7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What evidence do you retain to prove validity?</a:t>
              </a:r>
            </a:p>
          </p:txBody>
        </p:sp>
        <p:sp>
          <p:nvSpPr>
            <p:cNvPr id="73" name="Oval 7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4" name="Oval 7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75" name="Freeform 7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76" name="Group 75" descr="" title=""/>
          <p:cNvGrpSpPr/>
          <p:nvPr/>
        </p:nvGrpSpPr>
        <p:grpSpPr>
          <a:xfrm>
            <a:off x="331129" y="2962135"/>
            <a:ext cx="8481742" cy="502920"/>
            <a:chOff x="342901" y="394759"/>
            <a:chExt cx="8481742" cy="502920"/>
          </a:xfrm>
        </p:grpSpPr>
        <p:sp>
          <p:nvSpPr>
            <p:cNvPr id="77" name="Rectangle 7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Which additional measures can help reduce risks?</a:t>
              </a:r>
            </a:p>
          </p:txBody>
        </p:sp>
        <p:sp>
          <p:nvSpPr>
            <p:cNvPr id="78" name="Oval 7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79" name="Oval 7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0" name="Freeform 7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81" name="Group 80" descr="" title=""/>
          <p:cNvGrpSpPr/>
          <p:nvPr/>
        </p:nvGrpSpPr>
        <p:grpSpPr>
          <a:xfrm>
            <a:off x="331129" y="3603979"/>
            <a:ext cx="8481742" cy="502920"/>
            <a:chOff x="342901" y="394759"/>
            <a:chExt cx="8481742" cy="502920"/>
          </a:xfrm>
        </p:grpSpPr>
        <p:sp>
          <p:nvSpPr>
            <p:cNvPr id="82" name="Rectangle 81"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How to manage the process?</a:t>
              </a:r>
            </a:p>
          </p:txBody>
        </p:sp>
        <p:sp>
          <p:nvSpPr>
            <p:cNvPr id="83" name="Oval 82"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4" name="Oval 83"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85" name="Freeform 84"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grpSp>
        <p:nvGrpSpPr>
          <p:cNvPr id="60" name="Group 59" descr="" title=""/>
          <p:cNvGrpSpPr/>
          <p:nvPr/>
        </p:nvGrpSpPr>
        <p:grpSpPr>
          <a:xfrm>
            <a:off x="331129" y="394759"/>
            <a:ext cx="8481742" cy="502920"/>
            <a:chOff x="342901" y="394759"/>
            <a:chExt cx="8481742" cy="502920"/>
          </a:xfrm>
        </p:grpSpPr>
        <p:sp>
          <p:nvSpPr>
            <p:cNvPr id="5" name="Rectangle 4"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Arial"/>
                </a:rPr>
                <a:t>Is the signature or document even required?</a:t>
              </a:r>
            </a:p>
          </p:txBody>
        </p:sp>
        <p:sp>
          <p:nvSpPr>
            <p:cNvPr id="8" name="Oval 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 name="Oval 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10" name="Freeform 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2" name="Rectangle 1" descr="" title=""/>
          <p:cNvSpPr/>
          <p:nvPr/>
        </p:nvSpPr>
        <p:spPr>
          <a:xfrm>
            <a:off x="274320" y="292267"/>
            <a:ext cx="8595360" cy="4558969"/>
          </a:xfrm>
          <a:prstGeom prst="rect">
            <a:avLst/>
          </a:prstGeom>
          <a:solidFill>
            <a:schemeClr val="bg1">
              <a:alpha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86" name="Group 85" descr="" title=""/>
          <p:cNvGrpSpPr/>
          <p:nvPr/>
        </p:nvGrpSpPr>
        <p:grpSpPr>
          <a:xfrm>
            <a:off x="331129" y="4245822"/>
            <a:ext cx="8481742" cy="502920"/>
            <a:chOff x="342901" y="394759"/>
            <a:chExt cx="8481742" cy="502920"/>
          </a:xfrm>
        </p:grpSpPr>
        <p:sp>
          <p:nvSpPr>
            <p:cNvPr id="87" name="Rectangle 86" descr="" title=""/>
            <p:cNvSpPr/>
            <p:nvPr/>
          </p:nvSpPr>
          <p:spPr>
            <a:xfrm>
              <a:off x="685080" y="424928"/>
              <a:ext cx="7925520" cy="442582"/>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228600" tIns="72000" rIns="72000" bIns="72000" rtlCol="0" anchor="ctr"/>
            <a:lstStyle/>
            <a:p>
              <a:r>
                <a:rPr lang="en-US" dirty="0">
                  <a:solidFill>
                    <a:srgbClr val="5F5F5F"/>
                  </a:solidFill>
                  <a:latin typeface="Cormorant Garamond Medium"/>
                </a:rPr>
                <a:t>What e-signature technology to use?</a:t>
              </a:r>
            </a:p>
          </p:txBody>
        </p:sp>
        <p:sp>
          <p:nvSpPr>
            <p:cNvPr id="88" name="Oval 87" descr="" title=""/>
            <p:cNvSpPr/>
            <p:nvPr/>
          </p:nvSpPr>
          <p:spPr>
            <a:xfrm>
              <a:off x="8384095" y="424928"/>
              <a:ext cx="438912" cy="442582"/>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89" name="Oval 88" descr="" title=""/>
            <p:cNvSpPr>
              <a:spLocks noChangeAspect="1"/>
            </p:cNvSpPr>
            <p:nvPr/>
          </p:nvSpPr>
          <p:spPr>
            <a:xfrm>
              <a:off x="342901" y="394759"/>
              <a:ext cx="502920" cy="502920"/>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800" dirty="0">
                  <a:solidFill>
                    <a:srgbClr val="FFFFFF"/>
                  </a:solidFill>
                  <a:latin typeface="Arial"/>
                  <a:sym typeface="Wingdings" panose="05000000000000000000" pitchFamily="2" charset="2"/>
                </a:rPr>
                <a:t></a:t>
              </a:r>
              <a:endParaRPr lang="en-GB" sz="2800" dirty="0">
                <a:solidFill>
                  <a:srgbClr val="FFFFFF"/>
                </a:solidFill>
                <a:latin typeface="Arial"/>
              </a:endParaRPr>
            </a:p>
          </p:txBody>
        </p:sp>
        <p:sp>
          <p:nvSpPr>
            <p:cNvPr id="90" name="Freeform 89" descr="" title=""/>
            <p:cNvSpPr/>
            <p:nvPr/>
          </p:nvSpPr>
          <p:spPr>
            <a:xfrm>
              <a:off x="2667001" y="577950"/>
              <a:ext cx="6157642" cy="291809"/>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 name="connsiteX0" fmla="*/ 0 w 2789688"/>
                <a:gd name="connsiteY0" fmla="*/ 289560 h 291809"/>
                <a:gd name="connsiteX1" fmla="*/ 2531745 w 2789688"/>
                <a:gd name="connsiteY1" fmla="*/ 289560 h 291809"/>
                <a:gd name="connsiteX2" fmla="*/ 2788920 w 2789688"/>
                <a:gd name="connsiteY2" fmla="*/ 0 h 291809"/>
                <a:gd name="connsiteX0" fmla="*/ 0 w 2789719"/>
                <a:gd name="connsiteY0" fmla="*/ 289560 h 289560"/>
                <a:gd name="connsiteX1" fmla="*/ 2531745 w 2789719"/>
                <a:gd name="connsiteY1" fmla="*/ 289560 h 289560"/>
                <a:gd name="connsiteX2" fmla="*/ 2788920 w 2789719"/>
                <a:gd name="connsiteY2" fmla="*/ 0 h 289560"/>
                <a:gd name="connsiteX0" fmla="*/ 0 w 2789753"/>
                <a:gd name="connsiteY0" fmla="*/ 289560 h 291809"/>
                <a:gd name="connsiteX1" fmla="*/ 2531745 w 2789753"/>
                <a:gd name="connsiteY1" fmla="*/ 289560 h 291809"/>
                <a:gd name="connsiteX2" fmla="*/ 2788920 w 2789753"/>
                <a:gd name="connsiteY2" fmla="*/ 0 h 291809"/>
              </a:gdLst>
              <a:ahLst/>
              <a:cxnLst>
                <a:cxn ang="0">
                  <a:pos x="connsiteX0" y="connsiteY0"/>
                </a:cxn>
                <a:cxn ang="0">
                  <a:pos x="connsiteX1" y="connsiteY1"/>
                </a:cxn>
                <a:cxn ang="0">
                  <a:pos x="connsiteX2" y="connsiteY2"/>
                </a:cxn>
              </a:cxnLst>
              <a:rect l="l" t="t" r="r" b="b"/>
              <a:pathLst>
                <a:path w="2789753" h="291809">
                  <a:moveTo>
                    <a:pt x="0" y="289560"/>
                  </a:moveTo>
                  <a:lnTo>
                    <a:pt x="2531745" y="289560"/>
                  </a:lnTo>
                  <a:cubicBezTo>
                    <a:pt x="2663436" y="288925"/>
                    <a:pt x="2801784" y="3388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Tree>
    <p:extLst>
      <p:ext uri="{BB962C8B-B14F-4D97-AF65-F5344CB8AC3E}">
        <p14:creationId xmlns:p14="http://schemas.microsoft.com/office/powerpoint/2010/main" val="2669073247"/>
      </p:ext>
    </p:extLst>
  </p:cSld>
  <p:clrMapOvr>
    <a:masterClrMapping/>
  </p:clrMapOvr>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p:cNvSpPr/>
          <p:nvPr/>
        </p:nvSpPr>
        <p:spPr>
          <a:xfrm>
            <a:off x="0" y="0"/>
            <a:ext cx="9144000" cy="5143500"/>
          </a:xfrm>
          <a:prstGeom prst="rect">
            <a:avLst/>
          </a:prstGeom>
          <a:solidFill>
            <a:schemeClr val="tx2">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0" tIns="72000" rIns="5029200" bIns="72000" rtlCol="0" anchor="ctr"/>
          <a:lstStyle/>
          <a:p>
            <a:endParaRPr lang="en-US" sz="4800" b="1" dirty="0" smtClean="0">
              <a:solidFill>
                <a:schemeClr val="tx1"/>
              </a:solidFill>
              <a:latin typeface="Cormorant Garamond Medium"/>
            </a:endParaRPr>
          </a:p>
          <a:p>
            <a:endParaRPr lang="en-US" sz="4800" b="1" dirty="0">
              <a:solidFill>
                <a:schemeClr val="tx1"/>
              </a:solidFill>
              <a:latin typeface="Cormorant Garamond Medium"/>
            </a:endParaRPr>
          </a:p>
          <a:p>
            <a:r>
              <a:rPr lang="en-US" sz="4800" b="1" dirty="0" smtClean="0">
                <a:solidFill>
                  <a:schemeClr val="tx1"/>
                </a:solidFill>
                <a:latin typeface="Cormorant Garamond Medium"/>
              </a:rPr>
              <a:t>Questions</a:t>
            </a:r>
            <a:r>
              <a:rPr lang="en-US" sz="4800" b="1" dirty="0">
                <a:solidFill>
                  <a:schemeClr val="tx1"/>
                </a:solidFill>
                <a:latin typeface="Cormorant Garamond Medium"/>
              </a:rPr>
              <a:t>?</a:t>
            </a:r>
          </a:p>
          <a:p>
            <a:endParaRPr lang="en-US" sz="3600" dirty="0">
              <a:solidFill>
                <a:srgbClr val="FFFFFF"/>
              </a:solidFill>
              <a:latin typeface="Cormorant Garamond Medium"/>
            </a:endParaRPr>
          </a:p>
          <a:p>
            <a:endParaRPr lang="en-US" sz="3600" dirty="0">
              <a:solidFill>
                <a:srgbClr val="FFFFFF"/>
              </a:solidFill>
              <a:latin typeface="Cormorant Garamond Medium"/>
            </a:endParaRPr>
          </a:p>
          <a:p>
            <a:endParaRPr lang="en-US" sz="3600" dirty="0">
              <a:solidFill>
                <a:srgbClr val="FFFFFF"/>
              </a:solidFill>
              <a:latin typeface="Cormorant Garamond Medium"/>
            </a:endParaRPr>
          </a:p>
        </p:txBody>
      </p:sp>
      <p:sp>
        <p:nvSpPr>
          <p:cNvPr id="3" name="Slide Number Placeholder 2" descr="" title=""/>
          <p:cNvSpPr>
            <a:spLocks noGrp="1"/>
          </p:cNvSpPr>
          <p:nvPr>
            <p:ph type="sldNum" sz="quarter" idx="4294967295"/>
          </p:nvPr>
        </p:nvSpPr>
        <p:spPr>
          <a:xfrm>
            <a:off x="8647114" y="4887913"/>
            <a:ext cx="496887" cy="146050"/>
          </a:xfrm>
        </p:spPr>
        <p:txBody>
          <a:bodyPr/>
          <a:lstStyle/>
          <a:p>
            <a:fld id="{B511D280-0087-4025-85DC-7A4BA4039648}" type="slidenum">
              <a:rPr lang="en-AU">
                <a:solidFill>
                  <a:srgbClr val="5F5F5F"/>
                </a:solidFill>
                <a:latin typeface="Arial"/>
              </a:rPr>
              <a:pPr/>
              <a:t>26</a:t>
            </a:fld>
            <a:endParaRPr lang="en-AU" dirty="0">
              <a:solidFill>
                <a:srgbClr val="5F5F5F"/>
              </a:solidFill>
              <a:latin typeface="Arial"/>
            </a:endParaRPr>
          </a:p>
        </p:txBody>
      </p:sp>
      <p:pic>
        <p:nvPicPr>
          <p:cNvPr id="3074" name="Picture 2" descr="" titl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6554" t="7817" r="2857" b="7817"/>
          <a:stretch/>
        </p:blipFill>
        <p:spPr bwMode="auto">
          <a:xfrm>
            <a:off x="4518212" y="0"/>
            <a:ext cx="462578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33358"/>
      </p:ext>
    </p:extLst>
  </p:cSld>
  <p:clrMapOvr>
    <a:masterClrMapping/>
  </p:clrMapOvr>
</p:sld>
</file>

<file path=ppt/slides/slide2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28" name="Group 27" descr="" title=""/>
          <p:cNvGrpSpPr/>
          <p:nvPr/>
        </p:nvGrpSpPr>
        <p:grpSpPr>
          <a:xfrm>
            <a:off x="339117" y="1863192"/>
            <a:ext cx="2708293" cy="1417116"/>
            <a:chOff x="304800" y="1874715"/>
            <a:chExt cx="2708293" cy="1417116"/>
          </a:xfrm>
        </p:grpSpPr>
        <p:sp>
          <p:nvSpPr>
            <p:cNvPr id="14" name="Rectangle 13" descr="" title=""/>
            <p:cNvSpPr/>
            <p:nvPr/>
          </p:nvSpPr>
          <p:spPr>
            <a:xfrm>
              <a:off x="1475655" y="2215730"/>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morant Garamond Medium"/>
                  <a:ea typeface="+mn-ea"/>
                  <a:cs typeface="+mn-cs"/>
                </a:rPr>
                <a:t>Partner</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Palo Alto</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International Commercial </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Baker McKenzie</a:t>
              </a:r>
            </a:p>
            <a:p>
              <a:pPr marL="0" marR="0" lvl="0" indent="0" algn="l" defTabSz="914400" rtl="0" eaLnBrk="1" fontAlgn="auto" latinLnBrk="0" hangingPunct="1">
                <a:lnSpc>
                  <a:spcPts val="700"/>
                </a:lnSpc>
                <a:spcBef>
                  <a:spcPts val="0"/>
                </a:spcBef>
                <a:spcAft>
                  <a:spcPts val="0"/>
                </a:spcAft>
                <a:buClrTx/>
                <a:buSzTx/>
                <a:buFontTx/>
                <a:buNone/>
                <a:tabLst/>
                <a:defRPr/>
              </a:pPr>
              <a:r>
                <a:rPr lang="en-US" sz="800" dirty="0" smtClean="0">
                  <a:solidFill>
                    <a:srgbClr val="000000"/>
                  </a:solidFill>
                  <a:latin typeface="Cormorant Garamond Medium"/>
                </a:rPr>
                <a:t>Lothar.Determann@Bakermckenzie.com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15" name="Rectangle 14" descr="" title=""/>
            <p:cNvSpPr/>
            <p:nvPr/>
          </p:nvSpPr>
          <p:spPr>
            <a:xfrm>
              <a:off x="1471170" y="1874715"/>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Cormorant Garamond Medium"/>
                  <a:ea typeface="+mn-ea"/>
                  <a:cs typeface="+mn-cs"/>
                </a:rPr>
                <a:t>Lothar</a:t>
              </a:r>
              <a:r>
                <a:rPr kumimoji="0" lang="en-US" sz="900" b="0" i="0" u="none" strike="noStrike" kern="1200" cap="none" spc="0" normalizeH="0" baseline="0" noProof="0" dirty="0">
                  <a:ln>
                    <a:noFill/>
                  </a:ln>
                  <a:solidFill>
                    <a:srgbClr val="FFFFFF"/>
                  </a:solidFill>
                  <a:effectLst/>
                  <a:uLnTx/>
                  <a:uFillTx/>
                  <a:latin typeface="Cormorant Garamond Medium"/>
                  <a:ea typeface="+mn-ea"/>
                  <a:cs typeface="+mn-cs"/>
                </a:rPr>
                <a:t> </a:t>
              </a:r>
              <a:r>
                <a:rPr kumimoji="0" lang="en-US" sz="900" b="0" i="0" u="none" strike="noStrike" kern="1200" cap="none" spc="0" normalizeH="0" baseline="0" noProof="0" dirty="0" err="1" smtClean="0">
                  <a:ln>
                    <a:noFill/>
                  </a:ln>
                  <a:solidFill>
                    <a:srgbClr val="FFFFFF"/>
                  </a:solidFill>
                  <a:effectLst/>
                  <a:uLnTx/>
                  <a:uFillTx/>
                  <a:latin typeface="Cormorant Garamond Medium"/>
                  <a:ea typeface="+mn-ea"/>
                  <a:cs typeface="+mn-cs"/>
                </a:rPr>
                <a:t>Determann</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pic>
          <p:nvPicPr>
            <p:cNvPr id="16" name="Picture 15"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91647"/>
              <a:ext cx="1159200" cy="1395949"/>
            </a:xfrm>
            <a:prstGeom prst="rect">
              <a:avLst/>
            </a:prstGeom>
            <a:solidFill>
              <a:schemeClr val="tx1"/>
            </a:solidFill>
            <a:ln w="12700">
              <a:solidFill>
                <a:schemeClr val="tx1"/>
              </a:solidFill>
            </a:ln>
          </p:spPr>
        </p:pic>
        <p:sp>
          <p:nvSpPr>
            <p:cNvPr id="26" name="Rectangle 25" descr="" title="">
              <a:hlinkClick r:id="rId4"/>
            </p:cNvPr>
            <p:cNvSpPr/>
            <p:nvPr/>
          </p:nvSpPr>
          <p:spPr>
            <a:xfrm>
              <a:off x="1482551" y="1959797"/>
              <a:ext cx="1038908"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grpSp>
      <p:sp>
        <p:nvSpPr>
          <p:cNvPr id="30" name="Rectangle 29" descr="" title=""/>
          <p:cNvSpPr/>
          <p:nvPr/>
        </p:nvSpPr>
        <p:spPr>
          <a:xfrm>
            <a:off x="4388709" y="2204207"/>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Associate</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San Francisco</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International Commercial</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Baker McKenzie</a:t>
            </a:r>
          </a:p>
          <a:p>
            <a:pPr marL="0" marR="0" lvl="0" indent="0" algn="l" defTabSz="914400" rtl="0" eaLnBrk="1" fontAlgn="auto" latinLnBrk="0" hangingPunct="1">
              <a:lnSpc>
                <a:spcPts val="700"/>
              </a:lnSpc>
              <a:spcBef>
                <a:spcPts val="0"/>
              </a:spcBef>
              <a:spcAft>
                <a:spcPts val="0"/>
              </a:spcAft>
              <a:buClrTx/>
              <a:buSzTx/>
              <a:buFontTx/>
              <a:buNone/>
              <a:tabLst/>
              <a:defRPr/>
            </a:pPr>
            <a:r>
              <a:rPr lang="en-US" sz="800" dirty="0" smtClean="0">
                <a:solidFill>
                  <a:srgbClr val="000000"/>
                </a:solidFill>
                <a:latin typeface="Cormorant Garamond Medium"/>
              </a:rPr>
              <a:t>Andrea.Tovar@Bakermckenzie.com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31" name="Rectangle 30" descr="" title=""/>
          <p:cNvSpPr/>
          <p:nvPr/>
        </p:nvSpPr>
        <p:spPr>
          <a:xfrm>
            <a:off x="4384224" y="1863192"/>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Cormorant Garamond Medium"/>
                <a:ea typeface="+mn-ea"/>
                <a:cs typeface="+mn-cs"/>
              </a:rPr>
              <a:t>Andrea Tovar</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pic>
        <p:nvPicPr>
          <p:cNvPr id="32" name="Picture 31" descr=""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9075" y="1880124"/>
            <a:ext cx="1132049" cy="1395949"/>
          </a:xfrm>
          <a:prstGeom prst="rect">
            <a:avLst/>
          </a:prstGeom>
          <a:solidFill>
            <a:schemeClr val="tx1"/>
          </a:solidFill>
          <a:ln w="12700">
            <a:solidFill>
              <a:schemeClr val="tx1"/>
            </a:solidFill>
          </a:ln>
        </p:spPr>
      </p:pic>
      <p:sp>
        <p:nvSpPr>
          <p:cNvPr id="33" name="Rectangle 32" descr="" title="">
            <a:hlinkClick r:id="rId6"/>
          </p:cNvPr>
          <p:cNvSpPr/>
          <p:nvPr/>
        </p:nvSpPr>
        <p:spPr>
          <a:xfrm>
            <a:off x="4448908" y="1938805"/>
            <a:ext cx="864096"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36" name="Rectangle 35" descr="" title=""/>
          <p:cNvSpPr/>
          <p:nvPr/>
        </p:nvSpPr>
        <p:spPr>
          <a:xfrm>
            <a:off x="7267446" y="2204207"/>
            <a:ext cx="1528967" cy="1076101"/>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ormorant Garamond Medium"/>
                <a:ea typeface="+mn-ea"/>
                <a:cs typeface="+mn-cs"/>
              </a:rPr>
              <a:t>Director of Product, IP &amp; Regulatory </a:t>
            </a: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Affairs</a:t>
            </a: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Portland</a:t>
            </a:r>
            <a:endParaRPr kumimoji="0" lang="en-US" sz="800" b="0" i="0" u="none" strike="noStrike" kern="1200" cap="none" spc="0" normalizeH="0" baseline="0" noProof="0" dirty="0">
              <a:ln>
                <a:noFill/>
              </a:ln>
              <a:solidFill>
                <a:srgbClr val="000000"/>
              </a:solidFill>
              <a:effectLst/>
              <a:uLnTx/>
              <a:uFillTx/>
              <a:latin typeface="Cormorant Garamond Medium"/>
              <a:ea typeface="+mn-ea"/>
              <a:cs typeface="+mn-cs"/>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rPr>
              <a:t>DocuSign</a:t>
            </a:r>
          </a:p>
          <a:p>
            <a:pPr lvl="0">
              <a:lnSpc>
                <a:spcPts val="700"/>
              </a:lnSpc>
            </a:pPr>
            <a:r>
              <a:rPr lang="en-US" sz="800" dirty="0">
                <a:solidFill>
                  <a:srgbClr val="000000"/>
                </a:solidFill>
                <a:latin typeface="Cormorant Garamond Medium"/>
              </a:rPr>
              <a:t>Dan.Puterbaugh@docusign.com</a:t>
            </a:r>
            <a:endParaRPr kumimoji="0" lang="en-US" sz="800" b="0" i="0" u="none" strike="noStrike" kern="1200" cap="none" spc="0" normalizeH="0" baseline="0" noProof="0" dirty="0" smtClean="0">
              <a:ln>
                <a:noFill/>
              </a:ln>
              <a:solidFill>
                <a:srgbClr val="000000"/>
              </a:solidFill>
              <a:effectLst/>
              <a:uLnTx/>
              <a:uFillTx/>
              <a:latin typeface="Cormorant Garamond Medium"/>
              <a:ea typeface="+mn-ea"/>
              <a:cs typeface="+mn-cs"/>
            </a:endParaRPr>
          </a:p>
        </p:txBody>
      </p:sp>
      <p:sp>
        <p:nvSpPr>
          <p:cNvPr id="37" name="Rectangle 36" descr="" title=""/>
          <p:cNvSpPr/>
          <p:nvPr/>
        </p:nvSpPr>
        <p:spPr>
          <a:xfrm>
            <a:off x="7262961" y="1863192"/>
            <a:ext cx="1541923" cy="34101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Cormorant Garamond Medium"/>
                <a:ea typeface="+mn-ea"/>
                <a:cs typeface="+mn-cs"/>
              </a:rPr>
              <a:t>Dan </a:t>
            </a:r>
            <a:r>
              <a:rPr kumimoji="0" lang="en-US" sz="900" b="0" i="0" u="none" strike="noStrike" kern="1200" cap="none" spc="0" normalizeH="0" baseline="0" noProof="0" dirty="0" err="1" smtClean="0">
                <a:ln>
                  <a:noFill/>
                </a:ln>
                <a:solidFill>
                  <a:srgbClr val="FFFFFF"/>
                </a:solidFill>
                <a:effectLst/>
                <a:uLnTx/>
                <a:uFillTx/>
                <a:latin typeface="Cormorant Garamond Medium"/>
                <a:ea typeface="+mn-ea"/>
                <a:cs typeface="+mn-cs"/>
              </a:rPr>
              <a:t>Puterbaugh</a:t>
            </a:r>
            <a:endParaRPr kumimoji="0" lang="en-US" sz="900" b="0" i="0" u="none" strike="noStrike" kern="1200" cap="none" spc="0" normalizeH="0" baseline="0" noProof="0" dirty="0">
              <a:ln>
                <a:noFill/>
              </a:ln>
              <a:solidFill>
                <a:srgbClr val="FFFFFF"/>
              </a:solidFill>
              <a:effectLst/>
              <a:uLnTx/>
              <a:uFillTx/>
              <a:latin typeface="Cormorant Garamond Medium"/>
              <a:ea typeface="+mn-ea"/>
              <a:cs typeface="+mn-cs"/>
            </a:endParaRPr>
          </a:p>
        </p:txBody>
      </p:sp>
      <p:pic>
        <p:nvPicPr>
          <p:cNvPr id="38" name="Picture 37" descr="" tit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176" y="1880124"/>
            <a:ext cx="1159200" cy="1400184"/>
          </a:xfrm>
          <a:prstGeom prst="rect">
            <a:avLst/>
          </a:prstGeom>
          <a:solidFill>
            <a:schemeClr val="tx1"/>
          </a:solidFill>
          <a:ln w="12700">
            <a:solidFill>
              <a:schemeClr val="tx1"/>
            </a:solidFill>
          </a:ln>
        </p:spPr>
      </p:pic>
      <p:sp>
        <p:nvSpPr>
          <p:cNvPr id="39" name="Rectangle 38" descr="" title="">
            <a:hlinkClick r:id="rId8"/>
          </p:cNvPr>
          <p:cNvSpPr/>
          <p:nvPr/>
        </p:nvSpPr>
        <p:spPr>
          <a:xfrm>
            <a:off x="7308304" y="1915051"/>
            <a:ext cx="936104" cy="216024"/>
          </a:xfrm>
          <a:prstGeom prst="rect">
            <a:avLst/>
          </a:prstGeom>
          <a:solidFill>
            <a:schemeClr val="tx1">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40" name="Rectangle 39" descr="" title="">
            <a:hlinkClick r:id="rId9"/>
          </p:cNvPr>
          <p:cNvSpPr/>
          <p:nvPr/>
        </p:nvSpPr>
        <p:spPr>
          <a:xfrm>
            <a:off x="7452320" y="3251161"/>
            <a:ext cx="936104" cy="216024"/>
          </a:xfrm>
          <a:prstGeom prst="rect">
            <a:avLst/>
          </a:prstGeom>
          <a:solidFill>
            <a:schemeClr val="bg2">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20" name="Title 4" descr="" title=""/>
          <p:cNvSpPr txBox="1">
            <a:spLocks/>
          </p:cNvSpPr>
          <p:nvPr/>
        </p:nvSpPr>
        <p:spPr bwMode="gray">
          <a:xfrm>
            <a:off x="311175" y="491655"/>
            <a:ext cx="7918730" cy="739030"/>
          </a:xfrm>
          <a:prstGeom prst="rect">
            <a:avLst/>
          </a:prstGeom>
        </p:spPr>
        <p:txBody>
          <a:bodyPr vert="horz" lIns="0" tIns="0" rIns="0" bIns="0" rtlCol="0" anchor="ctr" anchorCtr="0">
            <a:noAutofit/>
          </a:bodyPr>
          <a:lstStyle>
            <a:lvl1pPr algn="l" defTabSz="914400" rtl="0" eaLnBrk="1" latinLnBrk="0" hangingPunct="1">
              <a:lnSpc>
                <a:spcPct val="90000"/>
              </a:lnSpc>
              <a:spcBef>
                <a:spcPts val="0"/>
              </a:spcBef>
              <a:spcAft>
                <a:spcPts val="0"/>
              </a:spcAft>
              <a:buNone/>
              <a:defRPr sz="3000" b="1" kern="1200" spc="-100" baseline="0">
                <a:solidFill>
                  <a:schemeClr val="accent1"/>
                </a:solidFill>
                <a:latin typeface="Cormorant Garamond Medium"/>
                <a:ea typeface="+mj-ea"/>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5500" dirty="0" smtClean="0">
                <a:solidFill>
                  <a:srgbClr val="EE3135"/>
                </a:solidFill>
              </a:rPr>
              <a:t>Contact Info</a:t>
            </a:r>
            <a:endParaRPr kumimoji="0" lang="en-US" sz="5500" b="1" i="0" u="none" strike="noStrike" kern="1200" cap="none" spc="-100" normalizeH="0" baseline="0" noProof="0" dirty="0">
              <a:ln>
                <a:noFill/>
              </a:ln>
              <a:solidFill>
                <a:srgbClr val="EE3135"/>
              </a:solidFill>
              <a:effectLst/>
              <a:uLnTx/>
              <a:uFillTx/>
              <a:latin typeface="Cormorant Garamond Medium"/>
              <a:ea typeface="+mj-ea"/>
              <a:cs typeface="Arial" panose="020B0604020202020204" pitchFamily="34" charset="0"/>
            </a:endParaRPr>
          </a:p>
        </p:txBody>
      </p:sp>
    </p:spTree>
    <p:extLst>
      <p:ext uri="{BB962C8B-B14F-4D97-AF65-F5344CB8AC3E}">
        <p14:creationId xmlns:p14="http://schemas.microsoft.com/office/powerpoint/2010/main" val="2223542752"/>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2702131051"/>
      </p:ext>
    </p:extLst>
  </p:cSld>
  <p:clrMapOvr>
    <a:masterClrMapping/>
  </p:clrMapOvr>
</p:sld>
</file>

<file path=ppt/slides/slide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lstStyle/>
          <a:p>
            <a:r>
              <a:rPr lang="en-US" dirty="0" smtClean="0">
                <a:solidFill>
                  <a:schemeClr val="accent1"/>
                </a:solidFill>
                <a:latin typeface="Cormorant Garamond Medium"/>
              </a:rPr>
              <a:t>Agenda</a:t>
            </a:r>
            <a:endParaRPr lang="en-US" dirty="0">
              <a:solidFill>
                <a:schemeClr val="accent1"/>
              </a:solidFill>
              <a:latin typeface="Cormorant Garamond Medium"/>
            </a:endParaRPr>
          </a:p>
        </p:txBody>
      </p:sp>
      <p:graphicFrame>
        <p:nvGraphicFramePr>
          <p:cNvPr id="57" name="Table Placeholder 9" descr="" title=""/>
          <p:cNvGraphicFramePr>
            <a:graphicFrameLocks noGrp="1"/>
          </p:cNvGraphicFramePr>
          <p:nvPr>
            <p:ph type="tbl" sz="quarter" idx="10"/>
            <p:extLst>
              <p:ext uri="{D42A27DB-BD31-4B8C-83A1-F6EECF244321}">
                <p14:modId xmlns:p14="http://schemas.microsoft.com/office/powerpoint/2010/main" val="1305420001"/>
              </p:ext>
            </p:extLst>
          </p:nvPr>
        </p:nvGraphicFramePr>
        <p:xfrm>
          <a:off x="539553" y="1851670"/>
          <a:ext cx="5472606" cy="1813560"/>
        </p:xfrm>
        <a:graphic>
          <a:graphicData uri="http://schemas.openxmlformats.org/drawingml/2006/table">
            <a:tbl>
              <a:tblPr firstRow="1" bandRow="1">
                <a:tableStyleId>{5C22544A-7EE6-4342-B048-85BDC9FD1C3A}</a:tableStyleId>
              </a:tblPr>
              <a:tblGrid>
                <a:gridCol w="603934">
                  <a:extLst>
                    <a:ext uri="{9D8B030D-6E8A-4147-A177-3AD203B41FA5}">
                      <a16:colId xmlns:a16="http://schemas.microsoft.com/office/drawing/2014/main" val="20000"/>
                    </a:ext>
                  </a:extLst>
                </a:gridCol>
                <a:gridCol w="247261">
                  <a:extLst>
                    <a:ext uri="{9D8B030D-6E8A-4147-A177-3AD203B41FA5}">
                      <a16:colId xmlns:a16="http://schemas.microsoft.com/office/drawing/2014/main" val="20001"/>
                    </a:ext>
                  </a:extLst>
                </a:gridCol>
                <a:gridCol w="4621411">
                  <a:extLst>
                    <a:ext uri="{9D8B030D-6E8A-4147-A177-3AD203B41FA5}">
                      <a16:colId xmlns:a16="http://schemas.microsoft.com/office/drawing/2014/main" val="20002"/>
                    </a:ext>
                  </a:extLst>
                </a:gridCol>
              </a:tblGrid>
              <a:tr h="0">
                <a:tc>
                  <a:txBody>
                    <a:bodyPr/>
                    <a:lstStyle/>
                    <a:p>
                      <a:pPr algn="ctr"/>
                      <a:r>
                        <a:rPr lang="en-US" b="1" dirty="0" smtClean="0">
                          <a:latin typeface="Cormorant Garamond Medium"/>
                        </a:rPr>
                        <a:t>1</a:t>
                      </a:r>
                      <a:endParaRPr lang="en-US" b="1" dirty="0">
                        <a:latin typeface="Cormorant Garamond Medium"/>
                      </a:endParaRPr>
                    </a:p>
                  </a:txBody>
                  <a:tcPr marL="87930" marR="8793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50" dirty="0" smtClean="0">
                          <a:solidFill>
                            <a:schemeClr val="tx1"/>
                          </a:solidFill>
                          <a:latin typeface="Cormorant Garamond Medium"/>
                          <a:cs typeface="Arial" panose="020B0604020202020204" pitchFamily="34" charset="0"/>
                        </a:rPr>
                        <a:t>Practical Considerations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100" b="1" dirty="0"/>
                    </a:p>
                  </a:txBody>
                  <a:tcPr marL="87930" marR="879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b="0" spc="-50" dirty="0">
                        <a:solidFill>
                          <a:schemeClr val="accent4"/>
                        </a:solidFill>
                        <a:latin typeface="Cormorant Garamond Medium"/>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ctr"/>
                      <a:r>
                        <a:rPr lang="en-US" b="1" dirty="0" smtClean="0">
                          <a:solidFill>
                            <a:schemeClr val="bg1"/>
                          </a:solidFill>
                          <a:latin typeface="Cormorant Garamond Medium"/>
                        </a:rPr>
                        <a:t>2</a:t>
                      </a:r>
                      <a:endParaRPr lang="en-US" b="1" dirty="0">
                        <a:solidFill>
                          <a:schemeClr val="bg1"/>
                        </a:solidFill>
                        <a:latin typeface="Cormorant Garamond Medium"/>
                      </a:endParaRPr>
                    </a:p>
                  </a:txBody>
                  <a:tcPr marL="87930" marR="879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50" dirty="0">
                        <a:solidFill>
                          <a:schemeClr val="bg1"/>
                        </a:solidFill>
                        <a:latin typeface="Arial" panose="020B0604020202020204" pitchFamily="34" charset="0"/>
                        <a:cs typeface="Arial" panose="020B0604020202020204" pitchFamily="34" charset="0"/>
                      </a:endParaRPr>
                    </a:p>
                  </a:txBody>
                  <a:tcPr marL="0" marR="0">
                    <a:lnL w="12700" cmpd="sng">
                      <a:noFill/>
                    </a:lnL>
                    <a:lnR w="12700" cmpd="sng">
                      <a:noFill/>
                    </a:lnR>
                    <a:lnT w="381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50" dirty="0" smtClean="0">
                          <a:solidFill>
                            <a:schemeClr val="tx1"/>
                          </a:solidFill>
                          <a:latin typeface="Cormorant Garamond Medium"/>
                          <a:cs typeface="Arial" panose="020B0604020202020204" pitchFamily="34" charset="0"/>
                        </a:rPr>
                        <a:t>Legal Basics</a:t>
                      </a:r>
                    </a:p>
                  </a:txBody>
                  <a:tcPr marL="0" marR="0">
                    <a:lnL w="12700" cmpd="sng">
                      <a:noFill/>
                    </a:lnL>
                    <a:lnR w="12700" cmpd="sng">
                      <a:noFill/>
                    </a:lnR>
                    <a:lnT w="381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endParaRPr lang="en-US" sz="100" b="1" dirty="0"/>
                    </a:p>
                  </a:txBody>
                  <a:tcPr marL="87930" marR="879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 b="0" dirty="0">
                        <a:solidFill>
                          <a:schemeClr val="tx1"/>
                        </a:solidFill>
                        <a:latin typeface="Cormorant Garamond Medium"/>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lgn="ctr"/>
                      <a:r>
                        <a:rPr lang="en-US" b="1" dirty="0" smtClean="0">
                          <a:solidFill>
                            <a:schemeClr val="bg1"/>
                          </a:solidFill>
                          <a:latin typeface="Cormorant Garamond Medium"/>
                        </a:rPr>
                        <a:t>3</a:t>
                      </a:r>
                      <a:endParaRPr lang="en-US" b="1" dirty="0">
                        <a:solidFill>
                          <a:schemeClr val="bg1"/>
                        </a:solidFill>
                        <a:latin typeface="Cormorant Garamond Medium"/>
                      </a:endParaRPr>
                    </a:p>
                  </a:txBody>
                  <a:tcPr marL="87930" marR="87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50" dirty="0">
                        <a:solidFill>
                          <a:schemeClr val="bg1"/>
                        </a:solidFill>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b="0" spc="-50" dirty="0" smtClean="0">
                          <a:solidFill>
                            <a:schemeClr val="tx1"/>
                          </a:solidFill>
                          <a:latin typeface="Cormorant Garamond Medium"/>
                        </a:rPr>
                        <a:t>No Handwritten vs. Handwritten Signatures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gn="ctr"/>
                      <a:endParaRPr lang="en-US" sz="100" b="1" dirty="0"/>
                    </a:p>
                  </a:txBody>
                  <a:tcPr marL="87930" marR="879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 b="0" dirty="0">
                        <a:solidFill>
                          <a:schemeClr val="tx1"/>
                        </a:solidFill>
                        <a:latin typeface="Cormorant Garamond Medium"/>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pPr algn="ctr"/>
                      <a:r>
                        <a:rPr lang="en-US" b="1" dirty="0" smtClean="0">
                          <a:solidFill>
                            <a:schemeClr val="bg1"/>
                          </a:solidFill>
                          <a:latin typeface="Cormorant Garamond Medium"/>
                        </a:rPr>
                        <a:t>4</a:t>
                      </a:r>
                      <a:endParaRPr lang="en-US" b="1" dirty="0">
                        <a:solidFill>
                          <a:schemeClr val="bg1"/>
                        </a:solidFill>
                        <a:latin typeface="Cormorant Garamond Medium"/>
                      </a:endParaRPr>
                    </a:p>
                  </a:txBody>
                  <a:tcPr marL="87930" marR="87930">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50" dirty="0">
                        <a:solidFill>
                          <a:schemeClr val="bg1"/>
                        </a:solidFill>
                      </a:endParaRPr>
                    </a:p>
                  </a:txBody>
                  <a:tcPr marL="0" marR="0">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50" baseline="0" dirty="0" smtClean="0">
                          <a:solidFill>
                            <a:schemeClr val="tx1"/>
                          </a:solidFill>
                          <a:latin typeface="Cormorant Garamond Medium"/>
                        </a:rPr>
                        <a:t>Notarization Process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58" name="Table Placeholder 13" descr="" title=""/>
          <p:cNvGraphicFramePr>
            <a:graphicFrameLocks noGrp="1"/>
          </p:cNvGraphicFramePr>
          <p:nvPr>
            <p:ph type="tbl" sz="quarter" idx="11"/>
            <p:extLst>
              <p:ext uri="{D42A27DB-BD31-4B8C-83A1-F6EECF244321}">
                <p14:modId xmlns:p14="http://schemas.microsoft.com/office/powerpoint/2010/main" val="3534049482"/>
              </p:ext>
            </p:extLst>
          </p:nvPr>
        </p:nvGraphicFramePr>
        <p:xfrm>
          <a:off x="539550" y="3810170"/>
          <a:ext cx="5472609" cy="482600"/>
        </p:xfrm>
        <a:graphic>
          <a:graphicData uri="http://schemas.openxmlformats.org/drawingml/2006/table">
            <a:tbl>
              <a:tblPr firstRow="1" bandRow="1">
                <a:tableStyleId>{5C22544A-7EE6-4342-B048-85BDC9FD1C3A}</a:tableStyleId>
              </a:tblPr>
              <a:tblGrid>
                <a:gridCol w="605144">
                  <a:extLst>
                    <a:ext uri="{9D8B030D-6E8A-4147-A177-3AD203B41FA5}">
                      <a16:colId xmlns:a16="http://schemas.microsoft.com/office/drawing/2014/main" val="20000"/>
                    </a:ext>
                  </a:extLst>
                </a:gridCol>
                <a:gridCol w="236797">
                  <a:extLst>
                    <a:ext uri="{9D8B030D-6E8A-4147-A177-3AD203B41FA5}">
                      <a16:colId xmlns:a16="http://schemas.microsoft.com/office/drawing/2014/main" val="20001"/>
                    </a:ext>
                  </a:extLst>
                </a:gridCol>
                <a:gridCol w="4630668">
                  <a:extLst>
                    <a:ext uri="{9D8B030D-6E8A-4147-A177-3AD203B41FA5}">
                      <a16:colId xmlns:a16="http://schemas.microsoft.com/office/drawing/2014/main" val="20002"/>
                    </a:ext>
                  </a:extLst>
                </a:gridCol>
              </a:tblGrid>
              <a:tr h="0">
                <a:tc>
                  <a:txBody>
                    <a:bodyPr/>
                    <a:lstStyle/>
                    <a:p>
                      <a:pPr algn="ctr"/>
                      <a:r>
                        <a:rPr lang="en-US" b="1" dirty="0" smtClean="0">
                          <a:solidFill>
                            <a:schemeClr val="bg1"/>
                          </a:solidFill>
                          <a:latin typeface="Cormorant Garamond Medium"/>
                        </a:rPr>
                        <a:t>5</a:t>
                      </a:r>
                      <a:endParaRPr lang="en-US" b="1" dirty="0">
                        <a:solidFill>
                          <a:schemeClr val="bg1"/>
                        </a:solidFill>
                        <a:latin typeface="Cormorant Garamond Medium"/>
                      </a:endParaRPr>
                    </a:p>
                  </a:txBody>
                  <a:tcPr marL="88106" marR="8810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spc="-50" dirty="0">
                        <a:solidFill>
                          <a:schemeClr val="bg1"/>
                        </a:solidFill>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50" baseline="0" dirty="0" smtClean="0">
                          <a:solidFill>
                            <a:schemeClr val="tx1"/>
                          </a:solidFill>
                          <a:latin typeface="Cormorant Garamond Medium"/>
                        </a:rPr>
                        <a:t>International Considerations</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100" b="1" dirty="0"/>
                    </a:p>
                  </a:txBody>
                  <a:tcPr marL="88106" marR="88106">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 b="0" dirty="0">
                        <a:solidFill>
                          <a:schemeClr val="accent4"/>
                        </a:solidFill>
                        <a:latin typeface="Arial" panose="020B0604020202020204" pitchFamily="34" charset="0"/>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 name="Table Placeholder 13" descr="" title=""/>
          <p:cNvGraphicFramePr>
            <a:graphicFrameLocks/>
          </p:cNvGraphicFramePr>
          <p:nvPr>
            <p:extLst/>
          </p:nvPr>
        </p:nvGraphicFramePr>
        <p:xfrm>
          <a:off x="539550" y="4299942"/>
          <a:ext cx="5472609" cy="482600"/>
        </p:xfrm>
        <a:graphic>
          <a:graphicData uri="http://schemas.openxmlformats.org/drawingml/2006/table">
            <a:tbl>
              <a:tblPr firstRow="1" bandRow="1">
                <a:tableStyleId>{5C22544A-7EE6-4342-B048-85BDC9FD1C3A}</a:tableStyleId>
              </a:tblPr>
              <a:tblGrid>
                <a:gridCol w="605144">
                  <a:extLst>
                    <a:ext uri="{9D8B030D-6E8A-4147-A177-3AD203B41FA5}">
                      <a16:colId xmlns:a16="http://schemas.microsoft.com/office/drawing/2014/main" val="20000"/>
                    </a:ext>
                  </a:extLst>
                </a:gridCol>
                <a:gridCol w="236797">
                  <a:extLst>
                    <a:ext uri="{9D8B030D-6E8A-4147-A177-3AD203B41FA5}">
                      <a16:colId xmlns:a16="http://schemas.microsoft.com/office/drawing/2014/main" val="20001"/>
                    </a:ext>
                  </a:extLst>
                </a:gridCol>
                <a:gridCol w="4630668">
                  <a:extLst>
                    <a:ext uri="{9D8B030D-6E8A-4147-A177-3AD203B41FA5}">
                      <a16:colId xmlns:a16="http://schemas.microsoft.com/office/drawing/2014/main" val="20002"/>
                    </a:ext>
                  </a:extLst>
                </a:gridCol>
              </a:tblGrid>
              <a:tr h="0">
                <a:tc>
                  <a:txBody>
                    <a:bodyPr/>
                    <a:lstStyle/>
                    <a:p>
                      <a:pPr algn="ctr"/>
                      <a:r>
                        <a:rPr lang="en-US" b="1" dirty="0" smtClean="0">
                          <a:solidFill>
                            <a:schemeClr val="bg1"/>
                          </a:solidFill>
                          <a:latin typeface="Cormorant Garamond Medium"/>
                        </a:rPr>
                        <a:t>6</a:t>
                      </a:r>
                      <a:endParaRPr lang="en-US" b="1" dirty="0">
                        <a:solidFill>
                          <a:schemeClr val="bg1"/>
                        </a:solidFill>
                        <a:latin typeface="Cormorant Garamond Medium"/>
                      </a:endParaRPr>
                    </a:p>
                  </a:txBody>
                  <a:tcPr marL="88106" marR="8810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spc="-50" dirty="0">
                        <a:solidFill>
                          <a:schemeClr val="bg1"/>
                        </a:solidFill>
                      </a:endParaRPr>
                    </a:p>
                  </a:txBody>
                  <a:tcPr marL="0" marR="0">
                    <a:lnL w="12700" cmpd="sng">
                      <a:noFill/>
                    </a:lnL>
                    <a:lnR w="12700" cmpd="sng">
                      <a:noFill/>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spc="-50" dirty="0" smtClean="0">
                          <a:solidFill>
                            <a:schemeClr val="tx1"/>
                          </a:solidFill>
                          <a:latin typeface="Cormorant Garamond Medium"/>
                        </a:rPr>
                        <a:t>E – Signature Essentials Checklist</a:t>
                      </a:r>
                    </a:p>
                  </a:txBody>
                  <a:tcPr marL="0" marR="0">
                    <a:lnL w="12700" cmpd="sng">
                      <a:noFill/>
                    </a:lnL>
                    <a:lnR w="12700" cmpd="sng">
                      <a:noFill/>
                    </a:lnR>
                    <a:lnT w="12700" cmpd="sng">
                      <a:noFill/>
                    </a:lnT>
                    <a:lnB w="3175"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100" b="1" dirty="0"/>
                    </a:p>
                  </a:txBody>
                  <a:tcPr marL="88106" marR="88106">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 b="0" dirty="0">
                        <a:latin typeface="Arial" panose="020B0604020202020204" pitchFamily="34" charset="0"/>
                        <a:cs typeface="Arial" panose="020B0604020202020204" pitchFamily="34" charset="0"/>
                      </a:endParaRPr>
                    </a:p>
                  </a:txBody>
                  <a:tcPr marL="0" marR="0">
                    <a:lnL w="12700" cmpd="sng">
                      <a:noFill/>
                    </a:lnL>
                    <a:lnR w="12700" cmpd="sng">
                      <a:noFill/>
                    </a:lnR>
                    <a:lnT w="635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 b="0" dirty="0">
                        <a:solidFill>
                          <a:schemeClr val="accent4"/>
                        </a:solidFill>
                        <a:latin typeface="Arial" panose="020B0604020202020204" pitchFamily="34" charset="0"/>
                        <a:cs typeface="Arial" panose="020B0604020202020204" pitchFamily="34" charset="0"/>
                      </a:endParaRPr>
                    </a:p>
                  </a:txBody>
                  <a:tcPr marL="0" marR="0">
                    <a:lnL w="12700" cmpd="sng">
                      <a:noFill/>
                    </a:lnL>
                    <a:lnR w="12700" cmpd="sng">
                      <a:noFill/>
                    </a:lnR>
                    <a:lnT w="3175" cap="flat" cmpd="sng" algn="ctr">
                      <a:solidFill>
                        <a:schemeClr val="accent4"/>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53956219"/>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xfrm>
            <a:off x="304801" y="410400"/>
            <a:ext cx="8509281" cy="453600"/>
          </a:xfrm>
        </p:spPr>
        <p:txBody>
          <a:bodyPr/>
          <a:lstStyle/>
          <a:p>
            <a:r>
              <a:rPr lang="en-US" dirty="0"/>
              <a:t>Practical Considerations</a:t>
            </a:r>
          </a:p>
        </p:txBody>
      </p:sp>
      <p:grpSp>
        <p:nvGrpSpPr>
          <p:cNvPr id="125" name="Group 124" descr="" title=""/>
          <p:cNvGrpSpPr/>
          <p:nvPr/>
        </p:nvGrpSpPr>
        <p:grpSpPr>
          <a:xfrm>
            <a:off x="685081" y="1208316"/>
            <a:ext cx="3786906" cy="594359"/>
            <a:chOff x="685081" y="1208315"/>
            <a:chExt cx="3786906" cy="594359"/>
          </a:xfrm>
        </p:grpSpPr>
        <p:sp>
          <p:nvSpPr>
            <p:cNvPr id="11" name="Rectangle 10" descr="" title=""/>
            <p:cNvSpPr/>
            <p:nvPr/>
          </p:nvSpPr>
          <p:spPr>
            <a:xfrm>
              <a:off x="685081" y="1208315"/>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r>
                <a:rPr lang="en-US" dirty="0">
                  <a:solidFill>
                    <a:srgbClr val="5F5F5F"/>
                  </a:solidFill>
                  <a:latin typeface="Cormorant Garamond Medium"/>
                </a:rPr>
                <a:t>Speed &amp; Convenience</a:t>
              </a:r>
            </a:p>
          </p:txBody>
        </p:sp>
        <p:sp>
          <p:nvSpPr>
            <p:cNvPr id="124" name="Oval 123" descr="" title=""/>
            <p:cNvSpPr/>
            <p:nvPr/>
          </p:nvSpPr>
          <p:spPr>
            <a:xfrm>
              <a:off x="3877627" y="1208315"/>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grpSp>
      <p:sp>
        <p:nvSpPr>
          <p:cNvPr id="12" name="Oval 11" descr="" title=""/>
          <p:cNvSpPr>
            <a:spLocks noChangeAspect="1"/>
          </p:cNvSpPr>
          <p:nvPr/>
        </p:nvSpPr>
        <p:spPr>
          <a:xfrm>
            <a:off x="304801" y="1122455"/>
            <a:ext cx="760564" cy="76056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27" name="Oval 126" descr="" title=""/>
          <p:cNvSpPr/>
          <p:nvPr/>
        </p:nvSpPr>
        <p:spPr>
          <a:xfrm>
            <a:off x="3877627" y="3126016"/>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104" name="Rectangle 103" descr="" title=""/>
          <p:cNvSpPr/>
          <p:nvPr/>
        </p:nvSpPr>
        <p:spPr>
          <a:xfrm>
            <a:off x="685081" y="3126016"/>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r>
              <a:rPr lang="en-US" dirty="0">
                <a:solidFill>
                  <a:srgbClr val="5F5F5F"/>
                </a:solidFill>
                <a:latin typeface="Arial"/>
              </a:rPr>
              <a:t>Ea</a:t>
            </a:r>
            <a:r>
              <a:rPr lang="en-US" dirty="0">
                <a:solidFill>
                  <a:srgbClr val="5F5F5F"/>
                </a:solidFill>
                <a:latin typeface="Cormorant Garamond Medium"/>
              </a:rPr>
              <a:t>sier Search and Analysis</a:t>
            </a:r>
          </a:p>
        </p:txBody>
      </p:sp>
      <p:sp>
        <p:nvSpPr>
          <p:cNvPr id="106" name="Oval 105" descr="" title=""/>
          <p:cNvSpPr>
            <a:spLocks noChangeAspect="1"/>
          </p:cNvSpPr>
          <p:nvPr/>
        </p:nvSpPr>
        <p:spPr>
          <a:xfrm>
            <a:off x="304801" y="3040155"/>
            <a:ext cx="760564" cy="76056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09" name="Rectangle 108" descr="" title=""/>
          <p:cNvSpPr/>
          <p:nvPr/>
        </p:nvSpPr>
        <p:spPr>
          <a:xfrm>
            <a:off x="685081" y="4084866"/>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r>
              <a:rPr lang="en-US" dirty="0">
                <a:solidFill>
                  <a:srgbClr val="5F5F5F"/>
                </a:solidFill>
                <a:latin typeface="Cormorant Garamond Medium"/>
              </a:rPr>
              <a:t>Automation of Retention/ Deletion</a:t>
            </a:r>
          </a:p>
        </p:txBody>
      </p:sp>
      <p:sp>
        <p:nvSpPr>
          <p:cNvPr id="129" name="Oval 128" descr="" title=""/>
          <p:cNvSpPr/>
          <p:nvPr/>
        </p:nvSpPr>
        <p:spPr>
          <a:xfrm>
            <a:off x="3877627" y="4084866"/>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111" name="Oval 110" descr="" title=""/>
          <p:cNvSpPr>
            <a:spLocks noChangeAspect="1"/>
          </p:cNvSpPr>
          <p:nvPr/>
        </p:nvSpPr>
        <p:spPr>
          <a:xfrm>
            <a:off x="304801" y="3999005"/>
            <a:ext cx="760564" cy="760564"/>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138" name="Group 137" descr="" title=""/>
          <p:cNvGrpSpPr/>
          <p:nvPr/>
        </p:nvGrpSpPr>
        <p:grpSpPr>
          <a:xfrm>
            <a:off x="5042605" y="2646591"/>
            <a:ext cx="3786906" cy="594359"/>
            <a:chOff x="5165724" y="2646590"/>
            <a:chExt cx="3786906" cy="594359"/>
          </a:xfrm>
        </p:grpSpPr>
        <p:sp>
          <p:nvSpPr>
            <p:cNvPr id="114" name="Rectangle 113" descr="" title=""/>
            <p:cNvSpPr/>
            <p:nvPr/>
          </p:nvSpPr>
          <p:spPr>
            <a:xfrm>
              <a:off x="5165724" y="2646590"/>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0" bIns="72000" rtlCol="0" anchor="ctr"/>
            <a:lstStyle/>
            <a:p>
              <a:r>
                <a:rPr lang="en-US" dirty="0">
                  <a:solidFill>
                    <a:srgbClr val="5F5F5F"/>
                  </a:solidFill>
                  <a:latin typeface="Cormorant Garamond Medium"/>
                </a:rPr>
                <a:t>Better Evidence and Identification</a:t>
              </a:r>
            </a:p>
          </p:txBody>
        </p:sp>
        <p:sp>
          <p:nvSpPr>
            <p:cNvPr id="137" name="Oval 136" descr="" title=""/>
            <p:cNvSpPr/>
            <p:nvPr/>
          </p:nvSpPr>
          <p:spPr>
            <a:xfrm>
              <a:off x="8358270" y="2646590"/>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grpSp>
      <p:sp>
        <p:nvSpPr>
          <p:cNvPr id="116" name="Oval 115" descr="" title=""/>
          <p:cNvSpPr>
            <a:spLocks noChangeAspect="1"/>
          </p:cNvSpPr>
          <p:nvPr/>
        </p:nvSpPr>
        <p:spPr>
          <a:xfrm>
            <a:off x="4662325" y="2560730"/>
            <a:ext cx="760564" cy="760564"/>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140" name="Group 139" descr="" title=""/>
          <p:cNvGrpSpPr/>
          <p:nvPr/>
        </p:nvGrpSpPr>
        <p:grpSpPr>
          <a:xfrm>
            <a:off x="5042605" y="3605441"/>
            <a:ext cx="3786906" cy="594359"/>
            <a:chOff x="5165724" y="3605440"/>
            <a:chExt cx="3786906" cy="594359"/>
          </a:xfrm>
        </p:grpSpPr>
        <p:sp>
          <p:nvSpPr>
            <p:cNvPr id="119" name="Rectangle 118" descr="" title=""/>
            <p:cNvSpPr/>
            <p:nvPr/>
          </p:nvSpPr>
          <p:spPr>
            <a:xfrm>
              <a:off x="5165724" y="3605440"/>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0" bIns="72000" rtlCol="0" anchor="ctr"/>
            <a:lstStyle/>
            <a:p>
              <a:r>
                <a:rPr lang="en-US" dirty="0">
                  <a:solidFill>
                    <a:srgbClr val="5F5F5F"/>
                  </a:solidFill>
                  <a:latin typeface="Cormorant Garamond Medium"/>
                </a:rPr>
                <a:t>Scalability</a:t>
              </a:r>
            </a:p>
          </p:txBody>
        </p:sp>
        <p:sp>
          <p:nvSpPr>
            <p:cNvPr id="139" name="Oval 138" descr="" title=""/>
            <p:cNvSpPr/>
            <p:nvPr/>
          </p:nvSpPr>
          <p:spPr>
            <a:xfrm>
              <a:off x="8358270" y="3605440"/>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grpSp>
      <p:sp>
        <p:nvSpPr>
          <p:cNvPr id="121" name="Oval 120" descr="" title=""/>
          <p:cNvSpPr>
            <a:spLocks noChangeAspect="1"/>
          </p:cNvSpPr>
          <p:nvPr/>
        </p:nvSpPr>
        <p:spPr>
          <a:xfrm>
            <a:off x="4662325" y="3519580"/>
            <a:ext cx="760564" cy="760564"/>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99" name="Rectangle 98" descr="" title=""/>
          <p:cNvSpPr/>
          <p:nvPr/>
        </p:nvSpPr>
        <p:spPr>
          <a:xfrm>
            <a:off x="685081" y="2167166"/>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r>
              <a:rPr lang="en-US" dirty="0">
                <a:solidFill>
                  <a:srgbClr val="5F5F5F"/>
                </a:solidFill>
                <a:latin typeface="Cormorant Garamond Medium"/>
              </a:rPr>
              <a:t>Cost savings &amp; Cheaper Archiving and Retrieval</a:t>
            </a:r>
          </a:p>
        </p:txBody>
      </p:sp>
      <p:sp>
        <p:nvSpPr>
          <p:cNvPr id="101" name="Oval 100" descr="" title=""/>
          <p:cNvSpPr>
            <a:spLocks noChangeAspect="1"/>
          </p:cNvSpPr>
          <p:nvPr/>
        </p:nvSpPr>
        <p:spPr>
          <a:xfrm>
            <a:off x="304801" y="2081305"/>
            <a:ext cx="760564" cy="760564"/>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26" name="Oval 125" descr="" title=""/>
          <p:cNvSpPr/>
          <p:nvPr/>
        </p:nvSpPr>
        <p:spPr>
          <a:xfrm>
            <a:off x="3877627" y="2167166"/>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grpSp>
        <p:nvGrpSpPr>
          <p:cNvPr id="135" name="Group 134" descr="" title=""/>
          <p:cNvGrpSpPr/>
          <p:nvPr/>
        </p:nvGrpSpPr>
        <p:grpSpPr>
          <a:xfrm>
            <a:off x="5042605" y="1687741"/>
            <a:ext cx="3786906" cy="594359"/>
            <a:chOff x="5165724" y="1687740"/>
            <a:chExt cx="3786906" cy="594359"/>
          </a:xfrm>
        </p:grpSpPr>
        <p:sp>
          <p:nvSpPr>
            <p:cNvPr id="131" name="Oval 130" descr="" title=""/>
            <p:cNvSpPr/>
            <p:nvPr/>
          </p:nvSpPr>
          <p:spPr>
            <a:xfrm>
              <a:off x="8358270" y="1687740"/>
              <a:ext cx="594360" cy="594359"/>
            </a:xfrm>
            <a:prstGeom prst="ellipse">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72000" bIns="72000" rtlCol="0" anchor="ctr"/>
            <a:lstStyle/>
            <a:p>
              <a:endParaRPr lang="en-US" dirty="0">
                <a:solidFill>
                  <a:srgbClr val="5F5F5F"/>
                </a:solidFill>
                <a:latin typeface="Arial"/>
              </a:endParaRPr>
            </a:p>
          </p:txBody>
        </p:sp>
        <p:sp>
          <p:nvSpPr>
            <p:cNvPr id="94" name="Rectangle 93" descr="" title=""/>
            <p:cNvSpPr/>
            <p:nvPr/>
          </p:nvSpPr>
          <p:spPr>
            <a:xfrm>
              <a:off x="5165724" y="1687740"/>
              <a:ext cx="3474720" cy="594359"/>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548640" tIns="72000" rIns="0" bIns="72000" rtlCol="0" anchor="ctr"/>
            <a:lstStyle/>
            <a:p>
              <a:r>
                <a:rPr lang="en-US" dirty="0">
                  <a:solidFill>
                    <a:srgbClr val="5F5F5F"/>
                  </a:solidFill>
                  <a:latin typeface="Cormorant Garamond Medium"/>
                </a:rPr>
                <a:t>Additional Options to Protect Authenticity and Integrity</a:t>
              </a:r>
            </a:p>
          </p:txBody>
        </p:sp>
      </p:grpSp>
      <p:sp>
        <p:nvSpPr>
          <p:cNvPr id="96" name="Oval 95" descr="" title=""/>
          <p:cNvSpPr>
            <a:spLocks noChangeAspect="1"/>
          </p:cNvSpPr>
          <p:nvPr/>
        </p:nvSpPr>
        <p:spPr>
          <a:xfrm>
            <a:off x="4662325" y="1601880"/>
            <a:ext cx="760564" cy="760564"/>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nvGrpSpPr>
          <p:cNvPr id="153" name="Group 152" descr="" title=""/>
          <p:cNvGrpSpPr/>
          <p:nvPr/>
        </p:nvGrpSpPr>
        <p:grpSpPr>
          <a:xfrm>
            <a:off x="6036311" y="1983015"/>
            <a:ext cx="2793201" cy="2214126"/>
            <a:chOff x="6036310" y="1992540"/>
            <a:chExt cx="2793201" cy="2214126"/>
          </a:xfrm>
        </p:grpSpPr>
        <p:sp>
          <p:nvSpPr>
            <p:cNvPr id="149" name="Freeform 148" descr="" title=""/>
            <p:cNvSpPr/>
            <p:nvPr/>
          </p:nvSpPr>
          <p:spPr>
            <a:xfrm>
              <a:off x="6036310" y="1992540"/>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sp>
          <p:nvSpPr>
            <p:cNvPr id="151" name="Freeform 150" descr="" title=""/>
            <p:cNvSpPr/>
            <p:nvPr/>
          </p:nvSpPr>
          <p:spPr>
            <a:xfrm>
              <a:off x="6040499" y="2966420"/>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sp>
          <p:nvSpPr>
            <p:cNvPr id="152" name="Freeform 151" descr="" title=""/>
            <p:cNvSpPr/>
            <p:nvPr/>
          </p:nvSpPr>
          <p:spPr>
            <a:xfrm>
              <a:off x="6040499" y="3917106"/>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sp>
        <p:nvSpPr>
          <p:cNvPr id="155" name="Freeform 154" descr="" title=""/>
          <p:cNvSpPr/>
          <p:nvPr/>
        </p:nvSpPr>
        <p:spPr>
          <a:xfrm>
            <a:off x="1678786" y="1500415"/>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sp>
        <p:nvSpPr>
          <p:cNvPr id="156" name="Freeform 155" descr="" title=""/>
          <p:cNvSpPr/>
          <p:nvPr/>
        </p:nvSpPr>
        <p:spPr>
          <a:xfrm>
            <a:off x="1682975" y="2474295"/>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sp>
        <p:nvSpPr>
          <p:cNvPr id="157" name="Freeform 156" descr="" title=""/>
          <p:cNvSpPr/>
          <p:nvPr/>
        </p:nvSpPr>
        <p:spPr>
          <a:xfrm>
            <a:off x="1682975" y="3424981"/>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sp>
        <p:nvSpPr>
          <p:cNvPr id="158" name="Freeform 157" descr="" title=""/>
          <p:cNvSpPr/>
          <p:nvPr/>
        </p:nvSpPr>
        <p:spPr>
          <a:xfrm>
            <a:off x="1682975" y="4394535"/>
            <a:ext cx="2789012" cy="289560"/>
          </a:xfrm>
          <a:custGeom>
            <a:avLst/>
            <a:gdLst>
              <a:gd name="connsiteX0" fmla="*/ 0 w 2788920"/>
              <a:gd name="connsiteY0" fmla="*/ 289560 h 289560"/>
              <a:gd name="connsiteX1" fmla="*/ 2788920 w 2788920"/>
              <a:gd name="connsiteY1" fmla="*/ 289560 h 289560"/>
              <a:gd name="connsiteX2" fmla="*/ 2788920 w 2788920"/>
              <a:gd name="connsiteY2" fmla="*/ 0 h 289560"/>
              <a:gd name="connsiteX0" fmla="*/ 0 w 2788920"/>
              <a:gd name="connsiteY0" fmla="*/ 289560 h 292735"/>
              <a:gd name="connsiteX1" fmla="*/ 2573020 w 2788920"/>
              <a:gd name="connsiteY1" fmla="*/ 292735 h 292735"/>
              <a:gd name="connsiteX2" fmla="*/ 2788920 w 2788920"/>
              <a:gd name="connsiteY2" fmla="*/ 0 h 292735"/>
              <a:gd name="connsiteX0" fmla="*/ 0 w 2789437"/>
              <a:gd name="connsiteY0" fmla="*/ 289560 h 292735"/>
              <a:gd name="connsiteX1" fmla="*/ 2573020 w 2789437"/>
              <a:gd name="connsiteY1" fmla="*/ 292735 h 292735"/>
              <a:gd name="connsiteX2" fmla="*/ 2788920 w 2789437"/>
              <a:gd name="connsiteY2" fmla="*/ 0 h 292735"/>
              <a:gd name="connsiteX0" fmla="*/ 0 w 2789492"/>
              <a:gd name="connsiteY0" fmla="*/ 289560 h 292735"/>
              <a:gd name="connsiteX1" fmla="*/ 2573020 w 2789492"/>
              <a:gd name="connsiteY1" fmla="*/ 292735 h 292735"/>
              <a:gd name="connsiteX2" fmla="*/ 2788920 w 2789492"/>
              <a:gd name="connsiteY2" fmla="*/ 0 h 292735"/>
              <a:gd name="connsiteX0" fmla="*/ 0 w 2789019"/>
              <a:gd name="connsiteY0" fmla="*/ 289560 h 292735"/>
              <a:gd name="connsiteX1" fmla="*/ 2573020 w 2789019"/>
              <a:gd name="connsiteY1" fmla="*/ 292735 h 292735"/>
              <a:gd name="connsiteX2" fmla="*/ 2788920 w 2789019"/>
              <a:gd name="connsiteY2" fmla="*/ 0 h 292735"/>
              <a:gd name="connsiteX0" fmla="*/ 0 w 2789023"/>
              <a:gd name="connsiteY0" fmla="*/ 289560 h 292735"/>
              <a:gd name="connsiteX1" fmla="*/ 2573020 w 2789023"/>
              <a:gd name="connsiteY1" fmla="*/ 292735 h 292735"/>
              <a:gd name="connsiteX2" fmla="*/ 2788920 w 2789023"/>
              <a:gd name="connsiteY2" fmla="*/ 0 h 292735"/>
              <a:gd name="connsiteX0" fmla="*/ 0 w 2857027"/>
              <a:gd name="connsiteY0" fmla="*/ 289560 h 313612"/>
              <a:gd name="connsiteX1" fmla="*/ 2573020 w 2857027"/>
              <a:gd name="connsiteY1" fmla="*/ 292735 h 313612"/>
              <a:gd name="connsiteX2" fmla="*/ 2788920 w 2857027"/>
              <a:gd name="connsiteY2" fmla="*/ 0 h 313612"/>
              <a:gd name="connsiteX0" fmla="*/ 0 w 2857027"/>
              <a:gd name="connsiteY0" fmla="*/ 289560 h 292735"/>
              <a:gd name="connsiteX1" fmla="*/ 2573020 w 2857027"/>
              <a:gd name="connsiteY1" fmla="*/ 292735 h 292735"/>
              <a:gd name="connsiteX2" fmla="*/ 2788920 w 2857027"/>
              <a:gd name="connsiteY2" fmla="*/ 0 h 292735"/>
              <a:gd name="connsiteX0" fmla="*/ 0 w 2789037"/>
              <a:gd name="connsiteY0" fmla="*/ 289560 h 292778"/>
              <a:gd name="connsiteX1" fmla="*/ 2573020 w 2789037"/>
              <a:gd name="connsiteY1" fmla="*/ 292735 h 292778"/>
              <a:gd name="connsiteX2" fmla="*/ 2788920 w 2789037"/>
              <a:gd name="connsiteY2" fmla="*/ 0 h 292778"/>
              <a:gd name="connsiteX0" fmla="*/ 0 w 2789006"/>
              <a:gd name="connsiteY0" fmla="*/ 289560 h 289604"/>
              <a:gd name="connsiteX1" fmla="*/ 2531745 w 2789006"/>
              <a:gd name="connsiteY1" fmla="*/ 289560 h 289604"/>
              <a:gd name="connsiteX2" fmla="*/ 2788920 w 2789006"/>
              <a:gd name="connsiteY2" fmla="*/ 0 h 289604"/>
              <a:gd name="connsiteX0" fmla="*/ 0 w 2789012"/>
              <a:gd name="connsiteY0" fmla="*/ 289560 h 289560"/>
              <a:gd name="connsiteX1" fmla="*/ 2531745 w 2789012"/>
              <a:gd name="connsiteY1" fmla="*/ 289560 h 289560"/>
              <a:gd name="connsiteX2" fmla="*/ 2788920 w 2789012"/>
              <a:gd name="connsiteY2" fmla="*/ 0 h 289560"/>
            </a:gdLst>
            <a:ahLst/>
            <a:cxnLst>
              <a:cxn ang="0">
                <a:pos x="connsiteX0" y="connsiteY0"/>
              </a:cxn>
              <a:cxn ang="0">
                <a:pos x="connsiteX1" y="connsiteY1"/>
              </a:cxn>
              <a:cxn ang="0">
                <a:pos x="connsiteX2" y="connsiteY2"/>
              </a:cxn>
            </a:cxnLst>
            <a:rect l="l" t="t" r="r" b="b"/>
            <a:pathLst>
              <a:path w="2789012" h="289560">
                <a:moveTo>
                  <a:pt x="0" y="289560"/>
                </a:moveTo>
                <a:lnTo>
                  <a:pt x="2531745" y="289560"/>
                </a:lnTo>
                <a:cubicBezTo>
                  <a:pt x="2650490" y="288925"/>
                  <a:pt x="2793153" y="186478"/>
                  <a:pt x="278892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a:endParaRPr>
          </a:p>
        </p:txBody>
      </p:sp>
      <p:grpSp>
        <p:nvGrpSpPr>
          <p:cNvPr id="59" name="Group 95" descr="" title=""/>
          <p:cNvGrpSpPr>
            <a:grpSpLocks noChangeAspect="1"/>
          </p:cNvGrpSpPr>
          <p:nvPr/>
        </p:nvGrpSpPr>
        <p:grpSpPr bwMode="auto">
          <a:xfrm>
            <a:off x="482001" y="1299655"/>
            <a:ext cx="406167" cy="406167"/>
            <a:chOff x="4952" y="1906"/>
            <a:chExt cx="567" cy="567"/>
          </a:xfrm>
          <a:solidFill>
            <a:schemeClr val="bg1"/>
          </a:solidFill>
        </p:grpSpPr>
        <p:sp>
          <p:nvSpPr>
            <p:cNvPr id="60" name="Freeform 96" descr="" title=""/>
            <p:cNvSpPr>
              <a:spLocks/>
            </p:cNvSpPr>
            <p:nvPr/>
          </p:nvSpPr>
          <p:spPr bwMode="auto">
            <a:xfrm>
              <a:off x="4952" y="1906"/>
              <a:ext cx="482" cy="293"/>
            </a:xfrm>
            <a:custGeom>
              <a:avLst/>
              <a:gdLst>
                <a:gd name="T0" fmla="*/ 4 w 204"/>
                <a:gd name="T1" fmla="*/ 124 h 124"/>
                <a:gd name="T2" fmla="*/ 8 w 204"/>
                <a:gd name="T3" fmla="*/ 120 h 124"/>
                <a:gd name="T4" fmla="*/ 120 w 204"/>
                <a:gd name="T5" fmla="*/ 8 h 124"/>
                <a:gd name="T6" fmla="*/ 189 w 204"/>
                <a:gd name="T7" fmla="*/ 32 h 124"/>
                <a:gd name="T8" fmla="*/ 168 w 204"/>
                <a:gd name="T9" fmla="*/ 32 h 124"/>
                <a:gd name="T10" fmla="*/ 164 w 204"/>
                <a:gd name="T11" fmla="*/ 36 h 124"/>
                <a:gd name="T12" fmla="*/ 168 w 204"/>
                <a:gd name="T13" fmla="*/ 40 h 124"/>
                <a:gd name="T14" fmla="*/ 200 w 204"/>
                <a:gd name="T15" fmla="*/ 40 h 124"/>
                <a:gd name="T16" fmla="*/ 200 w 204"/>
                <a:gd name="T17" fmla="*/ 40 h 124"/>
                <a:gd name="T18" fmla="*/ 204 w 204"/>
                <a:gd name="T19" fmla="*/ 40 h 124"/>
                <a:gd name="T20" fmla="*/ 204 w 204"/>
                <a:gd name="T21" fmla="*/ 4 h 124"/>
                <a:gd name="T22" fmla="*/ 200 w 204"/>
                <a:gd name="T23" fmla="*/ 0 h 124"/>
                <a:gd name="T24" fmla="*/ 196 w 204"/>
                <a:gd name="T25" fmla="*/ 4 h 124"/>
                <a:gd name="T26" fmla="*/ 196 w 204"/>
                <a:gd name="T27" fmla="*/ 27 h 124"/>
                <a:gd name="T28" fmla="*/ 120 w 204"/>
                <a:gd name="T29" fmla="*/ 0 h 124"/>
                <a:gd name="T30" fmla="*/ 0 w 204"/>
                <a:gd name="T31" fmla="*/ 120 h 124"/>
                <a:gd name="T32" fmla="*/ 4 w 204"/>
                <a:gd name="T3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24">
                  <a:moveTo>
                    <a:pt x="4" y="124"/>
                  </a:moveTo>
                  <a:cubicBezTo>
                    <a:pt x="6" y="124"/>
                    <a:pt x="8" y="122"/>
                    <a:pt x="8" y="120"/>
                  </a:cubicBezTo>
                  <a:cubicBezTo>
                    <a:pt x="8" y="58"/>
                    <a:pt x="58" y="8"/>
                    <a:pt x="120" y="8"/>
                  </a:cubicBezTo>
                  <a:cubicBezTo>
                    <a:pt x="145" y="8"/>
                    <a:pt x="170" y="16"/>
                    <a:pt x="189" y="32"/>
                  </a:cubicBezTo>
                  <a:cubicBezTo>
                    <a:pt x="168" y="32"/>
                    <a:pt x="168" y="32"/>
                    <a:pt x="168" y="32"/>
                  </a:cubicBezTo>
                  <a:cubicBezTo>
                    <a:pt x="166" y="32"/>
                    <a:pt x="164" y="34"/>
                    <a:pt x="164" y="36"/>
                  </a:cubicBezTo>
                  <a:cubicBezTo>
                    <a:pt x="164" y="38"/>
                    <a:pt x="166" y="40"/>
                    <a:pt x="168" y="40"/>
                  </a:cubicBezTo>
                  <a:cubicBezTo>
                    <a:pt x="200" y="40"/>
                    <a:pt x="200" y="40"/>
                    <a:pt x="200" y="40"/>
                  </a:cubicBezTo>
                  <a:cubicBezTo>
                    <a:pt x="200" y="40"/>
                    <a:pt x="200" y="40"/>
                    <a:pt x="200" y="40"/>
                  </a:cubicBezTo>
                  <a:cubicBezTo>
                    <a:pt x="204" y="40"/>
                    <a:pt x="204" y="40"/>
                    <a:pt x="204" y="40"/>
                  </a:cubicBezTo>
                  <a:cubicBezTo>
                    <a:pt x="204" y="4"/>
                    <a:pt x="204" y="4"/>
                    <a:pt x="204" y="4"/>
                  </a:cubicBezTo>
                  <a:cubicBezTo>
                    <a:pt x="204" y="2"/>
                    <a:pt x="202" y="0"/>
                    <a:pt x="200" y="0"/>
                  </a:cubicBezTo>
                  <a:cubicBezTo>
                    <a:pt x="198" y="0"/>
                    <a:pt x="196" y="2"/>
                    <a:pt x="196" y="4"/>
                  </a:cubicBezTo>
                  <a:cubicBezTo>
                    <a:pt x="196" y="27"/>
                    <a:pt x="196" y="27"/>
                    <a:pt x="196" y="27"/>
                  </a:cubicBezTo>
                  <a:cubicBezTo>
                    <a:pt x="175" y="10"/>
                    <a:pt x="148" y="0"/>
                    <a:pt x="120" y="0"/>
                  </a:cubicBezTo>
                  <a:cubicBezTo>
                    <a:pt x="54" y="0"/>
                    <a:pt x="0" y="54"/>
                    <a:pt x="0" y="120"/>
                  </a:cubicBezTo>
                  <a:cubicBezTo>
                    <a:pt x="0" y="122"/>
                    <a:pt x="2" y="124"/>
                    <a:pt x="4"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1" name="Freeform 97" descr="" title=""/>
            <p:cNvSpPr>
              <a:spLocks noEditPoints="1"/>
            </p:cNvSpPr>
            <p:nvPr/>
          </p:nvSpPr>
          <p:spPr bwMode="auto">
            <a:xfrm>
              <a:off x="5028" y="1982"/>
              <a:ext cx="415" cy="41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40"/>
                    <a:pt x="0" y="88"/>
                  </a:cubicBezTo>
                  <a:cubicBezTo>
                    <a:pt x="0" y="137"/>
                    <a:pt x="39" y="176"/>
                    <a:pt x="88" y="176"/>
                  </a:cubicBezTo>
                  <a:cubicBezTo>
                    <a:pt x="137" y="176"/>
                    <a:pt x="176" y="137"/>
                    <a:pt x="176" y="88"/>
                  </a:cubicBezTo>
                  <a:cubicBezTo>
                    <a:pt x="176" y="40"/>
                    <a:pt x="137" y="0"/>
                    <a:pt x="88" y="0"/>
                  </a:cubicBez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2" name="Freeform 98" descr="" title=""/>
            <p:cNvSpPr>
              <a:spLocks/>
            </p:cNvSpPr>
            <p:nvPr/>
          </p:nvSpPr>
          <p:spPr bwMode="auto">
            <a:xfrm>
              <a:off x="5226" y="2010"/>
              <a:ext cx="19" cy="38"/>
            </a:xfrm>
            <a:custGeom>
              <a:avLst/>
              <a:gdLst>
                <a:gd name="T0" fmla="*/ 4 w 8"/>
                <a:gd name="T1" fmla="*/ 16 h 16"/>
                <a:gd name="T2" fmla="*/ 8 w 8"/>
                <a:gd name="T3" fmla="*/ 12 h 16"/>
                <a:gd name="T4" fmla="*/ 8 w 8"/>
                <a:gd name="T5" fmla="*/ 4 h 16"/>
                <a:gd name="T6" fmla="*/ 4 w 8"/>
                <a:gd name="T7" fmla="*/ 0 h 16"/>
                <a:gd name="T8" fmla="*/ 0 w 8"/>
                <a:gd name="T9" fmla="*/ 4 h 16"/>
                <a:gd name="T10" fmla="*/ 0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6" y="16"/>
                    <a:pt x="8" y="14"/>
                    <a:pt x="8" y="12"/>
                  </a:cubicBezTo>
                  <a:cubicBezTo>
                    <a:pt x="8" y="4"/>
                    <a:pt x="8" y="4"/>
                    <a:pt x="8" y="4"/>
                  </a:cubicBezTo>
                  <a:cubicBezTo>
                    <a:pt x="8" y="2"/>
                    <a:pt x="6" y="0"/>
                    <a:pt x="4" y="0"/>
                  </a:cubicBezTo>
                  <a:cubicBezTo>
                    <a:pt x="2" y="0"/>
                    <a:pt x="0" y="2"/>
                    <a:pt x="0" y="4"/>
                  </a:cubicBezTo>
                  <a:cubicBezTo>
                    <a:pt x="0" y="12"/>
                    <a:pt x="0" y="12"/>
                    <a:pt x="0" y="12"/>
                  </a:cubicBezTo>
                  <a:cubicBezTo>
                    <a:pt x="0" y="14"/>
                    <a:pt x="2"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3" name="Freeform 99" descr="" title=""/>
            <p:cNvSpPr>
              <a:spLocks/>
            </p:cNvSpPr>
            <p:nvPr/>
          </p:nvSpPr>
          <p:spPr bwMode="auto">
            <a:xfrm>
              <a:off x="5226" y="2331"/>
              <a:ext cx="19" cy="38"/>
            </a:xfrm>
            <a:custGeom>
              <a:avLst/>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4" name="Freeform 100" descr="" title=""/>
            <p:cNvSpPr>
              <a:spLocks/>
            </p:cNvSpPr>
            <p:nvPr/>
          </p:nvSpPr>
          <p:spPr bwMode="auto">
            <a:xfrm>
              <a:off x="5377" y="2180"/>
              <a:ext cx="38" cy="19"/>
            </a:xfrm>
            <a:custGeom>
              <a:avLst/>
              <a:gdLst>
                <a:gd name="T0" fmla="*/ 4 w 16"/>
                <a:gd name="T1" fmla="*/ 8 h 8"/>
                <a:gd name="T2" fmla="*/ 12 w 16"/>
                <a:gd name="T3" fmla="*/ 8 h 8"/>
                <a:gd name="T4" fmla="*/ 16 w 16"/>
                <a:gd name="T5" fmla="*/ 4 h 8"/>
                <a:gd name="T6" fmla="*/ 12 w 16"/>
                <a:gd name="T7" fmla="*/ 0 h 8"/>
                <a:gd name="T8" fmla="*/ 4 w 16"/>
                <a:gd name="T9" fmla="*/ 0 h 8"/>
                <a:gd name="T10" fmla="*/ 0 w 16"/>
                <a:gd name="T11" fmla="*/ 4 h 8"/>
                <a:gd name="T12" fmla="*/ 4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4" y="8"/>
                  </a:moveTo>
                  <a:cubicBezTo>
                    <a:pt x="12" y="8"/>
                    <a:pt x="12" y="8"/>
                    <a:pt x="12" y="8"/>
                  </a:cubicBezTo>
                  <a:cubicBezTo>
                    <a:pt x="14" y="8"/>
                    <a:pt x="16" y="6"/>
                    <a:pt x="16" y="4"/>
                  </a:cubicBezTo>
                  <a:cubicBezTo>
                    <a:pt x="16" y="2"/>
                    <a:pt x="14" y="0"/>
                    <a:pt x="12"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5" name="Freeform 101" descr="" title=""/>
            <p:cNvSpPr>
              <a:spLocks/>
            </p:cNvSpPr>
            <p:nvPr/>
          </p:nvSpPr>
          <p:spPr bwMode="auto">
            <a:xfrm>
              <a:off x="5056" y="2180"/>
              <a:ext cx="38" cy="19"/>
            </a:xfrm>
            <a:custGeom>
              <a:avLst/>
              <a:gdLst>
                <a:gd name="T0" fmla="*/ 12 w 16"/>
                <a:gd name="T1" fmla="*/ 0 h 8"/>
                <a:gd name="T2" fmla="*/ 4 w 16"/>
                <a:gd name="T3" fmla="*/ 0 h 8"/>
                <a:gd name="T4" fmla="*/ 0 w 16"/>
                <a:gd name="T5" fmla="*/ 4 h 8"/>
                <a:gd name="T6" fmla="*/ 4 w 16"/>
                <a:gd name="T7" fmla="*/ 8 h 8"/>
                <a:gd name="T8" fmla="*/ 12 w 16"/>
                <a:gd name="T9" fmla="*/ 8 h 8"/>
                <a:gd name="T10" fmla="*/ 16 w 16"/>
                <a:gd name="T11" fmla="*/ 4 h 8"/>
                <a:gd name="T12" fmla="*/ 12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0"/>
                  </a:moveTo>
                  <a:cubicBezTo>
                    <a:pt x="4" y="0"/>
                    <a:pt x="4" y="0"/>
                    <a:pt x="4" y="0"/>
                  </a:cubicBezTo>
                  <a:cubicBezTo>
                    <a:pt x="2" y="0"/>
                    <a:pt x="0" y="2"/>
                    <a:pt x="0" y="4"/>
                  </a:cubicBezTo>
                  <a:cubicBezTo>
                    <a:pt x="0" y="6"/>
                    <a:pt x="2" y="8"/>
                    <a:pt x="4" y="8"/>
                  </a:cubicBezTo>
                  <a:cubicBezTo>
                    <a:pt x="12" y="8"/>
                    <a:pt x="12" y="8"/>
                    <a:pt x="12" y="8"/>
                  </a:cubicBezTo>
                  <a:cubicBezTo>
                    <a:pt x="14" y="8"/>
                    <a:pt x="16" y="6"/>
                    <a:pt x="16" y="4"/>
                  </a:cubicBezTo>
                  <a:cubicBezTo>
                    <a:pt x="16"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6" name="Freeform 102" descr="" title=""/>
            <p:cNvSpPr>
              <a:spLocks noEditPoints="1"/>
            </p:cNvSpPr>
            <p:nvPr/>
          </p:nvSpPr>
          <p:spPr bwMode="auto">
            <a:xfrm>
              <a:off x="5122" y="2086"/>
              <a:ext cx="151" cy="208"/>
            </a:xfrm>
            <a:custGeom>
              <a:avLst/>
              <a:gdLst>
                <a:gd name="T0" fmla="*/ 52 w 64"/>
                <a:gd name="T1" fmla="*/ 25 h 88"/>
                <a:gd name="T2" fmla="*/ 52 w 64"/>
                <a:gd name="T3" fmla="*/ 4 h 88"/>
                <a:gd name="T4" fmla="*/ 48 w 64"/>
                <a:gd name="T5" fmla="*/ 0 h 88"/>
                <a:gd name="T6" fmla="*/ 44 w 64"/>
                <a:gd name="T7" fmla="*/ 4 h 88"/>
                <a:gd name="T8" fmla="*/ 44 w 64"/>
                <a:gd name="T9" fmla="*/ 25 h 88"/>
                <a:gd name="T10" fmla="*/ 32 w 64"/>
                <a:gd name="T11" fmla="*/ 40 h 88"/>
                <a:gd name="T12" fmla="*/ 34 w 64"/>
                <a:gd name="T13" fmla="*/ 48 h 88"/>
                <a:gd name="T14" fmla="*/ 1 w 64"/>
                <a:gd name="T15" fmla="*/ 81 h 88"/>
                <a:gd name="T16" fmla="*/ 1 w 64"/>
                <a:gd name="T17" fmla="*/ 87 h 88"/>
                <a:gd name="T18" fmla="*/ 4 w 64"/>
                <a:gd name="T19" fmla="*/ 88 h 88"/>
                <a:gd name="T20" fmla="*/ 7 w 64"/>
                <a:gd name="T21" fmla="*/ 87 h 88"/>
                <a:gd name="T22" fmla="*/ 40 w 64"/>
                <a:gd name="T23" fmla="*/ 54 h 88"/>
                <a:gd name="T24" fmla="*/ 48 w 64"/>
                <a:gd name="T25" fmla="*/ 56 h 88"/>
                <a:gd name="T26" fmla="*/ 64 w 64"/>
                <a:gd name="T27" fmla="*/ 40 h 88"/>
                <a:gd name="T28" fmla="*/ 52 w 64"/>
                <a:gd name="T29" fmla="*/ 25 h 88"/>
                <a:gd name="T30" fmla="*/ 48 w 64"/>
                <a:gd name="T31" fmla="*/ 48 h 88"/>
                <a:gd name="T32" fmla="*/ 40 w 64"/>
                <a:gd name="T33" fmla="*/ 40 h 88"/>
                <a:gd name="T34" fmla="*/ 48 w 64"/>
                <a:gd name="T35" fmla="*/ 32 h 88"/>
                <a:gd name="T36" fmla="*/ 56 w 64"/>
                <a:gd name="T37" fmla="*/ 40 h 88"/>
                <a:gd name="T38" fmla="*/ 48 w 64"/>
                <a:gd name="T39"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88">
                  <a:moveTo>
                    <a:pt x="52" y="25"/>
                  </a:moveTo>
                  <a:cubicBezTo>
                    <a:pt x="52" y="4"/>
                    <a:pt x="52" y="4"/>
                    <a:pt x="52" y="4"/>
                  </a:cubicBezTo>
                  <a:cubicBezTo>
                    <a:pt x="52" y="2"/>
                    <a:pt x="50" y="0"/>
                    <a:pt x="48" y="0"/>
                  </a:cubicBezTo>
                  <a:cubicBezTo>
                    <a:pt x="46" y="0"/>
                    <a:pt x="44" y="2"/>
                    <a:pt x="44" y="4"/>
                  </a:cubicBezTo>
                  <a:cubicBezTo>
                    <a:pt x="44" y="25"/>
                    <a:pt x="44" y="25"/>
                    <a:pt x="44" y="25"/>
                  </a:cubicBezTo>
                  <a:cubicBezTo>
                    <a:pt x="37" y="26"/>
                    <a:pt x="32" y="33"/>
                    <a:pt x="32" y="40"/>
                  </a:cubicBezTo>
                  <a:cubicBezTo>
                    <a:pt x="32" y="43"/>
                    <a:pt x="33" y="46"/>
                    <a:pt x="34" y="48"/>
                  </a:cubicBezTo>
                  <a:cubicBezTo>
                    <a:pt x="1" y="81"/>
                    <a:pt x="1" y="81"/>
                    <a:pt x="1" y="81"/>
                  </a:cubicBezTo>
                  <a:cubicBezTo>
                    <a:pt x="0" y="83"/>
                    <a:pt x="0" y="85"/>
                    <a:pt x="1" y="87"/>
                  </a:cubicBezTo>
                  <a:cubicBezTo>
                    <a:pt x="2" y="88"/>
                    <a:pt x="3" y="88"/>
                    <a:pt x="4" y="88"/>
                  </a:cubicBezTo>
                  <a:cubicBezTo>
                    <a:pt x="5" y="88"/>
                    <a:pt x="6" y="88"/>
                    <a:pt x="7" y="87"/>
                  </a:cubicBezTo>
                  <a:cubicBezTo>
                    <a:pt x="40" y="54"/>
                    <a:pt x="40" y="54"/>
                    <a:pt x="40" y="54"/>
                  </a:cubicBezTo>
                  <a:cubicBezTo>
                    <a:pt x="42" y="55"/>
                    <a:pt x="45" y="56"/>
                    <a:pt x="48" y="56"/>
                  </a:cubicBezTo>
                  <a:cubicBezTo>
                    <a:pt x="57" y="56"/>
                    <a:pt x="64" y="49"/>
                    <a:pt x="64" y="40"/>
                  </a:cubicBezTo>
                  <a:cubicBezTo>
                    <a:pt x="64" y="33"/>
                    <a:pt x="59" y="26"/>
                    <a:pt x="52" y="25"/>
                  </a:cubicBezTo>
                  <a:close/>
                  <a:moveTo>
                    <a:pt x="48" y="48"/>
                  </a:moveTo>
                  <a:cubicBezTo>
                    <a:pt x="44" y="48"/>
                    <a:pt x="40" y="44"/>
                    <a:pt x="40" y="40"/>
                  </a:cubicBezTo>
                  <a:cubicBezTo>
                    <a:pt x="40" y="36"/>
                    <a:pt x="44" y="32"/>
                    <a:pt x="48" y="32"/>
                  </a:cubicBezTo>
                  <a:cubicBezTo>
                    <a:pt x="52" y="32"/>
                    <a:pt x="56" y="36"/>
                    <a:pt x="56" y="40"/>
                  </a:cubicBezTo>
                  <a:cubicBezTo>
                    <a:pt x="56" y="44"/>
                    <a:pt x="52" y="48"/>
                    <a:pt x="4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7" name="Freeform 103" descr="" title=""/>
            <p:cNvSpPr>
              <a:spLocks/>
            </p:cNvSpPr>
            <p:nvPr/>
          </p:nvSpPr>
          <p:spPr bwMode="auto">
            <a:xfrm>
              <a:off x="5061" y="2400"/>
              <a:ext cx="21" cy="19"/>
            </a:xfrm>
            <a:custGeom>
              <a:avLst/>
              <a:gdLst>
                <a:gd name="T0" fmla="*/ 2 w 9"/>
                <a:gd name="T1" fmla="*/ 2 h 8"/>
                <a:gd name="T2" fmla="*/ 2 w 9"/>
                <a:gd name="T3" fmla="*/ 7 h 8"/>
                <a:gd name="T4" fmla="*/ 5 w 9"/>
                <a:gd name="T5" fmla="*/ 8 h 8"/>
                <a:gd name="T6" fmla="*/ 8 w 9"/>
                <a:gd name="T7" fmla="*/ 6 h 8"/>
                <a:gd name="T8" fmla="*/ 7 w 9"/>
                <a:gd name="T9" fmla="*/ 1 h 8"/>
                <a:gd name="T10" fmla="*/ 2 w 9"/>
                <a:gd name="T11" fmla="*/ 2 h 8"/>
              </a:gdLst>
              <a:ahLst/>
              <a:cxnLst>
                <a:cxn ang="0">
                  <a:pos x="T0" y="T1"/>
                </a:cxn>
                <a:cxn ang="0">
                  <a:pos x="T2" y="T3"/>
                </a:cxn>
                <a:cxn ang="0">
                  <a:pos x="T4" y="T5"/>
                </a:cxn>
                <a:cxn ang="0">
                  <a:pos x="T6" y="T7"/>
                </a:cxn>
                <a:cxn ang="0">
                  <a:pos x="T8" y="T9"/>
                </a:cxn>
                <a:cxn ang="0">
                  <a:pos x="T10" y="T11"/>
                </a:cxn>
              </a:cxnLst>
              <a:rect l="0" t="0" r="r" b="b"/>
              <a:pathLst>
                <a:path w="9" h="8">
                  <a:moveTo>
                    <a:pt x="2" y="2"/>
                  </a:moveTo>
                  <a:cubicBezTo>
                    <a:pt x="0" y="3"/>
                    <a:pt x="1" y="6"/>
                    <a:pt x="2" y="7"/>
                  </a:cubicBezTo>
                  <a:cubicBezTo>
                    <a:pt x="3" y="8"/>
                    <a:pt x="4" y="8"/>
                    <a:pt x="5" y="8"/>
                  </a:cubicBezTo>
                  <a:cubicBezTo>
                    <a:pt x="6" y="8"/>
                    <a:pt x="7" y="8"/>
                    <a:pt x="8" y="6"/>
                  </a:cubicBezTo>
                  <a:cubicBezTo>
                    <a:pt x="9" y="5"/>
                    <a:pt x="9" y="2"/>
                    <a:pt x="7" y="1"/>
                  </a:cubicBezTo>
                  <a:cubicBezTo>
                    <a:pt x="5" y="0"/>
                    <a:pt x="3"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8" name="Freeform 104" descr="" title=""/>
            <p:cNvSpPr>
              <a:spLocks/>
            </p:cNvSpPr>
            <p:nvPr/>
          </p:nvSpPr>
          <p:spPr bwMode="auto">
            <a:xfrm>
              <a:off x="5002" y="2338"/>
              <a:ext cx="21" cy="19"/>
            </a:xfrm>
            <a:custGeom>
              <a:avLst/>
              <a:gdLst>
                <a:gd name="T0" fmla="*/ 8 w 9"/>
                <a:gd name="T1" fmla="*/ 2 h 8"/>
                <a:gd name="T2" fmla="*/ 2 w 9"/>
                <a:gd name="T3" fmla="*/ 1 h 8"/>
                <a:gd name="T4" fmla="*/ 1 w 9"/>
                <a:gd name="T5" fmla="*/ 7 h 8"/>
                <a:gd name="T6" fmla="*/ 5 w 9"/>
                <a:gd name="T7" fmla="*/ 8 h 8"/>
                <a:gd name="T8" fmla="*/ 7 w 9"/>
                <a:gd name="T9" fmla="*/ 8 h 8"/>
                <a:gd name="T10" fmla="*/ 8 w 9"/>
                <a:gd name="T11" fmla="*/ 2 h 8"/>
              </a:gdLst>
              <a:ahLst/>
              <a:cxnLst>
                <a:cxn ang="0">
                  <a:pos x="T0" y="T1"/>
                </a:cxn>
                <a:cxn ang="0">
                  <a:pos x="T2" y="T3"/>
                </a:cxn>
                <a:cxn ang="0">
                  <a:pos x="T4" y="T5"/>
                </a:cxn>
                <a:cxn ang="0">
                  <a:pos x="T6" y="T7"/>
                </a:cxn>
                <a:cxn ang="0">
                  <a:pos x="T8" y="T9"/>
                </a:cxn>
                <a:cxn ang="0">
                  <a:pos x="T10" y="T11"/>
                </a:cxn>
              </a:cxnLst>
              <a:rect l="0" t="0" r="r" b="b"/>
              <a:pathLst>
                <a:path w="9" h="8">
                  <a:moveTo>
                    <a:pt x="8" y="2"/>
                  </a:moveTo>
                  <a:cubicBezTo>
                    <a:pt x="7" y="0"/>
                    <a:pt x="4" y="0"/>
                    <a:pt x="2" y="1"/>
                  </a:cubicBezTo>
                  <a:cubicBezTo>
                    <a:pt x="1" y="3"/>
                    <a:pt x="0" y="5"/>
                    <a:pt x="1" y="7"/>
                  </a:cubicBezTo>
                  <a:cubicBezTo>
                    <a:pt x="2" y="8"/>
                    <a:pt x="3" y="8"/>
                    <a:pt x="5" y="8"/>
                  </a:cubicBezTo>
                  <a:cubicBezTo>
                    <a:pt x="6" y="8"/>
                    <a:pt x="6" y="8"/>
                    <a:pt x="7" y="8"/>
                  </a:cubicBezTo>
                  <a:cubicBezTo>
                    <a:pt x="9" y="6"/>
                    <a:pt x="9" y="4"/>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69" name="Freeform 105" descr="" title=""/>
            <p:cNvSpPr>
              <a:spLocks/>
            </p:cNvSpPr>
            <p:nvPr/>
          </p:nvSpPr>
          <p:spPr bwMode="auto">
            <a:xfrm>
              <a:off x="5021" y="2360"/>
              <a:ext cx="21" cy="21"/>
            </a:xfrm>
            <a:custGeom>
              <a:avLst/>
              <a:gdLst>
                <a:gd name="T0" fmla="*/ 1 w 9"/>
                <a:gd name="T1" fmla="*/ 2 h 9"/>
                <a:gd name="T2" fmla="*/ 1 w 9"/>
                <a:gd name="T3" fmla="*/ 7 h 9"/>
                <a:gd name="T4" fmla="*/ 4 w 9"/>
                <a:gd name="T5" fmla="*/ 9 h 9"/>
                <a:gd name="T6" fmla="*/ 7 w 9"/>
                <a:gd name="T7" fmla="*/ 8 h 9"/>
                <a:gd name="T8" fmla="*/ 7 w 9"/>
                <a:gd name="T9" fmla="*/ 2 h 9"/>
                <a:gd name="T10" fmla="*/ 1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1" y="2"/>
                  </a:moveTo>
                  <a:cubicBezTo>
                    <a:pt x="0" y="3"/>
                    <a:pt x="0" y="6"/>
                    <a:pt x="1" y="7"/>
                  </a:cubicBezTo>
                  <a:cubicBezTo>
                    <a:pt x="2" y="8"/>
                    <a:pt x="3" y="9"/>
                    <a:pt x="4" y="9"/>
                  </a:cubicBezTo>
                  <a:cubicBezTo>
                    <a:pt x="5" y="9"/>
                    <a:pt x="6" y="9"/>
                    <a:pt x="7" y="8"/>
                  </a:cubicBezTo>
                  <a:cubicBezTo>
                    <a:pt x="8" y="6"/>
                    <a:pt x="9" y="4"/>
                    <a:pt x="7" y="2"/>
                  </a:cubicBezTo>
                  <a:cubicBezTo>
                    <a:pt x="6" y="1"/>
                    <a:pt x="3"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0" name="Freeform 106" descr="" title=""/>
            <p:cNvSpPr>
              <a:spLocks/>
            </p:cNvSpPr>
            <p:nvPr/>
          </p:nvSpPr>
          <p:spPr bwMode="auto">
            <a:xfrm>
              <a:off x="5039" y="2381"/>
              <a:ext cx="22" cy="19"/>
            </a:xfrm>
            <a:custGeom>
              <a:avLst/>
              <a:gdLst>
                <a:gd name="T0" fmla="*/ 7 w 9"/>
                <a:gd name="T1" fmla="*/ 1 h 8"/>
                <a:gd name="T2" fmla="*/ 2 w 9"/>
                <a:gd name="T3" fmla="*/ 2 h 8"/>
                <a:gd name="T4" fmla="*/ 2 w 9"/>
                <a:gd name="T5" fmla="*/ 7 h 8"/>
                <a:gd name="T6" fmla="*/ 5 w 9"/>
                <a:gd name="T7" fmla="*/ 8 h 8"/>
                <a:gd name="T8" fmla="*/ 8 w 9"/>
                <a:gd name="T9" fmla="*/ 7 h 8"/>
                <a:gd name="T10" fmla="*/ 7 w 9"/>
                <a:gd name="T11" fmla="*/ 1 h 8"/>
                <a:gd name="T12" fmla="*/ 7 w 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7" y="1"/>
                  </a:moveTo>
                  <a:cubicBezTo>
                    <a:pt x="6" y="0"/>
                    <a:pt x="3" y="0"/>
                    <a:pt x="2" y="2"/>
                  </a:cubicBezTo>
                  <a:cubicBezTo>
                    <a:pt x="0" y="3"/>
                    <a:pt x="0" y="6"/>
                    <a:pt x="2" y="7"/>
                  </a:cubicBezTo>
                  <a:cubicBezTo>
                    <a:pt x="3" y="8"/>
                    <a:pt x="4" y="8"/>
                    <a:pt x="5" y="8"/>
                  </a:cubicBezTo>
                  <a:cubicBezTo>
                    <a:pt x="6" y="8"/>
                    <a:pt x="7" y="8"/>
                    <a:pt x="8" y="7"/>
                  </a:cubicBezTo>
                  <a:cubicBezTo>
                    <a:pt x="9" y="5"/>
                    <a:pt x="9" y="3"/>
                    <a:pt x="7"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1" name="Freeform 107" descr="" title=""/>
            <p:cNvSpPr>
              <a:spLocks/>
            </p:cNvSpPr>
            <p:nvPr/>
          </p:nvSpPr>
          <p:spPr bwMode="auto">
            <a:xfrm>
              <a:off x="4987" y="2315"/>
              <a:ext cx="22" cy="19"/>
            </a:xfrm>
            <a:custGeom>
              <a:avLst/>
              <a:gdLst>
                <a:gd name="T0" fmla="*/ 8 w 9"/>
                <a:gd name="T1" fmla="*/ 2 h 8"/>
                <a:gd name="T2" fmla="*/ 8 w 9"/>
                <a:gd name="T3" fmla="*/ 2 h 8"/>
                <a:gd name="T4" fmla="*/ 2 w 9"/>
                <a:gd name="T5" fmla="*/ 1 h 8"/>
                <a:gd name="T6" fmla="*/ 1 w 9"/>
                <a:gd name="T7" fmla="*/ 6 h 8"/>
                <a:gd name="T8" fmla="*/ 4 w 9"/>
                <a:gd name="T9" fmla="*/ 8 h 8"/>
                <a:gd name="T10" fmla="*/ 6 w 9"/>
                <a:gd name="T11" fmla="*/ 8 h 8"/>
                <a:gd name="T12" fmla="*/ 8 w 9"/>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8" y="2"/>
                  </a:moveTo>
                  <a:cubicBezTo>
                    <a:pt x="8" y="2"/>
                    <a:pt x="8" y="2"/>
                    <a:pt x="8" y="2"/>
                  </a:cubicBezTo>
                  <a:cubicBezTo>
                    <a:pt x="7" y="0"/>
                    <a:pt x="4" y="0"/>
                    <a:pt x="2" y="1"/>
                  </a:cubicBezTo>
                  <a:cubicBezTo>
                    <a:pt x="0" y="2"/>
                    <a:pt x="0" y="4"/>
                    <a:pt x="1" y="6"/>
                  </a:cubicBezTo>
                  <a:cubicBezTo>
                    <a:pt x="1" y="8"/>
                    <a:pt x="3" y="8"/>
                    <a:pt x="4" y="8"/>
                  </a:cubicBezTo>
                  <a:cubicBezTo>
                    <a:pt x="5" y="8"/>
                    <a:pt x="6" y="8"/>
                    <a:pt x="6" y="8"/>
                  </a:cubicBezTo>
                  <a:cubicBezTo>
                    <a:pt x="8" y="7"/>
                    <a:pt x="9" y="4"/>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2" name="Freeform 108" descr="" title=""/>
            <p:cNvSpPr>
              <a:spLocks/>
            </p:cNvSpPr>
            <p:nvPr/>
          </p:nvSpPr>
          <p:spPr bwMode="auto">
            <a:xfrm>
              <a:off x="5500" y="2190"/>
              <a:ext cx="19" cy="21"/>
            </a:xfrm>
            <a:custGeom>
              <a:avLst/>
              <a:gdLst>
                <a:gd name="T0" fmla="*/ 4 w 8"/>
                <a:gd name="T1" fmla="*/ 9 h 9"/>
                <a:gd name="T2" fmla="*/ 4 w 8"/>
                <a:gd name="T3" fmla="*/ 9 h 9"/>
                <a:gd name="T4" fmla="*/ 8 w 8"/>
                <a:gd name="T5" fmla="*/ 5 h 9"/>
                <a:gd name="T6" fmla="*/ 4 w 8"/>
                <a:gd name="T7" fmla="*/ 1 h 9"/>
                <a:gd name="T8" fmla="*/ 0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cubicBezTo>
                    <a:pt x="4" y="9"/>
                    <a:pt x="4" y="9"/>
                    <a:pt x="4" y="9"/>
                  </a:cubicBezTo>
                  <a:cubicBezTo>
                    <a:pt x="6" y="9"/>
                    <a:pt x="8" y="7"/>
                    <a:pt x="8" y="5"/>
                  </a:cubicBezTo>
                  <a:cubicBezTo>
                    <a:pt x="8" y="2"/>
                    <a:pt x="6" y="1"/>
                    <a:pt x="4" y="1"/>
                  </a:cubicBezTo>
                  <a:cubicBezTo>
                    <a:pt x="2" y="0"/>
                    <a:pt x="0" y="2"/>
                    <a:pt x="0" y="4"/>
                  </a:cubicBezTo>
                  <a:cubicBezTo>
                    <a:pt x="0" y="7"/>
                    <a:pt x="2"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3" name="Freeform 109" descr="" title=""/>
            <p:cNvSpPr>
              <a:spLocks/>
            </p:cNvSpPr>
            <p:nvPr/>
          </p:nvSpPr>
          <p:spPr bwMode="auto">
            <a:xfrm>
              <a:off x="4952" y="2208"/>
              <a:ext cx="21" cy="19"/>
            </a:xfrm>
            <a:custGeom>
              <a:avLst/>
              <a:gdLst>
                <a:gd name="T0" fmla="*/ 5 w 9"/>
                <a:gd name="T1" fmla="*/ 8 h 8"/>
                <a:gd name="T2" fmla="*/ 9 w 9"/>
                <a:gd name="T3" fmla="*/ 4 h 8"/>
                <a:gd name="T4" fmla="*/ 4 w 9"/>
                <a:gd name="T5" fmla="*/ 0 h 8"/>
                <a:gd name="T6" fmla="*/ 1 w 9"/>
                <a:gd name="T7" fmla="*/ 4 h 8"/>
                <a:gd name="T8" fmla="*/ 5 w 9"/>
                <a:gd name="T9" fmla="*/ 8 h 8"/>
                <a:gd name="T10" fmla="*/ 5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5" y="8"/>
                  </a:moveTo>
                  <a:cubicBezTo>
                    <a:pt x="7" y="8"/>
                    <a:pt x="9" y="6"/>
                    <a:pt x="9" y="4"/>
                  </a:cubicBezTo>
                  <a:cubicBezTo>
                    <a:pt x="8" y="1"/>
                    <a:pt x="6" y="0"/>
                    <a:pt x="4" y="0"/>
                  </a:cubicBezTo>
                  <a:cubicBezTo>
                    <a:pt x="2" y="0"/>
                    <a:pt x="0" y="2"/>
                    <a:pt x="1" y="4"/>
                  </a:cubicBezTo>
                  <a:cubicBezTo>
                    <a:pt x="1" y="6"/>
                    <a:pt x="3" y="8"/>
                    <a:pt x="5" y="8"/>
                  </a:cubicBezTo>
                  <a:cubicBezTo>
                    <a:pt x="5" y="8"/>
                    <a:pt x="5"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4" name="Freeform 110" descr="" title=""/>
            <p:cNvSpPr>
              <a:spLocks/>
            </p:cNvSpPr>
            <p:nvPr/>
          </p:nvSpPr>
          <p:spPr bwMode="auto">
            <a:xfrm>
              <a:off x="4957" y="2234"/>
              <a:ext cx="21" cy="22"/>
            </a:xfrm>
            <a:custGeom>
              <a:avLst/>
              <a:gdLst>
                <a:gd name="T0" fmla="*/ 5 w 9"/>
                <a:gd name="T1" fmla="*/ 9 h 9"/>
                <a:gd name="T2" fmla="*/ 8 w 9"/>
                <a:gd name="T3" fmla="*/ 4 h 9"/>
                <a:gd name="T4" fmla="*/ 4 w 9"/>
                <a:gd name="T5" fmla="*/ 1 h 9"/>
                <a:gd name="T6" fmla="*/ 1 w 9"/>
                <a:gd name="T7" fmla="*/ 6 h 9"/>
                <a:gd name="T8" fmla="*/ 4 w 9"/>
                <a:gd name="T9" fmla="*/ 9 h 9"/>
                <a:gd name="T10" fmla="*/ 5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5" y="9"/>
                  </a:moveTo>
                  <a:cubicBezTo>
                    <a:pt x="7" y="8"/>
                    <a:pt x="9" y="6"/>
                    <a:pt x="8" y="4"/>
                  </a:cubicBezTo>
                  <a:cubicBezTo>
                    <a:pt x="8" y="2"/>
                    <a:pt x="6" y="0"/>
                    <a:pt x="4" y="1"/>
                  </a:cubicBezTo>
                  <a:cubicBezTo>
                    <a:pt x="2" y="1"/>
                    <a:pt x="0" y="4"/>
                    <a:pt x="1" y="6"/>
                  </a:cubicBezTo>
                  <a:cubicBezTo>
                    <a:pt x="1" y="8"/>
                    <a:pt x="3" y="9"/>
                    <a:pt x="4"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5" name="Freeform 111" descr="" title=""/>
            <p:cNvSpPr>
              <a:spLocks/>
            </p:cNvSpPr>
            <p:nvPr/>
          </p:nvSpPr>
          <p:spPr bwMode="auto">
            <a:xfrm>
              <a:off x="4973" y="2289"/>
              <a:ext cx="22" cy="21"/>
            </a:xfrm>
            <a:custGeom>
              <a:avLst/>
              <a:gdLst>
                <a:gd name="T0" fmla="*/ 8 w 9"/>
                <a:gd name="T1" fmla="*/ 3 h 9"/>
                <a:gd name="T2" fmla="*/ 3 w 9"/>
                <a:gd name="T3" fmla="*/ 1 h 9"/>
                <a:gd name="T4" fmla="*/ 1 w 9"/>
                <a:gd name="T5" fmla="*/ 6 h 9"/>
                <a:gd name="T6" fmla="*/ 5 w 9"/>
                <a:gd name="T7" fmla="*/ 9 h 9"/>
                <a:gd name="T8" fmla="*/ 6 w 9"/>
                <a:gd name="T9" fmla="*/ 8 h 9"/>
                <a:gd name="T10" fmla="*/ 8 w 9"/>
                <a:gd name="T11" fmla="*/ 3 h 9"/>
              </a:gdLst>
              <a:ahLst/>
              <a:cxnLst>
                <a:cxn ang="0">
                  <a:pos x="T0" y="T1"/>
                </a:cxn>
                <a:cxn ang="0">
                  <a:pos x="T2" y="T3"/>
                </a:cxn>
                <a:cxn ang="0">
                  <a:pos x="T4" y="T5"/>
                </a:cxn>
                <a:cxn ang="0">
                  <a:pos x="T6" y="T7"/>
                </a:cxn>
                <a:cxn ang="0">
                  <a:pos x="T8" y="T9"/>
                </a:cxn>
                <a:cxn ang="0">
                  <a:pos x="T10" y="T11"/>
                </a:cxn>
              </a:cxnLst>
              <a:rect l="0" t="0" r="r" b="b"/>
              <a:pathLst>
                <a:path w="9" h="9">
                  <a:moveTo>
                    <a:pt x="8" y="3"/>
                  </a:moveTo>
                  <a:cubicBezTo>
                    <a:pt x="8" y="1"/>
                    <a:pt x="5" y="0"/>
                    <a:pt x="3" y="1"/>
                  </a:cubicBezTo>
                  <a:cubicBezTo>
                    <a:pt x="1" y="2"/>
                    <a:pt x="0" y="4"/>
                    <a:pt x="1" y="6"/>
                  </a:cubicBezTo>
                  <a:cubicBezTo>
                    <a:pt x="2" y="8"/>
                    <a:pt x="3" y="9"/>
                    <a:pt x="5" y="9"/>
                  </a:cubicBezTo>
                  <a:cubicBezTo>
                    <a:pt x="5" y="9"/>
                    <a:pt x="6" y="9"/>
                    <a:pt x="6" y="8"/>
                  </a:cubicBezTo>
                  <a:cubicBezTo>
                    <a:pt x="8" y="7"/>
                    <a:pt x="9"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6" name="Freeform 112" descr="" title=""/>
            <p:cNvSpPr>
              <a:spLocks/>
            </p:cNvSpPr>
            <p:nvPr/>
          </p:nvSpPr>
          <p:spPr bwMode="auto">
            <a:xfrm>
              <a:off x="4964" y="2263"/>
              <a:ext cx="21" cy="19"/>
            </a:xfrm>
            <a:custGeom>
              <a:avLst/>
              <a:gdLst>
                <a:gd name="T0" fmla="*/ 8 w 9"/>
                <a:gd name="T1" fmla="*/ 3 h 8"/>
                <a:gd name="T2" fmla="*/ 3 w 9"/>
                <a:gd name="T3" fmla="*/ 1 h 8"/>
                <a:gd name="T4" fmla="*/ 1 w 9"/>
                <a:gd name="T5" fmla="*/ 6 h 8"/>
                <a:gd name="T6" fmla="*/ 5 w 9"/>
                <a:gd name="T7" fmla="*/ 8 h 8"/>
                <a:gd name="T8" fmla="*/ 6 w 9"/>
                <a:gd name="T9" fmla="*/ 8 h 8"/>
                <a:gd name="T10" fmla="*/ 8 w 9"/>
                <a:gd name="T11" fmla="*/ 3 h 8"/>
              </a:gdLst>
              <a:ahLst/>
              <a:cxnLst>
                <a:cxn ang="0">
                  <a:pos x="T0" y="T1"/>
                </a:cxn>
                <a:cxn ang="0">
                  <a:pos x="T2" y="T3"/>
                </a:cxn>
                <a:cxn ang="0">
                  <a:pos x="T4" y="T5"/>
                </a:cxn>
                <a:cxn ang="0">
                  <a:pos x="T6" y="T7"/>
                </a:cxn>
                <a:cxn ang="0">
                  <a:pos x="T8" y="T9"/>
                </a:cxn>
                <a:cxn ang="0">
                  <a:pos x="T10" y="T11"/>
                </a:cxn>
              </a:cxnLst>
              <a:rect l="0" t="0" r="r" b="b"/>
              <a:pathLst>
                <a:path w="9" h="8">
                  <a:moveTo>
                    <a:pt x="8" y="3"/>
                  </a:moveTo>
                  <a:cubicBezTo>
                    <a:pt x="8" y="1"/>
                    <a:pt x="5" y="0"/>
                    <a:pt x="3" y="1"/>
                  </a:cubicBezTo>
                  <a:cubicBezTo>
                    <a:pt x="1" y="1"/>
                    <a:pt x="0" y="4"/>
                    <a:pt x="1" y="6"/>
                  </a:cubicBezTo>
                  <a:cubicBezTo>
                    <a:pt x="1" y="7"/>
                    <a:pt x="3" y="8"/>
                    <a:pt x="5" y="8"/>
                  </a:cubicBezTo>
                  <a:cubicBezTo>
                    <a:pt x="5" y="8"/>
                    <a:pt x="5" y="8"/>
                    <a:pt x="6" y="8"/>
                  </a:cubicBezTo>
                  <a:cubicBezTo>
                    <a:pt x="8" y="8"/>
                    <a:pt x="9"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7" name="Freeform 113" descr="" title=""/>
            <p:cNvSpPr>
              <a:spLocks/>
            </p:cNvSpPr>
            <p:nvPr/>
          </p:nvSpPr>
          <p:spPr bwMode="auto">
            <a:xfrm>
              <a:off x="5221" y="2454"/>
              <a:ext cx="19" cy="19"/>
            </a:xfrm>
            <a:custGeom>
              <a:avLst/>
              <a:gdLst>
                <a:gd name="T0" fmla="*/ 4 w 8"/>
                <a:gd name="T1" fmla="*/ 0 h 8"/>
                <a:gd name="T2" fmla="*/ 0 w 8"/>
                <a:gd name="T3" fmla="*/ 4 h 8"/>
                <a:gd name="T4" fmla="*/ 4 w 8"/>
                <a:gd name="T5" fmla="*/ 8 h 8"/>
                <a:gd name="T6" fmla="*/ 4 w 8"/>
                <a:gd name="T7" fmla="*/ 8 h 8"/>
                <a:gd name="T8" fmla="*/ 8 w 8"/>
                <a:gd name="T9" fmla="*/ 4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cubicBezTo>
                    <a:pt x="2" y="0"/>
                    <a:pt x="0" y="2"/>
                    <a:pt x="0" y="4"/>
                  </a:cubicBezTo>
                  <a:cubicBezTo>
                    <a:pt x="0" y="6"/>
                    <a:pt x="2" y="8"/>
                    <a:pt x="4" y="8"/>
                  </a:cubicBezTo>
                  <a:cubicBezTo>
                    <a:pt x="4" y="8"/>
                    <a:pt x="4" y="8"/>
                    <a:pt x="4" y="8"/>
                  </a:cubicBezTo>
                  <a:cubicBezTo>
                    <a:pt x="6" y="8"/>
                    <a:pt x="8" y="6"/>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8" name="Freeform 114" descr="" title=""/>
            <p:cNvSpPr>
              <a:spLocks/>
            </p:cNvSpPr>
            <p:nvPr/>
          </p:nvSpPr>
          <p:spPr bwMode="auto">
            <a:xfrm>
              <a:off x="5441" y="2348"/>
              <a:ext cx="21" cy="19"/>
            </a:xfrm>
            <a:custGeom>
              <a:avLst/>
              <a:gdLst>
                <a:gd name="T0" fmla="*/ 2 w 9"/>
                <a:gd name="T1" fmla="*/ 2 h 8"/>
                <a:gd name="T2" fmla="*/ 2 w 9"/>
                <a:gd name="T3" fmla="*/ 7 h 8"/>
                <a:gd name="T4" fmla="*/ 5 w 9"/>
                <a:gd name="T5" fmla="*/ 8 h 8"/>
                <a:gd name="T6" fmla="*/ 8 w 9"/>
                <a:gd name="T7" fmla="*/ 6 h 8"/>
                <a:gd name="T8" fmla="*/ 7 w 9"/>
                <a:gd name="T9" fmla="*/ 1 h 8"/>
                <a:gd name="T10" fmla="*/ 2 w 9"/>
                <a:gd name="T11" fmla="*/ 2 h 8"/>
              </a:gdLst>
              <a:ahLst/>
              <a:cxnLst>
                <a:cxn ang="0">
                  <a:pos x="T0" y="T1"/>
                </a:cxn>
                <a:cxn ang="0">
                  <a:pos x="T2" y="T3"/>
                </a:cxn>
                <a:cxn ang="0">
                  <a:pos x="T4" y="T5"/>
                </a:cxn>
                <a:cxn ang="0">
                  <a:pos x="T6" y="T7"/>
                </a:cxn>
                <a:cxn ang="0">
                  <a:pos x="T8" y="T9"/>
                </a:cxn>
                <a:cxn ang="0">
                  <a:pos x="T10" y="T11"/>
                </a:cxn>
              </a:cxnLst>
              <a:rect l="0" t="0" r="r" b="b"/>
              <a:pathLst>
                <a:path w="9" h="8">
                  <a:moveTo>
                    <a:pt x="2" y="2"/>
                  </a:moveTo>
                  <a:cubicBezTo>
                    <a:pt x="0" y="3"/>
                    <a:pt x="1" y="6"/>
                    <a:pt x="2" y="7"/>
                  </a:cubicBezTo>
                  <a:cubicBezTo>
                    <a:pt x="3" y="8"/>
                    <a:pt x="4" y="8"/>
                    <a:pt x="5" y="8"/>
                  </a:cubicBezTo>
                  <a:cubicBezTo>
                    <a:pt x="6" y="8"/>
                    <a:pt x="7" y="8"/>
                    <a:pt x="8" y="6"/>
                  </a:cubicBezTo>
                  <a:cubicBezTo>
                    <a:pt x="9" y="5"/>
                    <a:pt x="9" y="2"/>
                    <a:pt x="7" y="1"/>
                  </a:cubicBezTo>
                  <a:cubicBezTo>
                    <a:pt x="5" y="0"/>
                    <a:pt x="3"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79" name="Freeform 115" descr="" title=""/>
            <p:cNvSpPr>
              <a:spLocks/>
            </p:cNvSpPr>
            <p:nvPr/>
          </p:nvSpPr>
          <p:spPr bwMode="auto">
            <a:xfrm>
              <a:off x="5380" y="2405"/>
              <a:ext cx="21" cy="21"/>
            </a:xfrm>
            <a:custGeom>
              <a:avLst/>
              <a:gdLst>
                <a:gd name="T0" fmla="*/ 2 w 9"/>
                <a:gd name="T1" fmla="*/ 1 h 9"/>
                <a:gd name="T2" fmla="*/ 1 w 9"/>
                <a:gd name="T3" fmla="*/ 7 h 9"/>
                <a:gd name="T4" fmla="*/ 5 w 9"/>
                <a:gd name="T5" fmla="*/ 9 h 9"/>
                <a:gd name="T6" fmla="*/ 7 w 9"/>
                <a:gd name="T7" fmla="*/ 8 h 9"/>
                <a:gd name="T8" fmla="*/ 8 w 9"/>
                <a:gd name="T9" fmla="*/ 2 h 9"/>
                <a:gd name="T10" fmla="*/ 2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2" y="1"/>
                  </a:moveTo>
                  <a:cubicBezTo>
                    <a:pt x="1" y="3"/>
                    <a:pt x="0" y="5"/>
                    <a:pt x="1" y="7"/>
                  </a:cubicBezTo>
                  <a:cubicBezTo>
                    <a:pt x="2" y="8"/>
                    <a:pt x="3" y="9"/>
                    <a:pt x="5" y="9"/>
                  </a:cubicBezTo>
                  <a:cubicBezTo>
                    <a:pt x="5" y="9"/>
                    <a:pt x="6" y="8"/>
                    <a:pt x="7" y="8"/>
                  </a:cubicBezTo>
                  <a:cubicBezTo>
                    <a:pt x="9" y="7"/>
                    <a:pt x="9" y="4"/>
                    <a:pt x="8" y="2"/>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0" name="Freeform 116" descr="" title=""/>
            <p:cNvSpPr>
              <a:spLocks/>
            </p:cNvSpPr>
            <p:nvPr/>
          </p:nvSpPr>
          <p:spPr bwMode="auto">
            <a:xfrm>
              <a:off x="5403" y="2388"/>
              <a:ext cx="22" cy="19"/>
            </a:xfrm>
            <a:custGeom>
              <a:avLst/>
              <a:gdLst>
                <a:gd name="T0" fmla="*/ 2 w 9"/>
                <a:gd name="T1" fmla="*/ 1 h 8"/>
                <a:gd name="T2" fmla="*/ 1 w 9"/>
                <a:gd name="T3" fmla="*/ 7 h 8"/>
                <a:gd name="T4" fmla="*/ 4 w 9"/>
                <a:gd name="T5" fmla="*/ 8 h 8"/>
                <a:gd name="T6" fmla="*/ 7 w 9"/>
                <a:gd name="T7" fmla="*/ 7 h 8"/>
                <a:gd name="T8" fmla="*/ 7 w 9"/>
                <a:gd name="T9" fmla="*/ 2 h 8"/>
                <a:gd name="T10" fmla="*/ 2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2" y="1"/>
                  </a:moveTo>
                  <a:cubicBezTo>
                    <a:pt x="0" y="3"/>
                    <a:pt x="0" y="5"/>
                    <a:pt x="1" y="7"/>
                  </a:cubicBezTo>
                  <a:cubicBezTo>
                    <a:pt x="2" y="8"/>
                    <a:pt x="3" y="8"/>
                    <a:pt x="4" y="8"/>
                  </a:cubicBezTo>
                  <a:cubicBezTo>
                    <a:pt x="5" y="8"/>
                    <a:pt x="6" y="8"/>
                    <a:pt x="7" y="7"/>
                  </a:cubicBezTo>
                  <a:cubicBezTo>
                    <a:pt x="8" y="6"/>
                    <a:pt x="9" y="3"/>
                    <a:pt x="7" y="2"/>
                  </a:cubicBezTo>
                  <a:cubicBezTo>
                    <a:pt x="6"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1" name="Freeform 117" descr="" title=""/>
            <p:cNvSpPr>
              <a:spLocks/>
            </p:cNvSpPr>
            <p:nvPr/>
          </p:nvSpPr>
          <p:spPr bwMode="auto">
            <a:xfrm>
              <a:off x="5458" y="2324"/>
              <a:ext cx="21" cy="19"/>
            </a:xfrm>
            <a:custGeom>
              <a:avLst/>
              <a:gdLst>
                <a:gd name="T0" fmla="*/ 7 w 9"/>
                <a:gd name="T1" fmla="*/ 1 h 8"/>
                <a:gd name="T2" fmla="*/ 1 w 9"/>
                <a:gd name="T3" fmla="*/ 2 h 8"/>
                <a:gd name="T4" fmla="*/ 2 w 9"/>
                <a:gd name="T5" fmla="*/ 8 h 8"/>
                <a:gd name="T6" fmla="*/ 5 w 9"/>
                <a:gd name="T7" fmla="*/ 8 h 8"/>
                <a:gd name="T8" fmla="*/ 8 w 9"/>
                <a:gd name="T9" fmla="*/ 6 h 8"/>
                <a:gd name="T10" fmla="*/ 7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7" y="1"/>
                  </a:moveTo>
                  <a:cubicBezTo>
                    <a:pt x="5" y="0"/>
                    <a:pt x="2" y="0"/>
                    <a:pt x="1" y="2"/>
                  </a:cubicBezTo>
                  <a:cubicBezTo>
                    <a:pt x="0" y="4"/>
                    <a:pt x="1" y="6"/>
                    <a:pt x="2" y="8"/>
                  </a:cubicBezTo>
                  <a:cubicBezTo>
                    <a:pt x="3" y="8"/>
                    <a:pt x="4" y="8"/>
                    <a:pt x="5" y="8"/>
                  </a:cubicBezTo>
                  <a:cubicBezTo>
                    <a:pt x="6" y="8"/>
                    <a:pt x="7" y="8"/>
                    <a:pt x="8" y="6"/>
                  </a:cubicBezTo>
                  <a:cubicBezTo>
                    <a:pt x="9" y="4"/>
                    <a:pt x="9"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2" name="Freeform 118" descr="" title=""/>
            <p:cNvSpPr>
              <a:spLocks/>
            </p:cNvSpPr>
            <p:nvPr/>
          </p:nvSpPr>
          <p:spPr bwMode="auto">
            <a:xfrm>
              <a:off x="5422" y="2369"/>
              <a:ext cx="21" cy="19"/>
            </a:xfrm>
            <a:custGeom>
              <a:avLst/>
              <a:gdLst>
                <a:gd name="T0" fmla="*/ 2 w 9"/>
                <a:gd name="T1" fmla="*/ 1 h 8"/>
                <a:gd name="T2" fmla="*/ 2 w 9"/>
                <a:gd name="T3" fmla="*/ 7 h 8"/>
                <a:gd name="T4" fmla="*/ 5 w 9"/>
                <a:gd name="T5" fmla="*/ 8 h 8"/>
                <a:gd name="T6" fmla="*/ 8 w 9"/>
                <a:gd name="T7" fmla="*/ 7 h 8"/>
                <a:gd name="T8" fmla="*/ 8 w 9"/>
                <a:gd name="T9" fmla="*/ 1 h 8"/>
                <a:gd name="T10" fmla="*/ 2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2" y="1"/>
                  </a:moveTo>
                  <a:cubicBezTo>
                    <a:pt x="0" y="3"/>
                    <a:pt x="1" y="5"/>
                    <a:pt x="2" y="7"/>
                  </a:cubicBezTo>
                  <a:cubicBezTo>
                    <a:pt x="3" y="8"/>
                    <a:pt x="4" y="8"/>
                    <a:pt x="5" y="8"/>
                  </a:cubicBezTo>
                  <a:cubicBezTo>
                    <a:pt x="6" y="8"/>
                    <a:pt x="7" y="8"/>
                    <a:pt x="8" y="7"/>
                  </a:cubicBezTo>
                  <a:cubicBezTo>
                    <a:pt x="9" y="5"/>
                    <a:pt x="9" y="3"/>
                    <a:pt x="8" y="1"/>
                  </a:cubicBezTo>
                  <a:cubicBezTo>
                    <a:pt x="6"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3" name="Freeform 119" descr="" title=""/>
            <p:cNvSpPr>
              <a:spLocks/>
            </p:cNvSpPr>
            <p:nvPr/>
          </p:nvSpPr>
          <p:spPr bwMode="auto">
            <a:xfrm>
              <a:off x="5498" y="2218"/>
              <a:ext cx="19" cy="19"/>
            </a:xfrm>
            <a:custGeom>
              <a:avLst/>
              <a:gdLst>
                <a:gd name="T0" fmla="*/ 4 w 8"/>
                <a:gd name="T1" fmla="*/ 0 h 8"/>
                <a:gd name="T2" fmla="*/ 0 w 8"/>
                <a:gd name="T3" fmla="*/ 4 h 8"/>
                <a:gd name="T4" fmla="*/ 3 w 8"/>
                <a:gd name="T5" fmla="*/ 8 h 8"/>
                <a:gd name="T6" fmla="*/ 4 w 8"/>
                <a:gd name="T7" fmla="*/ 8 h 8"/>
                <a:gd name="T8" fmla="*/ 8 w 8"/>
                <a:gd name="T9" fmla="*/ 5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cubicBezTo>
                    <a:pt x="2" y="0"/>
                    <a:pt x="0" y="2"/>
                    <a:pt x="0" y="4"/>
                  </a:cubicBezTo>
                  <a:cubicBezTo>
                    <a:pt x="0" y="6"/>
                    <a:pt x="1" y="8"/>
                    <a:pt x="3" y="8"/>
                  </a:cubicBezTo>
                  <a:cubicBezTo>
                    <a:pt x="3" y="8"/>
                    <a:pt x="4" y="8"/>
                    <a:pt x="4" y="8"/>
                  </a:cubicBezTo>
                  <a:cubicBezTo>
                    <a:pt x="6" y="8"/>
                    <a:pt x="8" y="7"/>
                    <a:pt x="8" y="5"/>
                  </a:cubicBezTo>
                  <a:cubicBezTo>
                    <a:pt x="8" y="3"/>
                    <a:pt x="7"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4" name="Freeform 120" descr="" title=""/>
            <p:cNvSpPr>
              <a:spLocks/>
            </p:cNvSpPr>
            <p:nvPr/>
          </p:nvSpPr>
          <p:spPr bwMode="auto">
            <a:xfrm>
              <a:off x="5491" y="2246"/>
              <a:ext cx="21" cy="19"/>
            </a:xfrm>
            <a:custGeom>
              <a:avLst/>
              <a:gdLst>
                <a:gd name="T0" fmla="*/ 6 w 9"/>
                <a:gd name="T1" fmla="*/ 0 h 8"/>
                <a:gd name="T2" fmla="*/ 1 w 9"/>
                <a:gd name="T3" fmla="*/ 3 h 8"/>
                <a:gd name="T4" fmla="*/ 4 w 9"/>
                <a:gd name="T5" fmla="*/ 8 h 8"/>
                <a:gd name="T6" fmla="*/ 5 w 9"/>
                <a:gd name="T7" fmla="*/ 8 h 8"/>
                <a:gd name="T8" fmla="*/ 8 w 9"/>
                <a:gd name="T9" fmla="*/ 5 h 8"/>
                <a:gd name="T10" fmla="*/ 6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6" y="0"/>
                  </a:moveTo>
                  <a:cubicBezTo>
                    <a:pt x="3" y="0"/>
                    <a:pt x="1" y="1"/>
                    <a:pt x="1" y="3"/>
                  </a:cubicBezTo>
                  <a:cubicBezTo>
                    <a:pt x="0" y="5"/>
                    <a:pt x="1" y="8"/>
                    <a:pt x="4" y="8"/>
                  </a:cubicBezTo>
                  <a:cubicBezTo>
                    <a:pt x="4" y="8"/>
                    <a:pt x="4" y="8"/>
                    <a:pt x="5" y="8"/>
                  </a:cubicBezTo>
                  <a:cubicBezTo>
                    <a:pt x="6" y="8"/>
                    <a:pt x="8" y="7"/>
                    <a:pt x="8" y="5"/>
                  </a:cubicBezTo>
                  <a:cubicBezTo>
                    <a:pt x="9" y="3"/>
                    <a:pt x="8"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5" name="Freeform 121" descr="" title=""/>
            <p:cNvSpPr>
              <a:spLocks/>
            </p:cNvSpPr>
            <p:nvPr/>
          </p:nvSpPr>
          <p:spPr bwMode="auto">
            <a:xfrm>
              <a:off x="5084" y="2414"/>
              <a:ext cx="22" cy="21"/>
            </a:xfrm>
            <a:custGeom>
              <a:avLst/>
              <a:gdLst>
                <a:gd name="T0" fmla="*/ 7 w 9"/>
                <a:gd name="T1" fmla="*/ 1 h 9"/>
                <a:gd name="T2" fmla="*/ 1 w 9"/>
                <a:gd name="T3" fmla="*/ 3 h 9"/>
                <a:gd name="T4" fmla="*/ 3 w 9"/>
                <a:gd name="T5" fmla="*/ 8 h 9"/>
                <a:gd name="T6" fmla="*/ 5 w 9"/>
                <a:gd name="T7" fmla="*/ 9 h 9"/>
                <a:gd name="T8" fmla="*/ 8 w 9"/>
                <a:gd name="T9" fmla="*/ 7 h 9"/>
                <a:gd name="T10" fmla="*/ 7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7" y="1"/>
                  </a:moveTo>
                  <a:cubicBezTo>
                    <a:pt x="5" y="0"/>
                    <a:pt x="2" y="1"/>
                    <a:pt x="1" y="3"/>
                  </a:cubicBezTo>
                  <a:cubicBezTo>
                    <a:pt x="0" y="5"/>
                    <a:pt x="1" y="7"/>
                    <a:pt x="3" y="8"/>
                  </a:cubicBezTo>
                  <a:cubicBezTo>
                    <a:pt x="3" y="9"/>
                    <a:pt x="4" y="9"/>
                    <a:pt x="5" y="9"/>
                  </a:cubicBezTo>
                  <a:cubicBezTo>
                    <a:pt x="6" y="9"/>
                    <a:pt x="7" y="8"/>
                    <a:pt x="8" y="7"/>
                  </a:cubicBezTo>
                  <a:cubicBezTo>
                    <a:pt x="9" y="5"/>
                    <a:pt x="9"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6" name="Freeform 122" descr="" title=""/>
            <p:cNvSpPr>
              <a:spLocks/>
            </p:cNvSpPr>
            <p:nvPr/>
          </p:nvSpPr>
          <p:spPr bwMode="auto">
            <a:xfrm>
              <a:off x="5484" y="2272"/>
              <a:ext cx="21" cy="22"/>
            </a:xfrm>
            <a:custGeom>
              <a:avLst/>
              <a:gdLst>
                <a:gd name="T0" fmla="*/ 5 w 9"/>
                <a:gd name="T1" fmla="*/ 1 h 9"/>
                <a:gd name="T2" fmla="*/ 0 w 9"/>
                <a:gd name="T3" fmla="*/ 3 h 9"/>
                <a:gd name="T4" fmla="*/ 3 w 9"/>
                <a:gd name="T5" fmla="*/ 8 h 9"/>
                <a:gd name="T6" fmla="*/ 4 w 9"/>
                <a:gd name="T7" fmla="*/ 9 h 9"/>
                <a:gd name="T8" fmla="*/ 8 w 9"/>
                <a:gd name="T9" fmla="*/ 6 h 9"/>
                <a:gd name="T10" fmla="*/ 5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5" y="1"/>
                  </a:moveTo>
                  <a:cubicBezTo>
                    <a:pt x="3" y="0"/>
                    <a:pt x="1" y="1"/>
                    <a:pt x="0" y="3"/>
                  </a:cubicBezTo>
                  <a:cubicBezTo>
                    <a:pt x="0" y="5"/>
                    <a:pt x="1" y="8"/>
                    <a:pt x="3" y="8"/>
                  </a:cubicBezTo>
                  <a:cubicBezTo>
                    <a:pt x="3" y="9"/>
                    <a:pt x="4" y="9"/>
                    <a:pt x="4" y="9"/>
                  </a:cubicBezTo>
                  <a:cubicBezTo>
                    <a:pt x="6" y="9"/>
                    <a:pt x="7" y="8"/>
                    <a:pt x="8" y="6"/>
                  </a:cubicBezTo>
                  <a:cubicBezTo>
                    <a:pt x="9" y="4"/>
                    <a:pt x="7"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7" name="Freeform 123" descr="" title=""/>
            <p:cNvSpPr>
              <a:spLocks/>
            </p:cNvSpPr>
            <p:nvPr/>
          </p:nvSpPr>
          <p:spPr bwMode="auto">
            <a:xfrm>
              <a:off x="5472" y="2298"/>
              <a:ext cx="21" cy="21"/>
            </a:xfrm>
            <a:custGeom>
              <a:avLst/>
              <a:gdLst>
                <a:gd name="T0" fmla="*/ 6 w 9"/>
                <a:gd name="T1" fmla="*/ 1 h 9"/>
                <a:gd name="T2" fmla="*/ 1 w 9"/>
                <a:gd name="T3" fmla="*/ 3 h 9"/>
                <a:gd name="T4" fmla="*/ 3 w 9"/>
                <a:gd name="T5" fmla="*/ 8 h 9"/>
                <a:gd name="T6" fmla="*/ 4 w 9"/>
                <a:gd name="T7" fmla="*/ 9 h 9"/>
                <a:gd name="T8" fmla="*/ 8 w 9"/>
                <a:gd name="T9" fmla="*/ 6 h 9"/>
                <a:gd name="T10" fmla="*/ 6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6" y="1"/>
                  </a:moveTo>
                  <a:cubicBezTo>
                    <a:pt x="4" y="0"/>
                    <a:pt x="2" y="1"/>
                    <a:pt x="1" y="3"/>
                  </a:cubicBezTo>
                  <a:cubicBezTo>
                    <a:pt x="0" y="5"/>
                    <a:pt x="1" y="7"/>
                    <a:pt x="3" y="8"/>
                  </a:cubicBezTo>
                  <a:cubicBezTo>
                    <a:pt x="3" y="9"/>
                    <a:pt x="4" y="9"/>
                    <a:pt x="4" y="9"/>
                  </a:cubicBezTo>
                  <a:cubicBezTo>
                    <a:pt x="6" y="9"/>
                    <a:pt x="7" y="8"/>
                    <a:pt x="8" y="6"/>
                  </a:cubicBezTo>
                  <a:cubicBezTo>
                    <a:pt x="9" y="4"/>
                    <a:pt x="8"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8" name="Freeform 124" descr="" title=""/>
            <p:cNvSpPr>
              <a:spLocks/>
            </p:cNvSpPr>
            <p:nvPr/>
          </p:nvSpPr>
          <p:spPr bwMode="auto">
            <a:xfrm>
              <a:off x="5193" y="2452"/>
              <a:ext cx="19" cy="19"/>
            </a:xfrm>
            <a:custGeom>
              <a:avLst/>
              <a:gdLst>
                <a:gd name="T0" fmla="*/ 4 w 8"/>
                <a:gd name="T1" fmla="*/ 0 h 8"/>
                <a:gd name="T2" fmla="*/ 0 w 8"/>
                <a:gd name="T3" fmla="*/ 4 h 8"/>
                <a:gd name="T4" fmla="*/ 3 w 8"/>
                <a:gd name="T5" fmla="*/ 8 h 8"/>
                <a:gd name="T6" fmla="*/ 3 w 8"/>
                <a:gd name="T7" fmla="*/ 8 h 8"/>
                <a:gd name="T8" fmla="*/ 4 w 8"/>
                <a:gd name="T9" fmla="*/ 8 h 8"/>
                <a:gd name="T10" fmla="*/ 8 w 8"/>
                <a:gd name="T11" fmla="*/ 5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1"/>
                    <a:pt x="0" y="4"/>
                  </a:cubicBezTo>
                  <a:cubicBezTo>
                    <a:pt x="0" y="6"/>
                    <a:pt x="1" y="8"/>
                    <a:pt x="3" y="8"/>
                  </a:cubicBezTo>
                  <a:cubicBezTo>
                    <a:pt x="3" y="8"/>
                    <a:pt x="3" y="8"/>
                    <a:pt x="3" y="8"/>
                  </a:cubicBezTo>
                  <a:cubicBezTo>
                    <a:pt x="4" y="8"/>
                    <a:pt x="4" y="8"/>
                    <a:pt x="4" y="8"/>
                  </a:cubicBezTo>
                  <a:cubicBezTo>
                    <a:pt x="6" y="8"/>
                    <a:pt x="8"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89" name="Freeform 125" descr="" title=""/>
            <p:cNvSpPr>
              <a:spLocks/>
            </p:cNvSpPr>
            <p:nvPr/>
          </p:nvSpPr>
          <p:spPr bwMode="auto">
            <a:xfrm>
              <a:off x="5136" y="2438"/>
              <a:ext cx="22" cy="21"/>
            </a:xfrm>
            <a:custGeom>
              <a:avLst/>
              <a:gdLst>
                <a:gd name="T0" fmla="*/ 6 w 9"/>
                <a:gd name="T1" fmla="*/ 1 h 9"/>
                <a:gd name="T2" fmla="*/ 1 w 9"/>
                <a:gd name="T3" fmla="*/ 4 h 9"/>
                <a:gd name="T4" fmla="*/ 3 w 9"/>
                <a:gd name="T5" fmla="*/ 9 h 9"/>
                <a:gd name="T6" fmla="*/ 5 w 9"/>
                <a:gd name="T7" fmla="*/ 9 h 9"/>
                <a:gd name="T8" fmla="*/ 8 w 9"/>
                <a:gd name="T9" fmla="*/ 6 h 9"/>
                <a:gd name="T10" fmla="*/ 6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6" y="1"/>
                  </a:moveTo>
                  <a:cubicBezTo>
                    <a:pt x="4" y="0"/>
                    <a:pt x="1" y="1"/>
                    <a:pt x="1" y="4"/>
                  </a:cubicBezTo>
                  <a:cubicBezTo>
                    <a:pt x="0" y="6"/>
                    <a:pt x="1" y="8"/>
                    <a:pt x="3" y="9"/>
                  </a:cubicBezTo>
                  <a:cubicBezTo>
                    <a:pt x="4" y="9"/>
                    <a:pt x="4" y="9"/>
                    <a:pt x="5" y="9"/>
                  </a:cubicBezTo>
                  <a:cubicBezTo>
                    <a:pt x="6" y="9"/>
                    <a:pt x="8" y="8"/>
                    <a:pt x="8" y="6"/>
                  </a:cubicBezTo>
                  <a:cubicBezTo>
                    <a:pt x="9" y="4"/>
                    <a:pt x="8"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0" name="Freeform 126" descr="" title=""/>
            <p:cNvSpPr>
              <a:spLocks/>
            </p:cNvSpPr>
            <p:nvPr/>
          </p:nvSpPr>
          <p:spPr bwMode="auto">
            <a:xfrm>
              <a:off x="5165" y="2447"/>
              <a:ext cx="19" cy="19"/>
            </a:xfrm>
            <a:custGeom>
              <a:avLst/>
              <a:gdLst>
                <a:gd name="T0" fmla="*/ 5 w 8"/>
                <a:gd name="T1" fmla="*/ 0 h 8"/>
                <a:gd name="T2" fmla="*/ 0 w 8"/>
                <a:gd name="T3" fmla="*/ 3 h 8"/>
                <a:gd name="T4" fmla="*/ 3 w 8"/>
                <a:gd name="T5" fmla="*/ 8 h 8"/>
                <a:gd name="T6" fmla="*/ 4 w 8"/>
                <a:gd name="T7" fmla="*/ 8 h 8"/>
                <a:gd name="T8" fmla="*/ 8 w 8"/>
                <a:gd name="T9" fmla="*/ 5 h 8"/>
                <a:gd name="T10" fmla="*/ 5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5" y="0"/>
                  </a:moveTo>
                  <a:cubicBezTo>
                    <a:pt x="3" y="0"/>
                    <a:pt x="1" y="1"/>
                    <a:pt x="0" y="3"/>
                  </a:cubicBezTo>
                  <a:cubicBezTo>
                    <a:pt x="0" y="5"/>
                    <a:pt x="1" y="8"/>
                    <a:pt x="3" y="8"/>
                  </a:cubicBezTo>
                  <a:cubicBezTo>
                    <a:pt x="3" y="8"/>
                    <a:pt x="4" y="8"/>
                    <a:pt x="4" y="8"/>
                  </a:cubicBezTo>
                  <a:cubicBezTo>
                    <a:pt x="6" y="8"/>
                    <a:pt x="8" y="7"/>
                    <a:pt x="8" y="5"/>
                  </a:cubicBezTo>
                  <a:cubicBezTo>
                    <a:pt x="8" y="3"/>
                    <a:pt x="7"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1" name="Freeform 127" descr="" title=""/>
            <p:cNvSpPr>
              <a:spLocks/>
            </p:cNvSpPr>
            <p:nvPr/>
          </p:nvSpPr>
          <p:spPr bwMode="auto">
            <a:xfrm>
              <a:off x="5110" y="2428"/>
              <a:ext cx="22" cy="19"/>
            </a:xfrm>
            <a:custGeom>
              <a:avLst/>
              <a:gdLst>
                <a:gd name="T0" fmla="*/ 6 w 9"/>
                <a:gd name="T1" fmla="*/ 1 h 8"/>
                <a:gd name="T2" fmla="*/ 1 w 9"/>
                <a:gd name="T3" fmla="*/ 3 h 8"/>
                <a:gd name="T4" fmla="*/ 3 w 9"/>
                <a:gd name="T5" fmla="*/ 8 h 8"/>
                <a:gd name="T6" fmla="*/ 4 w 9"/>
                <a:gd name="T7" fmla="*/ 8 h 8"/>
                <a:gd name="T8" fmla="*/ 8 w 9"/>
                <a:gd name="T9" fmla="*/ 6 h 8"/>
                <a:gd name="T10" fmla="*/ 6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6" y="1"/>
                  </a:moveTo>
                  <a:cubicBezTo>
                    <a:pt x="4" y="0"/>
                    <a:pt x="2" y="1"/>
                    <a:pt x="1" y="3"/>
                  </a:cubicBezTo>
                  <a:cubicBezTo>
                    <a:pt x="0" y="5"/>
                    <a:pt x="1" y="7"/>
                    <a:pt x="3" y="8"/>
                  </a:cubicBezTo>
                  <a:cubicBezTo>
                    <a:pt x="3" y="8"/>
                    <a:pt x="4" y="8"/>
                    <a:pt x="4" y="8"/>
                  </a:cubicBezTo>
                  <a:cubicBezTo>
                    <a:pt x="6" y="8"/>
                    <a:pt x="7" y="7"/>
                    <a:pt x="8" y="6"/>
                  </a:cubicBezTo>
                  <a:cubicBezTo>
                    <a:pt x="9" y="4"/>
                    <a:pt x="8"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2" name="Freeform 128" descr="" title=""/>
            <p:cNvSpPr>
              <a:spLocks/>
            </p:cNvSpPr>
            <p:nvPr/>
          </p:nvSpPr>
          <p:spPr bwMode="auto">
            <a:xfrm>
              <a:off x="5276" y="2449"/>
              <a:ext cx="21" cy="19"/>
            </a:xfrm>
            <a:custGeom>
              <a:avLst/>
              <a:gdLst>
                <a:gd name="T0" fmla="*/ 4 w 9"/>
                <a:gd name="T1" fmla="*/ 0 h 8"/>
                <a:gd name="T2" fmla="*/ 1 w 9"/>
                <a:gd name="T3" fmla="*/ 5 h 8"/>
                <a:gd name="T4" fmla="*/ 5 w 9"/>
                <a:gd name="T5" fmla="*/ 8 h 8"/>
                <a:gd name="T6" fmla="*/ 5 w 9"/>
                <a:gd name="T7" fmla="*/ 8 h 8"/>
                <a:gd name="T8" fmla="*/ 9 w 9"/>
                <a:gd name="T9" fmla="*/ 3 h 8"/>
                <a:gd name="T10" fmla="*/ 4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4" y="0"/>
                  </a:moveTo>
                  <a:cubicBezTo>
                    <a:pt x="2" y="0"/>
                    <a:pt x="0" y="3"/>
                    <a:pt x="1" y="5"/>
                  </a:cubicBezTo>
                  <a:cubicBezTo>
                    <a:pt x="1" y="7"/>
                    <a:pt x="3" y="8"/>
                    <a:pt x="5" y="8"/>
                  </a:cubicBezTo>
                  <a:cubicBezTo>
                    <a:pt x="5" y="8"/>
                    <a:pt x="5" y="8"/>
                    <a:pt x="5" y="8"/>
                  </a:cubicBezTo>
                  <a:cubicBezTo>
                    <a:pt x="8" y="8"/>
                    <a:pt x="9" y="5"/>
                    <a:pt x="9" y="3"/>
                  </a:cubicBezTo>
                  <a:cubicBezTo>
                    <a:pt x="8"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3" name="Freeform 129" descr="" title=""/>
            <p:cNvSpPr>
              <a:spLocks/>
            </p:cNvSpPr>
            <p:nvPr/>
          </p:nvSpPr>
          <p:spPr bwMode="auto">
            <a:xfrm>
              <a:off x="5304" y="2442"/>
              <a:ext cx="21" cy="19"/>
            </a:xfrm>
            <a:custGeom>
              <a:avLst/>
              <a:gdLst>
                <a:gd name="T0" fmla="*/ 3 w 9"/>
                <a:gd name="T1" fmla="*/ 0 h 8"/>
                <a:gd name="T2" fmla="*/ 0 w 9"/>
                <a:gd name="T3" fmla="*/ 5 h 8"/>
                <a:gd name="T4" fmla="*/ 4 w 9"/>
                <a:gd name="T5" fmla="*/ 8 h 8"/>
                <a:gd name="T6" fmla="*/ 5 w 9"/>
                <a:gd name="T7" fmla="*/ 8 h 8"/>
                <a:gd name="T8" fmla="*/ 8 w 9"/>
                <a:gd name="T9" fmla="*/ 3 h 8"/>
                <a:gd name="T10" fmla="*/ 3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3" y="0"/>
                  </a:moveTo>
                  <a:cubicBezTo>
                    <a:pt x="1" y="1"/>
                    <a:pt x="0" y="3"/>
                    <a:pt x="0" y="5"/>
                  </a:cubicBezTo>
                  <a:cubicBezTo>
                    <a:pt x="1" y="7"/>
                    <a:pt x="3" y="8"/>
                    <a:pt x="4" y="8"/>
                  </a:cubicBezTo>
                  <a:cubicBezTo>
                    <a:pt x="5" y="8"/>
                    <a:pt x="5" y="8"/>
                    <a:pt x="5" y="8"/>
                  </a:cubicBezTo>
                  <a:cubicBezTo>
                    <a:pt x="8" y="7"/>
                    <a:pt x="9" y="5"/>
                    <a:pt x="8" y="3"/>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98" name="Freeform 130" descr="" title=""/>
            <p:cNvSpPr>
              <a:spLocks/>
            </p:cNvSpPr>
            <p:nvPr/>
          </p:nvSpPr>
          <p:spPr bwMode="auto">
            <a:xfrm>
              <a:off x="5330" y="2433"/>
              <a:ext cx="21" cy="19"/>
            </a:xfrm>
            <a:custGeom>
              <a:avLst/>
              <a:gdLst>
                <a:gd name="T0" fmla="*/ 3 w 9"/>
                <a:gd name="T1" fmla="*/ 0 h 8"/>
                <a:gd name="T2" fmla="*/ 1 w 9"/>
                <a:gd name="T3" fmla="*/ 6 h 8"/>
                <a:gd name="T4" fmla="*/ 5 w 9"/>
                <a:gd name="T5" fmla="*/ 8 h 8"/>
                <a:gd name="T6" fmla="*/ 6 w 9"/>
                <a:gd name="T7" fmla="*/ 8 h 8"/>
                <a:gd name="T8" fmla="*/ 8 w 9"/>
                <a:gd name="T9" fmla="*/ 3 h 8"/>
                <a:gd name="T10" fmla="*/ 3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3" y="0"/>
                  </a:moveTo>
                  <a:cubicBezTo>
                    <a:pt x="1" y="1"/>
                    <a:pt x="0" y="4"/>
                    <a:pt x="1" y="6"/>
                  </a:cubicBezTo>
                  <a:cubicBezTo>
                    <a:pt x="2" y="7"/>
                    <a:pt x="3" y="8"/>
                    <a:pt x="5" y="8"/>
                  </a:cubicBezTo>
                  <a:cubicBezTo>
                    <a:pt x="5" y="8"/>
                    <a:pt x="6" y="8"/>
                    <a:pt x="6" y="8"/>
                  </a:cubicBezTo>
                  <a:cubicBezTo>
                    <a:pt x="8" y="7"/>
                    <a:pt x="9" y="5"/>
                    <a:pt x="8" y="3"/>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03" name="Freeform 131" descr="" title=""/>
            <p:cNvSpPr>
              <a:spLocks/>
            </p:cNvSpPr>
            <p:nvPr/>
          </p:nvSpPr>
          <p:spPr bwMode="auto">
            <a:xfrm>
              <a:off x="5250" y="2452"/>
              <a:ext cx="19" cy="21"/>
            </a:xfrm>
            <a:custGeom>
              <a:avLst/>
              <a:gdLst>
                <a:gd name="T0" fmla="*/ 3 w 8"/>
                <a:gd name="T1" fmla="*/ 1 h 9"/>
                <a:gd name="T2" fmla="*/ 0 w 8"/>
                <a:gd name="T3" fmla="*/ 5 h 9"/>
                <a:gd name="T4" fmla="*/ 4 w 8"/>
                <a:gd name="T5" fmla="*/ 9 h 9"/>
                <a:gd name="T6" fmla="*/ 4 w 8"/>
                <a:gd name="T7" fmla="*/ 9 h 9"/>
                <a:gd name="T8" fmla="*/ 4 w 8"/>
                <a:gd name="T9" fmla="*/ 9 h 9"/>
                <a:gd name="T10" fmla="*/ 8 w 8"/>
                <a:gd name="T11" fmla="*/ 4 h 9"/>
                <a:gd name="T12" fmla="*/ 3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3" y="1"/>
                  </a:moveTo>
                  <a:cubicBezTo>
                    <a:pt x="1" y="1"/>
                    <a:pt x="0" y="3"/>
                    <a:pt x="0" y="5"/>
                  </a:cubicBezTo>
                  <a:cubicBezTo>
                    <a:pt x="0" y="7"/>
                    <a:pt x="2" y="9"/>
                    <a:pt x="4" y="9"/>
                  </a:cubicBezTo>
                  <a:cubicBezTo>
                    <a:pt x="4" y="9"/>
                    <a:pt x="4" y="9"/>
                    <a:pt x="4" y="9"/>
                  </a:cubicBezTo>
                  <a:cubicBezTo>
                    <a:pt x="4" y="9"/>
                    <a:pt x="4" y="9"/>
                    <a:pt x="4" y="9"/>
                  </a:cubicBezTo>
                  <a:cubicBezTo>
                    <a:pt x="6" y="8"/>
                    <a:pt x="8" y="7"/>
                    <a:pt x="8" y="4"/>
                  </a:cubicBezTo>
                  <a:cubicBezTo>
                    <a:pt x="8" y="2"/>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08" name="Freeform 132" descr="" title=""/>
            <p:cNvSpPr>
              <a:spLocks/>
            </p:cNvSpPr>
            <p:nvPr/>
          </p:nvSpPr>
          <p:spPr bwMode="auto">
            <a:xfrm>
              <a:off x="5356" y="2419"/>
              <a:ext cx="21" cy="21"/>
            </a:xfrm>
            <a:custGeom>
              <a:avLst/>
              <a:gdLst>
                <a:gd name="T0" fmla="*/ 2 w 9"/>
                <a:gd name="T1" fmla="*/ 1 h 9"/>
                <a:gd name="T2" fmla="*/ 1 w 9"/>
                <a:gd name="T3" fmla="*/ 7 h 9"/>
                <a:gd name="T4" fmla="*/ 4 w 9"/>
                <a:gd name="T5" fmla="*/ 9 h 9"/>
                <a:gd name="T6" fmla="*/ 6 w 9"/>
                <a:gd name="T7" fmla="*/ 8 h 9"/>
                <a:gd name="T8" fmla="*/ 8 w 9"/>
                <a:gd name="T9" fmla="*/ 3 h 9"/>
                <a:gd name="T10" fmla="*/ 2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2" y="1"/>
                  </a:moveTo>
                  <a:cubicBezTo>
                    <a:pt x="1" y="2"/>
                    <a:pt x="0" y="5"/>
                    <a:pt x="1" y="7"/>
                  </a:cubicBezTo>
                  <a:cubicBezTo>
                    <a:pt x="2" y="8"/>
                    <a:pt x="3" y="9"/>
                    <a:pt x="4" y="9"/>
                  </a:cubicBezTo>
                  <a:cubicBezTo>
                    <a:pt x="5" y="9"/>
                    <a:pt x="6" y="9"/>
                    <a:pt x="6" y="8"/>
                  </a:cubicBezTo>
                  <a:cubicBezTo>
                    <a:pt x="8" y="7"/>
                    <a:pt x="9" y="5"/>
                    <a:pt x="8"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nvGrpSpPr>
          <p:cNvPr id="113" name="Group 31" descr="" title=""/>
          <p:cNvGrpSpPr>
            <a:grpSpLocks noChangeAspect="1"/>
          </p:cNvGrpSpPr>
          <p:nvPr/>
        </p:nvGrpSpPr>
        <p:grpSpPr bwMode="auto">
          <a:xfrm>
            <a:off x="477267" y="2253769"/>
            <a:ext cx="415635" cy="415636"/>
            <a:chOff x="2106" y="3361"/>
            <a:chExt cx="589" cy="589"/>
          </a:xfrm>
          <a:solidFill>
            <a:schemeClr val="bg1"/>
          </a:solidFill>
        </p:grpSpPr>
        <p:sp>
          <p:nvSpPr>
            <p:cNvPr id="118" name="Freeform 32" descr="" title=""/>
            <p:cNvSpPr>
              <a:spLocks noEditPoints="1"/>
            </p:cNvSpPr>
            <p:nvPr/>
          </p:nvSpPr>
          <p:spPr bwMode="auto">
            <a:xfrm>
              <a:off x="2195" y="3361"/>
              <a:ext cx="414" cy="477"/>
            </a:xfrm>
            <a:custGeom>
              <a:avLst/>
              <a:gdLst>
                <a:gd name="T0" fmla="*/ 52 w 569"/>
                <a:gd name="T1" fmla="*/ 318 h 656"/>
                <a:gd name="T2" fmla="*/ 0 w 569"/>
                <a:gd name="T3" fmla="*/ 305 h 656"/>
                <a:gd name="T4" fmla="*/ 16 w 569"/>
                <a:gd name="T5" fmla="*/ 0 h 656"/>
                <a:gd name="T6" fmla="*/ 569 w 569"/>
                <a:gd name="T7" fmla="*/ 15 h 656"/>
                <a:gd name="T8" fmla="*/ 553 w 569"/>
                <a:gd name="T9" fmla="*/ 317 h 656"/>
                <a:gd name="T10" fmla="*/ 350 w 569"/>
                <a:gd name="T11" fmla="*/ 318 h 656"/>
                <a:gd name="T12" fmla="*/ 400 w 569"/>
                <a:gd name="T13" fmla="*/ 453 h 656"/>
                <a:gd name="T14" fmla="*/ 411 w 569"/>
                <a:gd name="T15" fmla="*/ 475 h 656"/>
                <a:gd name="T16" fmla="*/ 272 w 569"/>
                <a:gd name="T17" fmla="*/ 643 h 656"/>
                <a:gd name="T18" fmla="*/ 153 w 569"/>
                <a:gd name="T19" fmla="*/ 460 h 656"/>
                <a:gd name="T20" fmla="*/ 217 w 569"/>
                <a:gd name="T21" fmla="*/ 454 h 656"/>
                <a:gd name="T22" fmla="*/ 543 w 569"/>
                <a:gd name="T23" fmla="*/ 212 h 656"/>
                <a:gd name="T24" fmla="*/ 463 w 569"/>
                <a:gd name="T25" fmla="*/ 25 h 656"/>
                <a:gd name="T26" fmla="*/ 24 w 569"/>
                <a:gd name="T27" fmla="*/ 106 h 656"/>
                <a:gd name="T28" fmla="*/ 30 w 569"/>
                <a:gd name="T29" fmla="*/ 214 h 656"/>
                <a:gd name="T30" fmla="*/ 114 w 569"/>
                <a:gd name="T31" fmla="*/ 293 h 656"/>
                <a:gd name="T32" fmla="*/ 463 w 569"/>
                <a:gd name="T33" fmla="*/ 293 h 656"/>
                <a:gd name="T34" fmla="*/ 241 w 569"/>
                <a:gd name="T35" fmla="*/ 318 h 656"/>
                <a:gd name="T36" fmla="*/ 242 w 569"/>
                <a:gd name="T37" fmla="*/ 461 h 656"/>
                <a:gd name="T38" fmla="*/ 185 w 569"/>
                <a:gd name="T39" fmla="*/ 478 h 656"/>
                <a:gd name="T40" fmla="*/ 380 w 569"/>
                <a:gd name="T41" fmla="*/ 478 h 656"/>
                <a:gd name="T42" fmla="*/ 324 w 569"/>
                <a:gd name="T43" fmla="*/ 459 h 656"/>
                <a:gd name="T44" fmla="*/ 322 w 569"/>
                <a:gd name="T45" fmla="*/ 318 h 656"/>
                <a:gd name="T46" fmla="*/ 489 w 569"/>
                <a:gd name="T47" fmla="*/ 25 h 656"/>
                <a:gd name="T48" fmla="*/ 543 w 569"/>
                <a:gd name="T49" fmla="*/ 25 h 656"/>
                <a:gd name="T50" fmla="*/ 24 w 569"/>
                <a:gd name="T51" fmla="*/ 79 h 656"/>
                <a:gd name="T52" fmla="*/ 24 w 569"/>
                <a:gd name="T53" fmla="*/ 25 h 656"/>
                <a:gd name="T54" fmla="*/ 543 w 569"/>
                <a:gd name="T55" fmla="*/ 237 h 656"/>
                <a:gd name="T56" fmla="*/ 543 w 569"/>
                <a:gd name="T57" fmla="*/ 293 h 656"/>
                <a:gd name="T58" fmla="*/ 543 w 569"/>
                <a:gd name="T59" fmla="*/ 237 h 656"/>
                <a:gd name="T60" fmla="*/ 24 w 569"/>
                <a:gd name="T61" fmla="*/ 239 h 656"/>
                <a:gd name="T62" fmla="*/ 69 w 569"/>
                <a:gd name="T63" fmla="*/ 29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9" h="656">
                  <a:moveTo>
                    <a:pt x="217" y="318"/>
                  </a:moveTo>
                  <a:cubicBezTo>
                    <a:pt x="161" y="318"/>
                    <a:pt x="107" y="318"/>
                    <a:pt x="52" y="318"/>
                  </a:cubicBezTo>
                  <a:cubicBezTo>
                    <a:pt x="39" y="318"/>
                    <a:pt x="25" y="317"/>
                    <a:pt x="12" y="318"/>
                  </a:cubicBezTo>
                  <a:cubicBezTo>
                    <a:pt x="4" y="318"/>
                    <a:pt x="0" y="314"/>
                    <a:pt x="0" y="305"/>
                  </a:cubicBezTo>
                  <a:cubicBezTo>
                    <a:pt x="0" y="209"/>
                    <a:pt x="0" y="112"/>
                    <a:pt x="0" y="15"/>
                  </a:cubicBezTo>
                  <a:cubicBezTo>
                    <a:pt x="0" y="4"/>
                    <a:pt x="4" y="0"/>
                    <a:pt x="16" y="0"/>
                  </a:cubicBezTo>
                  <a:cubicBezTo>
                    <a:pt x="195" y="0"/>
                    <a:pt x="374" y="0"/>
                    <a:pt x="553" y="0"/>
                  </a:cubicBezTo>
                  <a:cubicBezTo>
                    <a:pt x="565" y="0"/>
                    <a:pt x="569" y="4"/>
                    <a:pt x="569" y="15"/>
                  </a:cubicBezTo>
                  <a:cubicBezTo>
                    <a:pt x="569" y="111"/>
                    <a:pt x="569" y="207"/>
                    <a:pt x="569" y="302"/>
                  </a:cubicBezTo>
                  <a:cubicBezTo>
                    <a:pt x="569" y="314"/>
                    <a:pt x="565" y="317"/>
                    <a:pt x="553" y="317"/>
                  </a:cubicBezTo>
                  <a:cubicBezTo>
                    <a:pt x="488" y="318"/>
                    <a:pt x="424" y="318"/>
                    <a:pt x="360" y="318"/>
                  </a:cubicBezTo>
                  <a:cubicBezTo>
                    <a:pt x="356" y="318"/>
                    <a:pt x="353" y="318"/>
                    <a:pt x="350" y="318"/>
                  </a:cubicBezTo>
                  <a:cubicBezTo>
                    <a:pt x="350" y="363"/>
                    <a:pt x="350" y="407"/>
                    <a:pt x="350" y="453"/>
                  </a:cubicBezTo>
                  <a:cubicBezTo>
                    <a:pt x="367" y="453"/>
                    <a:pt x="383" y="452"/>
                    <a:pt x="400" y="453"/>
                  </a:cubicBezTo>
                  <a:cubicBezTo>
                    <a:pt x="405" y="453"/>
                    <a:pt x="413" y="455"/>
                    <a:pt x="415" y="459"/>
                  </a:cubicBezTo>
                  <a:cubicBezTo>
                    <a:pt x="416" y="463"/>
                    <a:pt x="414" y="471"/>
                    <a:pt x="411" y="475"/>
                  </a:cubicBezTo>
                  <a:cubicBezTo>
                    <a:pt x="374" y="531"/>
                    <a:pt x="336" y="587"/>
                    <a:pt x="298" y="643"/>
                  </a:cubicBezTo>
                  <a:cubicBezTo>
                    <a:pt x="289" y="656"/>
                    <a:pt x="281" y="656"/>
                    <a:pt x="272" y="643"/>
                  </a:cubicBezTo>
                  <a:cubicBezTo>
                    <a:pt x="233" y="588"/>
                    <a:pt x="195" y="532"/>
                    <a:pt x="157" y="476"/>
                  </a:cubicBezTo>
                  <a:cubicBezTo>
                    <a:pt x="154" y="472"/>
                    <a:pt x="151" y="464"/>
                    <a:pt x="153" y="460"/>
                  </a:cubicBezTo>
                  <a:cubicBezTo>
                    <a:pt x="155" y="456"/>
                    <a:pt x="163" y="454"/>
                    <a:pt x="169" y="454"/>
                  </a:cubicBezTo>
                  <a:cubicBezTo>
                    <a:pt x="185" y="453"/>
                    <a:pt x="201" y="454"/>
                    <a:pt x="217" y="454"/>
                  </a:cubicBezTo>
                  <a:cubicBezTo>
                    <a:pt x="217" y="408"/>
                    <a:pt x="217" y="363"/>
                    <a:pt x="217" y="318"/>
                  </a:cubicBezTo>
                  <a:close/>
                  <a:moveTo>
                    <a:pt x="543" y="212"/>
                  </a:moveTo>
                  <a:cubicBezTo>
                    <a:pt x="543" y="176"/>
                    <a:pt x="543" y="140"/>
                    <a:pt x="543" y="105"/>
                  </a:cubicBezTo>
                  <a:cubicBezTo>
                    <a:pt x="498" y="96"/>
                    <a:pt x="472" y="69"/>
                    <a:pt x="463" y="25"/>
                  </a:cubicBezTo>
                  <a:cubicBezTo>
                    <a:pt x="343" y="25"/>
                    <a:pt x="223" y="25"/>
                    <a:pt x="103" y="25"/>
                  </a:cubicBezTo>
                  <a:cubicBezTo>
                    <a:pt x="95" y="71"/>
                    <a:pt x="68" y="96"/>
                    <a:pt x="24" y="106"/>
                  </a:cubicBezTo>
                  <a:cubicBezTo>
                    <a:pt x="24" y="140"/>
                    <a:pt x="23" y="174"/>
                    <a:pt x="24" y="208"/>
                  </a:cubicBezTo>
                  <a:cubicBezTo>
                    <a:pt x="24" y="210"/>
                    <a:pt x="28" y="214"/>
                    <a:pt x="30" y="214"/>
                  </a:cubicBezTo>
                  <a:cubicBezTo>
                    <a:pt x="68" y="223"/>
                    <a:pt x="92" y="246"/>
                    <a:pt x="101" y="284"/>
                  </a:cubicBezTo>
                  <a:cubicBezTo>
                    <a:pt x="103" y="292"/>
                    <a:pt x="106" y="293"/>
                    <a:pt x="114" y="293"/>
                  </a:cubicBezTo>
                  <a:cubicBezTo>
                    <a:pt x="227" y="293"/>
                    <a:pt x="340" y="293"/>
                    <a:pt x="454" y="293"/>
                  </a:cubicBezTo>
                  <a:cubicBezTo>
                    <a:pt x="457" y="293"/>
                    <a:pt x="460" y="293"/>
                    <a:pt x="463" y="293"/>
                  </a:cubicBezTo>
                  <a:cubicBezTo>
                    <a:pt x="472" y="248"/>
                    <a:pt x="499" y="222"/>
                    <a:pt x="543" y="212"/>
                  </a:cubicBezTo>
                  <a:close/>
                  <a:moveTo>
                    <a:pt x="241" y="318"/>
                  </a:moveTo>
                  <a:cubicBezTo>
                    <a:pt x="241" y="322"/>
                    <a:pt x="241" y="326"/>
                    <a:pt x="241" y="329"/>
                  </a:cubicBezTo>
                  <a:cubicBezTo>
                    <a:pt x="241" y="373"/>
                    <a:pt x="241" y="417"/>
                    <a:pt x="242" y="461"/>
                  </a:cubicBezTo>
                  <a:cubicBezTo>
                    <a:pt x="242" y="474"/>
                    <a:pt x="238" y="478"/>
                    <a:pt x="224" y="478"/>
                  </a:cubicBezTo>
                  <a:cubicBezTo>
                    <a:pt x="212" y="479"/>
                    <a:pt x="200" y="478"/>
                    <a:pt x="185" y="478"/>
                  </a:cubicBezTo>
                  <a:cubicBezTo>
                    <a:pt x="219" y="527"/>
                    <a:pt x="251" y="573"/>
                    <a:pt x="283" y="620"/>
                  </a:cubicBezTo>
                  <a:cubicBezTo>
                    <a:pt x="316" y="573"/>
                    <a:pt x="348" y="526"/>
                    <a:pt x="380" y="478"/>
                  </a:cubicBezTo>
                  <a:cubicBezTo>
                    <a:pt x="366" y="478"/>
                    <a:pt x="355" y="478"/>
                    <a:pt x="343" y="478"/>
                  </a:cubicBezTo>
                  <a:cubicBezTo>
                    <a:pt x="327" y="478"/>
                    <a:pt x="324" y="475"/>
                    <a:pt x="324" y="459"/>
                  </a:cubicBezTo>
                  <a:cubicBezTo>
                    <a:pt x="324" y="415"/>
                    <a:pt x="323" y="371"/>
                    <a:pt x="323" y="327"/>
                  </a:cubicBezTo>
                  <a:cubicBezTo>
                    <a:pt x="323" y="324"/>
                    <a:pt x="322" y="321"/>
                    <a:pt x="322" y="318"/>
                  </a:cubicBezTo>
                  <a:cubicBezTo>
                    <a:pt x="295" y="318"/>
                    <a:pt x="268" y="318"/>
                    <a:pt x="241" y="318"/>
                  </a:cubicBezTo>
                  <a:close/>
                  <a:moveTo>
                    <a:pt x="489" y="25"/>
                  </a:moveTo>
                  <a:cubicBezTo>
                    <a:pt x="491" y="51"/>
                    <a:pt x="517" y="77"/>
                    <a:pt x="543" y="79"/>
                  </a:cubicBezTo>
                  <a:cubicBezTo>
                    <a:pt x="543" y="61"/>
                    <a:pt x="543" y="43"/>
                    <a:pt x="543" y="25"/>
                  </a:cubicBezTo>
                  <a:cubicBezTo>
                    <a:pt x="524" y="25"/>
                    <a:pt x="507" y="25"/>
                    <a:pt x="489" y="25"/>
                  </a:cubicBezTo>
                  <a:close/>
                  <a:moveTo>
                    <a:pt x="24" y="79"/>
                  </a:moveTo>
                  <a:cubicBezTo>
                    <a:pt x="51" y="76"/>
                    <a:pt x="76" y="50"/>
                    <a:pt x="77" y="25"/>
                  </a:cubicBezTo>
                  <a:cubicBezTo>
                    <a:pt x="60" y="25"/>
                    <a:pt x="42" y="25"/>
                    <a:pt x="24" y="25"/>
                  </a:cubicBezTo>
                  <a:cubicBezTo>
                    <a:pt x="24" y="44"/>
                    <a:pt x="24" y="61"/>
                    <a:pt x="24" y="79"/>
                  </a:cubicBezTo>
                  <a:close/>
                  <a:moveTo>
                    <a:pt x="543" y="237"/>
                  </a:moveTo>
                  <a:cubicBezTo>
                    <a:pt x="515" y="242"/>
                    <a:pt x="488" y="271"/>
                    <a:pt x="490" y="293"/>
                  </a:cubicBezTo>
                  <a:cubicBezTo>
                    <a:pt x="508" y="293"/>
                    <a:pt x="525" y="293"/>
                    <a:pt x="543" y="293"/>
                  </a:cubicBezTo>
                  <a:cubicBezTo>
                    <a:pt x="543" y="289"/>
                    <a:pt x="543" y="287"/>
                    <a:pt x="543" y="284"/>
                  </a:cubicBezTo>
                  <a:cubicBezTo>
                    <a:pt x="543" y="269"/>
                    <a:pt x="543" y="253"/>
                    <a:pt x="543" y="237"/>
                  </a:cubicBezTo>
                  <a:close/>
                  <a:moveTo>
                    <a:pt x="77" y="293"/>
                  </a:moveTo>
                  <a:cubicBezTo>
                    <a:pt x="75" y="266"/>
                    <a:pt x="49" y="241"/>
                    <a:pt x="24" y="239"/>
                  </a:cubicBezTo>
                  <a:cubicBezTo>
                    <a:pt x="24" y="257"/>
                    <a:pt x="24" y="274"/>
                    <a:pt x="24" y="293"/>
                  </a:cubicBezTo>
                  <a:cubicBezTo>
                    <a:pt x="39" y="293"/>
                    <a:pt x="54" y="293"/>
                    <a:pt x="69" y="293"/>
                  </a:cubicBezTo>
                  <a:cubicBezTo>
                    <a:pt x="72" y="293"/>
                    <a:pt x="74" y="293"/>
                    <a:pt x="77" y="2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23" name="Freeform 33" descr="" title=""/>
            <p:cNvSpPr>
              <a:spLocks noEditPoints="1"/>
            </p:cNvSpPr>
            <p:nvPr/>
          </p:nvSpPr>
          <p:spPr bwMode="auto">
            <a:xfrm>
              <a:off x="2106" y="3732"/>
              <a:ext cx="589" cy="218"/>
            </a:xfrm>
            <a:custGeom>
              <a:avLst/>
              <a:gdLst>
                <a:gd name="T0" fmla="*/ 36 w 810"/>
                <a:gd name="T1" fmla="*/ 173 h 300"/>
                <a:gd name="T2" fmla="*/ 774 w 810"/>
                <a:gd name="T3" fmla="*/ 173 h 300"/>
                <a:gd name="T4" fmla="*/ 771 w 810"/>
                <a:gd name="T5" fmla="*/ 165 h 300"/>
                <a:gd name="T6" fmla="*/ 683 w 810"/>
                <a:gd name="T7" fmla="*/ 31 h 300"/>
                <a:gd name="T8" fmla="*/ 671 w 810"/>
                <a:gd name="T9" fmla="*/ 25 h 300"/>
                <a:gd name="T10" fmla="*/ 573 w 810"/>
                <a:gd name="T11" fmla="*/ 25 h 300"/>
                <a:gd name="T12" fmla="*/ 559 w 810"/>
                <a:gd name="T13" fmla="*/ 12 h 300"/>
                <a:gd name="T14" fmla="*/ 572 w 810"/>
                <a:gd name="T15" fmla="*/ 0 h 300"/>
                <a:gd name="T16" fmla="*/ 683 w 810"/>
                <a:gd name="T17" fmla="*/ 1 h 300"/>
                <a:gd name="T18" fmla="*/ 697 w 810"/>
                <a:gd name="T19" fmla="*/ 9 h 300"/>
                <a:gd name="T20" fmla="*/ 807 w 810"/>
                <a:gd name="T21" fmla="*/ 179 h 300"/>
                <a:gd name="T22" fmla="*/ 810 w 810"/>
                <a:gd name="T23" fmla="*/ 192 h 300"/>
                <a:gd name="T24" fmla="*/ 810 w 810"/>
                <a:gd name="T25" fmla="*/ 281 h 300"/>
                <a:gd name="T26" fmla="*/ 791 w 810"/>
                <a:gd name="T27" fmla="*/ 300 h 300"/>
                <a:gd name="T28" fmla="*/ 586 w 810"/>
                <a:gd name="T29" fmla="*/ 300 h 300"/>
                <a:gd name="T30" fmla="*/ 23 w 810"/>
                <a:gd name="T31" fmla="*/ 300 h 300"/>
                <a:gd name="T32" fmla="*/ 1 w 810"/>
                <a:gd name="T33" fmla="*/ 278 h 300"/>
                <a:gd name="T34" fmla="*/ 1 w 810"/>
                <a:gd name="T35" fmla="*/ 192 h 300"/>
                <a:gd name="T36" fmla="*/ 5 w 810"/>
                <a:gd name="T37" fmla="*/ 177 h 300"/>
                <a:gd name="T38" fmla="*/ 115 w 810"/>
                <a:gd name="T39" fmla="*/ 9 h 300"/>
                <a:gd name="T40" fmla="*/ 129 w 810"/>
                <a:gd name="T41" fmla="*/ 1 h 300"/>
                <a:gd name="T42" fmla="*/ 239 w 810"/>
                <a:gd name="T43" fmla="*/ 1 h 300"/>
                <a:gd name="T44" fmla="*/ 253 w 810"/>
                <a:gd name="T45" fmla="*/ 13 h 300"/>
                <a:gd name="T46" fmla="*/ 239 w 810"/>
                <a:gd name="T47" fmla="*/ 25 h 300"/>
                <a:gd name="T48" fmla="*/ 140 w 810"/>
                <a:gd name="T49" fmla="*/ 25 h 300"/>
                <a:gd name="T50" fmla="*/ 129 w 810"/>
                <a:gd name="T51" fmla="*/ 30 h 300"/>
                <a:gd name="T52" fmla="*/ 39 w 810"/>
                <a:gd name="T53" fmla="*/ 168 h 300"/>
                <a:gd name="T54" fmla="*/ 36 w 810"/>
                <a:gd name="T55" fmla="*/ 173 h 300"/>
                <a:gd name="T56" fmla="*/ 785 w 810"/>
                <a:gd name="T57" fmla="*/ 198 h 300"/>
                <a:gd name="T58" fmla="*/ 26 w 810"/>
                <a:gd name="T59" fmla="*/ 198 h 300"/>
                <a:gd name="T60" fmla="*/ 26 w 810"/>
                <a:gd name="T61" fmla="*/ 274 h 300"/>
                <a:gd name="T62" fmla="*/ 785 w 810"/>
                <a:gd name="T63" fmla="*/ 274 h 300"/>
                <a:gd name="T64" fmla="*/ 785 w 810"/>
                <a:gd name="T65" fmla="*/ 19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0" h="300">
                  <a:moveTo>
                    <a:pt x="36" y="173"/>
                  </a:moveTo>
                  <a:cubicBezTo>
                    <a:pt x="283" y="173"/>
                    <a:pt x="528" y="173"/>
                    <a:pt x="774" y="173"/>
                  </a:cubicBezTo>
                  <a:cubicBezTo>
                    <a:pt x="773" y="170"/>
                    <a:pt x="772" y="167"/>
                    <a:pt x="771" y="165"/>
                  </a:cubicBezTo>
                  <a:cubicBezTo>
                    <a:pt x="741" y="120"/>
                    <a:pt x="712" y="76"/>
                    <a:pt x="683" y="31"/>
                  </a:cubicBezTo>
                  <a:cubicBezTo>
                    <a:pt x="680" y="28"/>
                    <a:pt x="675" y="25"/>
                    <a:pt x="671" y="25"/>
                  </a:cubicBezTo>
                  <a:cubicBezTo>
                    <a:pt x="638" y="24"/>
                    <a:pt x="606" y="25"/>
                    <a:pt x="573" y="25"/>
                  </a:cubicBezTo>
                  <a:cubicBezTo>
                    <a:pt x="563" y="25"/>
                    <a:pt x="558" y="20"/>
                    <a:pt x="559" y="12"/>
                  </a:cubicBezTo>
                  <a:cubicBezTo>
                    <a:pt x="559" y="4"/>
                    <a:pt x="564" y="1"/>
                    <a:pt x="572" y="0"/>
                  </a:cubicBezTo>
                  <a:cubicBezTo>
                    <a:pt x="609" y="0"/>
                    <a:pt x="646" y="0"/>
                    <a:pt x="683" y="1"/>
                  </a:cubicBezTo>
                  <a:cubicBezTo>
                    <a:pt x="688" y="1"/>
                    <a:pt x="695" y="5"/>
                    <a:pt x="697" y="9"/>
                  </a:cubicBezTo>
                  <a:cubicBezTo>
                    <a:pt x="734" y="65"/>
                    <a:pt x="771" y="122"/>
                    <a:pt x="807" y="179"/>
                  </a:cubicBezTo>
                  <a:cubicBezTo>
                    <a:pt x="809" y="182"/>
                    <a:pt x="810" y="187"/>
                    <a:pt x="810" y="192"/>
                  </a:cubicBezTo>
                  <a:cubicBezTo>
                    <a:pt x="810" y="221"/>
                    <a:pt x="810" y="251"/>
                    <a:pt x="810" y="281"/>
                  </a:cubicBezTo>
                  <a:cubicBezTo>
                    <a:pt x="810" y="296"/>
                    <a:pt x="806" y="300"/>
                    <a:pt x="791" y="300"/>
                  </a:cubicBezTo>
                  <a:cubicBezTo>
                    <a:pt x="723" y="300"/>
                    <a:pt x="654" y="300"/>
                    <a:pt x="586" y="300"/>
                  </a:cubicBezTo>
                  <a:cubicBezTo>
                    <a:pt x="398" y="300"/>
                    <a:pt x="210" y="300"/>
                    <a:pt x="23" y="300"/>
                  </a:cubicBezTo>
                  <a:cubicBezTo>
                    <a:pt x="3" y="300"/>
                    <a:pt x="1" y="297"/>
                    <a:pt x="1" y="278"/>
                  </a:cubicBezTo>
                  <a:cubicBezTo>
                    <a:pt x="1" y="249"/>
                    <a:pt x="0" y="221"/>
                    <a:pt x="1" y="192"/>
                  </a:cubicBezTo>
                  <a:cubicBezTo>
                    <a:pt x="1" y="187"/>
                    <a:pt x="2" y="181"/>
                    <a:pt x="5" y="177"/>
                  </a:cubicBezTo>
                  <a:cubicBezTo>
                    <a:pt x="41" y="120"/>
                    <a:pt x="78" y="64"/>
                    <a:pt x="115" y="9"/>
                  </a:cubicBezTo>
                  <a:cubicBezTo>
                    <a:pt x="117" y="5"/>
                    <a:pt x="124" y="1"/>
                    <a:pt x="129" y="1"/>
                  </a:cubicBezTo>
                  <a:cubicBezTo>
                    <a:pt x="166" y="0"/>
                    <a:pt x="202" y="0"/>
                    <a:pt x="239" y="1"/>
                  </a:cubicBezTo>
                  <a:cubicBezTo>
                    <a:pt x="248" y="1"/>
                    <a:pt x="253" y="5"/>
                    <a:pt x="253" y="13"/>
                  </a:cubicBezTo>
                  <a:cubicBezTo>
                    <a:pt x="253" y="20"/>
                    <a:pt x="248" y="25"/>
                    <a:pt x="239" y="25"/>
                  </a:cubicBezTo>
                  <a:cubicBezTo>
                    <a:pt x="206" y="25"/>
                    <a:pt x="173" y="25"/>
                    <a:pt x="140" y="25"/>
                  </a:cubicBezTo>
                  <a:cubicBezTo>
                    <a:pt x="136" y="25"/>
                    <a:pt x="131" y="27"/>
                    <a:pt x="129" y="30"/>
                  </a:cubicBezTo>
                  <a:cubicBezTo>
                    <a:pt x="98" y="76"/>
                    <a:pt x="69" y="122"/>
                    <a:pt x="39" y="168"/>
                  </a:cubicBezTo>
                  <a:cubicBezTo>
                    <a:pt x="38" y="169"/>
                    <a:pt x="37" y="170"/>
                    <a:pt x="36" y="173"/>
                  </a:cubicBezTo>
                  <a:close/>
                  <a:moveTo>
                    <a:pt x="785" y="198"/>
                  </a:moveTo>
                  <a:cubicBezTo>
                    <a:pt x="531" y="198"/>
                    <a:pt x="279" y="198"/>
                    <a:pt x="26" y="198"/>
                  </a:cubicBezTo>
                  <a:cubicBezTo>
                    <a:pt x="26" y="224"/>
                    <a:pt x="26" y="249"/>
                    <a:pt x="26" y="274"/>
                  </a:cubicBezTo>
                  <a:cubicBezTo>
                    <a:pt x="279" y="274"/>
                    <a:pt x="532" y="274"/>
                    <a:pt x="785" y="274"/>
                  </a:cubicBezTo>
                  <a:cubicBezTo>
                    <a:pt x="785" y="249"/>
                    <a:pt x="785" y="224"/>
                    <a:pt x="785"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28" name="Freeform 34" descr="" title=""/>
            <p:cNvSpPr>
              <a:spLocks/>
            </p:cNvSpPr>
            <p:nvPr/>
          </p:nvSpPr>
          <p:spPr bwMode="auto">
            <a:xfrm>
              <a:off x="2181" y="3817"/>
              <a:ext cx="170" cy="17"/>
            </a:xfrm>
            <a:custGeom>
              <a:avLst/>
              <a:gdLst>
                <a:gd name="T0" fmla="*/ 116 w 233"/>
                <a:gd name="T1" fmla="*/ 24 h 24"/>
                <a:gd name="T2" fmla="*/ 14 w 233"/>
                <a:gd name="T3" fmla="*/ 24 h 24"/>
                <a:gd name="T4" fmla="*/ 0 w 233"/>
                <a:gd name="T5" fmla="*/ 12 h 24"/>
                <a:gd name="T6" fmla="*/ 10 w 233"/>
                <a:gd name="T7" fmla="*/ 0 h 24"/>
                <a:gd name="T8" fmla="*/ 20 w 233"/>
                <a:gd name="T9" fmla="*/ 0 h 24"/>
                <a:gd name="T10" fmla="*/ 212 w 233"/>
                <a:gd name="T11" fmla="*/ 0 h 24"/>
                <a:gd name="T12" fmla="*/ 219 w 233"/>
                <a:gd name="T13" fmla="*/ 0 h 24"/>
                <a:gd name="T14" fmla="*/ 232 w 233"/>
                <a:gd name="T15" fmla="*/ 13 h 24"/>
                <a:gd name="T16" fmla="*/ 219 w 233"/>
                <a:gd name="T17" fmla="*/ 24 h 24"/>
                <a:gd name="T18" fmla="*/ 150 w 233"/>
                <a:gd name="T19" fmla="*/ 24 h 24"/>
                <a:gd name="T20" fmla="*/ 116 w 233"/>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
                  <a:moveTo>
                    <a:pt x="116" y="24"/>
                  </a:moveTo>
                  <a:cubicBezTo>
                    <a:pt x="82" y="24"/>
                    <a:pt x="48" y="24"/>
                    <a:pt x="14" y="24"/>
                  </a:cubicBezTo>
                  <a:cubicBezTo>
                    <a:pt x="6" y="24"/>
                    <a:pt x="0" y="22"/>
                    <a:pt x="0" y="12"/>
                  </a:cubicBezTo>
                  <a:cubicBezTo>
                    <a:pt x="0" y="6"/>
                    <a:pt x="3" y="1"/>
                    <a:pt x="10" y="0"/>
                  </a:cubicBezTo>
                  <a:cubicBezTo>
                    <a:pt x="13" y="0"/>
                    <a:pt x="17" y="0"/>
                    <a:pt x="20" y="0"/>
                  </a:cubicBezTo>
                  <a:cubicBezTo>
                    <a:pt x="84" y="0"/>
                    <a:pt x="148" y="0"/>
                    <a:pt x="212" y="0"/>
                  </a:cubicBezTo>
                  <a:cubicBezTo>
                    <a:pt x="214" y="0"/>
                    <a:pt x="217" y="0"/>
                    <a:pt x="219" y="0"/>
                  </a:cubicBezTo>
                  <a:cubicBezTo>
                    <a:pt x="228" y="0"/>
                    <a:pt x="233" y="5"/>
                    <a:pt x="232" y="13"/>
                  </a:cubicBezTo>
                  <a:cubicBezTo>
                    <a:pt x="232" y="21"/>
                    <a:pt x="227" y="24"/>
                    <a:pt x="219" y="24"/>
                  </a:cubicBezTo>
                  <a:cubicBezTo>
                    <a:pt x="196" y="24"/>
                    <a:pt x="173" y="24"/>
                    <a:pt x="150" y="24"/>
                  </a:cubicBezTo>
                  <a:cubicBezTo>
                    <a:pt x="139" y="24"/>
                    <a:pt x="127" y="24"/>
                    <a:pt x="11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0" name="Freeform 35" descr="" title=""/>
            <p:cNvSpPr>
              <a:spLocks/>
            </p:cNvSpPr>
            <p:nvPr/>
          </p:nvSpPr>
          <p:spPr bwMode="auto">
            <a:xfrm>
              <a:off x="2452" y="3817"/>
              <a:ext cx="169" cy="17"/>
            </a:xfrm>
            <a:custGeom>
              <a:avLst/>
              <a:gdLst>
                <a:gd name="T0" fmla="*/ 116 w 233"/>
                <a:gd name="T1" fmla="*/ 24 h 24"/>
                <a:gd name="T2" fmla="*/ 17 w 233"/>
                <a:gd name="T3" fmla="*/ 24 h 24"/>
                <a:gd name="T4" fmla="*/ 0 w 233"/>
                <a:gd name="T5" fmla="*/ 12 h 24"/>
                <a:gd name="T6" fmla="*/ 17 w 233"/>
                <a:gd name="T7" fmla="*/ 0 h 24"/>
                <a:gd name="T8" fmla="*/ 218 w 233"/>
                <a:gd name="T9" fmla="*/ 0 h 24"/>
                <a:gd name="T10" fmla="*/ 233 w 233"/>
                <a:gd name="T11" fmla="*/ 12 h 24"/>
                <a:gd name="T12" fmla="*/ 218 w 233"/>
                <a:gd name="T13" fmla="*/ 24 h 24"/>
                <a:gd name="T14" fmla="*/ 116 w 2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24">
                  <a:moveTo>
                    <a:pt x="116" y="24"/>
                  </a:moveTo>
                  <a:cubicBezTo>
                    <a:pt x="83" y="24"/>
                    <a:pt x="50" y="24"/>
                    <a:pt x="17" y="24"/>
                  </a:cubicBezTo>
                  <a:cubicBezTo>
                    <a:pt x="6" y="24"/>
                    <a:pt x="0" y="20"/>
                    <a:pt x="0" y="12"/>
                  </a:cubicBezTo>
                  <a:cubicBezTo>
                    <a:pt x="1" y="4"/>
                    <a:pt x="6" y="0"/>
                    <a:pt x="17" y="0"/>
                  </a:cubicBezTo>
                  <a:cubicBezTo>
                    <a:pt x="84" y="0"/>
                    <a:pt x="151" y="0"/>
                    <a:pt x="218" y="0"/>
                  </a:cubicBezTo>
                  <a:cubicBezTo>
                    <a:pt x="228" y="0"/>
                    <a:pt x="233" y="4"/>
                    <a:pt x="233" y="12"/>
                  </a:cubicBezTo>
                  <a:cubicBezTo>
                    <a:pt x="233" y="20"/>
                    <a:pt x="229" y="24"/>
                    <a:pt x="218" y="24"/>
                  </a:cubicBezTo>
                  <a:cubicBezTo>
                    <a:pt x="184" y="24"/>
                    <a:pt x="150" y="24"/>
                    <a:pt x="116"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2" name="Freeform 36" descr="" title=""/>
            <p:cNvSpPr>
              <a:spLocks/>
            </p:cNvSpPr>
            <p:nvPr/>
          </p:nvSpPr>
          <p:spPr bwMode="auto">
            <a:xfrm>
              <a:off x="2212" y="3773"/>
              <a:ext cx="115" cy="17"/>
            </a:xfrm>
            <a:custGeom>
              <a:avLst/>
              <a:gdLst>
                <a:gd name="T0" fmla="*/ 79 w 158"/>
                <a:gd name="T1" fmla="*/ 24 h 24"/>
                <a:gd name="T2" fmla="*/ 16 w 158"/>
                <a:gd name="T3" fmla="*/ 24 h 24"/>
                <a:gd name="T4" fmla="*/ 1 w 158"/>
                <a:gd name="T5" fmla="*/ 12 h 24"/>
                <a:gd name="T6" fmla="*/ 16 w 158"/>
                <a:gd name="T7" fmla="*/ 0 h 24"/>
                <a:gd name="T8" fmla="*/ 143 w 158"/>
                <a:gd name="T9" fmla="*/ 0 h 24"/>
                <a:gd name="T10" fmla="*/ 157 w 158"/>
                <a:gd name="T11" fmla="*/ 12 h 24"/>
                <a:gd name="T12" fmla="*/ 142 w 158"/>
                <a:gd name="T13" fmla="*/ 24 h 24"/>
                <a:gd name="T14" fmla="*/ 79 w 15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4">
                  <a:moveTo>
                    <a:pt x="79" y="24"/>
                  </a:moveTo>
                  <a:cubicBezTo>
                    <a:pt x="58" y="24"/>
                    <a:pt x="37" y="24"/>
                    <a:pt x="16" y="24"/>
                  </a:cubicBezTo>
                  <a:cubicBezTo>
                    <a:pt x="5" y="24"/>
                    <a:pt x="1" y="20"/>
                    <a:pt x="1" y="12"/>
                  </a:cubicBezTo>
                  <a:cubicBezTo>
                    <a:pt x="0" y="4"/>
                    <a:pt x="5" y="0"/>
                    <a:pt x="16" y="0"/>
                  </a:cubicBezTo>
                  <a:cubicBezTo>
                    <a:pt x="58" y="0"/>
                    <a:pt x="100" y="0"/>
                    <a:pt x="143" y="0"/>
                  </a:cubicBezTo>
                  <a:cubicBezTo>
                    <a:pt x="153" y="0"/>
                    <a:pt x="158" y="4"/>
                    <a:pt x="157" y="12"/>
                  </a:cubicBezTo>
                  <a:cubicBezTo>
                    <a:pt x="157" y="20"/>
                    <a:pt x="152" y="24"/>
                    <a:pt x="142" y="24"/>
                  </a:cubicBezTo>
                  <a:cubicBezTo>
                    <a:pt x="121" y="24"/>
                    <a:pt x="100" y="24"/>
                    <a:pt x="7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3" name="Freeform 37" descr="" title=""/>
            <p:cNvSpPr>
              <a:spLocks/>
            </p:cNvSpPr>
            <p:nvPr/>
          </p:nvSpPr>
          <p:spPr bwMode="auto">
            <a:xfrm>
              <a:off x="2476" y="3773"/>
              <a:ext cx="115" cy="17"/>
            </a:xfrm>
            <a:custGeom>
              <a:avLst/>
              <a:gdLst>
                <a:gd name="T0" fmla="*/ 78 w 158"/>
                <a:gd name="T1" fmla="*/ 24 h 24"/>
                <a:gd name="T2" fmla="*/ 15 w 158"/>
                <a:gd name="T3" fmla="*/ 24 h 24"/>
                <a:gd name="T4" fmla="*/ 0 w 158"/>
                <a:gd name="T5" fmla="*/ 12 h 24"/>
                <a:gd name="T6" fmla="*/ 15 w 158"/>
                <a:gd name="T7" fmla="*/ 0 h 24"/>
                <a:gd name="T8" fmla="*/ 142 w 158"/>
                <a:gd name="T9" fmla="*/ 0 h 24"/>
                <a:gd name="T10" fmla="*/ 157 w 158"/>
                <a:gd name="T11" fmla="*/ 13 h 24"/>
                <a:gd name="T12" fmla="*/ 141 w 158"/>
                <a:gd name="T13" fmla="*/ 24 h 24"/>
                <a:gd name="T14" fmla="*/ 78 w 15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4">
                  <a:moveTo>
                    <a:pt x="78" y="24"/>
                  </a:moveTo>
                  <a:cubicBezTo>
                    <a:pt x="57" y="24"/>
                    <a:pt x="36" y="24"/>
                    <a:pt x="15" y="24"/>
                  </a:cubicBezTo>
                  <a:cubicBezTo>
                    <a:pt x="5" y="24"/>
                    <a:pt x="0" y="20"/>
                    <a:pt x="0" y="12"/>
                  </a:cubicBezTo>
                  <a:cubicBezTo>
                    <a:pt x="1" y="3"/>
                    <a:pt x="7" y="0"/>
                    <a:pt x="15" y="0"/>
                  </a:cubicBezTo>
                  <a:cubicBezTo>
                    <a:pt x="57" y="0"/>
                    <a:pt x="99" y="0"/>
                    <a:pt x="142" y="0"/>
                  </a:cubicBezTo>
                  <a:cubicBezTo>
                    <a:pt x="152" y="0"/>
                    <a:pt x="158" y="5"/>
                    <a:pt x="157" y="13"/>
                  </a:cubicBezTo>
                  <a:cubicBezTo>
                    <a:pt x="157" y="21"/>
                    <a:pt x="152" y="24"/>
                    <a:pt x="141" y="24"/>
                  </a:cubicBezTo>
                  <a:cubicBezTo>
                    <a:pt x="120" y="24"/>
                    <a:pt x="99" y="24"/>
                    <a:pt x="7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4" name="Freeform 38" descr="" title=""/>
            <p:cNvSpPr>
              <a:spLocks noEditPoints="1"/>
            </p:cNvSpPr>
            <p:nvPr/>
          </p:nvSpPr>
          <p:spPr bwMode="auto">
            <a:xfrm>
              <a:off x="2313" y="3389"/>
              <a:ext cx="176" cy="175"/>
            </a:xfrm>
            <a:custGeom>
              <a:avLst/>
              <a:gdLst>
                <a:gd name="T0" fmla="*/ 121 w 241"/>
                <a:gd name="T1" fmla="*/ 241 h 241"/>
                <a:gd name="T2" fmla="*/ 0 w 241"/>
                <a:gd name="T3" fmla="*/ 119 h 241"/>
                <a:gd name="T4" fmla="*/ 121 w 241"/>
                <a:gd name="T5" fmla="*/ 0 h 241"/>
                <a:gd name="T6" fmla="*/ 241 w 241"/>
                <a:gd name="T7" fmla="*/ 121 h 241"/>
                <a:gd name="T8" fmla="*/ 121 w 241"/>
                <a:gd name="T9" fmla="*/ 241 h 241"/>
                <a:gd name="T10" fmla="*/ 25 w 241"/>
                <a:gd name="T11" fmla="*/ 120 h 241"/>
                <a:gd name="T12" fmla="*/ 121 w 241"/>
                <a:gd name="T13" fmla="*/ 216 h 241"/>
                <a:gd name="T14" fmla="*/ 216 w 241"/>
                <a:gd name="T15" fmla="*/ 121 h 241"/>
                <a:gd name="T16" fmla="*/ 120 w 241"/>
                <a:gd name="T17" fmla="*/ 25 h 241"/>
                <a:gd name="T18" fmla="*/ 25 w 241"/>
                <a:gd name="T1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241"/>
                  </a:moveTo>
                  <a:cubicBezTo>
                    <a:pt x="54" y="241"/>
                    <a:pt x="0" y="187"/>
                    <a:pt x="0" y="119"/>
                  </a:cubicBezTo>
                  <a:cubicBezTo>
                    <a:pt x="0" y="54"/>
                    <a:pt x="55" y="0"/>
                    <a:pt x="121" y="0"/>
                  </a:cubicBezTo>
                  <a:cubicBezTo>
                    <a:pt x="187" y="0"/>
                    <a:pt x="240" y="55"/>
                    <a:pt x="241" y="121"/>
                  </a:cubicBezTo>
                  <a:cubicBezTo>
                    <a:pt x="241" y="186"/>
                    <a:pt x="186" y="240"/>
                    <a:pt x="121" y="241"/>
                  </a:cubicBezTo>
                  <a:close/>
                  <a:moveTo>
                    <a:pt x="25" y="120"/>
                  </a:moveTo>
                  <a:cubicBezTo>
                    <a:pt x="25" y="174"/>
                    <a:pt x="68" y="216"/>
                    <a:pt x="121" y="216"/>
                  </a:cubicBezTo>
                  <a:cubicBezTo>
                    <a:pt x="173" y="216"/>
                    <a:pt x="216" y="173"/>
                    <a:pt x="216" y="121"/>
                  </a:cubicBezTo>
                  <a:cubicBezTo>
                    <a:pt x="216" y="68"/>
                    <a:pt x="173" y="24"/>
                    <a:pt x="120" y="25"/>
                  </a:cubicBezTo>
                  <a:cubicBezTo>
                    <a:pt x="68" y="25"/>
                    <a:pt x="25" y="68"/>
                    <a:pt x="25"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6" name="Freeform 39" descr="" title=""/>
            <p:cNvSpPr>
              <a:spLocks noEditPoints="1"/>
            </p:cNvSpPr>
            <p:nvPr/>
          </p:nvSpPr>
          <p:spPr bwMode="auto">
            <a:xfrm>
              <a:off x="2367" y="3423"/>
              <a:ext cx="69" cy="106"/>
            </a:xfrm>
            <a:custGeom>
              <a:avLst/>
              <a:gdLst>
                <a:gd name="T0" fmla="*/ 55 w 95"/>
                <a:gd name="T1" fmla="*/ 134 h 146"/>
                <a:gd name="T2" fmla="*/ 54 w 95"/>
                <a:gd name="T3" fmla="*/ 145 h 146"/>
                <a:gd name="T4" fmla="*/ 44 w 95"/>
                <a:gd name="T5" fmla="*/ 146 h 146"/>
                <a:gd name="T6" fmla="*/ 43 w 95"/>
                <a:gd name="T7" fmla="*/ 136 h 146"/>
                <a:gd name="T8" fmla="*/ 0 w 95"/>
                <a:gd name="T9" fmla="*/ 116 h 146"/>
                <a:gd name="T10" fmla="*/ 12 w 95"/>
                <a:gd name="T11" fmla="*/ 100 h 146"/>
                <a:gd name="T12" fmla="*/ 44 w 95"/>
                <a:gd name="T13" fmla="*/ 116 h 146"/>
                <a:gd name="T14" fmla="*/ 43 w 95"/>
                <a:gd name="T15" fmla="*/ 84 h 146"/>
                <a:gd name="T16" fmla="*/ 39 w 95"/>
                <a:gd name="T17" fmla="*/ 78 h 146"/>
                <a:gd name="T18" fmla="*/ 29 w 95"/>
                <a:gd name="T19" fmla="*/ 75 h 146"/>
                <a:gd name="T20" fmla="*/ 6 w 95"/>
                <a:gd name="T21" fmla="*/ 42 h 146"/>
                <a:gd name="T22" fmla="*/ 34 w 95"/>
                <a:gd name="T23" fmla="*/ 10 h 146"/>
                <a:gd name="T24" fmla="*/ 44 w 95"/>
                <a:gd name="T25" fmla="*/ 0 h 146"/>
                <a:gd name="T26" fmla="*/ 53 w 95"/>
                <a:gd name="T27" fmla="*/ 0 h 146"/>
                <a:gd name="T28" fmla="*/ 89 w 95"/>
                <a:gd name="T29" fmla="*/ 24 h 146"/>
                <a:gd name="T30" fmla="*/ 80 w 95"/>
                <a:gd name="T31" fmla="*/ 37 h 146"/>
                <a:gd name="T32" fmla="*/ 55 w 95"/>
                <a:gd name="T33" fmla="*/ 27 h 146"/>
                <a:gd name="T34" fmla="*/ 55 w 95"/>
                <a:gd name="T35" fmla="*/ 56 h 146"/>
                <a:gd name="T36" fmla="*/ 60 w 95"/>
                <a:gd name="T37" fmla="*/ 62 h 146"/>
                <a:gd name="T38" fmla="*/ 72 w 95"/>
                <a:gd name="T39" fmla="*/ 67 h 146"/>
                <a:gd name="T40" fmla="*/ 94 w 95"/>
                <a:gd name="T41" fmla="*/ 99 h 146"/>
                <a:gd name="T42" fmla="*/ 68 w 95"/>
                <a:gd name="T43" fmla="*/ 131 h 146"/>
                <a:gd name="T44" fmla="*/ 55 w 95"/>
                <a:gd name="T45" fmla="*/ 134 h 146"/>
                <a:gd name="T46" fmla="*/ 56 w 95"/>
                <a:gd name="T47" fmla="*/ 83 h 146"/>
                <a:gd name="T48" fmla="*/ 56 w 95"/>
                <a:gd name="T49" fmla="*/ 113 h 146"/>
                <a:gd name="T50" fmla="*/ 73 w 95"/>
                <a:gd name="T51" fmla="*/ 99 h 146"/>
                <a:gd name="T52" fmla="*/ 56 w 95"/>
                <a:gd name="T53" fmla="*/ 83 h 146"/>
                <a:gd name="T54" fmla="*/ 43 w 95"/>
                <a:gd name="T55" fmla="*/ 29 h 146"/>
                <a:gd name="T56" fmla="*/ 27 w 95"/>
                <a:gd name="T57" fmla="*/ 44 h 146"/>
                <a:gd name="T58" fmla="*/ 43 w 95"/>
                <a:gd name="T59" fmla="*/ 57 h 146"/>
                <a:gd name="T60" fmla="*/ 43 w 95"/>
                <a:gd name="T61"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46">
                  <a:moveTo>
                    <a:pt x="55" y="134"/>
                  </a:moveTo>
                  <a:cubicBezTo>
                    <a:pt x="55" y="138"/>
                    <a:pt x="55" y="141"/>
                    <a:pt x="54" y="145"/>
                  </a:cubicBezTo>
                  <a:cubicBezTo>
                    <a:pt x="51" y="145"/>
                    <a:pt x="48" y="146"/>
                    <a:pt x="44" y="146"/>
                  </a:cubicBezTo>
                  <a:cubicBezTo>
                    <a:pt x="44" y="142"/>
                    <a:pt x="43" y="138"/>
                    <a:pt x="43" y="136"/>
                  </a:cubicBezTo>
                  <a:cubicBezTo>
                    <a:pt x="29" y="129"/>
                    <a:pt x="15" y="123"/>
                    <a:pt x="0" y="116"/>
                  </a:cubicBezTo>
                  <a:cubicBezTo>
                    <a:pt x="5" y="109"/>
                    <a:pt x="9" y="105"/>
                    <a:pt x="12" y="100"/>
                  </a:cubicBezTo>
                  <a:cubicBezTo>
                    <a:pt x="22" y="105"/>
                    <a:pt x="32" y="110"/>
                    <a:pt x="44" y="116"/>
                  </a:cubicBezTo>
                  <a:cubicBezTo>
                    <a:pt x="44" y="103"/>
                    <a:pt x="44" y="93"/>
                    <a:pt x="43" y="84"/>
                  </a:cubicBezTo>
                  <a:cubicBezTo>
                    <a:pt x="43" y="82"/>
                    <a:pt x="41" y="79"/>
                    <a:pt x="39" y="78"/>
                  </a:cubicBezTo>
                  <a:cubicBezTo>
                    <a:pt x="36" y="77"/>
                    <a:pt x="32" y="76"/>
                    <a:pt x="29" y="75"/>
                  </a:cubicBezTo>
                  <a:cubicBezTo>
                    <a:pt x="11" y="67"/>
                    <a:pt x="5" y="58"/>
                    <a:pt x="6" y="42"/>
                  </a:cubicBezTo>
                  <a:cubicBezTo>
                    <a:pt x="7" y="25"/>
                    <a:pt x="17" y="14"/>
                    <a:pt x="34" y="10"/>
                  </a:cubicBezTo>
                  <a:cubicBezTo>
                    <a:pt x="40" y="9"/>
                    <a:pt x="46" y="9"/>
                    <a:pt x="44" y="0"/>
                  </a:cubicBezTo>
                  <a:cubicBezTo>
                    <a:pt x="47" y="0"/>
                    <a:pt x="50" y="0"/>
                    <a:pt x="53" y="0"/>
                  </a:cubicBezTo>
                  <a:cubicBezTo>
                    <a:pt x="59" y="17"/>
                    <a:pt x="81" y="9"/>
                    <a:pt x="89" y="24"/>
                  </a:cubicBezTo>
                  <a:cubicBezTo>
                    <a:pt x="86" y="28"/>
                    <a:pt x="83" y="32"/>
                    <a:pt x="80" y="37"/>
                  </a:cubicBezTo>
                  <a:cubicBezTo>
                    <a:pt x="72" y="34"/>
                    <a:pt x="64" y="31"/>
                    <a:pt x="55" y="27"/>
                  </a:cubicBezTo>
                  <a:cubicBezTo>
                    <a:pt x="55" y="38"/>
                    <a:pt x="55" y="47"/>
                    <a:pt x="55" y="56"/>
                  </a:cubicBezTo>
                  <a:cubicBezTo>
                    <a:pt x="55" y="58"/>
                    <a:pt x="58" y="61"/>
                    <a:pt x="60" y="62"/>
                  </a:cubicBezTo>
                  <a:cubicBezTo>
                    <a:pt x="64" y="64"/>
                    <a:pt x="68" y="65"/>
                    <a:pt x="72" y="67"/>
                  </a:cubicBezTo>
                  <a:cubicBezTo>
                    <a:pt x="88" y="74"/>
                    <a:pt x="95" y="83"/>
                    <a:pt x="94" y="99"/>
                  </a:cubicBezTo>
                  <a:cubicBezTo>
                    <a:pt x="93" y="115"/>
                    <a:pt x="84" y="126"/>
                    <a:pt x="68" y="131"/>
                  </a:cubicBezTo>
                  <a:cubicBezTo>
                    <a:pt x="65" y="132"/>
                    <a:pt x="60" y="133"/>
                    <a:pt x="55" y="134"/>
                  </a:cubicBezTo>
                  <a:close/>
                  <a:moveTo>
                    <a:pt x="56" y="83"/>
                  </a:moveTo>
                  <a:cubicBezTo>
                    <a:pt x="56" y="93"/>
                    <a:pt x="56" y="103"/>
                    <a:pt x="56" y="113"/>
                  </a:cubicBezTo>
                  <a:cubicBezTo>
                    <a:pt x="68" y="111"/>
                    <a:pt x="73" y="107"/>
                    <a:pt x="73" y="99"/>
                  </a:cubicBezTo>
                  <a:cubicBezTo>
                    <a:pt x="73" y="90"/>
                    <a:pt x="68" y="85"/>
                    <a:pt x="56" y="83"/>
                  </a:cubicBezTo>
                  <a:close/>
                  <a:moveTo>
                    <a:pt x="43" y="29"/>
                  </a:moveTo>
                  <a:cubicBezTo>
                    <a:pt x="31" y="31"/>
                    <a:pt x="26" y="37"/>
                    <a:pt x="27" y="44"/>
                  </a:cubicBezTo>
                  <a:cubicBezTo>
                    <a:pt x="27" y="52"/>
                    <a:pt x="33" y="57"/>
                    <a:pt x="43" y="57"/>
                  </a:cubicBezTo>
                  <a:cubicBezTo>
                    <a:pt x="43" y="48"/>
                    <a:pt x="43" y="39"/>
                    <a:pt x="43"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nvGrpSpPr>
          <p:cNvPr id="141" name="Group 140" descr="" title=""/>
          <p:cNvGrpSpPr>
            <a:grpSpLocks noChangeAspect="1"/>
          </p:cNvGrpSpPr>
          <p:nvPr/>
        </p:nvGrpSpPr>
        <p:grpSpPr>
          <a:xfrm>
            <a:off x="456483" y="3194360"/>
            <a:ext cx="457200" cy="452154"/>
            <a:chOff x="6873632" y="5242984"/>
            <a:chExt cx="575043" cy="568697"/>
          </a:xfrm>
          <a:solidFill>
            <a:schemeClr val="bg1"/>
          </a:solidFill>
        </p:grpSpPr>
        <p:sp>
          <p:nvSpPr>
            <p:cNvPr id="150" name="Freeform 395" descr="" title=""/>
            <p:cNvSpPr>
              <a:spLocks/>
            </p:cNvSpPr>
            <p:nvPr/>
          </p:nvSpPr>
          <p:spPr bwMode="auto">
            <a:xfrm>
              <a:off x="7232875" y="5242984"/>
              <a:ext cx="41891" cy="26658"/>
            </a:xfrm>
            <a:custGeom>
              <a:avLst/>
              <a:gdLst>
                <a:gd name="T0" fmla="*/ 15 w 20"/>
                <a:gd name="T1" fmla="*/ 13 h 13"/>
                <a:gd name="T2" fmla="*/ 14 w 20"/>
                <a:gd name="T3" fmla="*/ 12 h 13"/>
                <a:gd name="T4" fmla="*/ 3 w 20"/>
                <a:gd name="T5" fmla="*/ 9 h 13"/>
                <a:gd name="T6" fmla="*/ 1 w 20"/>
                <a:gd name="T7" fmla="*/ 4 h 13"/>
                <a:gd name="T8" fmla="*/ 6 w 20"/>
                <a:gd name="T9" fmla="*/ 1 h 13"/>
                <a:gd name="T10" fmla="*/ 17 w 20"/>
                <a:gd name="T11" fmla="*/ 4 h 13"/>
                <a:gd name="T12" fmla="*/ 19 w 20"/>
                <a:gd name="T13" fmla="*/ 10 h 13"/>
                <a:gd name="T14" fmla="*/ 15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15" y="13"/>
                  </a:moveTo>
                  <a:cubicBezTo>
                    <a:pt x="15" y="13"/>
                    <a:pt x="14" y="12"/>
                    <a:pt x="14" y="12"/>
                  </a:cubicBezTo>
                  <a:cubicBezTo>
                    <a:pt x="10" y="11"/>
                    <a:pt x="7" y="10"/>
                    <a:pt x="3" y="9"/>
                  </a:cubicBezTo>
                  <a:cubicBezTo>
                    <a:pt x="1" y="8"/>
                    <a:pt x="0" y="6"/>
                    <a:pt x="1" y="4"/>
                  </a:cubicBezTo>
                  <a:cubicBezTo>
                    <a:pt x="1" y="1"/>
                    <a:pt x="4" y="0"/>
                    <a:pt x="6" y="1"/>
                  </a:cubicBezTo>
                  <a:cubicBezTo>
                    <a:pt x="9" y="2"/>
                    <a:pt x="13" y="3"/>
                    <a:pt x="17" y="4"/>
                  </a:cubicBezTo>
                  <a:cubicBezTo>
                    <a:pt x="19" y="5"/>
                    <a:pt x="20" y="8"/>
                    <a:pt x="19" y="10"/>
                  </a:cubicBezTo>
                  <a:cubicBezTo>
                    <a:pt x="19" y="12"/>
                    <a:pt x="17" y="13"/>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59" name="Freeform 396" descr="" title=""/>
            <p:cNvSpPr>
              <a:spLocks/>
            </p:cNvSpPr>
            <p:nvPr/>
          </p:nvSpPr>
          <p:spPr bwMode="auto">
            <a:xfrm>
              <a:off x="6873632" y="5527333"/>
              <a:ext cx="20311" cy="39352"/>
            </a:xfrm>
            <a:custGeom>
              <a:avLst/>
              <a:gdLst>
                <a:gd name="T0" fmla="*/ 5 w 10"/>
                <a:gd name="T1" fmla="*/ 19 h 19"/>
                <a:gd name="T2" fmla="*/ 1 w 10"/>
                <a:gd name="T3" fmla="*/ 16 h 19"/>
                <a:gd name="T4" fmla="*/ 0 w 10"/>
                <a:gd name="T5" fmla="*/ 4 h 19"/>
                <a:gd name="T6" fmla="*/ 4 w 10"/>
                <a:gd name="T7" fmla="*/ 0 h 19"/>
                <a:gd name="T8" fmla="*/ 9 w 10"/>
                <a:gd name="T9" fmla="*/ 4 h 19"/>
                <a:gd name="T10" fmla="*/ 9 w 10"/>
                <a:gd name="T11" fmla="*/ 15 h 19"/>
                <a:gd name="T12" fmla="*/ 6 w 10"/>
                <a:gd name="T13" fmla="*/ 19 h 19"/>
                <a:gd name="T14" fmla="*/ 5 w 10"/>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5" y="19"/>
                  </a:moveTo>
                  <a:cubicBezTo>
                    <a:pt x="3" y="19"/>
                    <a:pt x="1" y="18"/>
                    <a:pt x="1" y="16"/>
                  </a:cubicBezTo>
                  <a:cubicBezTo>
                    <a:pt x="1" y="12"/>
                    <a:pt x="0" y="8"/>
                    <a:pt x="0" y="4"/>
                  </a:cubicBezTo>
                  <a:cubicBezTo>
                    <a:pt x="0" y="2"/>
                    <a:pt x="2" y="0"/>
                    <a:pt x="4" y="0"/>
                  </a:cubicBezTo>
                  <a:cubicBezTo>
                    <a:pt x="7" y="0"/>
                    <a:pt x="8" y="2"/>
                    <a:pt x="9" y="4"/>
                  </a:cubicBezTo>
                  <a:cubicBezTo>
                    <a:pt x="9" y="7"/>
                    <a:pt x="9" y="11"/>
                    <a:pt x="9" y="15"/>
                  </a:cubicBezTo>
                  <a:cubicBezTo>
                    <a:pt x="10" y="17"/>
                    <a:pt x="8" y="19"/>
                    <a:pt x="6" y="19"/>
                  </a:cubicBezTo>
                  <a:cubicBezTo>
                    <a:pt x="6" y="19"/>
                    <a:pt x="5"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0" name="Freeform 397" descr="" title=""/>
            <p:cNvSpPr>
              <a:spLocks/>
            </p:cNvSpPr>
            <p:nvPr/>
          </p:nvSpPr>
          <p:spPr bwMode="auto">
            <a:xfrm>
              <a:off x="6874901" y="5456246"/>
              <a:ext cx="21580" cy="41891"/>
            </a:xfrm>
            <a:custGeom>
              <a:avLst/>
              <a:gdLst>
                <a:gd name="T0" fmla="*/ 4 w 10"/>
                <a:gd name="T1" fmla="*/ 20 h 20"/>
                <a:gd name="T2" fmla="*/ 4 w 10"/>
                <a:gd name="T3" fmla="*/ 20 h 20"/>
                <a:gd name="T4" fmla="*/ 0 w 10"/>
                <a:gd name="T5" fmla="*/ 15 h 20"/>
                <a:gd name="T6" fmla="*/ 2 w 10"/>
                <a:gd name="T7" fmla="*/ 4 h 20"/>
                <a:gd name="T8" fmla="*/ 7 w 10"/>
                <a:gd name="T9" fmla="*/ 1 h 20"/>
                <a:gd name="T10" fmla="*/ 10 w 10"/>
                <a:gd name="T11" fmla="*/ 5 h 20"/>
                <a:gd name="T12" fmla="*/ 8 w 10"/>
                <a:gd name="T13" fmla="*/ 16 h 20"/>
                <a:gd name="T14" fmla="*/ 4 w 1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4" y="20"/>
                  </a:moveTo>
                  <a:cubicBezTo>
                    <a:pt x="4" y="20"/>
                    <a:pt x="4" y="20"/>
                    <a:pt x="4" y="20"/>
                  </a:cubicBezTo>
                  <a:cubicBezTo>
                    <a:pt x="1" y="20"/>
                    <a:pt x="0" y="18"/>
                    <a:pt x="0" y="15"/>
                  </a:cubicBezTo>
                  <a:cubicBezTo>
                    <a:pt x="0" y="11"/>
                    <a:pt x="1" y="8"/>
                    <a:pt x="2" y="4"/>
                  </a:cubicBezTo>
                  <a:cubicBezTo>
                    <a:pt x="2" y="2"/>
                    <a:pt x="4" y="0"/>
                    <a:pt x="7" y="1"/>
                  </a:cubicBezTo>
                  <a:cubicBezTo>
                    <a:pt x="9" y="1"/>
                    <a:pt x="10" y="3"/>
                    <a:pt x="10" y="5"/>
                  </a:cubicBezTo>
                  <a:cubicBezTo>
                    <a:pt x="9" y="9"/>
                    <a:pt x="9" y="13"/>
                    <a:pt x="8" y="16"/>
                  </a:cubicBezTo>
                  <a:cubicBezTo>
                    <a:pt x="8" y="18"/>
                    <a:pt x="6" y="2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1" name="Freeform 398" descr="" title=""/>
            <p:cNvSpPr>
              <a:spLocks/>
            </p:cNvSpPr>
            <p:nvPr/>
          </p:nvSpPr>
          <p:spPr bwMode="auto">
            <a:xfrm>
              <a:off x="7293807" y="5269642"/>
              <a:ext cx="39352" cy="31735"/>
            </a:xfrm>
            <a:custGeom>
              <a:avLst/>
              <a:gdLst>
                <a:gd name="T0" fmla="*/ 14 w 19"/>
                <a:gd name="T1" fmla="*/ 15 h 15"/>
                <a:gd name="T2" fmla="*/ 12 w 19"/>
                <a:gd name="T3" fmla="*/ 14 h 15"/>
                <a:gd name="T4" fmla="*/ 3 w 19"/>
                <a:gd name="T5" fmla="*/ 8 h 15"/>
                <a:gd name="T6" fmla="*/ 1 w 19"/>
                <a:gd name="T7" fmla="*/ 2 h 15"/>
                <a:gd name="T8" fmla="*/ 7 w 19"/>
                <a:gd name="T9" fmla="*/ 1 h 15"/>
                <a:gd name="T10" fmla="*/ 17 w 19"/>
                <a:gd name="T11" fmla="*/ 7 h 15"/>
                <a:gd name="T12" fmla="*/ 18 w 19"/>
                <a:gd name="T13" fmla="*/ 13 h 15"/>
                <a:gd name="T14" fmla="*/ 14 w 1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4" y="15"/>
                  </a:moveTo>
                  <a:cubicBezTo>
                    <a:pt x="13" y="15"/>
                    <a:pt x="13" y="14"/>
                    <a:pt x="12" y="14"/>
                  </a:cubicBezTo>
                  <a:cubicBezTo>
                    <a:pt x="9" y="12"/>
                    <a:pt x="6" y="10"/>
                    <a:pt x="3" y="8"/>
                  </a:cubicBezTo>
                  <a:cubicBezTo>
                    <a:pt x="1" y="7"/>
                    <a:pt x="0" y="4"/>
                    <a:pt x="1" y="2"/>
                  </a:cubicBezTo>
                  <a:cubicBezTo>
                    <a:pt x="2" y="0"/>
                    <a:pt x="5" y="0"/>
                    <a:pt x="7" y="1"/>
                  </a:cubicBezTo>
                  <a:cubicBezTo>
                    <a:pt x="10" y="3"/>
                    <a:pt x="13" y="5"/>
                    <a:pt x="17" y="7"/>
                  </a:cubicBezTo>
                  <a:cubicBezTo>
                    <a:pt x="18" y="8"/>
                    <a:pt x="19" y="11"/>
                    <a:pt x="18" y="13"/>
                  </a:cubicBezTo>
                  <a:cubicBezTo>
                    <a:pt x="17" y="14"/>
                    <a:pt x="16" y="15"/>
                    <a:pt x="1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2" name="Freeform 399" descr="" title=""/>
            <p:cNvSpPr>
              <a:spLocks/>
            </p:cNvSpPr>
            <p:nvPr/>
          </p:nvSpPr>
          <p:spPr bwMode="auto">
            <a:xfrm>
              <a:off x="7025961" y="5251870"/>
              <a:ext cx="41891" cy="29196"/>
            </a:xfrm>
            <a:custGeom>
              <a:avLst/>
              <a:gdLst>
                <a:gd name="T0" fmla="*/ 5 w 20"/>
                <a:gd name="T1" fmla="*/ 14 h 14"/>
                <a:gd name="T2" fmla="*/ 1 w 20"/>
                <a:gd name="T3" fmla="*/ 11 h 14"/>
                <a:gd name="T4" fmla="*/ 3 w 20"/>
                <a:gd name="T5" fmla="*/ 6 h 14"/>
                <a:gd name="T6" fmla="*/ 14 w 20"/>
                <a:gd name="T7" fmla="*/ 1 h 14"/>
                <a:gd name="T8" fmla="*/ 19 w 20"/>
                <a:gd name="T9" fmla="*/ 3 h 14"/>
                <a:gd name="T10" fmla="*/ 17 w 20"/>
                <a:gd name="T11" fmla="*/ 9 h 14"/>
                <a:gd name="T12" fmla="*/ 7 w 20"/>
                <a:gd name="T13" fmla="*/ 13 h 14"/>
                <a:gd name="T14" fmla="*/ 5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5" y="14"/>
                  </a:moveTo>
                  <a:cubicBezTo>
                    <a:pt x="4" y="14"/>
                    <a:pt x="2" y="13"/>
                    <a:pt x="1" y="11"/>
                  </a:cubicBezTo>
                  <a:cubicBezTo>
                    <a:pt x="0" y="9"/>
                    <a:pt x="1" y="7"/>
                    <a:pt x="3" y="6"/>
                  </a:cubicBezTo>
                  <a:cubicBezTo>
                    <a:pt x="7" y="4"/>
                    <a:pt x="10" y="2"/>
                    <a:pt x="14" y="1"/>
                  </a:cubicBezTo>
                  <a:cubicBezTo>
                    <a:pt x="16" y="0"/>
                    <a:pt x="18" y="1"/>
                    <a:pt x="19" y="3"/>
                  </a:cubicBezTo>
                  <a:cubicBezTo>
                    <a:pt x="20" y="5"/>
                    <a:pt x="19" y="8"/>
                    <a:pt x="17" y="9"/>
                  </a:cubicBezTo>
                  <a:cubicBezTo>
                    <a:pt x="14" y="10"/>
                    <a:pt x="10" y="11"/>
                    <a:pt x="7" y="13"/>
                  </a:cubicBezTo>
                  <a:cubicBezTo>
                    <a:pt x="6" y="13"/>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3" name="Freeform 400" descr="" title=""/>
            <p:cNvSpPr>
              <a:spLocks/>
            </p:cNvSpPr>
            <p:nvPr/>
          </p:nvSpPr>
          <p:spPr bwMode="auto">
            <a:xfrm>
              <a:off x="7193524" y="5272181"/>
              <a:ext cx="41891" cy="22849"/>
            </a:xfrm>
            <a:custGeom>
              <a:avLst/>
              <a:gdLst>
                <a:gd name="T0" fmla="*/ 15 w 20"/>
                <a:gd name="T1" fmla="*/ 11 h 11"/>
                <a:gd name="T2" fmla="*/ 14 w 20"/>
                <a:gd name="T3" fmla="*/ 11 h 11"/>
                <a:gd name="T4" fmla="*/ 4 w 20"/>
                <a:gd name="T5" fmla="*/ 9 h 11"/>
                <a:gd name="T6" fmla="*/ 0 w 20"/>
                <a:gd name="T7" fmla="*/ 4 h 11"/>
                <a:gd name="T8" fmla="*/ 5 w 20"/>
                <a:gd name="T9" fmla="*/ 1 h 11"/>
                <a:gd name="T10" fmla="*/ 16 w 20"/>
                <a:gd name="T11" fmla="*/ 3 h 11"/>
                <a:gd name="T12" fmla="*/ 19 w 20"/>
                <a:gd name="T13" fmla="*/ 8 h 11"/>
                <a:gd name="T14" fmla="*/ 15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5" y="11"/>
                  </a:moveTo>
                  <a:cubicBezTo>
                    <a:pt x="15" y="11"/>
                    <a:pt x="14" y="11"/>
                    <a:pt x="14" y="11"/>
                  </a:cubicBezTo>
                  <a:cubicBezTo>
                    <a:pt x="11" y="10"/>
                    <a:pt x="7" y="10"/>
                    <a:pt x="4" y="9"/>
                  </a:cubicBezTo>
                  <a:cubicBezTo>
                    <a:pt x="1" y="9"/>
                    <a:pt x="0" y="6"/>
                    <a:pt x="0" y="4"/>
                  </a:cubicBezTo>
                  <a:cubicBezTo>
                    <a:pt x="1" y="2"/>
                    <a:pt x="3" y="0"/>
                    <a:pt x="5" y="1"/>
                  </a:cubicBezTo>
                  <a:cubicBezTo>
                    <a:pt x="9" y="1"/>
                    <a:pt x="13" y="2"/>
                    <a:pt x="16" y="3"/>
                  </a:cubicBezTo>
                  <a:cubicBezTo>
                    <a:pt x="19" y="4"/>
                    <a:pt x="20" y="6"/>
                    <a:pt x="19" y="8"/>
                  </a:cubicBezTo>
                  <a:cubicBezTo>
                    <a:pt x="19" y="10"/>
                    <a:pt x="17" y="11"/>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4" name="Freeform 401" descr="" title=""/>
            <p:cNvSpPr>
              <a:spLocks/>
            </p:cNvSpPr>
            <p:nvPr/>
          </p:nvSpPr>
          <p:spPr bwMode="auto">
            <a:xfrm>
              <a:off x="7123706" y="5269642"/>
              <a:ext cx="41891" cy="19041"/>
            </a:xfrm>
            <a:custGeom>
              <a:avLst/>
              <a:gdLst>
                <a:gd name="T0" fmla="*/ 5 w 20"/>
                <a:gd name="T1" fmla="*/ 9 h 9"/>
                <a:gd name="T2" fmla="*/ 1 w 20"/>
                <a:gd name="T3" fmla="*/ 6 h 9"/>
                <a:gd name="T4" fmla="*/ 4 w 20"/>
                <a:gd name="T5" fmla="*/ 1 h 9"/>
                <a:gd name="T6" fmla="*/ 16 w 20"/>
                <a:gd name="T7" fmla="*/ 0 h 9"/>
                <a:gd name="T8" fmla="*/ 20 w 20"/>
                <a:gd name="T9" fmla="*/ 4 h 9"/>
                <a:gd name="T10" fmla="*/ 16 w 20"/>
                <a:gd name="T11" fmla="*/ 8 h 9"/>
                <a:gd name="T12" fmla="*/ 5 w 20"/>
                <a:gd name="T13" fmla="*/ 9 h 9"/>
                <a:gd name="T14" fmla="*/ 5 w 2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5" y="9"/>
                  </a:moveTo>
                  <a:cubicBezTo>
                    <a:pt x="3" y="9"/>
                    <a:pt x="1" y="8"/>
                    <a:pt x="1" y="6"/>
                  </a:cubicBezTo>
                  <a:cubicBezTo>
                    <a:pt x="0" y="3"/>
                    <a:pt x="2" y="1"/>
                    <a:pt x="4" y="1"/>
                  </a:cubicBezTo>
                  <a:cubicBezTo>
                    <a:pt x="8" y="0"/>
                    <a:pt x="12" y="0"/>
                    <a:pt x="16" y="0"/>
                  </a:cubicBezTo>
                  <a:cubicBezTo>
                    <a:pt x="18" y="0"/>
                    <a:pt x="20" y="2"/>
                    <a:pt x="20" y="4"/>
                  </a:cubicBezTo>
                  <a:cubicBezTo>
                    <a:pt x="20" y="7"/>
                    <a:pt x="18" y="8"/>
                    <a:pt x="16" y="8"/>
                  </a:cubicBezTo>
                  <a:cubicBezTo>
                    <a:pt x="12" y="9"/>
                    <a:pt x="9" y="9"/>
                    <a:pt x="5"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5" name="Freeform 402" descr="" title=""/>
            <p:cNvSpPr>
              <a:spLocks/>
            </p:cNvSpPr>
            <p:nvPr/>
          </p:nvSpPr>
          <p:spPr bwMode="auto">
            <a:xfrm>
              <a:off x="7142747" y="5795179"/>
              <a:ext cx="40621" cy="16502"/>
            </a:xfrm>
            <a:custGeom>
              <a:avLst/>
              <a:gdLst>
                <a:gd name="T0" fmla="*/ 10 w 20"/>
                <a:gd name="T1" fmla="*/ 8 h 8"/>
                <a:gd name="T2" fmla="*/ 4 w 20"/>
                <a:gd name="T3" fmla="*/ 8 h 8"/>
                <a:gd name="T4" fmla="*/ 0 w 20"/>
                <a:gd name="T5" fmla="*/ 4 h 8"/>
                <a:gd name="T6" fmla="*/ 5 w 20"/>
                <a:gd name="T7" fmla="*/ 0 h 8"/>
                <a:gd name="T8" fmla="*/ 15 w 20"/>
                <a:gd name="T9" fmla="*/ 0 h 8"/>
                <a:gd name="T10" fmla="*/ 20 w 20"/>
                <a:gd name="T11" fmla="*/ 4 h 8"/>
                <a:gd name="T12" fmla="*/ 16 w 20"/>
                <a:gd name="T13" fmla="*/ 8 h 8"/>
                <a:gd name="T14" fmla="*/ 10 w 2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
                  <a:moveTo>
                    <a:pt x="10" y="8"/>
                  </a:moveTo>
                  <a:cubicBezTo>
                    <a:pt x="8" y="8"/>
                    <a:pt x="6" y="8"/>
                    <a:pt x="4" y="8"/>
                  </a:cubicBezTo>
                  <a:cubicBezTo>
                    <a:pt x="2" y="8"/>
                    <a:pt x="0" y="6"/>
                    <a:pt x="0" y="4"/>
                  </a:cubicBezTo>
                  <a:cubicBezTo>
                    <a:pt x="0" y="2"/>
                    <a:pt x="3" y="0"/>
                    <a:pt x="5" y="0"/>
                  </a:cubicBezTo>
                  <a:cubicBezTo>
                    <a:pt x="8" y="0"/>
                    <a:pt x="12" y="0"/>
                    <a:pt x="15" y="0"/>
                  </a:cubicBezTo>
                  <a:cubicBezTo>
                    <a:pt x="18" y="0"/>
                    <a:pt x="20" y="2"/>
                    <a:pt x="20" y="4"/>
                  </a:cubicBezTo>
                  <a:cubicBezTo>
                    <a:pt x="20" y="6"/>
                    <a:pt x="18" y="8"/>
                    <a:pt x="16" y="8"/>
                  </a:cubicBezTo>
                  <a:cubicBezTo>
                    <a:pt x="14" y="8"/>
                    <a:pt x="12"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6" name="Freeform 403" descr="" title=""/>
            <p:cNvSpPr>
              <a:spLocks/>
            </p:cNvSpPr>
            <p:nvPr/>
          </p:nvSpPr>
          <p:spPr bwMode="auto">
            <a:xfrm>
              <a:off x="7036116" y="5768521"/>
              <a:ext cx="41891" cy="27927"/>
            </a:xfrm>
            <a:custGeom>
              <a:avLst/>
              <a:gdLst>
                <a:gd name="T0" fmla="*/ 14 w 20"/>
                <a:gd name="T1" fmla="*/ 13 h 14"/>
                <a:gd name="T2" fmla="*/ 14 w 20"/>
                <a:gd name="T3" fmla="*/ 13 h 14"/>
                <a:gd name="T4" fmla="*/ 3 w 20"/>
                <a:gd name="T5" fmla="*/ 9 h 14"/>
                <a:gd name="T6" fmla="*/ 1 w 20"/>
                <a:gd name="T7" fmla="*/ 3 h 14"/>
                <a:gd name="T8" fmla="*/ 6 w 20"/>
                <a:gd name="T9" fmla="*/ 1 h 14"/>
                <a:gd name="T10" fmla="*/ 16 w 20"/>
                <a:gd name="T11" fmla="*/ 5 h 14"/>
                <a:gd name="T12" fmla="*/ 19 w 20"/>
                <a:gd name="T13" fmla="*/ 11 h 14"/>
                <a:gd name="T14" fmla="*/ 14 w 20"/>
                <a:gd name="T15" fmla="*/ 1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4" y="13"/>
                  </a:moveTo>
                  <a:cubicBezTo>
                    <a:pt x="14" y="13"/>
                    <a:pt x="14" y="13"/>
                    <a:pt x="14" y="13"/>
                  </a:cubicBezTo>
                  <a:cubicBezTo>
                    <a:pt x="10" y="12"/>
                    <a:pt x="6" y="10"/>
                    <a:pt x="3" y="9"/>
                  </a:cubicBezTo>
                  <a:cubicBezTo>
                    <a:pt x="1" y="8"/>
                    <a:pt x="0" y="5"/>
                    <a:pt x="1" y="3"/>
                  </a:cubicBezTo>
                  <a:cubicBezTo>
                    <a:pt x="2" y="1"/>
                    <a:pt x="4" y="0"/>
                    <a:pt x="6" y="1"/>
                  </a:cubicBezTo>
                  <a:cubicBezTo>
                    <a:pt x="10" y="3"/>
                    <a:pt x="13" y="4"/>
                    <a:pt x="16" y="5"/>
                  </a:cubicBezTo>
                  <a:cubicBezTo>
                    <a:pt x="19" y="6"/>
                    <a:pt x="20" y="8"/>
                    <a:pt x="19" y="11"/>
                  </a:cubicBezTo>
                  <a:cubicBezTo>
                    <a:pt x="18" y="13"/>
                    <a:pt x="16" y="14"/>
                    <a:pt x="1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7" name="Freeform 404" descr="" title=""/>
            <p:cNvSpPr>
              <a:spLocks/>
            </p:cNvSpPr>
            <p:nvPr/>
          </p:nvSpPr>
          <p:spPr bwMode="auto">
            <a:xfrm>
              <a:off x="6976454" y="5732978"/>
              <a:ext cx="39352" cy="30466"/>
            </a:xfrm>
            <a:custGeom>
              <a:avLst/>
              <a:gdLst>
                <a:gd name="T0" fmla="*/ 14 w 19"/>
                <a:gd name="T1" fmla="*/ 15 h 15"/>
                <a:gd name="T2" fmla="*/ 12 w 19"/>
                <a:gd name="T3" fmla="*/ 15 h 15"/>
                <a:gd name="T4" fmla="*/ 3 w 19"/>
                <a:gd name="T5" fmla="*/ 8 h 15"/>
                <a:gd name="T6" fmla="*/ 2 w 19"/>
                <a:gd name="T7" fmla="*/ 2 h 15"/>
                <a:gd name="T8" fmla="*/ 8 w 19"/>
                <a:gd name="T9" fmla="*/ 1 h 15"/>
                <a:gd name="T10" fmla="*/ 16 w 19"/>
                <a:gd name="T11" fmla="*/ 8 h 15"/>
                <a:gd name="T12" fmla="*/ 18 w 19"/>
                <a:gd name="T13" fmla="*/ 13 h 15"/>
                <a:gd name="T14" fmla="*/ 14 w 1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4" y="15"/>
                  </a:moveTo>
                  <a:cubicBezTo>
                    <a:pt x="13" y="15"/>
                    <a:pt x="12" y="15"/>
                    <a:pt x="12" y="15"/>
                  </a:cubicBezTo>
                  <a:cubicBezTo>
                    <a:pt x="9" y="12"/>
                    <a:pt x="6" y="10"/>
                    <a:pt x="3" y="8"/>
                  </a:cubicBezTo>
                  <a:cubicBezTo>
                    <a:pt x="1" y="6"/>
                    <a:pt x="0" y="4"/>
                    <a:pt x="2" y="2"/>
                  </a:cubicBezTo>
                  <a:cubicBezTo>
                    <a:pt x="3" y="0"/>
                    <a:pt x="6" y="0"/>
                    <a:pt x="8" y="1"/>
                  </a:cubicBezTo>
                  <a:cubicBezTo>
                    <a:pt x="11" y="4"/>
                    <a:pt x="14" y="6"/>
                    <a:pt x="16" y="8"/>
                  </a:cubicBezTo>
                  <a:cubicBezTo>
                    <a:pt x="18" y="9"/>
                    <a:pt x="19" y="12"/>
                    <a:pt x="18" y="13"/>
                  </a:cubicBezTo>
                  <a:cubicBezTo>
                    <a:pt x="17" y="15"/>
                    <a:pt x="15" y="15"/>
                    <a:pt x="1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8" name="Freeform 405" descr="" title=""/>
            <p:cNvSpPr>
              <a:spLocks/>
            </p:cNvSpPr>
            <p:nvPr/>
          </p:nvSpPr>
          <p:spPr bwMode="auto">
            <a:xfrm>
              <a:off x="6883787" y="5593342"/>
              <a:ext cx="26658" cy="41891"/>
            </a:xfrm>
            <a:custGeom>
              <a:avLst/>
              <a:gdLst>
                <a:gd name="T0" fmla="*/ 9 w 13"/>
                <a:gd name="T1" fmla="*/ 20 h 20"/>
                <a:gd name="T2" fmla="*/ 5 w 13"/>
                <a:gd name="T3" fmla="*/ 17 h 20"/>
                <a:gd name="T4" fmla="*/ 1 w 13"/>
                <a:gd name="T5" fmla="*/ 6 h 20"/>
                <a:gd name="T6" fmla="*/ 4 w 13"/>
                <a:gd name="T7" fmla="*/ 1 h 20"/>
                <a:gd name="T8" fmla="*/ 9 w 13"/>
                <a:gd name="T9" fmla="*/ 4 h 20"/>
                <a:gd name="T10" fmla="*/ 13 w 13"/>
                <a:gd name="T11" fmla="*/ 14 h 20"/>
                <a:gd name="T12" fmla="*/ 10 w 13"/>
                <a:gd name="T13" fmla="*/ 19 h 20"/>
                <a:gd name="T14" fmla="*/ 9 w 1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9" y="20"/>
                  </a:moveTo>
                  <a:cubicBezTo>
                    <a:pt x="7" y="20"/>
                    <a:pt x="5" y="19"/>
                    <a:pt x="5" y="17"/>
                  </a:cubicBezTo>
                  <a:cubicBezTo>
                    <a:pt x="3" y="14"/>
                    <a:pt x="2" y="10"/>
                    <a:pt x="1" y="6"/>
                  </a:cubicBezTo>
                  <a:cubicBezTo>
                    <a:pt x="0" y="4"/>
                    <a:pt x="2" y="2"/>
                    <a:pt x="4" y="1"/>
                  </a:cubicBezTo>
                  <a:cubicBezTo>
                    <a:pt x="6" y="0"/>
                    <a:pt x="8" y="2"/>
                    <a:pt x="9" y="4"/>
                  </a:cubicBezTo>
                  <a:cubicBezTo>
                    <a:pt x="10" y="7"/>
                    <a:pt x="11" y="11"/>
                    <a:pt x="13" y="14"/>
                  </a:cubicBezTo>
                  <a:cubicBezTo>
                    <a:pt x="13" y="16"/>
                    <a:pt x="12" y="19"/>
                    <a:pt x="10" y="19"/>
                  </a:cubicBezTo>
                  <a:cubicBezTo>
                    <a:pt x="10" y="20"/>
                    <a:pt x="9" y="20"/>
                    <a:pt x="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69" name="Freeform 407" descr="" title=""/>
            <p:cNvSpPr>
              <a:spLocks/>
            </p:cNvSpPr>
            <p:nvPr/>
          </p:nvSpPr>
          <p:spPr bwMode="auto">
            <a:xfrm>
              <a:off x="7419479" y="5428319"/>
              <a:ext cx="27927" cy="40621"/>
            </a:xfrm>
            <a:custGeom>
              <a:avLst/>
              <a:gdLst>
                <a:gd name="T0" fmla="*/ 8 w 13"/>
                <a:gd name="T1" fmla="*/ 20 h 20"/>
                <a:gd name="T2" fmla="*/ 4 w 13"/>
                <a:gd name="T3" fmla="*/ 17 h 20"/>
                <a:gd name="T4" fmla="*/ 1 w 13"/>
                <a:gd name="T5" fmla="*/ 6 h 20"/>
                <a:gd name="T6" fmla="*/ 4 w 13"/>
                <a:gd name="T7" fmla="*/ 1 h 20"/>
                <a:gd name="T8" fmla="*/ 9 w 13"/>
                <a:gd name="T9" fmla="*/ 4 h 20"/>
                <a:gd name="T10" fmla="*/ 12 w 13"/>
                <a:gd name="T11" fmla="*/ 15 h 20"/>
                <a:gd name="T12" fmla="*/ 9 w 13"/>
                <a:gd name="T13" fmla="*/ 20 h 20"/>
                <a:gd name="T14" fmla="*/ 8 w 1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8" y="20"/>
                  </a:moveTo>
                  <a:cubicBezTo>
                    <a:pt x="6" y="20"/>
                    <a:pt x="4" y="19"/>
                    <a:pt x="4" y="17"/>
                  </a:cubicBezTo>
                  <a:cubicBezTo>
                    <a:pt x="3" y="13"/>
                    <a:pt x="2" y="10"/>
                    <a:pt x="1" y="6"/>
                  </a:cubicBezTo>
                  <a:cubicBezTo>
                    <a:pt x="0" y="4"/>
                    <a:pt x="2" y="2"/>
                    <a:pt x="4" y="1"/>
                  </a:cubicBezTo>
                  <a:cubicBezTo>
                    <a:pt x="6" y="0"/>
                    <a:pt x="8" y="2"/>
                    <a:pt x="9" y="4"/>
                  </a:cubicBezTo>
                  <a:cubicBezTo>
                    <a:pt x="10" y="8"/>
                    <a:pt x="11" y="11"/>
                    <a:pt x="12" y="15"/>
                  </a:cubicBezTo>
                  <a:cubicBezTo>
                    <a:pt x="13" y="17"/>
                    <a:pt x="11" y="20"/>
                    <a:pt x="9" y="20"/>
                  </a:cubicBezTo>
                  <a:cubicBezTo>
                    <a:pt x="9" y="20"/>
                    <a:pt x="8" y="20"/>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0" name="Freeform 408" descr="" title=""/>
            <p:cNvSpPr>
              <a:spLocks/>
            </p:cNvSpPr>
            <p:nvPr/>
          </p:nvSpPr>
          <p:spPr bwMode="auto">
            <a:xfrm>
              <a:off x="6890134" y="5390236"/>
              <a:ext cx="27927" cy="39352"/>
            </a:xfrm>
            <a:custGeom>
              <a:avLst/>
              <a:gdLst>
                <a:gd name="T0" fmla="*/ 5 w 14"/>
                <a:gd name="T1" fmla="*/ 19 h 19"/>
                <a:gd name="T2" fmla="*/ 4 w 14"/>
                <a:gd name="T3" fmla="*/ 19 h 19"/>
                <a:gd name="T4" fmla="*/ 1 w 14"/>
                <a:gd name="T5" fmla="*/ 14 h 19"/>
                <a:gd name="T6" fmla="*/ 6 w 14"/>
                <a:gd name="T7" fmla="*/ 3 h 19"/>
                <a:gd name="T8" fmla="*/ 11 w 14"/>
                <a:gd name="T9" fmla="*/ 1 h 19"/>
                <a:gd name="T10" fmla="*/ 13 w 14"/>
                <a:gd name="T11" fmla="*/ 7 h 19"/>
                <a:gd name="T12" fmla="*/ 9 w 14"/>
                <a:gd name="T13" fmla="*/ 17 h 19"/>
                <a:gd name="T14" fmla="*/ 5 w 14"/>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5" y="19"/>
                  </a:moveTo>
                  <a:cubicBezTo>
                    <a:pt x="5" y="19"/>
                    <a:pt x="4" y="19"/>
                    <a:pt x="4" y="19"/>
                  </a:cubicBezTo>
                  <a:cubicBezTo>
                    <a:pt x="1" y="18"/>
                    <a:pt x="0" y="16"/>
                    <a:pt x="1" y="14"/>
                  </a:cubicBezTo>
                  <a:cubicBezTo>
                    <a:pt x="3" y="10"/>
                    <a:pt x="4" y="7"/>
                    <a:pt x="6" y="3"/>
                  </a:cubicBezTo>
                  <a:cubicBezTo>
                    <a:pt x="7" y="1"/>
                    <a:pt x="9" y="0"/>
                    <a:pt x="11" y="1"/>
                  </a:cubicBezTo>
                  <a:cubicBezTo>
                    <a:pt x="13" y="2"/>
                    <a:pt x="14" y="5"/>
                    <a:pt x="13" y="7"/>
                  </a:cubicBezTo>
                  <a:cubicBezTo>
                    <a:pt x="12" y="10"/>
                    <a:pt x="10" y="13"/>
                    <a:pt x="9" y="17"/>
                  </a:cubicBezTo>
                  <a:cubicBezTo>
                    <a:pt x="8" y="18"/>
                    <a:pt x="7"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1" name="Freeform 409" descr="" title=""/>
            <p:cNvSpPr>
              <a:spLocks/>
            </p:cNvSpPr>
            <p:nvPr/>
          </p:nvSpPr>
          <p:spPr bwMode="auto">
            <a:xfrm>
              <a:off x="7392821" y="5366117"/>
              <a:ext cx="31735" cy="39352"/>
            </a:xfrm>
            <a:custGeom>
              <a:avLst/>
              <a:gdLst>
                <a:gd name="T0" fmla="*/ 10 w 15"/>
                <a:gd name="T1" fmla="*/ 19 h 19"/>
                <a:gd name="T2" fmla="*/ 6 w 15"/>
                <a:gd name="T3" fmla="*/ 16 h 19"/>
                <a:gd name="T4" fmla="*/ 1 w 15"/>
                <a:gd name="T5" fmla="*/ 7 h 19"/>
                <a:gd name="T6" fmla="*/ 2 w 15"/>
                <a:gd name="T7" fmla="*/ 1 h 19"/>
                <a:gd name="T8" fmla="*/ 8 w 15"/>
                <a:gd name="T9" fmla="*/ 3 h 19"/>
                <a:gd name="T10" fmla="*/ 13 w 15"/>
                <a:gd name="T11" fmla="*/ 13 h 19"/>
                <a:gd name="T12" fmla="*/ 12 w 15"/>
                <a:gd name="T13" fmla="*/ 18 h 19"/>
                <a:gd name="T14" fmla="*/ 10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0" y="19"/>
                  </a:moveTo>
                  <a:cubicBezTo>
                    <a:pt x="8" y="19"/>
                    <a:pt x="7" y="18"/>
                    <a:pt x="6" y="16"/>
                  </a:cubicBezTo>
                  <a:cubicBezTo>
                    <a:pt x="4" y="13"/>
                    <a:pt x="3" y="10"/>
                    <a:pt x="1" y="7"/>
                  </a:cubicBezTo>
                  <a:cubicBezTo>
                    <a:pt x="0" y="5"/>
                    <a:pt x="0" y="2"/>
                    <a:pt x="2" y="1"/>
                  </a:cubicBezTo>
                  <a:cubicBezTo>
                    <a:pt x="4" y="0"/>
                    <a:pt x="7" y="1"/>
                    <a:pt x="8" y="3"/>
                  </a:cubicBezTo>
                  <a:cubicBezTo>
                    <a:pt x="10" y="6"/>
                    <a:pt x="12" y="9"/>
                    <a:pt x="13" y="13"/>
                  </a:cubicBezTo>
                  <a:cubicBezTo>
                    <a:pt x="15" y="15"/>
                    <a:pt x="14" y="17"/>
                    <a:pt x="12" y="18"/>
                  </a:cubicBezTo>
                  <a:cubicBezTo>
                    <a:pt x="11" y="19"/>
                    <a:pt x="10"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2" name="Freeform 410" descr="" title=""/>
            <p:cNvSpPr>
              <a:spLocks/>
            </p:cNvSpPr>
            <p:nvPr/>
          </p:nvSpPr>
          <p:spPr bwMode="auto">
            <a:xfrm>
              <a:off x="7399168" y="5626347"/>
              <a:ext cx="30466" cy="41891"/>
            </a:xfrm>
            <a:custGeom>
              <a:avLst/>
              <a:gdLst>
                <a:gd name="T0" fmla="*/ 2 w 15"/>
                <a:gd name="T1" fmla="*/ 18 h 20"/>
                <a:gd name="T2" fmla="*/ 1 w 15"/>
                <a:gd name="T3" fmla="*/ 13 h 20"/>
                <a:gd name="T4" fmla="*/ 6 w 15"/>
                <a:gd name="T5" fmla="*/ 3 h 20"/>
                <a:gd name="T6" fmla="*/ 12 w 15"/>
                <a:gd name="T7" fmla="*/ 1 h 20"/>
                <a:gd name="T8" fmla="*/ 14 w 15"/>
                <a:gd name="T9" fmla="*/ 7 h 20"/>
                <a:gd name="T10" fmla="*/ 8 w 15"/>
                <a:gd name="T11" fmla="*/ 17 h 20"/>
                <a:gd name="T12" fmla="*/ 3 w 15"/>
                <a:gd name="T13" fmla="*/ 19 h 20"/>
                <a:gd name="T14" fmla="*/ 2 w 15"/>
                <a:gd name="T15" fmla="*/ 1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2" y="18"/>
                  </a:moveTo>
                  <a:cubicBezTo>
                    <a:pt x="1" y="17"/>
                    <a:pt x="0" y="15"/>
                    <a:pt x="1" y="13"/>
                  </a:cubicBezTo>
                  <a:cubicBezTo>
                    <a:pt x="3" y="10"/>
                    <a:pt x="5" y="7"/>
                    <a:pt x="6" y="3"/>
                  </a:cubicBezTo>
                  <a:cubicBezTo>
                    <a:pt x="7" y="1"/>
                    <a:pt x="9" y="0"/>
                    <a:pt x="12" y="1"/>
                  </a:cubicBezTo>
                  <a:cubicBezTo>
                    <a:pt x="14" y="2"/>
                    <a:pt x="15" y="5"/>
                    <a:pt x="14" y="7"/>
                  </a:cubicBezTo>
                  <a:cubicBezTo>
                    <a:pt x="12" y="10"/>
                    <a:pt x="10" y="14"/>
                    <a:pt x="8" y="17"/>
                  </a:cubicBezTo>
                  <a:cubicBezTo>
                    <a:pt x="7" y="19"/>
                    <a:pt x="5" y="20"/>
                    <a:pt x="3" y="19"/>
                  </a:cubicBezTo>
                  <a:cubicBezTo>
                    <a:pt x="3" y="19"/>
                    <a:pt x="2" y="19"/>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3" name="Freeform 411" descr="" title=""/>
            <p:cNvSpPr>
              <a:spLocks/>
            </p:cNvSpPr>
            <p:nvPr/>
          </p:nvSpPr>
          <p:spPr bwMode="auto">
            <a:xfrm>
              <a:off x="7425826" y="5562876"/>
              <a:ext cx="22849" cy="40621"/>
            </a:xfrm>
            <a:custGeom>
              <a:avLst/>
              <a:gdLst>
                <a:gd name="T0" fmla="*/ 1 w 11"/>
                <a:gd name="T1" fmla="*/ 18 h 20"/>
                <a:gd name="T2" fmla="*/ 0 w 11"/>
                <a:gd name="T3" fmla="*/ 14 h 20"/>
                <a:gd name="T4" fmla="*/ 3 w 11"/>
                <a:gd name="T5" fmla="*/ 3 h 20"/>
                <a:gd name="T6" fmla="*/ 7 w 11"/>
                <a:gd name="T7" fmla="*/ 0 h 20"/>
                <a:gd name="T8" fmla="*/ 11 w 11"/>
                <a:gd name="T9" fmla="*/ 5 h 20"/>
                <a:gd name="T10" fmla="*/ 8 w 11"/>
                <a:gd name="T11" fmla="*/ 16 h 20"/>
                <a:gd name="T12" fmla="*/ 3 w 11"/>
                <a:gd name="T13" fmla="*/ 19 h 20"/>
                <a:gd name="T14" fmla="*/ 1 w 11"/>
                <a:gd name="T15" fmla="*/ 1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0">
                  <a:moveTo>
                    <a:pt x="1" y="18"/>
                  </a:moveTo>
                  <a:cubicBezTo>
                    <a:pt x="0" y="17"/>
                    <a:pt x="0" y="16"/>
                    <a:pt x="0" y="14"/>
                  </a:cubicBezTo>
                  <a:cubicBezTo>
                    <a:pt x="1" y="11"/>
                    <a:pt x="2" y="7"/>
                    <a:pt x="3" y="3"/>
                  </a:cubicBezTo>
                  <a:cubicBezTo>
                    <a:pt x="3" y="1"/>
                    <a:pt x="5" y="0"/>
                    <a:pt x="7" y="0"/>
                  </a:cubicBezTo>
                  <a:cubicBezTo>
                    <a:pt x="10" y="0"/>
                    <a:pt x="11" y="3"/>
                    <a:pt x="11" y="5"/>
                  </a:cubicBezTo>
                  <a:cubicBezTo>
                    <a:pt x="10" y="9"/>
                    <a:pt x="9" y="12"/>
                    <a:pt x="8" y="16"/>
                  </a:cubicBezTo>
                  <a:cubicBezTo>
                    <a:pt x="8" y="18"/>
                    <a:pt x="5" y="20"/>
                    <a:pt x="3" y="19"/>
                  </a:cubicBezTo>
                  <a:cubicBezTo>
                    <a:pt x="3" y="19"/>
                    <a:pt x="2" y="19"/>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4" name="Freeform 412" descr="" title=""/>
            <p:cNvSpPr>
              <a:spLocks/>
            </p:cNvSpPr>
            <p:nvPr/>
          </p:nvSpPr>
          <p:spPr bwMode="auto">
            <a:xfrm>
              <a:off x="7212565" y="5782485"/>
              <a:ext cx="39352" cy="25388"/>
            </a:xfrm>
            <a:custGeom>
              <a:avLst/>
              <a:gdLst>
                <a:gd name="T0" fmla="*/ 0 w 19"/>
                <a:gd name="T1" fmla="*/ 8 h 12"/>
                <a:gd name="T2" fmla="*/ 3 w 19"/>
                <a:gd name="T3" fmla="*/ 4 h 12"/>
                <a:gd name="T4" fmla="*/ 13 w 19"/>
                <a:gd name="T5" fmla="*/ 1 h 12"/>
                <a:gd name="T6" fmla="*/ 19 w 19"/>
                <a:gd name="T7" fmla="*/ 4 h 12"/>
                <a:gd name="T8" fmla="*/ 16 w 19"/>
                <a:gd name="T9" fmla="*/ 9 h 12"/>
                <a:gd name="T10" fmla="*/ 5 w 19"/>
                <a:gd name="T11" fmla="*/ 12 h 12"/>
                <a:gd name="T12" fmla="*/ 0 w 19"/>
                <a:gd name="T13" fmla="*/ 9 h 12"/>
                <a:gd name="T14" fmla="*/ 0 w 1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0" y="8"/>
                  </a:moveTo>
                  <a:cubicBezTo>
                    <a:pt x="0" y="6"/>
                    <a:pt x="1" y="4"/>
                    <a:pt x="3" y="4"/>
                  </a:cubicBezTo>
                  <a:cubicBezTo>
                    <a:pt x="7" y="3"/>
                    <a:pt x="10" y="2"/>
                    <a:pt x="13" y="1"/>
                  </a:cubicBezTo>
                  <a:cubicBezTo>
                    <a:pt x="16" y="0"/>
                    <a:pt x="18" y="2"/>
                    <a:pt x="19" y="4"/>
                  </a:cubicBezTo>
                  <a:cubicBezTo>
                    <a:pt x="19" y="6"/>
                    <a:pt x="18" y="8"/>
                    <a:pt x="16" y="9"/>
                  </a:cubicBezTo>
                  <a:cubicBezTo>
                    <a:pt x="12" y="10"/>
                    <a:pt x="8" y="11"/>
                    <a:pt x="5" y="12"/>
                  </a:cubicBezTo>
                  <a:cubicBezTo>
                    <a:pt x="2" y="12"/>
                    <a:pt x="0" y="11"/>
                    <a:pt x="0" y="9"/>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5" name="Freeform 413" descr="" title=""/>
            <p:cNvSpPr>
              <a:spLocks/>
            </p:cNvSpPr>
            <p:nvPr/>
          </p:nvSpPr>
          <p:spPr bwMode="auto">
            <a:xfrm>
              <a:off x="7277305" y="5755827"/>
              <a:ext cx="39352" cy="30466"/>
            </a:xfrm>
            <a:custGeom>
              <a:avLst/>
              <a:gdLst>
                <a:gd name="T0" fmla="*/ 0 w 19"/>
                <a:gd name="T1" fmla="*/ 10 h 15"/>
                <a:gd name="T2" fmla="*/ 3 w 19"/>
                <a:gd name="T3" fmla="*/ 6 h 15"/>
                <a:gd name="T4" fmla="*/ 12 w 19"/>
                <a:gd name="T5" fmla="*/ 1 h 15"/>
                <a:gd name="T6" fmla="*/ 18 w 19"/>
                <a:gd name="T7" fmla="*/ 3 h 15"/>
                <a:gd name="T8" fmla="*/ 16 w 19"/>
                <a:gd name="T9" fmla="*/ 8 h 15"/>
                <a:gd name="T10" fmla="*/ 6 w 19"/>
                <a:gd name="T11" fmla="*/ 14 h 15"/>
                <a:gd name="T12" fmla="*/ 1 w 19"/>
                <a:gd name="T13" fmla="*/ 12 h 15"/>
                <a:gd name="T14" fmla="*/ 0 w 19"/>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0" y="10"/>
                  </a:moveTo>
                  <a:cubicBezTo>
                    <a:pt x="0" y="8"/>
                    <a:pt x="1" y="7"/>
                    <a:pt x="3" y="6"/>
                  </a:cubicBezTo>
                  <a:cubicBezTo>
                    <a:pt x="6" y="5"/>
                    <a:pt x="9" y="3"/>
                    <a:pt x="12" y="1"/>
                  </a:cubicBezTo>
                  <a:cubicBezTo>
                    <a:pt x="14" y="0"/>
                    <a:pt x="17" y="1"/>
                    <a:pt x="18" y="3"/>
                  </a:cubicBezTo>
                  <a:cubicBezTo>
                    <a:pt x="19" y="5"/>
                    <a:pt x="18" y="7"/>
                    <a:pt x="16" y="8"/>
                  </a:cubicBezTo>
                  <a:cubicBezTo>
                    <a:pt x="13" y="10"/>
                    <a:pt x="10" y="12"/>
                    <a:pt x="6" y="14"/>
                  </a:cubicBezTo>
                  <a:cubicBezTo>
                    <a:pt x="4" y="15"/>
                    <a:pt x="2" y="14"/>
                    <a:pt x="1" y="12"/>
                  </a:cubicBezTo>
                  <a:cubicBezTo>
                    <a:pt x="0" y="11"/>
                    <a:pt x="0" y="11"/>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6" name="Freeform 414" descr="" title=""/>
            <p:cNvSpPr>
              <a:spLocks/>
            </p:cNvSpPr>
            <p:nvPr/>
          </p:nvSpPr>
          <p:spPr bwMode="auto">
            <a:xfrm>
              <a:off x="6923139" y="5331843"/>
              <a:ext cx="33005" cy="38082"/>
            </a:xfrm>
            <a:custGeom>
              <a:avLst/>
              <a:gdLst>
                <a:gd name="T0" fmla="*/ 5 w 16"/>
                <a:gd name="T1" fmla="*/ 18 h 18"/>
                <a:gd name="T2" fmla="*/ 2 w 16"/>
                <a:gd name="T3" fmla="*/ 17 h 18"/>
                <a:gd name="T4" fmla="*/ 1 w 16"/>
                <a:gd name="T5" fmla="*/ 11 h 18"/>
                <a:gd name="T6" fmla="*/ 8 w 16"/>
                <a:gd name="T7" fmla="*/ 2 h 18"/>
                <a:gd name="T8" fmla="*/ 14 w 16"/>
                <a:gd name="T9" fmla="*/ 2 h 18"/>
                <a:gd name="T10" fmla="*/ 15 w 16"/>
                <a:gd name="T11" fmla="*/ 8 h 18"/>
                <a:gd name="T12" fmla="*/ 8 w 16"/>
                <a:gd name="T13" fmla="*/ 16 h 18"/>
                <a:gd name="T14" fmla="*/ 5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5" y="18"/>
                  </a:moveTo>
                  <a:cubicBezTo>
                    <a:pt x="4" y="18"/>
                    <a:pt x="3" y="18"/>
                    <a:pt x="2" y="17"/>
                  </a:cubicBezTo>
                  <a:cubicBezTo>
                    <a:pt x="0" y="16"/>
                    <a:pt x="0" y="13"/>
                    <a:pt x="1" y="11"/>
                  </a:cubicBezTo>
                  <a:cubicBezTo>
                    <a:pt x="4" y="8"/>
                    <a:pt x="6" y="5"/>
                    <a:pt x="8" y="2"/>
                  </a:cubicBezTo>
                  <a:cubicBezTo>
                    <a:pt x="10" y="0"/>
                    <a:pt x="13" y="0"/>
                    <a:pt x="14" y="2"/>
                  </a:cubicBezTo>
                  <a:cubicBezTo>
                    <a:pt x="16" y="3"/>
                    <a:pt x="16" y="6"/>
                    <a:pt x="15" y="8"/>
                  </a:cubicBezTo>
                  <a:cubicBezTo>
                    <a:pt x="12" y="10"/>
                    <a:pt x="10" y="13"/>
                    <a:pt x="8" y="16"/>
                  </a:cubicBezTo>
                  <a:cubicBezTo>
                    <a:pt x="7" y="17"/>
                    <a:pt x="6" y="18"/>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7" name="Freeform 415" descr="" title=""/>
            <p:cNvSpPr>
              <a:spLocks/>
            </p:cNvSpPr>
            <p:nvPr/>
          </p:nvSpPr>
          <p:spPr bwMode="auto">
            <a:xfrm>
              <a:off x="7349661" y="5311533"/>
              <a:ext cx="35544" cy="35544"/>
            </a:xfrm>
            <a:custGeom>
              <a:avLst/>
              <a:gdLst>
                <a:gd name="T0" fmla="*/ 12 w 17"/>
                <a:gd name="T1" fmla="*/ 17 h 17"/>
                <a:gd name="T2" fmla="*/ 9 w 17"/>
                <a:gd name="T3" fmla="*/ 15 h 17"/>
                <a:gd name="T4" fmla="*/ 3 w 17"/>
                <a:gd name="T5" fmla="*/ 9 h 17"/>
                <a:gd name="T6" fmla="*/ 1 w 17"/>
                <a:gd name="T7" fmla="*/ 8 h 17"/>
                <a:gd name="T8" fmla="*/ 1 w 17"/>
                <a:gd name="T9" fmla="*/ 2 h 17"/>
                <a:gd name="T10" fmla="*/ 7 w 17"/>
                <a:gd name="T11" fmla="*/ 2 h 17"/>
                <a:gd name="T12" fmla="*/ 9 w 17"/>
                <a:gd name="T13" fmla="*/ 3 h 17"/>
                <a:gd name="T14" fmla="*/ 15 w 17"/>
                <a:gd name="T15" fmla="*/ 10 h 17"/>
                <a:gd name="T16" fmla="*/ 15 w 17"/>
                <a:gd name="T17" fmla="*/ 16 h 17"/>
                <a:gd name="T18" fmla="*/ 12 w 17"/>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2" y="17"/>
                  </a:moveTo>
                  <a:cubicBezTo>
                    <a:pt x="11" y="17"/>
                    <a:pt x="10" y="16"/>
                    <a:pt x="9" y="15"/>
                  </a:cubicBezTo>
                  <a:cubicBezTo>
                    <a:pt x="7" y="13"/>
                    <a:pt x="5" y="11"/>
                    <a:pt x="3" y="9"/>
                  </a:cubicBezTo>
                  <a:cubicBezTo>
                    <a:pt x="1" y="8"/>
                    <a:pt x="1" y="8"/>
                    <a:pt x="1" y="8"/>
                  </a:cubicBezTo>
                  <a:cubicBezTo>
                    <a:pt x="0" y="6"/>
                    <a:pt x="0" y="3"/>
                    <a:pt x="1" y="2"/>
                  </a:cubicBezTo>
                  <a:cubicBezTo>
                    <a:pt x="3" y="0"/>
                    <a:pt x="6" y="0"/>
                    <a:pt x="7" y="2"/>
                  </a:cubicBezTo>
                  <a:cubicBezTo>
                    <a:pt x="9" y="3"/>
                    <a:pt x="9" y="3"/>
                    <a:pt x="9" y="3"/>
                  </a:cubicBezTo>
                  <a:cubicBezTo>
                    <a:pt x="11" y="5"/>
                    <a:pt x="13" y="8"/>
                    <a:pt x="15" y="10"/>
                  </a:cubicBezTo>
                  <a:cubicBezTo>
                    <a:pt x="17" y="12"/>
                    <a:pt x="17" y="14"/>
                    <a:pt x="15" y="16"/>
                  </a:cubicBezTo>
                  <a:cubicBezTo>
                    <a:pt x="14" y="17"/>
                    <a:pt x="13" y="17"/>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8" name="Freeform 416" descr="" title=""/>
            <p:cNvSpPr>
              <a:spLocks/>
            </p:cNvSpPr>
            <p:nvPr/>
          </p:nvSpPr>
          <p:spPr bwMode="auto">
            <a:xfrm>
              <a:off x="6970107" y="5284875"/>
              <a:ext cx="38082" cy="33005"/>
            </a:xfrm>
            <a:custGeom>
              <a:avLst/>
              <a:gdLst>
                <a:gd name="T0" fmla="*/ 4 w 18"/>
                <a:gd name="T1" fmla="*/ 16 h 16"/>
                <a:gd name="T2" fmla="*/ 1 w 18"/>
                <a:gd name="T3" fmla="*/ 15 h 16"/>
                <a:gd name="T4" fmla="*/ 2 w 18"/>
                <a:gd name="T5" fmla="*/ 9 h 16"/>
                <a:gd name="T6" fmla="*/ 11 w 18"/>
                <a:gd name="T7" fmla="*/ 2 h 16"/>
                <a:gd name="T8" fmla="*/ 16 w 18"/>
                <a:gd name="T9" fmla="*/ 3 h 16"/>
                <a:gd name="T10" fmla="*/ 15 w 18"/>
                <a:gd name="T11" fmla="*/ 8 h 16"/>
                <a:gd name="T12" fmla="*/ 7 w 18"/>
                <a:gd name="T13" fmla="*/ 15 h 16"/>
                <a:gd name="T14" fmla="*/ 4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4" y="16"/>
                  </a:moveTo>
                  <a:cubicBezTo>
                    <a:pt x="3" y="16"/>
                    <a:pt x="2" y="16"/>
                    <a:pt x="1" y="15"/>
                  </a:cubicBezTo>
                  <a:cubicBezTo>
                    <a:pt x="0" y="13"/>
                    <a:pt x="0" y="10"/>
                    <a:pt x="2" y="9"/>
                  </a:cubicBezTo>
                  <a:cubicBezTo>
                    <a:pt x="4" y="6"/>
                    <a:pt x="7" y="4"/>
                    <a:pt x="11" y="2"/>
                  </a:cubicBezTo>
                  <a:cubicBezTo>
                    <a:pt x="12" y="0"/>
                    <a:pt x="15" y="1"/>
                    <a:pt x="16" y="3"/>
                  </a:cubicBezTo>
                  <a:cubicBezTo>
                    <a:pt x="18" y="4"/>
                    <a:pt x="17" y="7"/>
                    <a:pt x="15" y="8"/>
                  </a:cubicBezTo>
                  <a:cubicBezTo>
                    <a:pt x="13" y="10"/>
                    <a:pt x="10" y="13"/>
                    <a:pt x="7" y="15"/>
                  </a:cubicBezTo>
                  <a:cubicBezTo>
                    <a:pt x="6" y="16"/>
                    <a:pt x="5"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79" name="Freeform 417" descr="" title=""/>
            <p:cNvSpPr>
              <a:spLocks/>
            </p:cNvSpPr>
            <p:nvPr/>
          </p:nvSpPr>
          <p:spPr bwMode="auto">
            <a:xfrm>
              <a:off x="7159249" y="5755827"/>
              <a:ext cx="40621" cy="19041"/>
            </a:xfrm>
            <a:custGeom>
              <a:avLst/>
              <a:gdLst>
                <a:gd name="T0" fmla="*/ 4 w 20"/>
                <a:gd name="T1" fmla="*/ 9 h 9"/>
                <a:gd name="T2" fmla="*/ 0 w 20"/>
                <a:gd name="T3" fmla="*/ 5 h 9"/>
                <a:gd name="T4" fmla="*/ 4 w 20"/>
                <a:gd name="T5" fmla="*/ 1 h 9"/>
                <a:gd name="T6" fmla="*/ 15 w 20"/>
                <a:gd name="T7" fmla="*/ 0 h 9"/>
                <a:gd name="T8" fmla="*/ 20 w 20"/>
                <a:gd name="T9" fmla="*/ 4 h 9"/>
                <a:gd name="T10" fmla="*/ 16 w 20"/>
                <a:gd name="T11" fmla="*/ 8 h 9"/>
                <a:gd name="T12" fmla="*/ 5 w 20"/>
                <a:gd name="T13" fmla="*/ 9 h 9"/>
                <a:gd name="T14" fmla="*/ 4 w 2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4" y="9"/>
                  </a:moveTo>
                  <a:cubicBezTo>
                    <a:pt x="2" y="9"/>
                    <a:pt x="0" y="7"/>
                    <a:pt x="0" y="5"/>
                  </a:cubicBezTo>
                  <a:cubicBezTo>
                    <a:pt x="0" y="3"/>
                    <a:pt x="2" y="1"/>
                    <a:pt x="4" y="1"/>
                  </a:cubicBezTo>
                  <a:cubicBezTo>
                    <a:pt x="8" y="1"/>
                    <a:pt x="12" y="0"/>
                    <a:pt x="15" y="0"/>
                  </a:cubicBezTo>
                  <a:cubicBezTo>
                    <a:pt x="17" y="0"/>
                    <a:pt x="20" y="1"/>
                    <a:pt x="20" y="4"/>
                  </a:cubicBezTo>
                  <a:cubicBezTo>
                    <a:pt x="20" y="6"/>
                    <a:pt x="18" y="8"/>
                    <a:pt x="16" y="8"/>
                  </a:cubicBezTo>
                  <a:cubicBezTo>
                    <a:pt x="12" y="9"/>
                    <a:pt x="8" y="9"/>
                    <a:pt x="5" y="9"/>
                  </a:cubicBezTo>
                  <a:cubicBezTo>
                    <a:pt x="5" y="9"/>
                    <a:pt x="5"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0" name="Freeform 418" descr="" title=""/>
            <p:cNvSpPr>
              <a:spLocks/>
            </p:cNvSpPr>
            <p:nvPr/>
          </p:nvSpPr>
          <p:spPr bwMode="auto">
            <a:xfrm>
              <a:off x="7090701" y="5746941"/>
              <a:ext cx="41891" cy="25388"/>
            </a:xfrm>
            <a:custGeom>
              <a:avLst/>
              <a:gdLst>
                <a:gd name="T0" fmla="*/ 15 w 20"/>
                <a:gd name="T1" fmla="*/ 12 h 12"/>
                <a:gd name="T2" fmla="*/ 15 w 20"/>
                <a:gd name="T3" fmla="*/ 12 h 12"/>
                <a:gd name="T4" fmla="*/ 3 w 20"/>
                <a:gd name="T5" fmla="*/ 9 h 12"/>
                <a:gd name="T6" fmla="*/ 0 w 20"/>
                <a:gd name="T7" fmla="*/ 4 h 12"/>
                <a:gd name="T8" fmla="*/ 5 w 20"/>
                <a:gd name="T9" fmla="*/ 1 h 12"/>
                <a:gd name="T10" fmla="*/ 16 w 20"/>
                <a:gd name="T11" fmla="*/ 3 h 12"/>
                <a:gd name="T12" fmla="*/ 19 w 20"/>
                <a:gd name="T13" fmla="*/ 8 h 12"/>
                <a:gd name="T14" fmla="*/ 15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5" y="12"/>
                  </a:moveTo>
                  <a:cubicBezTo>
                    <a:pt x="15" y="12"/>
                    <a:pt x="15" y="12"/>
                    <a:pt x="15" y="12"/>
                  </a:cubicBezTo>
                  <a:cubicBezTo>
                    <a:pt x="11" y="11"/>
                    <a:pt x="7" y="10"/>
                    <a:pt x="3" y="9"/>
                  </a:cubicBezTo>
                  <a:cubicBezTo>
                    <a:pt x="1" y="8"/>
                    <a:pt x="0" y="6"/>
                    <a:pt x="0" y="4"/>
                  </a:cubicBezTo>
                  <a:cubicBezTo>
                    <a:pt x="1" y="2"/>
                    <a:pt x="3" y="0"/>
                    <a:pt x="5" y="1"/>
                  </a:cubicBezTo>
                  <a:cubicBezTo>
                    <a:pt x="9" y="2"/>
                    <a:pt x="12" y="3"/>
                    <a:pt x="16" y="3"/>
                  </a:cubicBezTo>
                  <a:cubicBezTo>
                    <a:pt x="18" y="4"/>
                    <a:pt x="20" y="6"/>
                    <a:pt x="19" y="8"/>
                  </a:cubicBezTo>
                  <a:cubicBezTo>
                    <a:pt x="19" y="10"/>
                    <a:pt x="17"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1" name="Freeform 419" descr="" title=""/>
            <p:cNvSpPr>
              <a:spLocks/>
            </p:cNvSpPr>
            <p:nvPr/>
          </p:nvSpPr>
          <p:spPr bwMode="auto">
            <a:xfrm>
              <a:off x="7227798" y="5736786"/>
              <a:ext cx="40621" cy="26658"/>
            </a:xfrm>
            <a:custGeom>
              <a:avLst/>
              <a:gdLst>
                <a:gd name="T0" fmla="*/ 4 w 20"/>
                <a:gd name="T1" fmla="*/ 13 h 13"/>
                <a:gd name="T2" fmla="*/ 0 w 20"/>
                <a:gd name="T3" fmla="*/ 10 h 13"/>
                <a:gd name="T4" fmla="*/ 3 w 20"/>
                <a:gd name="T5" fmla="*/ 4 h 13"/>
                <a:gd name="T6" fmla="*/ 13 w 20"/>
                <a:gd name="T7" fmla="*/ 1 h 13"/>
                <a:gd name="T8" fmla="*/ 19 w 20"/>
                <a:gd name="T9" fmla="*/ 3 h 13"/>
                <a:gd name="T10" fmla="*/ 17 w 20"/>
                <a:gd name="T11" fmla="*/ 8 h 13"/>
                <a:gd name="T12" fmla="*/ 6 w 20"/>
                <a:gd name="T13" fmla="*/ 12 h 13"/>
                <a:gd name="T14" fmla="*/ 4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4" y="13"/>
                  </a:moveTo>
                  <a:cubicBezTo>
                    <a:pt x="3" y="13"/>
                    <a:pt x="1" y="12"/>
                    <a:pt x="0" y="10"/>
                  </a:cubicBezTo>
                  <a:cubicBezTo>
                    <a:pt x="0" y="8"/>
                    <a:pt x="1" y="5"/>
                    <a:pt x="3" y="4"/>
                  </a:cubicBezTo>
                  <a:cubicBezTo>
                    <a:pt x="7" y="3"/>
                    <a:pt x="10" y="2"/>
                    <a:pt x="13" y="1"/>
                  </a:cubicBezTo>
                  <a:cubicBezTo>
                    <a:pt x="15" y="0"/>
                    <a:pt x="18" y="1"/>
                    <a:pt x="19" y="3"/>
                  </a:cubicBezTo>
                  <a:cubicBezTo>
                    <a:pt x="20" y="5"/>
                    <a:pt x="19" y="7"/>
                    <a:pt x="17" y="8"/>
                  </a:cubicBezTo>
                  <a:cubicBezTo>
                    <a:pt x="13" y="10"/>
                    <a:pt x="9" y="11"/>
                    <a:pt x="6" y="12"/>
                  </a:cubicBezTo>
                  <a:cubicBezTo>
                    <a:pt x="5" y="13"/>
                    <a:pt x="5"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2" name="Freeform 420" descr="" title=""/>
            <p:cNvSpPr>
              <a:spLocks/>
            </p:cNvSpPr>
            <p:nvPr/>
          </p:nvSpPr>
          <p:spPr bwMode="auto">
            <a:xfrm>
              <a:off x="7025961" y="5720283"/>
              <a:ext cx="39352" cy="29196"/>
            </a:xfrm>
            <a:custGeom>
              <a:avLst/>
              <a:gdLst>
                <a:gd name="T0" fmla="*/ 14 w 19"/>
                <a:gd name="T1" fmla="*/ 14 h 14"/>
                <a:gd name="T2" fmla="*/ 13 w 19"/>
                <a:gd name="T3" fmla="*/ 14 h 14"/>
                <a:gd name="T4" fmla="*/ 2 w 19"/>
                <a:gd name="T5" fmla="*/ 8 h 14"/>
                <a:gd name="T6" fmla="*/ 1 w 19"/>
                <a:gd name="T7" fmla="*/ 3 h 14"/>
                <a:gd name="T8" fmla="*/ 7 w 19"/>
                <a:gd name="T9" fmla="*/ 1 h 14"/>
                <a:gd name="T10" fmla="*/ 16 w 19"/>
                <a:gd name="T11" fmla="*/ 6 h 14"/>
                <a:gd name="T12" fmla="*/ 18 w 19"/>
                <a:gd name="T13" fmla="*/ 12 h 14"/>
                <a:gd name="T14" fmla="*/ 14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4" y="14"/>
                  </a:moveTo>
                  <a:cubicBezTo>
                    <a:pt x="14" y="14"/>
                    <a:pt x="13" y="14"/>
                    <a:pt x="13" y="14"/>
                  </a:cubicBezTo>
                  <a:cubicBezTo>
                    <a:pt x="9" y="12"/>
                    <a:pt x="6" y="10"/>
                    <a:pt x="2" y="8"/>
                  </a:cubicBezTo>
                  <a:cubicBezTo>
                    <a:pt x="0" y="7"/>
                    <a:pt x="0" y="5"/>
                    <a:pt x="1" y="3"/>
                  </a:cubicBezTo>
                  <a:cubicBezTo>
                    <a:pt x="2" y="1"/>
                    <a:pt x="5" y="0"/>
                    <a:pt x="7" y="1"/>
                  </a:cubicBezTo>
                  <a:cubicBezTo>
                    <a:pt x="10" y="3"/>
                    <a:pt x="13" y="5"/>
                    <a:pt x="16" y="6"/>
                  </a:cubicBezTo>
                  <a:cubicBezTo>
                    <a:pt x="18" y="7"/>
                    <a:pt x="19" y="10"/>
                    <a:pt x="18" y="12"/>
                  </a:cubicBezTo>
                  <a:cubicBezTo>
                    <a:pt x="17" y="14"/>
                    <a:pt x="16" y="14"/>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3" name="Freeform 421" descr="" title=""/>
            <p:cNvSpPr>
              <a:spLocks/>
            </p:cNvSpPr>
            <p:nvPr/>
          </p:nvSpPr>
          <p:spPr bwMode="auto">
            <a:xfrm>
              <a:off x="6972646" y="5677123"/>
              <a:ext cx="35544" cy="34274"/>
            </a:xfrm>
            <a:custGeom>
              <a:avLst/>
              <a:gdLst>
                <a:gd name="T0" fmla="*/ 13 w 17"/>
                <a:gd name="T1" fmla="*/ 17 h 17"/>
                <a:gd name="T2" fmla="*/ 10 w 17"/>
                <a:gd name="T3" fmla="*/ 16 h 17"/>
                <a:gd name="T4" fmla="*/ 2 w 17"/>
                <a:gd name="T5" fmla="*/ 7 h 17"/>
                <a:gd name="T6" fmla="*/ 2 w 17"/>
                <a:gd name="T7" fmla="*/ 1 h 17"/>
                <a:gd name="T8" fmla="*/ 8 w 17"/>
                <a:gd name="T9" fmla="*/ 2 h 17"/>
                <a:gd name="T10" fmla="*/ 16 w 17"/>
                <a:gd name="T11" fmla="*/ 9 h 17"/>
                <a:gd name="T12" fmla="*/ 16 w 17"/>
                <a:gd name="T13" fmla="*/ 15 h 17"/>
                <a:gd name="T14" fmla="*/ 13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3" y="17"/>
                  </a:moveTo>
                  <a:cubicBezTo>
                    <a:pt x="12" y="17"/>
                    <a:pt x="11" y="16"/>
                    <a:pt x="10" y="16"/>
                  </a:cubicBezTo>
                  <a:cubicBezTo>
                    <a:pt x="7" y="13"/>
                    <a:pt x="4" y="10"/>
                    <a:pt x="2" y="7"/>
                  </a:cubicBezTo>
                  <a:cubicBezTo>
                    <a:pt x="0" y="6"/>
                    <a:pt x="0" y="3"/>
                    <a:pt x="2" y="1"/>
                  </a:cubicBezTo>
                  <a:cubicBezTo>
                    <a:pt x="4" y="0"/>
                    <a:pt x="6" y="0"/>
                    <a:pt x="8" y="2"/>
                  </a:cubicBezTo>
                  <a:cubicBezTo>
                    <a:pt x="10" y="4"/>
                    <a:pt x="13" y="7"/>
                    <a:pt x="16" y="9"/>
                  </a:cubicBezTo>
                  <a:cubicBezTo>
                    <a:pt x="17" y="11"/>
                    <a:pt x="17" y="14"/>
                    <a:pt x="16" y="15"/>
                  </a:cubicBezTo>
                  <a:cubicBezTo>
                    <a:pt x="15" y="16"/>
                    <a:pt x="14"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4" name="Freeform 422" descr="" title=""/>
            <p:cNvSpPr>
              <a:spLocks/>
            </p:cNvSpPr>
            <p:nvPr/>
          </p:nvSpPr>
          <p:spPr bwMode="auto">
            <a:xfrm>
              <a:off x="6933294" y="5618730"/>
              <a:ext cx="30466" cy="39352"/>
            </a:xfrm>
            <a:custGeom>
              <a:avLst/>
              <a:gdLst>
                <a:gd name="T0" fmla="*/ 10 w 15"/>
                <a:gd name="T1" fmla="*/ 19 h 19"/>
                <a:gd name="T2" fmla="*/ 7 w 15"/>
                <a:gd name="T3" fmla="*/ 17 h 19"/>
                <a:gd name="T4" fmla="*/ 1 w 15"/>
                <a:gd name="T5" fmla="*/ 7 h 19"/>
                <a:gd name="T6" fmla="*/ 3 w 15"/>
                <a:gd name="T7" fmla="*/ 1 h 19"/>
                <a:gd name="T8" fmla="*/ 9 w 15"/>
                <a:gd name="T9" fmla="*/ 3 h 19"/>
                <a:gd name="T10" fmla="*/ 14 w 15"/>
                <a:gd name="T11" fmla="*/ 12 h 19"/>
                <a:gd name="T12" fmla="*/ 13 w 15"/>
                <a:gd name="T13" fmla="*/ 18 h 19"/>
                <a:gd name="T14" fmla="*/ 10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0" y="19"/>
                  </a:moveTo>
                  <a:cubicBezTo>
                    <a:pt x="9" y="19"/>
                    <a:pt x="8" y="18"/>
                    <a:pt x="7" y="17"/>
                  </a:cubicBezTo>
                  <a:cubicBezTo>
                    <a:pt x="5" y="14"/>
                    <a:pt x="3" y="10"/>
                    <a:pt x="1" y="7"/>
                  </a:cubicBezTo>
                  <a:cubicBezTo>
                    <a:pt x="0" y="5"/>
                    <a:pt x="1" y="2"/>
                    <a:pt x="3" y="1"/>
                  </a:cubicBezTo>
                  <a:cubicBezTo>
                    <a:pt x="5" y="0"/>
                    <a:pt x="8" y="1"/>
                    <a:pt x="9" y="3"/>
                  </a:cubicBezTo>
                  <a:cubicBezTo>
                    <a:pt x="10" y="6"/>
                    <a:pt x="12" y="9"/>
                    <a:pt x="14" y="12"/>
                  </a:cubicBezTo>
                  <a:cubicBezTo>
                    <a:pt x="15" y="14"/>
                    <a:pt x="15" y="17"/>
                    <a:pt x="13" y="18"/>
                  </a:cubicBezTo>
                  <a:cubicBezTo>
                    <a:pt x="12" y="19"/>
                    <a:pt x="11"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5" name="Freeform 423" descr="" title=""/>
            <p:cNvSpPr>
              <a:spLocks/>
            </p:cNvSpPr>
            <p:nvPr/>
          </p:nvSpPr>
          <p:spPr bwMode="auto">
            <a:xfrm>
              <a:off x="7376319" y="5586995"/>
              <a:ext cx="26658" cy="39352"/>
            </a:xfrm>
            <a:custGeom>
              <a:avLst/>
              <a:gdLst>
                <a:gd name="T0" fmla="*/ 5 w 13"/>
                <a:gd name="T1" fmla="*/ 19 h 19"/>
                <a:gd name="T2" fmla="*/ 3 w 13"/>
                <a:gd name="T3" fmla="*/ 19 h 19"/>
                <a:gd name="T4" fmla="*/ 1 w 13"/>
                <a:gd name="T5" fmla="*/ 13 h 19"/>
                <a:gd name="T6" fmla="*/ 5 w 13"/>
                <a:gd name="T7" fmla="*/ 3 h 19"/>
                <a:gd name="T8" fmla="*/ 10 w 13"/>
                <a:gd name="T9" fmla="*/ 0 h 19"/>
                <a:gd name="T10" fmla="*/ 13 w 13"/>
                <a:gd name="T11" fmla="*/ 6 h 19"/>
                <a:gd name="T12" fmla="*/ 8 w 13"/>
                <a:gd name="T13" fmla="*/ 17 h 19"/>
                <a:gd name="T14" fmla="*/ 5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5" y="19"/>
                  </a:moveTo>
                  <a:cubicBezTo>
                    <a:pt x="4" y="19"/>
                    <a:pt x="4" y="19"/>
                    <a:pt x="3" y="19"/>
                  </a:cubicBezTo>
                  <a:cubicBezTo>
                    <a:pt x="1" y="18"/>
                    <a:pt x="0" y="15"/>
                    <a:pt x="1" y="13"/>
                  </a:cubicBezTo>
                  <a:cubicBezTo>
                    <a:pt x="2" y="10"/>
                    <a:pt x="3" y="7"/>
                    <a:pt x="5" y="3"/>
                  </a:cubicBezTo>
                  <a:cubicBezTo>
                    <a:pt x="5" y="1"/>
                    <a:pt x="8" y="0"/>
                    <a:pt x="10" y="0"/>
                  </a:cubicBezTo>
                  <a:cubicBezTo>
                    <a:pt x="12" y="1"/>
                    <a:pt x="13" y="3"/>
                    <a:pt x="13" y="6"/>
                  </a:cubicBezTo>
                  <a:cubicBezTo>
                    <a:pt x="11" y="9"/>
                    <a:pt x="10" y="13"/>
                    <a:pt x="8" y="17"/>
                  </a:cubicBezTo>
                  <a:cubicBezTo>
                    <a:pt x="7" y="18"/>
                    <a:pt x="6"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6" name="Freeform 424" descr="" title=""/>
            <p:cNvSpPr>
              <a:spLocks/>
            </p:cNvSpPr>
            <p:nvPr/>
          </p:nvSpPr>
          <p:spPr bwMode="auto">
            <a:xfrm>
              <a:off x="6912983" y="5553990"/>
              <a:ext cx="24119" cy="39352"/>
            </a:xfrm>
            <a:custGeom>
              <a:avLst/>
              <a:gdLst>
                <a:gd name="T0" fmla="*/ 7 w 12"/>
                <a:gd name="T1" fmla="*/ 19 h 19"/>
                <a:gd name="T2" fmla="*/ 3 w 12"/>
                <a:gd name="T3" fmla="*/ 16 h 19"/>
                <a:gd name="T4" fmla="*/ 1 w 12"/>
                <a:gd name="T5" fmla="*/ 5 h 19"/>
                <a:gd name="T6" fmla="*/ 4 w 12"/>
                <a:gd name="T7" fmla="*/ 0 h 19"/>
                <a:gd name="T8" fmla="*/ 9 w 12"/>
                <a:gd name="T9" fmla="*/ 3 h 19"/>
                <a:gd name="T10" fmla="*/ 11 w 12"/>
                <a:gd name="T11" fmla="*/ 14 h 19"/>
                <a:gd name="T12" fmla="*/ 8 w 12"/>
                <a:gd name="T13" fmla="*/ 19 h 19"/>
                <a:gd name="T14" fmla="*/ 7 w 12"/>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9">
                  <a:moveTo>
                    <a:pt x="7" y="19"/>
                  </a:moveTo>
                  <a:cubicBezTo>
                    <a:pt x="5" y="19"/>
                    <a:pt x="4" y="18"/>
                    <a:pt x="3" y="16"/>
                  </a:cubicBezTo>
                  <a:cubicBezTo>
                    <a:pt x="2" y="12"/>
                    <a:pt x="1" y="9"/>
                    <a:pt x="1" y="5"/>
                  </a:cubicBezTo>
                  <a:cubicBezTo>
                    <a:pt x="0" y="2"/>
                    <a:pt x="2" y="0"/>
                    <a:pt x="4" y="0"/>
                  </a:cubicBezTo>
                  <a:cubicBezTo>
                    <a:pt x="7" y="0"/>
                    <a:pt x="9" y="1"/>
                    <a:pt x="9" y="3"/>
                  </a:cubicBezTo>
                  <a:cubicBezTo>
                    <a:pt x="10" y="7"/>
                    <a:pt x="10" y="10"/>
                    <a:pt x="11" y="14"/>
                  </a:cubicBezTo>
                  <a:cubicBezTo>
                    <a:pt x="12" y="16"/>
                    <a:pt x="11" y="18"/>
                    <a:pt x="8" y="19"/>
                  </a:cubicBezTo>
                  <a:cubicBezTo>
                    <a:pt x="8" y="19"/>
                    <a:pt x="8" y="19"/>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7" name="Freeform 425" descr="" title=""/>
            <p:cNvSpPr>
              <a:spLocks/>
            </p:cNvSpPr>
            <p:nvPr/>
          </p:nvSpPr>
          <p:spPr bwMode="auto">
            <a:xfrm>
              <a:off x="7395360" y="5518447"/>
              <a:ext cx="17772" cy="41891"/>
            </a:xfrm>
            <a:custGeom>
              <a:avLst/>
              <a:gdLst>
                <a:gd name="T0" fmla="*/ 4 w 9"/>
                <a:gd name="T1" fmla="*/ 20 h 20"/>
                <a:gd name="T2" fmla="*/ 4 w 9"/>
                <a:gd name="T3" fmla="*/ 20 h 20"/>
                <a:gd name="T4" fmla="*/ 0 w 9"/>
                <a:gd name="T5" fmla="*/ 15 h 20"/>
                <a:gd name="T6" fmla="*/ 1 w 9"/>
                <a:gd name="T7" fmla="*/ 4 h 20"/>
                <a:gd name="T8" fmla="*/ 5 w 9"/>
                <a:gd name="T9" fmla="*/ 0 h 20"/>
                <a:gd name="T10" fmla="*/ 9 w 9"/>
                <a:gd name="T11" fmla="*/ 5 h 20"/>
                <a:gd name="T12" fmla="*/ 8 w 9"/>
                <a:gd name="T13" fmla="*/ 16 h 20"/>
                <a:gd name="T14" fmla="*/ 4 w 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20"/>
                  </a:moveTo>
                  <a:cubicBezTo>
                    <a:pt x="4" y="20"/>
                    <a:pt x="4" y="20"/>
                    <a:pt x="4" y="20"/>
                  </a:cubicBezTo>
                  <a:cubicBezTo>
                    <a:pt x="1" y="19"/>
                    <a:pt x="0" y="17"/>
                    <a:pt x="0" y="15"/>
                  </a:cubicBezTo>
                  <a:cubicBezTo>
                    <a:pt x="1" y="12"/>
                    <a:pt x="1" y="8"/>
                    <a:pt x="1" y="4"/>
                  </a:cubicBezTo>
                  <a:cubicBezTo>
                    <a:pt x="1" y="2"/>
                    <a:pt x="3" y="1"/>
                    <a:pt x="5" y="0"/>
                  </a:cubicBezTo>
                  <a:cubicBezTo>
                    <a:pt x="7" y="0"/>
                    <a:pt x="9" y="2"/>
                    <a:pt x="9" y="5"/>
                  </a:cubicBezTo>
                  <a:cubicBezTo>
                    <a:pt x="9" y="8"/>
                    <a:pt x="9" y="12"/>
                    <a:pt x="8" y="16"/>
                  </a:cubicBezTo>
                  <a:cubicBezTo>
                    <a:pt x="8" y="18"/>
                    <a:pt x="6" y="2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8" name="Freeform 426" descr="" title=""/>
            <p:cNvSpPr>
              <a:spLocks/>
            </p:cNvSpPr>
            <p:nvPr/>
          </p:nvSpPr>
          <p:spPr bwMode="auto">
            <a:xfrm>
              <a:off x="7389013" y="5451168"/>
              <a:ext cx="22849" cy="39352"/>
            </a:xfrm>
            <a:custGeom>
              <a:avLst/>
              <a:gdLst>
                <a:gd name="T0" fmla="*/ 7 w 11"/>
                <a:gd name="T1" fmla="*/ 19 h 19"/>
                <a:gd name="T2" fmla="*/ 2 w 11"/>
                <a:gd name="T3" fmla="*/ 16 h 19"/>
                <a:gd name="T4" fmla="*/ 0 w 11"/>
                <a:gd name="T5" fmla="*/ 5 h 19"/>
                <a:gd name="T6" fmla="*/ 3 w 11"/>
                <a:gd name="T7" fmla="*/ 0 h 19"/>
                <a:gd name="T8" fmla="*/ 8 w 11"/>
                <a:gd name="T9" fmla="*/ 3 h 19"/>
                <a:gd name="T10" fmla="*/ 11 w 11"/>
                <a:gd name="T11" fmla="*/ 15 h 19"/>
                <a:gd name="T12" fmla="*/ 7 w 11"/>
                <a:gd name="T13" fmla="*/ 19 h 19"/>
                <a:gd name="T14" fmla="*/ 7 w 1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7" y="19"/>
                  </a:moveTo>
                  <a:cubicBezTo>
                    <a:pt x="4" y="19"/>
                    <a:pt x="3" y="18"/>
                    <a:pt x="2" y="16"/>
                  </a:cubicBezTo>
                  <a:cubicBezTo>
                    <a:pt x="2" y="12"/>
                    <a:pt x="1" y="9"/>
                    <a:pt x="0" y="5"/>
                  </a:cubicBezTo>
                  <a:cubicBezTo>
                    <a:pt x="0" y="3"/>
                    <a:pt x="1" y="1"/>
                    <a:pt x="3" y="0"/>
                  </a:cubicBezTo>
                  <a:cubicBezTo>
                    <a:pt x="5" y="0"/>
                    <a:pt x="8" y="1"/>
                    <a:pt x="8" y="3"/>
                  </a:cubicBezTo>
                  <a:cubicBezTo>
                    <a:pt x="9" y="7"/>
                    <a:pt x="10" y="11"/>
                    <a:pt x="11" y="15"/>
                  </a:cubicBezTo>
                  <a:cubicBezTo>
                    <a:pt x="11" y="17"/>
                    <a:pt x="9" y="19"/>
                    <a:pt x="7" y="19"/>
                  </a:cubicBezTo>
                  <a:cubicBezTo>
                    <a:pt x="7" y="19"/>
                    <a:pt x="7" y="19"/>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89" name="Freeform 427" descr="" title=""/>
            <p:cNvSpPr>
              <a:spLocks/>
            </p:cNvSpPr>
            <p:nvPr/>
          </p:nvSpPr>
          <p:spPr bwMode="auto">
            <a:xfrm>
              <a:off x="7359817" y="5386428"/>
              <a:ext cx="30466" cy="39352"/>
            </a:xfrm>
            <a:custGeom>
              <a:avLst/>
              <a:gdLst>
                <a:gd name="T0" fmla="*/ 10 w 15"/>
                <a:gd name="T1" fmla="*/ 19 h 19"/>
                <a:gd name="T2" fmla="*/ 7 w 15"/>
                <a:gd name="T3" fmla="*/ 16 h 19"/>
                <a:gd name="T4" fmla="*/ 1 w 15"/>
                <a:gd name="T5" fmla="*/ 7 h 19"/>
                <a:gd name="T6" fmla="*/ 3 w 15"/>
                <a:gd name="T7" fmla="*/ 1 h 19"/>
                <a:gd name="T8" fmla="*/ 9 w 15"/>
                <a:gd name="T9" fmla="*/ 2 h 19"/>
                <a:gd name="T10" fmla="*/ 14 w 15"/>
                <a:gd name="T11" fmla="*/ 13 h 19"/>
                <a:gd name="T12" fmla="*/ 12 w 15"/>
                <a:gd name="T13" fmla="*/ 18 h 19"/>
                <a:gd name="T14" fmla="*/ 10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0" y="19"/>
                  </a:moveTo>
                  <a:cubicBezTo>
                    <a:pt x="9" y="19"/>
                    <a:pt x="7" y="18"/>
                    <a:pt x="7" y="16"/>
                  </a:cubicBezTo>
                  <a:cubicBezTo>
                    <a:pt x="5" y="13"/>
                    <a:pt x="3" y="10"/>
                    <a:pt x="1" y="7"/>
                  </a:cubicBezTo>
                  <a:cubicBezTo>
                    <a:pt x="0" y="5"/>
                    <a:pt x="1" y="2"/>
                    <a:pt x="3" y="1"/>
                  </a:cubicBezTo>
                  <a:cubicBezTo>
                    <a:pt x="5" y="0"/>
                    <a:pt x="7" y="0"/>
                    <a:pt x="9" y="2"/>
                  </a:cubicBezTo>
                  <a:cubicBezTo>
                    <a:pt x="11" y="6"/>
                    <a:pt x="12" y="9"/>
                    <a:pt x="14" y="13"/>
                  </a:cubicBezTo>
                  <a:cubicBezTo>
                    <a:pt x="15" y="15"/>
                    <a:pt x="14" y="17"/>
                    <a:pt x="12" y="18"/>
                  </a:cubicBezTo>
                  <a:cubicBezTo>
                    <a:pt x="12" y="18"/>
                    <a:pt x="11" y="19"/>
                    <a:pt x="1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0" name="Freeform 428" descr="" title=""/>
            <p:cNvSpPr>
              <a:spLocks/>
            </p:cNvSpPr>
            <p:nvPr/>
          </p:nvSpPr>
          <p:spPr bwMode="auto">
            <a:xfrm>
              <a:off x="7316657" y="5331843"/>
              <a:ext cx="34274" cy="35544"/>
            </a:xfrm>
            <a:custGeom>
              <a:avLst/>
              <a:gdLst>
                <a:gd name="T0" fmla="*/ 13 w 17"/>
                <a:gd name="T1" fmla="*/ 17 h 17"/>
                <a:gd name="T2" fmla="*/ 10 w 17"/>
                <a:gd name="T3" fmla="*/ 16 h 17"/>
                <a:gd name="T4" fmla="*/ 2 w 17"/>
                <a:gd name="T5" fmla="*/ 8 h 17"/>
                <a:gd name="T6" fmla="*/ 2 w 17"/>
                <a:gd name="T7" fmla="*/ 2 h 17"/>
                <a:gd name="T8" fmla="*/ 8 w 17"/>
                <a:gd name="T9" fmla="*/ 2 h 17"/>
                <a:gd name="T10" fmla="*/ 16 w 17"/>
                <a:gd name="T11" fmla="*/ 10 h 17"/>
                <a:gd name="T12" fmla="*/ 15 w 17"/>
                <a:gd name="T13" fmla="*/ 16 h 17"/>
                <a:gd name="T14" fmla="*/ 13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3" y="17"/>
                  </a:moveTo>
                  <a:cubicBezTo>
                    <a:pt x="11" y="17"/>
                    <a:pt x="10" y="16"/>
                    <a:pt x="10" y="16"/>
                  </a:cubicBezTo>
                  <a:cubicBezTo>
                    <a:pt x="7" y="13"/>
                    <a:pt x="5" y="10"/>
                    <a:pt x="2" y="8"/>
                  </a:cubicBezTo>
                  <a:cubicBezTo>
                    <a:pt x="0" y="6"/>
                    <a:pt x="0" y="4"/>
                    <a:pt x="2" y="2"/>
                  </a:cubicBezTo>
                  <a:cubicBezTo>
                    <a:pt x="3" y="0"/>
                    <a:pt x="6" y="0"/>
                    <a:pt x="8" y="2"/>
                  </a:cubicBezTo>
                  <a:cubicBezTo>
                    <a:pt x="10" y="4"/>
                    <a:pt x="13" y="7"/>
                    <a:pt x="16" y="10"/>
                  </a:cubicBezTo>
                  <a:cubicBezTo>
                    <a:pt x="17" y="12"/>
                    <a:pt x="17" y="14"/>
                    <a:pt x="15" y="16"/>
                  </a:cubicBezTo>
                  <a:cubicBezTo>
                    <a:pt x="15" y="17"/>
                    <a:pt x="14"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1" name="Freeform 429" descr="" title=""/>
            <p:cNvSpPr>
              <a:spLocks/>
            </p:cNvSpPr>
            <p:nvPr/>
          </p:nvSpPr>
          <p:spPr bwMode="auto">
            <a:xfrm>
              <a:off x="6996765" y="5311533"/>
              <a:ext cx="39352" cy="31735"/>
            </a:xfrm>
            <a:custGeom>
              <a:avLst/>
              <a:gdLst>
                <a:gd name="T0" fmla="*/ 5 w 19"/>
                <a:gd name="T1" fmla="*/ 15 h 15"/>
                <a:gd name="T2" fmla="*/ 2 w 19"/>
                <a:gd name="T3" fmla="*/ 14 h 15"/>
                <a:gd name="T4" fmla="*/ 2 w 19"/>
                <a:gd name="T5" fmla="*/ 8 h 15"/>
                <a:gd name="T6" fmla="*/ 12 w 19"/>
                <a:gd name="T7" fmla="*/ 1 h 15"/>
                <a:gd name="T8" fmla="*/ 17 w 19"/>
                <a:gd name="T9" fmla="*/ 2 h 15"/>
                <a:gd name="T10" fmla="*/ 16 w 19"/>
                <a:gd name="T11" fmla="*/ 8 h 15"/>
                <a:gd name="T12" fmla="*/ 8 w 19"/>
                <a:gd name="T13" fmla="*/ 14 h 15"/>
                <a:gd name="T14" fmla="*/ 5 w 1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5" y="15"/>
                  </a:moveTo>
                  <a:cubicBezTo>
                    <a:pt x="4" y="15"/>
                    <a:pt x="3" y="15"/>
                    <a:pt x="2" y="14"/>
                  </a:cubicBezTo>
                  <a:cubicBezTo>
                    <a:pt x="0" y="12"/>
                    <a:pt x="1" y="9"/>
                    <a:pt x="2" y="8"/>
                  </a:cubicBezTo>
                  <a:cubicBezTo>
                    <a:pt x="5" y="5"/>
                    <a:pt x="8" y="3"/>
                    <a:pt x="12" y="1"/>
                  </a:cubicBezTo>
                  <a:cubicBezTo>
                    <a:pt x="14" y="0"/>
                    <a:pt x="16" y="0"/>
                    <a:pt x="17" y="2"/>
                  </a:cubicBezTo>
                  <a:cubicBezTo>
                    <a:pt x="19" y="4"/>
                    <a:pt x="18" y="7"/>
                    <a:pt x="16" y="8"/>
                  </a:cubicBezTo>
                  <a:cubicBezTo>
                    <a:pt x="13" y="10"/>
                    <a:pt x="10" y="12"/>
                    <a:pt x="8" y="14"/>
                  </a:cubicBezTo>
                  <a:cubicBezTo>
                    <a:pt x="7" y="15"/>
                    <a:pt x="6"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2" name="Freeform 430" descr="" title=""/>
            <p:cNvSpPr>
              <a:spLocks/>
            </p:cNvSpPr>
            <p:nvPr/>
          </p:nvSpPr>
          <p:spPr bwMode="auto">
            <a:xfrm>
              <a:off x="7258264" y="5292491"/>
              <a:ext cx="41891" cy="31735"/>
            </a:xfrm>
            <a:custGeom>
              <a:avLst/>
              <a:gdLst>
                <a:gd name="T0" fmla="*/ 15 w 20"/>
                <a:gd name="T1" fmla="*/ 15 h 15"/>
                <a:gd name="T2" fmla="*/ 13 w 20"/>
                <a:gd name="T3" fmla="*/ 14 h 15"/>
                <a:gd name="T4" fmla="*/ 3 w 20"/>
                <a:gd name="T5" fmla="*/ 9 h 15"/>
                <a:gd name="T6" fmla="*/ 1 w 20"/>
                <a:gd name="T7" fmla="*/ 3 h 15"/>
                <a:gd name="T8" fmla="*/ 7 w 20"/>
                <a:gd name="T9" fmla="*/ 1 h 15"/>
                <a:gd name="T10" fmla="*/ 17 w 20"/>
                <a:gd name="T11" fmla="*/ 7 h 15"/>
                <a:gd name="T12" fmla="*/ 18 w 20"/>
                <a:gd name="T13" fmla="*/ 13 h 15"/>
                <a:gd name="T14" fmla="*/ 15 w 2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15" y="15"/>
                  </a:moveTo>
                  <a:cubicBezTo>
                    <a:pt x="14" y="15"/>
                    <a:pt x="13" y="14"/>
                    <a:pt x="13" y="14"/>
                  </a:cubicBezTo>
                  <a:cubicBezTo>
                    <a:pt x="10" y="12"/>
                    <a:pt x="7" y="10"/>
                    <a:pt x="3" y="9"/>
                  </a:cubicBezTo>
                  <a:cubicBezTo>
                    <a:pt x="1" y="8"/>
                    <a:pt x="0" y="5"/>
                    <a:pt x="1" y="3"/>
                  </a:cubicBezTo>
                  <a:cubicBezTo>
                    <a:pt x="2" y="1"/>
                    <a:pt x="5" y="0"/>
                    <a:pt x="7" y="1"/>
                  </a:cubicBezTo>
                  <a:cubicBezTo>
                    <a:pt x="10" y="3"/>
                    <a:pt x="14" y="5"/>
                    <a:pt x="17" y="7"/>
                  </a:cubicBezTo>
                  <a:cubicBezTo>
                    <a:pt x="19" y="8"/>
                    <a:pt x="20" y="11"/>
                    <a:pt x="18" y="13"/>
                  </a:cubicBezTo>
                  <a:cubicBezTo>
                    <a:pt x="18" y="14"/>
                    <a:pt x="16" y="15"/>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3" name="Freeform 431" descr="" title=""/>
            <p:cNvSpPr>
              <a:spLocks/>
            </p:cNvSpPr>
            <p:nvPr/>
          </p:nvSpPr>
          <p:spPr bwMode="auto">
            <a:xfrm>
              <a:off x="7057696" y="5281067"/>
              <a:ext cx="40621" cy="26658"/>
            </a:xfrm>
            <a:custGeom>
              <a:avLst/>
              <a:gdLst>
                <a:gd name="T0" fmla="*/ 5 w 20"/>
                <a:gd name="T1" fmla="*/ 13 h 13"/>
                <a:gd name="T2" fmla="*/ 1 w 20"/>
                <a:gd name="T3" fmla="*/ 10 h 13"/>
                <a:gd name="T4" fmla="*/ 3 w 20"/>
                <a:gd name="T5" fmla="*/ 5 h 13"/>
                <a:gd name="T6" fmla="*/ 14 w 20"/>
                <a:gd name="T7" fmla="*/ 1 h 13"/>
                <a:gd name="T8" fmla="*/ 19 w 20"/>
                <a:gd name="T9" fmla="*/ 4 h 13"/>
                <a:gd name="T10" fmla="*/ 16 w 20"/>
                <a:gd name="T11" fmla="*/ 9 h 13"/>
                <a:gd name="T12" fmla="*/ 6 w 20"/>
                <a:gd name="T13" fmla="*/ 13 h 13"/>
                <a:gd name="T14" fmla="*/ 5 w 2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5" y="13"/>
                  </a:moveTo>
                  <a:cubicBezTo>
                    <a:pt x="3" y="13"/>
                    <a:pt x="1" y="12"/>
                    <a:pt x="1" y="10"/>
                  </a:cubicBezTo>
                  <a:cubicBezTo>
                    <a:pt x="0" y="8"/>
                    <a:pt x="1" y="6"/>
                    <a:pt x="3" y="5"/>
                  </a:cubicBezTo>
                  <a:cubicBezTo>
                    <a:pt x="6" y="3"/>
                    <a:pt x="10" y="2"/>
                    <a:pt x="14" y="1"/>
                  </a:cubicBezTo>
                  <a:cubicBezTo>
                    <a:pt x="16" y="0"/>
                    <a:pt x="18" y="1"/>
                    <a:pt x="19" y="4"/>
                  </a:cubicBezTo>
                  <a:cubicBezTo>
                    <a:pt x="20" y="6"/>
                    <a:pt x="19" y="8"/>
                    <a:pt x="16" y="9"/>
                  </a:cubicBezTo>
                  <a:cubicBezTo>
                    <a:pt x="13" y="10"/>
                    <a:pt x="10" y="11"/>
                    <a:pt x="6" y="13"/>
                  </a:cubicBezTo>
                  <a:cubicBezTo>
                    <a:pt x="6" y="13"/>
                    <a:pt x="5"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4" name="Freeform 432" descr="" title=""/>
            <p:cNvSpPr>
              <a:spLocks/>
            </p:cNvSpPr>
            <p:nvPr/>
          </p:nvSpPr>
          <p:spPr bwMode="auto">
            <a:xfrm>
              <a:off x="7081815" y="5703781"/>
              <a:ext cx="41891" cy="25388"/>
            </a:xfrm>
            <a:custGeom>
              <a:avLst/>
              <a:gdLst>
                <a:gd name="T0" fmla="*/ 15 w 20"/>
                <a:gd name="T1" fmla="*/ 12 h 12"/>
                <a:gd name="T2" fmla="*/ 14 w 20"/>
                <a:gd name="T3" fmla="*/ 12 h 12"/>
                <a:gd name="T4" fmla="*/ 3 w 20"/>
                <a:gd name="T5" fmla="*/ 9 h 12"/>
                <a:gd name="T6" fmla="*/ 0 w 20"/>
                <a:gd name="T7" fmla="*/ 3 h 12"/>
                <a:gd name="T8" fmla="*/ 6 w 20"/>
                <a:gd name="T9" fmla="*/ 1 h 12"/>
                <a:gd name="T10" fmla="*/ 16 w 20"/>
                <a:gd name="T11" fmla="*/ 4 h 12"/>
                <a:gd name="T12" fmla="*/ 19 w 20"/>
                <a:gd name="T13" fmla="*/ 9 h 12"/>
                <a:gd name="T14" fmla="*/ 15 w 2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2">
                  <a:moveTo>
                    <a:pt x="15" y="12"/>
                  </a:moveTo>
                  <a:cubicBezTo>
                    <a:pt x="15" y="12"/>
                    <a:pt x="14" y="12"/>
                    <a:pt x="14" y="12"/>
                  </a:cubicBezTo>
                  <a:cubicBezTo>
                    <a:pt x="10" y="11"/>
                    <a:pt x="7" y="10"/>
                    <a:pt x="3" y="9"/>
                  </a:cubicBezTo>
                  <a:cubicBezTo>
                    <a:pt x="1" y="8"/>
                    <a:pt x="0" y="5"/>
                    <a:pt x="0" y="3"/>
                  </a:cubicBezTo>
                  <a:cubicBezTo>
                    <a:pt x="1" y="1"/>
                    <a:pt x="4" y="0"/>
                    <a:pt x="6" y="1"/>
                  </a:cubicBezTo>
                  <a:cubicBezTo>
                    <a:pt x="9" y="2"/>
                    <a:pt x="13" y="3"/>
                    <a:pt x="16" y="4"/>
                  </a:cubicBezTo>
                  <a:cubicBezTo>
                    <a:pt x="18" y="4"/>
                    <a:pt x="20" y="7"/>
                    <a:pt x="19" y="9"/>
                  </a:cubicBezTo>
                  <a:cubicBezTo>
                    <a:pt x="19" y="11"/>
                    <a:pt x="17" y="12"/>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5" name="Freeform 433" descr="" title=""/>
            <p:cNvSpPr>
              <a:spLocks/>
            </p:cNvSpPr>
            <p:nvPr/>
          </p:nvSpPr>
          <p:spPr bwMode="auto">
            <a:xfrm>
              <a:off x="7022153" y="5668238"/>
              <a:ext cx="36813" cy="33005"/>
            </a:xfrm>
            <a:custGeom>
              <a:avLst/>
              <a:gdLst>
                <a:gd name="T0" fmla="*/ 14 w 18"/>
                <a:gd name="T1" fmla="*/ 16 h 16"/>
                <a:gd name="T2" fmla="*/ 11 w 18"/>
                <a:gd name="T3" fmla="*/ 15 h 16"/>
                <a:gd name="T4" fmla="*/ 2 w 18"/>
                <a:gd name="T5" fmla="*/ 8 h 16"/>
                <a:gd name="T6" fmla="*/ 1 w 18"/>
                <a:gd name="T7" fmla="*/ 2 h 16"/>
                <a:gd name="T8" fmla="*/ 7 w 18"/>
                <a:gd name="T9" fmla="*/ 2 h 16"/>
                <a:gd name="T10" fmla="*/ 16 w 18"/>
                <a:gd name="T11" fmla="*/ 8 h 16"/>
                <a:gd name="T12" fmla="*/ 17 w 18"/>
                <a:gd name="T13" fmla="*/ 14 h 16"/>
                <a:gd name="T14" fmla="*/ 14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4" y="16"/>
                  </a:moveTo>
                  <a:cubicBezTo>
                    <a:pt x="13" y="16"/>
                    <a:pt x="12" y="15"/>
                    <a:pt x="11" y="15"/>
                  </a:cubicBezTo>
                  <a:cubicBezTo>
                    <a:pt x="8" y="13"/>
                    <a:pt x="5" y="10"/>
                    <a:pt x="2" y="8"/>
                  </a:cubicBezTo>
                  <a:cubicBezTo>
                    <a:pt x="0" y="6"/>
                    <a:pt x="0" y="4"/>
                    <a:pt x="1" y="2"/>
                  </a:cubicBezTo>
                  <a:cubicBezTo>
                    <a:pt x="3" y="0"/>
                    <a:pt x="6" y="0"/>
                    <a:pt x="7" y="2"/>
                  </a:cubicBezTo>
                  <a:cubicBezTo>
                    <a:pt x="10" y="4"/>
                    <a:pt x="13" y="6"/>
                    <a:pt x="16" y="8"/>
                  </a:cubicBezTo>
                  <a:cubicBezTo>
                    <a:pt x="18" y="9"/>
                    <a:pt x="18" y="12"/>
                    <a:pt x="17" y="14"/>
                  </a:cubicBezTo>
                  <a:cubicBezTo>
                    <a:pt x="16" y="15"/>
                    <a:pt x="15" y="16"/>
                    <a:pt x="1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6" name="Freeform 434" descr="" title=""/>
            <p:cNvSpPr>
              <a:spLocks/>
            </p:cNvSpPr>
            <p:nvPr/>
          </p:nvSpPr>
          <p:spPr bwMode="auto">
            <a:xfrm>
              <a:off x="7336967" y="5575570"/>
              <a:ext cx="29196" cy="40621"/>
            </a:xfrm>
            <a:custGeom>
              <a:avLst/>
              <a:gdLst>
                <a:gd name="T0" fmla="*/ 5 w 14"/>
                <a:gd name="T1" fmla="*/ 20 h 20"/>
                <a:gd name="T2" fmla="*/ 3 w 14"/>
                <a:gd name="T3" fmla="*/ 19 h 20"/>
                <a:gd name="T4" fmla="*/ 1 w 14"/>
                <a:gd name="T5" fmla="*/ 14 h 20"/>
                <a:gd name="T6" fmla="*/ 5 w 14"/>
                <a:gd name="T7" fmla="*/ 4 h 20"/>
                <a:gd name="T8" fmla="*/ 10 w 14"/>
                <a:gd name="T9" fmla="*/ 1 h 20"/>
                <a:gd name="T10" fmla="*/ 13 w 14"/>
                <a:gd name="T11" fmla="*/ 6 h 20"/>
                <a:gd name="T12" fmla="*/ 9 w 14"/>
                <a:gd name="T13" fmla="*/ 17 h 20"/>
                <a:gd name="T14" fmla="*/ 5 w 1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0">
                  <a:moveTo>
                    <a:pt x="5" y="20"/>
                  </a:moveTo>
                  <a:cubicBezTo>
                    <a:pt x="4" y="20"/>
                    <a:pt x="4" y="19"/>
                    <a:pt x="3" y="19"/>
                  </a:cubicBezTo>
                  <a:cubicBezTo>
                    <a:pt x="1" y="18"/>
                    <a:pt x="0" y="16"/>
                    <a:pt x="1" y="14"/>
                  </a:cubicBezTo>
                  <a:cubicBezTo>
                    <a:pt x="3" y="10"/>
                    <a:pt x="4" y="7"/>
                    <a:pt x="5" y="4"/>
                  </a:cubicBezTo>
                  <a:cubicBezTo>
                    <a:pt x="6" y="2"/>
                    <a:pt x="8" y="0"/>
                    <a:pt x="10" y="1"/>
                  </a:cubicBezTo>
                  <a:cubicBezTo>
                    <a:pt x="13" y="2"/>
                    <a:pt x="14" y="4"/>
                    <a:pt x="13" y="6"/>
                  </a:cubicBezTo>
                  <a:cubicBezTo>
                    <a:pt x="12" y="10"/>
                    <a:pt x="10" y="14"/>
                    <a:pt x="9" y="17"/>
                  </a:cubicBezTo>
                  <a:cubicBezTo>
                    <a:pt x="8" y="19"/>
                    <a:pt x="7" y="20"/>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7" name="Freeform 435" descr="" title=""/>
            <p:cNvSpPr>
              <a:spLocks/>
            </p:cNvSpPr>
            <p:nvPr/>
          </p:nvSpPr>
          <p:spPr bwMode="auto">
            <a:xfrm>
              <a:off x="6953605" y="5550182"/>
              <a:ext cx="25388" cy="41891"/>
            </a:xfrm>
            <a:custGeom>
              <a:avLst/>
              <a:gdLst>
                <a:gd name="T0" fmla="*/ 7 w 12"/>
                <a:gd name="T1" fmla="*/ 20 h 20"/>
                <a:gd name="T2" fmla="*/ 3 w 12"/>
                <a:gd name="T3" fmla="*/ 17 h 20"/>
                <a:gd name="T4" fmla="*/ 0 w 12"/>
                <a:gd name="T5" fmla="*/ 6 h 20"/>
                <a:gd name="T6" fmla="*/ 4 w 12"/>
                <a:gd name="T7" fmla="*/ 1 h 20"/>
                <a:gd name="T8" fmla="*/ 8 w 12"/>
                <a:gd name="T9" fmla="*/ 4 h 20"/>
                <a:gd name="T10" fmla="*/ 11 w 12"/>
                <a:gd name="T11" fmla="*/ 15 h 20"/>
                <a:gd name="T12" fmla="*/ 8 w 12"/>
                <a:gd name="T13" fmla="*/ 20 h 20"/>
                <a:gd name="T14" fmla="*/ 7 w 1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7" y="20"/>
                  </a:moveTo>
                  <a:cubicBezTo>
                    <a:pt x="5" y="20"/>
                    <a:pt x="4" y="19"/>
                    <a:pt x="3" y="17"/>
                  </a:cubicBezTo>
                  <a:cubicBezTo>
                    <a:pt x="2" y="13"/>
                    <a:pt x="1" y="10"/>
                    <a:pt x="0" y="6"/>
                  </a:cubicBezTo>
                  <a:cubicBezTo>
                    <a:pt x="0" y="4"/>
                    <a:pt x="1" y="1"/>
                    <a:pt x="4" y="1"/>
                  </a:cubicBezTo>
                  <a:cubicBezTo>
                    <a:pt x="6" y="0"/>
                    <a:pt x="8" y="2"/>
                    <a:pt x="8" y="4"/>
                  </a:cubicBezTo>
                  <a:cubicBezTo>
                    <a:pt x="9" y="8"/>
                    <a:pt x="10" y="11"/>
                    <a:pt x="11" y="15"/>
                  </a:cubicBezTo>
                  <a:cubicBezTo>
                    <a:pt x="12" y="17"/>
                    <a:pt x="10" y="19"/>
                    <a:pt x="8" y="20"/>
                  </a:cubicBezTo>
                  <a:cubicBezTo>
                    <a:pt x="8" y="20"/>
                    <a:pt x="7"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8" name="Freeform 436" descr="" title=""/>
            <p:cNvSpPr>
              <a:spLocks/>
            </p:cNvSpPr>
            <p:nvPr/>
          </p:nvSpPr>
          <p:spPr bwMode="auto">
            <a:xfrm>
              <a:off x="7356008" y="5508292"/>
              <a:ext cx="17772" cy="39352"/>
            </a:xfrm>
            <a:custGeom>
              <a:avLst/>
              <a:gdLst>
                <a:gd name="T0" fmla="*/ 4 w 9"/>
                <a:gd name="T1" fmla="*/ 19 h 19"/>
                <a:gd name="T2" fmla="*/ 4 w 9"/>
                <a:gd name="T3" fmla="*/ 19 h 19"/>
                <a:gd name="T4" fmla="*/ 0 w 9"/>
                <a:gd name="T5" fmla="*/ 15 h 19"/>
                <a:gd name="T6" fmla="*/ 1 w 9"/>
                <a:gd name="T7" fmla="*/ 7 h 19"/>
                <a:gd name="T8" fmla="*/ 1 w 9"/>
                <a:gd name="T9" fmla="*/ 4 h 19"/>
                <a:gd name="T10" fmla="*/ 5 w 9"/>
                <a:gd name="T11" fmla="*/ 0 h 19"/>
                <a:gd name="T12" fmla="*/ 9 w 9"/>
                <a:gd name="T13" fmla="*/ 4 h 19"/>
                <a:gd name="T14" fmla="*/ 9 w 9"/>
                <a:gd name="T15" fmla="*/ 7 h 19"/>
                <a:gd name="T16" fmla="*/ 9 w 9"/>
                <a:gd name="T17" fmla="*/ 16 h 19"/>
                <a:gd name="T18" fmla="*/ 4 w 9"/>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19"/>
                  </a:moveTo>
                  <a:cubicBezTo>
                    <a:pt x="4" y="19"/>
                    <a:pt x="4" y="19"/>
                    <a:pt x="4" y="19"/>
                  </a:cubicBezTo>
                  <a:cubicBezTo>
                    <a:pt x="2" y="19"/>
                    <a:pt x="0" y="17"/>
                    <a:pt x="0" y="15"/>
                  </a:cubicBezTo>
                  <a:cubicBezTo>
                    <a:pt x="1" y="12"/>
                    <a:pt x="1" y="9"/>
                    <a:pt x="1" y="7"/>
                  </a:cubicBezTo>
                  <a:cubicBezTo>
                    <a:pt x="1" y="4"/>
                    <a:pt x="1" y="4"/>
                    <a:pt x="1" y="4"/>
                  </a:cubicBezTo>
                  <a:cubicBezTo>
                    <a:pt x="1" y="2"/>
                    <a:pt x="2" y="0"/>
                    <a:pt x="5" y="0"/>
                  </a:cubicBezTo>
                  <a:cubicBezTo>
                    <a:pt x="7" y="0"/>
                    <a:pt x="9" y="2"/>
                    <a:pt x="9" y="4"/>
                  </a:cubicBezTo>
                  <a:cubicBezTo>
                    <a:pt x="9" y="7"/>
                    <a:pt x="9" y="7"/>
                    <a:pt x="9" y="7"/>
                  </a:cubicBezTo>
                  <a:cubicBezTo>
                    <a:pt x="9" y="10"/>
                    <a:pt x="9" y="13"/>
                    <a:pt x="9" y="16"/>
                  </a:cubicBezTo>
                  <a:cubicBezTo>
                    <a:pt x="8" y="18"/>
                    <a:pt x="7"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99" name="Freeform 437" descr="" title=""/>
            <p:cNvSpPr>
              <a:spLocks/>
            </p:cNvSpPr>
            <p:nvPr/>
          </p:nvSpPr>
          <p:spPr bwMode="auto">
            <a:xfrm>
              <a:off x="6949796" y="5481634"/>
              <a:ext cx="20311" cy="41891"/>
            </a:xfrm>
            <a:custGeom>
              <a:avLst/>
              <a:gdLst>
                <a:gd name="T0" fmla="*/ 5 w 10"/>
                <a:gd name="T1" fmla="*/ 20 h 20"/>
                <a:gd name="T2" fmla="*/ 5 w 10"/>
                <a:gd name="T3" fmla="*/ 20 h 20"/>
                <a:gd name="T4" fmla="*/ 0 w 10"/>
                <a:gd name="T5" fmla="*/ 16 h 20"/>
                <a:gd name="T6" fmla="*/ 2 w 10"/>
                <a:gd name="T7" fmla="*/ 4 h 20"/>
                <a:gd name="T8" fmla="*/ 6 w 10"/>
                <a:gd name="T9" fmla="*/ 0 h 20"/>
                <a:gd name="T10" fmla="*/ 10 w 10"/>
                <a:gd name="T11" fmla="*/ 5 h 20"/>
                <a:gd name="T12" fmla="*/ 9 w 10"/>
                <a:gd name="T13" fmla="*/ 16 h 20"/>
                <a:gd name="T14" fmla="*/ 5 w 1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5" y="20"/>
                  </a:moveTo>
                  <a:cubicBezTo>
                    <a:pt x="5" y="20"/>
                    <a:pt x="5" y="20"/>
                    <a:pt x="5" y="20"/>
                  </a:cubicBezTo>
                  <a:cubicBezTo>
                    <a:pt x="2" y="20"/>
                    <a:pt x="0" y="18"/>
                    <a:pt x="0" y="16"/>
                  </a:cubicBezTo>
                  <a:cubicBezTo>
                    <a:pt x="1" y="12"/>
                    <a:pt x="1" y="8"/>
                    <a:pt x="2" y="4"/>
                  </a:cubicBezTo>
                  <a:cubicBezTo>
                    <a:pt x="2" y="2"/>
                    <a:pt x="4" y="0"/>
                    <a:pt x="6" y="0"/>
                  </a:cubicBezTo>
                  <a:cubicBezTo>
                    <a:pt x="9" y="1"/>
                    <a:pt x="10" y="3"/>
                    <a:pt x="10" y="5"/>
                  </a:cubicBezTo>
                  <a:cubicBezTo>
                    <a:pt x="9" y="9"/>
                    <a:pt x="9" y="12"/>
                    <a:pt x="9" y="16"/>
                  </a:cubicBezTo>
                  <a:cubicBezTo>
                    <a:pt x="9" y="18"/>
                    <a:pt x="7" y="20"/>
                    <a:pt x="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0" name="Freeform 438" descr="" title=""/>
            <p:cNvSpPr>
              <a:spLocks/>
            </p:cNvSpPr>
            <p:nvPr/>
          </p:nvSpPr>
          <p:spPr bwMode="auto">
            <a:xfrm>
              <a:off x="7343314" y="5438474"/>
              <a:ext cx="25388" cy="40621"/>
            </a:xfrm>
            <a:custGeom>
              <a:avLst/>
              <a:gdLst>
                <a:gd name="T0" fmla="*/ 8 w 12"/>
                <a:gd name="T1" fmla="*/ 20 h 20"/>
                <a:gd name="T2" fmla="*/ 4 w 12"/>
                <a:gd name="T3" fmla="*/ 17 h 20"/>
                <a:gd name="T4" fmla="*/ 0 w 12"/>
                <a:gd name="T5" fmla="*/ 7 h 20"/>
                <a:gd name="T6" fmla="*/ 3 w 12"/>
                <a:gd name="T7" fmla="*/ 1 h 20"/>
                <a:gd name="T8" fmla="*/ 8 w 12"/>
                <a:gd name="T9" fmla="*/ 4 h 20"/>
                <a:gd name="T10" fmla="*/ 12 w 12"/>
                <a:gd name="T11" fmla="*/ 15 h 20"/>
                <a:gd name="T12" fmla="*/ 9 w 12"/>
                <a:gd name="T13" fmla="*/ 20 h 20"/>
                <a:gd name="T14" fmla="*/ 8 w 1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8" y="20"/>
                  </a:moveTo>
                  <a:cubicBezTo>
                    <a:pt x="6" y="20"/>
                    <a:pt x="4" y="19"/>
                    <a:pt x="4" y="17"/>
                  </a:cubicBezTo>
                  <a:cubicBezTo>
                    <a:pt x="3" y="14"/>
                    <a:pt x="2" y="10"/>
                    <a:pt x="0" y="7"/>
                  </a:cubicBezTo>
                  <a:cubicBezTo>
                    <a:pt x="0" y="5"/>
                    <a:pt x="1" y="2"/>
                    <a:pt x="3" y="1"/>
                  </a:cubicBezTo>
                  <a:cubicBezTo>
                    <a:pt x="5" y="0"/>
                    <a:pt x="7" y="2"/>
                    <a:pt x="8" y="4"/>
                  </a:cubicBezTo>
                  <a:cubicBezTo>
                    <a:pt x="10" y="7"/>
                    <a:pt x="11" y="11"/>
                    <a:pt x="12" y="15"/>
                  </a:cubicBezTo>
                  <a:cubicBezTo>
                    <a:pt x="12" y="17"/>
                    <a:pt x="11" y="19"/>
                    <a:pt x="9" y="20"/>
                  </a:cubicBezTo>
                  <a:cubicBezTo>
                    <a:pt x="8" y="20"/>
                    <a:pt x="8" y="20"/>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1" name="Freeform 439" descr="" title=""/>
            <p:cNvSpPr>
              <a:spLocks/>
            </p:cNvSpPr>
            <p:nvPr/>
          </p:nvSpPr>
          <p:spPr bwMode="auto">
            <a:xfrm>
              <a:off x="7189715" y="5314072"/>
              <a:ext cx="41891" cy="24119"/>
            </a:xfrm>
            <a:custGeom>
              <a:avLst/>
              <a:gdLst>
                <a:gd name="T0" fmla="*/ 19 w 20"/>
                <a:gd name="T1" fmla="*/ 8 h 12"/>
                <a:gd name="T2" fmla="*/ 19 w 20"/>
                <a:gd name="T3" fmla="*/ 9 h 12"/>
                <a:gd name="T4" fmla="*/ 14 w 20"/>
                <a:gd name="T5" fmla="*/ 11 h 12"/>
                <a:gd name="T6" fmla="*/ 6 w 20"/>
                <a:gd name="T7" fmla="*/ 9 h 12"/>
                <a:gd name="T8" fmla="*/ 4 w 20"/>
                <a:gd name="T9" fmla="*/ 9 h 12"/>
                <a:gd name="T10" fmla="*/ 0 w 20"/>
                <a:gd name="T11" fmla="*/ 4 h 12"/>
                <a:gd name="T12" fmla="*/ 5 w 20"/>
                <a:gd name="T13" fmla="*/ 1 h 12"/>
                <a:gd name="T14" fmla="*/ 8 w 20"/>
                <a:gd name="T15" fmla="*/ 1 h 12"/>
                <a:gd name="T16" fmla="*/ 16 w 20"/>
                <a:gd name="T17" fmla="*/ 3 h 12"/>
                <a:gd name="T18" fmla="*/ 19 w 20"/>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9" y="8"/>
                  </a:moveTo>
                  <a:cubicBezTo>
                    <a:pt x="19" y="8"/>
                    <a:pt x="19" y="9"/>
                    <a:pt x="19" y="9"/>
                  </a:cubicBezTo>
                  <a:cubicBezTo>
                    <a:pt x="19" y="11"/>
                    <a:pt x="16" y="12"/>
                    <a:pt x="14" y="11"/>
                  </a:cubicBezTo>
                  <a:cubicBezTo>
                    <a:pt x="11" y="11"/>
                    <a:pt x="9" y="10"/>
                    <a:pt x="6" y="9"/>
                  </a:cubicBezTo>
                  <a:cubicBezTo>
                    <a:pt x="4" y="9"/>
                    <a:pt x="4" y="9"/>
                    <a:pt x="4" y="9"/>
                  </a:cubicBezTo>
                  <a:cubicBezTo>
                    <a:pt x="1" y="8"/>
                    <a:pt x="0" y="6"/>
                    <a:pt x="0" y="4"/>
                  </a:cubicBezTo>
                  <a:cubicBezTo>
                    <a:pt x="1" y="2"/>
                    <a:pt x="3" y="0"/>
                    <a:pt x="5" y="1"/>
                  </a:cubicBezTo>
                  <a:cubicBezTo>
                    <a:pt x="8" y="1"/>
                    <a:pt x="8" y="1"/>
                    <a:pt x="8" y="1"/>
                  </a:cubicBezTo>
                  <a:cubicBezTo>
                    <a:pt x="11" y="2"/>
                    <a:pt x="14" y="3"/>
                    <a:pt x="16" y="3"/>
                  </a:cubicBezTo>
                  <a:cubicBezTo>
                    <a:pt x="19" y="4"/>
                    <a:pt x="20" y="6"/>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2" name="Freeform 440" descr="" title=""/>
            <p:cNvSpPr>
              <a:spLocks/>
            </p:cNvSpPr>
            <p:nvPr/>
          </p:nvSpPr>
          <p:spPr bwMode="auto">
            <a:xfrm>
              <a:off x="7121167" y="5311533"/>
              <a:ext cx="39352" cy="20311"/>
            </a:xfrm>
            <a:custGeom>
              <a:avLst/>
              <a:gdLst>
                <a:gd name="T0" fmla="*/ 19 w 19"/>
                <a:gd name="T1" fmla="*/ 5 h 10"/>
                <a:gd name="T2" fmla="*/ 15 w 19"/>
                <a:gd name="T3" fmla="*/ 8 h 10"/>
                <a:gd name="T4" fmla="*/ 5 w 19"/>
                <a:gd name="T5" fmla="*/ 9 h 10"/>
                <a:gd name="T6" fmla="*/ 0 w 19"/>
                <a:gd name="T7" fmla="*/ 6 h 10"/>
                <a:gd name="T8" fmla="*/ 3 w 19"/>
                <a:gd name="T9" fmla="*/ 1 h 10"/>
                <a:gd name="T10" fmla="*/ 15 w 19"/>
                <a:gd name="T11" fmla="*/ 0 h 10"/>
                <a:gd name="T12" fmla="*/ 19 w 19"/>
                <a:gd name="T13" fmla="*/ 4 h 10"/>
                <a:gd name="T14" fmla="*/ 19 w 1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9" y="5"/>
                  </a:moveTo>
                  <a:cubicBezTo>
                    <a:pt x="19" y="7"/>
                    <a:pt x="17" y="8"/>
                    <a:pt x="15" y="8"/>
                  </a:cubicBezTo>
                  <a:cubicBezTo>
                    <a:pt x="12" y="9"/>
                    <a:pt x="8" y="9"/>
                    <a:pt x="5" y="9"/>
                  </a:cubicBezTo>
                  <a:cubicBezTo>
                    <a:pt x="2" y="10"/>
                    <a:pt x="0" y="8"/>
                    <a:pt x="0" y="6"/>
                  </a:cubicBezTo>
                  <a:cubicBezTo>
                    <a:pt x="0" y="4"/>
                    <a:pt x="1" y="1"/>
                    <a:pt x="3" y="1"/>
                  </a:cubicBezTo>
                  <a:cubicBezTo>
                    <a:pt x="7" y="1"/>
                    <a:pt x="11" y="0"/>
                    <a:pt x="15" y="0"/>
                  </a:cubicBezTo>
                  <a:cubicBezTo>
                    <a:pt x="17" y="0"/>
                    <a:pt x="19" y="2"/>
                    <a:pt x="19" y="4"/>
                  </a:cubicBezTo>
                  <a:cubicBezTo>
                    <a:pt x="19" y="4"/>
                    <a:pt x="19" y="5"/>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3" name="Freeform 441" descr="" title=""/>
            <p:cNvSpPr>
              <a:spLocks/>
            </p:cNvSpPr>
            <p:nvPr/>
          </p:nvSpPr>
          <p:spPr bwMode="auto">
            <a:xfrm>
              <a:off x="6963760" y="5415624"/>
              <a:ext cx="29196" cy="39352"/>
            </a:xfrm>
            <a:custGeom>
              <a:avLst/>
              <a:gdLst>
                <a:gd name="T0" fmla="*/ 5 w 14"/>
                <a:gd name="T1" fmla="*/ 19 h 19"/>
                <a:gd name="T2" fmla="*/ 3 w 14"/>
                <a:gd name="T3" fmla="*/ 19 h 19"/>
                <a:gd name="T4" fmla="*/ 1 w 14"/>
                <a:gd name="T5" fmla="*/ 14 h 19"/>
                <a:gd name="T6" fmla="*/ 6 w 14"/>
                <a:gd name="T7" fmla="*/ 3 h 19"/>
                <a:gd name="T8" fmla="*/ 11 w 14"/>
                <a:gd name="T9" fmla="*/ 1 h 19"/>
                <a:gd name="T10" fmla="*/ 13 w 14"/>
                <a:gd name="T11" fmla="*/ 7 h 19"/>
                <a:gd name="T12" fmla="*/ 8 w 14"/>
                <a:gd name="T13" fmla="*/ 17 h 19"/>
                <a:gd name="T14" fmla="*/ 5 w 14"/>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5" y="19"/>
                  </a:moveTo>
                  <a:cubicBezTo>
                    <a:pt x="4" y="19"/>
                    <a:pt x="4" y="19"/>
                    <a:pt x="3" y="19"/>
                  </a:cubicBezTo>
                  <a:cubicBezTo>
                    <a:pt x="1" y="18"/>
                    <a:pt x="0" y="16"/>
                    <a:pt x="1" y="14"/>
                  </a:cubicBezTo>
                  <a:cubicBezTo>
                    <a:pt x="2" y="10"/>
                    <a:pt x="4" y="6"/>
                    <a:pt x="6" y="3"/>
                  </a:cubicBezTo>
                  <a:cubicBezTo>
                    <a:pt x="7" y="1"/>
                    <a:pt x="9" y="0"/>
                    <a:pt x="11" y="1"/>
                  </a:cubicBezTo>
                  <a:cubicBezTo>
                    <a:pt x="13" y="2"/>
                    <a:pt x="14" y="5"/>
                    <a:pt x="13" y="7"/>
                  </a:cubicBezTo>
                  <a:cubicBezTo>
                    <a:pt x="11" y="10"/>
                    <a:pt x="10" y="13"/>
                    <a:pt x="8" y="17"/>
                  </a:cubicBezTo>
                  <a:cubicBezTo>
                    <a:pt x="8" y="18"/>
                    <a:pt x="6" y="19"/>
                    <a:pt x="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4" name="Freeform 442" descr="" title=""/>
            <p:cNvSpPr>
              <a:spLocks/>
            </p:cNvSpPr>
            <p:nvPr/>
          </p:nvSpPr>
          <p:spPr bwMode="auto">
            <a:xfrm>
              <a:off x="6999303" y="5361040"/>
              <a:ext cx="36813" cy="35544"/>
            </a:xfrm>
            <a:custGeom>
              <a:avLst/>
              <a:gdLst>
                <a:gd name="T0" fmla="*/ 5 w 18"/>
                <a:gd name="T1" fmla="*/ 17 h 17"/>
                <a:gd name="T2" fmla="*/ 2 w 18"/>
                <a:gd name="T3" fmla="*/ 16 h 17"/>
                <a:gd name="T4" fmla="*/ 2 w 18"/>
                <a:gd name="T5" fmla="*/ 10 h 17"/>
                <a:gd name="T6" fmla="*/ 7 w 18"/>
                <a:gd name="T7" fmla="*/ 5 h 17"/>
                <a:gd name="T8" fmla="*/ 10 w 18"/>
                <a:gd name="T9" fmla="*/ 2 h 17"/>
                <a:gd name="T10" fmla="*/ 16 w 18"/>
                <a:gd name="T11" fmla="*/ 2 h 17"/>
                <a:gd name="T12" fmla="*/ 16 w 18"/>
                <a:gd name="T13" fmla="*/ 8 h 17"/>
                <a:gd name="T14" fmla="*/ 13 w 18"/>
                <a:gd name="T15" fmla="*/ 11 h 17"/>
                <a:gd name="T16" fmla="*/ 8 w 18"/>
                <a:gd name="T17" fmla="*/ 15 h 17"/>
                <a:gd name="T18" fmla="*/ 5 w 18"/>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7"/>
                  </a:moveTo>
                  <a:cubicBezTo>
                    <a:pt x="4" y="17"/>
                    <a:pt x="3" y="17"/>
                    <a:pt x="2" y="16"/>
                  </a:cubicBezTo>
                  <a:cubicBezTo>
                    <a:pt x="1" y="14"/>
                    <a:pt x="0" y="12"/>
                    <a:pt x="2" y="10"/>
                  </a:cubicBezTo>
                  <a:cubicBezTo>
                    <a:pt x="3" y="8"/>
                    <a:pt x="5" y="7"/>
                    <a:pt x="7" y="5"/>
                  </a:cubicBezTo>
                  <a:cubicBezTo>
                    <a:pt x="8" y="4"/>
                    <a:pt x="9" y="3"/>
                    <a:pt x="10" y="2"/>
                  </a:cubicBezTo>
                  <a:cubicBezTo>
                    <a:pt x="12" y="0"/>
                    <a:pt x="15" y="0"/>
                    <a:pt x="16" y="2"/>
                  </a:cubicBezTo>
                  <a:cubicBezTo>
                    <a:pt x="18" y="4"/>
                    <a:pt x="18" y="6"/>
                    <a:pt x="16" y="8"/>
                  </a:cubicBezTo>
                  <a:cubicBezTo>
                    <a:pt x="15" y="9"/>
                    <a:pt x="14" y="10"/>
                    <a:pt x="13" y="11"/>
                  </a:cubicBezTo>
                  <a:cubicBezTo>
                    <a:pt x="11" y="12"/>
                    <a:pt x="10" y="14"/>
                    <a:pt x="8" y="15"/>
                  </a:cubicBezTo>
                  <a:cubicBezTo>
                    <a:pt x="7" y="16"/>
                    <a:pt x="6" y="17"/>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5" name="Freeform 443" descr="" title=""/>
            <p:cNvSpPr>
              <a:spLocks noEditPoints="1"/>
            </p:cNvSpPr>
            <p:nvPr/>
          </p:nvSpPr>
          <p:spPr bwMode="auto">
            <a:xfrm>
              <a:off x="6966299" y="5347076"/>
              <a:ext cx="463336" cy="439217"/>
            </a:xfrm>
            <a:custGeom>
              <a:avLst/>
              <a:gdLst>
                <a:gd name="T0" fmla="*/ 193 w 224"/>
                <a:gd name="T1" fmla="*/ 212 h 212"/>
                <a:gd name="T2" fmla="*/ 193 w 224"/>
                <a:gd name="T3" fmla="*/ 212 h 212"/>
                <a:gd name="T4" fmla="*/ 188 w 224"/>
                <a:gd name="T5" fmla="*/ 210 h 212"/>
                <a:gd name="T6" fmla="*/ 145 w 224"/>
                <a:gd name="T7" fmla="*/ 167 h 212"/>
                <a:gd name="T8" fmla="*/ 145 w 224"/>
                <a:gd name="T9" fmla="*/ 156 h 212"/>
                <a:gd name="T10" fmla="*/ 143 w 224"/>
                <a:gd name="T11" fmla="*/ 154 h 212"/>
                <a:gd name="T12" fmla="*/ 120 w 224"/>
                <a:gd name="T13" fmla="*/ 165 h 212"/>
                <a:gd name="T14" fmla="*/ 95 w 224"/>
                <a:gd name="T15" fmla="*/ 169 h 212"/>
                <a:gd name="T16" fmla="*/ 14 w 224"/>
                <a:gd name="T17" fmla="*/ 110 h 212"/>
                <a:gd name="T18" fmla="*/ 70 w 224"/>
                <a:gd name="T19" fmla="*/ 4 h 212"/>
                <a:gd name="T20" fmla="*/ 95 w 224"/>
                <a:gd name="T21" fmla="*/ 0 h 212"/>
                <a:gd name="T22" fmla="*/ 176 w 224"/>
                <a:gd name="T23" fmla="*/ 59 h 212"/>
                <a:gd name="T24" fmla="*/ 165 w 224"/>
                <a:gd name="T25" fmla="*/ 132 h 212"/>
                <a:gd name="T26" fmla="*/ 167 w 224"/>
                <a:gd name="T27" fmla="*/ 135 h 212"/>
                <a:gd name="T28" fmla="*/ 178 w 224"/>
                <a:gd name="T29" fmla="*/ 134 h 212"/>
                <a:gd name="T30" fmla="*/ 221 w 224"/>
                <a:gd name="T31" fmla="*/ 177 h 212"/>
                <a:gd name="T32" fmla="*/ 222 w 224"/>
                <a:gd name="T33" fmla="*/ 187 h 212"/>
                <a:gd name="T34" fmla="*/ 193 w 224"/>
                <a:gd name="T35" fmla="*/ 212 h 212"/>
                <a:gd name="T36" fmla="*/ 151 w 224"/>
                <a:gd name="T37" fmla="*/ 162 h 212"/>
                <a:gd name="T38" fmla="*/ 193 w 224"/>
                <a:gd name="T39" fmla="*/ 204 h 212"/>
                <a:gd name="T40" fmla="*/ 207 w 224"/>
                <a:gd name="T41" fmla="*/ 193 h 212"/>
                <a:gd name="T42" fmla="*/ 214 w 224"/>
                <a:gd name="T43" fmla="*/ 182 h 212"/>
                <a:gd name="T44" fmla="*/ 173 w 224"/>
                <a:gd name="T45" fmla="*/ 141 h 212"/>
                <a:gd name="T46" fmla="*/ 168 w 224"/>
                <a:gd name="T47" fmla="*/ 143 h 212"/>
                <a:gd name="T48" fmla="*/ 163 w 224"/>
                <a:gd name="T49" fmla="*/ 143 h 212"/>
                <a:gd name="T50" fmla="*/ 156 w 224"/>
                <a:gd name="T51" fmla="*/ 136 h 212"/>
                <a:gd name="T52" fmla="*/ 156 w 224"/>
                <a:gd name="T53" fmla="*/ 130 h 212"/>
                <a:gd name="T54" fmla="*/ 168 w 224"/>
                <a:gd name="T55" fmla="*/ 62 h 212"/>
                <a:gd name="T56" fmla="*/ 95 w 224"/>
                <a:gd name="T57" fmla="*/ 9 h 212"/>
                <a:gd name="T58" fmla="*/ 72 w 224"/>
                <a:gd name="T59" fmla="*/ 12 h 212"/>
                <a:gd name="T60" fmla="*/ 22 w 224"/>
                <a:gd name="T61" fmla="*/ 108 h 212"/>
                <a:gd name="T62" fmla="*/ 95 w 224"/>
                <a:gd name="T63" fmla="*/ 161 h 212"/>
                <a:gd name="T64" fmla="*/ 118 w 224"/>
                <a:gd name="T65" fmla="*/ 157 h 212"/>
                <a:gd name="T66" fmla="*/ 141 w 224"/>
                <a:gd name="T67" fmla="*/ 145 h 212"/>
                <a:gd name="T68" fmla="*/ 146 w 224"/>
                <a:gd name="T69" fmla="*/ 146 h 212"/>
                <a:gd name="T70" fmla="*/ 153 w 224"/>
                <a:gd name="T71" fmla="*/ 153 h 212"/>
                <a:gd name="T72" fmla="*/ 154 w 224"/>
                <a:gd name="T73" fmla="*/ 158 h 212"/>
                <a:gd name="T74" fmla="*/ 151 w 224"/>
                <a:gd name="T75" fmla="*/ 16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12">
                  <a:moveTo>
                    <a:pt x="193" y="212"/>
                  </a:moveTo>
                  <a:cubicBezTo>
                    <a:pt x="193" y="212"/>
                    <a:pt x="193" y="212"/>
                    <a:pt x="193" y="212"/>
                  </a:cubicBezTo>
                  <a:cubicBezTo>
                    <a:pt x="190" y="212"/>
                    <a:pt x="189" y="211"/>
                    <a:pt x="188" y="210"/>
                  </a:cubicBezTo>
                  <a:cubicBezTo>
                    <a:pt x="188" y="210"/>
                    <a:pt x="147" y="170"/>
                    <a:pt x="145" y="167"/>
                  </a:cubicBezTo>
                  <a:cubicBezTo>
                    <a:pt x="141" y="164"/>
                    <a:pt x="143" y="159"/>
                    <a:pt x="145" y="156"/>
                  </a:cubicBezTo>
                  <a:cubicBezTo>
                    <a:pt x="143" y="154"/>
                    <a:pt x="143" y="154"/>
                    <a:pt x="143" y="154"/>
                  </a:cubicBezTo>
                  <a:cubicBezTo>
                    <a:pt x="136" y="159"/>
                    <a:pt x="128" y="163"/>
                    <a:pt x="120" y="165"/>
                  </a:cubicBezTo>
                  <a:cubicBezTo>
                    <a:pt x="112" y="168"/>
                    <a:pt x="104" y="169"/>
                    <a:pt x="95" y="169"/>
                  </a:cubicBezTo>
                  <a:cubicBezTo>
                    <a:pt x="58" y="169"/>
                    <a:pt x="26" y="145"/>
                    <a:pt x="14" y="110"/>
                  </a:cubicBezTo>
                  <a:cubicBezTo>
                    <a:pt x="0" y="66"/>
                    <a:pt x="25" y="18"/>
                    <a:pt x="70" y="4"/>
                  </a:cubicBezTo>
                  <a:cubicBezTo>
                    <a:pt x="78" y="2"/>
                    <a:pt x="86" y="0"/>
                    <a:pt x="95" y="0"/>
                  </a:cubicBezTo>
                  <a:cubicBezTo>
                    <a:pt x="132" y="0"/>
                    <a:pt x="164" y="24"/>
                    <a:pt x="176" y="59"/>
                  </a:cubicBezTo>
                  <a:cubicBezTo>
                    <a:pt x="183" y="84"/>
                    <a:pt x="179" y="111"/>
                    <a:pt x="165" y="132"/>
                  </a:cubicBezTo>
                  <a:cubicBezTo>
                    <a:pt x="167" y="135"/>
                    <a:pt x="167" y="135"/>
                    <a:pt x="167" y="135"/>
                  </a:cubicBezTo>
                  <a:cubicBezTo>
                    <a:pt x="172" y="131"/>
                    <a:pt x="176" y="133"/>
                    <a:pt x="178" y="134"/>
                  </a:cubicBezTo>
                  <a:cubicBezTo>
                    <a:pt x="221" y="177"/>
                    <a:pt x="221" y="177"/>
                    <a:pt x="221" y="177"/>
                  </a:cubicBezTo>
                  <a:cubicBezTo>
                    <a:pt x="222" y="179"/>
                    <a:pt x="224" y="182"/>
                    <a:pt x="222" y="187"/>
                  </a:cubicBezTo>
                  <a:cubicBezTo>
                    <a:pt x="218" y="197"/>
                    <a:pt x="202" y="212"/>
                    <a:pt x="193" y="212"/>
                  </a:cubicBezTo>
                  <a:close/>
                  <a:moveTo>
                    <a:pt x="151" y="162"/>
                  </a:moveTo>
                  <a:cubicBezTo>
                    <a:pt x="158" y="168"/>
                    <a:pt x="189" y="200"/>
                    <a:pt x="193" y="204"/>
                  </a:cubicBezTo>
                  <a:cubicBezTo>
                    <a:pt x="195" y="204"/>
                    <a:pt x="201" y="200"/>
                    <a:pt x="207" y="193"/>
                  </a:cubicBezTo>
                  <a:cubicBezTo>
                    <a:pt x="213" y="187"/>
                    <a:pt x="214" y="183"/>
                    <a:pt x="214" y="182"/>
                  </a:cubicBezTo>
                  <a:cubicBezTo>
                    <a:pt x="173" y="141"/>
                    <a:pt x="173" y="141"/>
                    <a:pt x="173" y="141"/>
                  </a:cubicBezTo>
                  <a:cubicBezTo>
                    <a:pt x="172" y="141"/>
                    <a:pt x="171" y="142"/>
                    <a:pt x="168" y="143"/>
                  </a:cubicBezTo>
                  <a:cubicBezTo>
                    <a:pt x="167" y="145"/>
                    <a:pt x="164" y="144"/>
                    <a:pt x="163" y="143"/>
                  </a:cubicBezTo>
                  <a:cubicBezTo>
                    <a:pt x="156" y="136"/>
                    <a:pt x="156" y="136"/>
                    <a:pt x="156" y="136"/>
                  </a:cubicBezTo>
                  <a:cubicBezTo>
                    <a:pt x="155" y="134"/>
                    <a:pt x="154" y="132"/>
                    <a:pt x="156" y="130"/>
                  </a:cubicBezTo>
                  <a:cubicBezTo>
                    <a:pt x="170" y="111"/>
                    <a:pt x="175" y="85"/>
                    <a:pt x="168" y="62"/>
                  </a:cubicBezTo>
                  <a:cubicBezTo>
                    <a:pt x="157" y="30"/>
                    <a:pt x="128" y="9"/>
                    <a:pt x="95" y="9"/>
                  </a:cubicBezTo>
                  <a:cubicBezTo>
                    <a:pt x="87" y="9"/>
                    <a:pt x="80" y="10"/>
                    <a:pt x="72" y="12"/>
                  </a:cubicBezTo>
                  <a:cubicBezTo>
                    <a:pt x="32" y="25"/>
                    <a:pt x="10" y="68"/>
                    <a:pt x="22" y="108"/>
                  </a:cubicBezTo>
                  <a:cubicBezTo>
                    <a:pt x="32" y="139"/>
                    <a:pt x="62" y="161"/>
                    <a:pt x="95" y="161"/>
                  </a:cubicBezTo>
                  <a:cubicBezTo>
                    <a:pt x="103" y="161"/>
                    <a:pt x="110" y="160"/>
                    <a:pt x="118" y="157"/>
                  </a:cubicBezTo>
                  <a:cubicBezTo>
                    <a:pt x="126" y="155"/>
                    <a:pt x="134" y="151"/>
                    <a:pt x="141" y="145"/>
                  </a:cubicBezTo>
                  <a:cubicBezTo>
                    <a:pt x="143" y="144"/>
                    <a:pt x="145" y="144"/>
                    <a:pt x="146" y="146"/>
                  </a:cubicBezTo>
                  <a:cubicBezTo>
                    <a:pt x="153" y="153"/>
                    <a:pt x="153" y="153"/>
                    <a:pt x="153" y="153"/>
                  </a:cubicBezTo>
                  <a:cubicBezTo>
                    <a:pt x="155" y="154"/>
                    <a:pt x="155" y="156"/>
                    <a:pt x="154" y="158"/>
                  </a:cubicBezTo>
                  <a:cubicBezTo>
                    <a:pt x="152" y="160"/>
                    <a:pt x="152" y="161"/>
                    <a:pt x="15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06" name="Freeform 444" descr="" title=""/>
            <p:cNvSpPr>
              <a:spLocks noEditPoints="1"/>
            </p:cNvSpPr>
            <p:nvPr/>
          </p:nvSpPr>
          <p:spPr bwMode="auto">
            <a:xfrm>
              <a:off x="7058966" y="5419433"/>
              <a:ext cx="203106" cy="190412"/>
            </a:xfrm>
            <a:custGeom>
              <a:avLst/>
              <a:gdLst>
                <a:gd name="T0" fmla="*/ 94 w 98"/>
                <a:gd name="T1" fmla="*/ 23 h 92"/>
                <a:gd name="T2" fmla="*/ 68 w 98"/>
                <a:gd name="T3" fmla="*/ 23 h 92"/>
                <a:gd name="T4" fmla="*/ 68 w 98"/>
                <a:gd name="T5" fmla="*/ 4 h 92"/>
                <a:gd name="T6" fmla="*/ 64 w 98"/>
                <a:gd name="T7" fmla="*/ 0 h 92"/>
                <a:gd name="T8" fmla="*/ 34 w 98"/>
                <a:gd name="T9" fmla="*/ 0 h 92"/>
                <a:gd name="T10" fmla="*/ 30 w 98"/>
                <a:gd name="T11" fmla="*/ 4 h 92"/>
                <a:gd name="T12" fmla="*/ 30 w 98"/>
                <a:gd name="T13" fmla="*/ 40 h 92"/>
                <a:gd name="T14" fmla="*/ 4 w 98"/>
                <a:gd name="T15" fmla="*/ 40 h 92"/>
                <a:gd name="T16" fmla="*/ 0 w 98"/>
                <a:gd name="T17" fmla="*/ 44 h 92"/>
                <a:gd name="T18" fmla="*/ 0 w 98"/>
                <a:gd name="T19" fmla="*/ 88 h 92"/>
                <a:gd name="T20" fmla="*/ 4 w 98"/>
                <a:gd name="T21" fmla="*/ 92 h 92"/>
                <a:gd name="T22" fmla="*/ 94 w 98"/>
                <a:gd name="T23" fmla="*/ 92 h 92"/>
                <a:gd name="T24" fmla="*/ 98 w 98"/>
                <a:gd name="T25" fmla="*/ 88 h 92"/>
                <a:gd name="T26" fmla="*/ 98 w 98"/>
                <a:gd name="T27" fmla="*/ 28 h 92"/>
                <a:gd name="T28" fmla="*/ 94 w 98"/>
                <a:gd name="T29" fmla="*/ 23 h 92"/>
                <a:gd name="T30" fmla="*/ 8 w 98"/>
                <a:gd name="T31" fmla="*/ 49 h 92"/>
                <a:gd name="T32" fmla="*/ 30 w 98"/>
                <a:gd name="T33" fmla="*/ 49 h 92"/>
                <a:gd name="T34" fmla="*/ 30 w 98"/>
                <a:gd name="T35" fmla="*/ 84 h 92"/>
                <a:gd name="T36" fmla="*/ 8 w 98"/>
                <a:gd name="T37" fmla="*/ 84 h 92"/>
                <a:gd name="T38" fmla="*/ 8 w 98"/>
                <a:gd name="T39" fmla="*/ 49 h 92"/>
                <a:gd name="T40" fmla="*/ 38 w 98"/>
                <a:gd name="T41" fmla="*/ 8 h 92"/>
                <a:gd name="T42" fmla="*/ 60 w 98"/>
                <a:gd name="T43" fmla="*/ 8 h 92"/>
                <a:gd name="T44" fmla="*/ 60 w 98"/>
                <a:gd name="T45" fmla="*/ 84 h 92"/>
                <a:gd name="T46" fmla="*/ 38 w 98"/>
                <a:gd name="T47" fmla="*/ 84 h 92"/>
                <a:gd name="T48" fmla="*/ 38 w 98"/>
                <a:gd name="T49" fmla="*/ 8 h 92"/>
                <a:gd name="T50" fmla="*/ 90 w 98"/>
                <a:gd name="T51" fmla="*/ 84 h 92"/>
                <a:gd name="T52" fmla="*/ 68 w 98"/>
                <a:gd name="T53" fmla="*/ 84 h 92"/>
                <a:gd name="T54" fmla="*/ 68 w 98"/>
                <a:gd name="T55" fmla="*/ 32 h 92"/>
                <a:gd name="T56" fmla="*/ 90 w 98"/>
                <a:gd name="T57" fmla="*/ 32 h 92"/>
                <a:gd name="T58" fmla="*/ 90 w 98"/>
                <a:gd name="T59"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2">
                  <a:moveTo>
                    <a:pt x="94" y="23"/>
                  </a:moveTo>
                  <a:cubicBezTo>
                    <a:pt x="68" y="23"/>
                    <a:pt x="68" y="23"/>
                    <a:pt x="68" y="23"/>
                  </a:cubicBezTo>
                  <a:cubicBezTo>
                    <a:pt x="68" y="4"/>
                    <a:pt x="68" y="4"/>
                    <a:pt x="68" y="4"/>
                  </a:cubicBezTo>
                  <a:cubicBezTo>
                    <a:pt x="68" y="2"/>
                    <a:pt x="66" y="0"/>
                    <a:pt x="64" y="0"/>
                  </a:cubicBezTo>
                  <a:cubicBezTo>
                    <a:pt x="34" y="0"/>
                    <a:pt x="34" y="0"/>
                    <a:pt x="34" y="0"/>
                  </a:cubicBezTo>
                  <a:cubicBezTo>
                    <a:pt x="32" y="0"/>
                    <a:pt x="30" y="2"/>
                    <a:pt x="30" y="4"/>
                  </a:cubicBezTo>
                  <a:cubicBezTo>
                    <a:pt x="30" y="40"/>
                    <a:pt x="30" y="40"/>
                    <a:pt x="30" y="40"/>
                  </a:cubicBezTo>
                  <a:cubicBezTo>
                    <a:pt x="4" y="40"/>
                    <a:pt x="4" y="40"/>
                    <a:pt x="4" y="40"/>
                  </a:cubicBezTo>
                  <a:cubicBezTo>
                    <a:pt x="2" y="40"/>
                    <a:pt x="0" y="42"/>
                    <a:pt x="0" y="44"/>
                  </a:cubicBezTo>
                  <a:cubicBezTo>
                    <a:pt x="0" y="88"/>
                    <a:pt x="0" y="88"/>
                    <a:pt x="0" y="88"/>
                  </a:cubicBezTo>
                  <a:cubicBezTo>
                    <a:pt x="0" y="91"/>
                    <a:pt x="2" y="92"/>
                    <a:pt x="4" y="92"/>
                  </a:cubicBezTo>
                  <a:cubicBezTo>
                    <a:pt x="94" y="92"/>
                    <a:pt x="94" y="92"/>
                    <a:pt x="94" y="92"/>
                  </a:cubicBezTo>
                  <a:cubicBezTo>
                    <a:pt x="96" y="92"/>
                    <a:pt x="98" y="91"/>
                    <a:pt x="98" y="88"/>
                  </a:cubicBezTo>
                  <a:cubicBezTo>
                    <a:pt x="98" y="28"/>
                    <a:pt x="98" y="28"/>
                    <a:pt x="98" y="28"/>
                  </a:cubicBezTo>
                  <a:cubicBezTo>
                    <a:pt x="98" y="25"/>
                    <a:pt x="96" y="23"/>
                    <a:pt x="94" y="23"/>
                  </a:cubicBezTo>
                  <a:close/>
                  <a:moveTo>
                    <a:pt x="8" y="49"/>
                  </a:moveTo>
                  <a:cubicBezTo>
                    <a:pt x="30" y="49"/>
                    <a:pt x="30" y="49"/>
                    <a:pt x="30" y="49"/>
                  </a:cubicBezTo>
                  <a:cubicBezTo>
                    <a:pt x="30" y="84"/>
                    <a:pt x="30" y="84"/>
                    <a:pt x="30" y="84"/>
                  </a:cubicBezTo>
                  <a:cubicBezTo>
                    <a:pt x="8" y="84"/>
                    <a:pt x="8" y="84"/>
                    <a:pt x="8" y="84"/>
                  </a:cubicBezTo>
                  <a:lnTo>
                    <a:pt x="8" y="49"/>
                  </a:lnTo>
                  <a:close/>
                  <a:moveTo>
                    <a:pt x="38" y="8"/>
                  </a:moveTo>
                  <a:cubicBezTo>
                    <a:pt x="60" y="8"/>
                    <a:pt x="60" y="8"/>
                    <a:pt x="60" y="8"/>
                  </a:cubicBezTo>
                  <a:cubicBezTo>
                    <a:pt x="60" y="84"/>
                    <a:pt x="60" y="84"/>
                    <a:pt x="60" y="84"/>
                  </a:cubicBezTo>
                  <a:cubicBezTo>
                    <a:pt x="38" y="84"/>
                    <a:pt x="38" y="84"/>
                    <a:pt x="38" y="84"/>
                  </a:cubicBezTo>
                  <a:lnTo>
                    <a:pt x="38" y="8"/>
                  </a:lnTo>
                  <a:close/>
                  <a:moveTo>
                    <a:pt x="90" y="84"/>
                  </a:moveTo>
                  <a:cubicBezTo>
                    <a:pt x="68" y="84"/>
                    <a:pt x="68" y="84"/>
                    <a:pt x="68" y="84"/>
                  </a:cubicBezTo>
                  <a:cubicBezTo>
                    <a:pt x="68" y="32"/>
                    <a:pt x="68" y="32"/>
                    <a:pt x="68" y="32"/>
                  </a:cubicBezTo>
                  <a:cubicBezTo>
                    <a:pt x="90" y="32"/>
                    <a:pt x="90" y="32"/>
                    <a:pt x="90" y="32"/>
                  </a:cubicBezTo>
                  <a:lnTo>
                    <a:pt x="9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grpSp>
        <p:nvGrpSpPr>
          <p:cNvPr id="207" name="Group 24" descr="" title=""/>
          <p:cNvGrpSpPr>
            <a:grpSpLocks noChangeAspect="1"/>
          </p:cNvGrpSpPr>
          <p:nvPr/>
        </p:nvGrpSpPr>
        <p:grpSpPr bwMode="auto">
          <a:xfrm>
            <a:off x="542285" y="4171469"/>
            <a:ext cx="285596" cy="415636"/>
            <a:chOff x="2857" y="1788"/>
            <a:chExt cx="524" cy="747"/>
          </a:xfrm>
          <a:solidFill>
            <a:schemeClr val="bg1"/>
          </a:solidFill>
        </p:grpSpPr>
        <p:sp>
          <p:nvSpPr>
            <p:cNvPr id="208" name="Freeform 25" descr="" title=""/>
            <p:cNvSpPr>
              <a:spLocks/>
            </p:cNvSpPr>
            <p:nvPr/>
          </p:nvSpPr>
          <p:spPr bwMode="auto">
            <a:xfrm>
              <a:off x="3114" y="2374"/>
              <a:ext cx="231" cy="156"/>
            </a:xfrm>
            <a:custGeom>
              <a:avLst/>
              <a:gdLst>
                <a:gd name="T0" fmla="*/ 83 w 98"/>
                <a:gd name="T1" fmla="*/ 66 h 66"/>
                <a:gd name="T2" fmla="*/ 81 w 98"/>
                <a:gd name="T3" fmla="*/ 66 h 66"/>
                <a:gd name="T4" fmla="*/ 1 w 98"/>
                <a:gd name="T5" fmla="*/ 19 h 66"/>
                <a:gd name="T6" fmla="*/ 0 w 98"/>
                <a:gd name="T7" fmla="*/ 15 h 66"/>
                <a:gd name="T8" fmla="*/ 5 w 98"/>
                <a:gd name="T9" fmla="*/ 14 h 66"/>
                <a:gd name="T10" fmla="*/ 82 w 98"/>
                <a:gd name="T11" fmla="*/ 59 h 66"/>
                <a:gd name="T12" fmla="*/ 91 w 98"/>
                <a:gd name="T13" fmla="*/ 43 h 66"/>
                <a:gd name="T14" fmla="*/ 26 w 98"/>
                <a:gd name="T15" fmla="*/ 6 h 66"/>
                <a:gd name="T16" fmla="*/ 25 w 98"/>
                <a:gd name="T17" fmla="*/ 2 h 66"/>
                <a:gd name="T18" fmla="*/ 29 w 98"/>
                <a:gd name="T19" fmla="*/ 0 h 66"/>
                <a:gd name="T20" fmla="*/ 96 w 98"/>
                <a:gd name="T21" fmla="*/ 40 h 66"/>
                <a:gd name="T22" fmla="*/ 97 w 98"/>
                <a:gd name="T23" fmla="*/ 44 h 66"/>
                <a:gd name="T24" fmla="*/ 85 w 98"/>
                <a:gd name="T25" fmla="*/ 65 h 66"/>
                <a:gd name="T26" fmla="*/ 83 w 98"/>
                <a:gd name="T27" fmla="*/ 66 h 66"/>
                <a:gd name="T28" fmla="*/ 83 w 98"/>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83" y="66"/>
                  </a:moveTo>
                  <a:cubicBezTo>
                    <a:pt x="82" y="66"/>
                    <a:pt x="82" y="66"/>
                    <a:pt x="81" y="66"/>
                  </a:cubicBezTo>
                  <a:cubicBezTo>
                    <a:pt x="1" y="19"/>
                    <a:pt x="1" y="19"/>
                    <a:pt x="1" y="19"/>
                  </a:cubicBezTo>
                  <a:cubicBezTo>
                    <a:pt x="0" y="18"/>
                    <a:pt x="0" y="16"/>
                    <a:pt x="0" y="15"/>
                  </a:cubicBezTo>
                  <a:cubicBezTo>
                    <a:pt x="1" y="13"/>
                    <a:pt x="3" y="13"/>
                    <a:pt x="5" y="14"/>
                  </a:cubicBezTo>
                  <a:cubicBezTo>
                    <a:pt x="82" y="59"/>
                    <a:pt x="82" y="59"/>
                    <a:pt x="82" y="59"/>
                  </a:cubicBezTo>
                  <a:cubicBezTo>
                    <a:pt x="91" y="43"/>
                    <a:pt x="91" y="43"/>
                    <a:pt x="91" y="43"/>
                  </a:cubicBezTo>
                  <a:cubicBezTo>
                    <a:pt x="26" y="6"/>
                    <a:pt x="26" y="6"/>
                    <a:pt x="26" y="6"/>
                  </a:cubicBezTo>
                  <a:cubicBezTo>
                    <a:pt x="24" y="5"/>
                    <a:pt x="24" y="3"/>
                    <a:pt x="25" y="2"/>
                  </a:cubicBezTo>
                  <a:cubicBezTo>
                    <a:pt x="25" y="0"/>
                    <a:pt x="27" y="0"/>
                    <a:pt x="29" y="0"/>
                  </a:cubicBezTo>
                  <a:cubicBezTo>
                    <a:pt x="96" y="40"/>
                    <a:pt x="96" y="40"/>
                    <a:pt x="96" y="40"/>
                  </a:cubicBezTo>
                  <a:cubicBezTo>
                    <a:pt x="98" y="41"/>
                    <a:pt x="98" y="42"/>
                    <a:pt x="97" y="44"/>
                  </a:cubicBezTo>
                  <a:cubicBezTo>
                    <a:pt x="85" y="65"/>
                    <a:pt x="85" y="65"/>
                    <a:pt x="85" y="65"/>
                  </a:cubicBezTo>
                  <a:cubicBezTo>
                    <a:pt x="85" y="65"/>
                    <a:pt x="84" y="66"/>
                    <a:pt x="83" y="66"/>
                  </a:cubicBezTo>
                  <a:cubicBezTo>
                    <a:pt x="83" y="66"/>
                    <a:pt x="83" y="66"/>
                    <a:pt x="83" y="6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09" name="Freeform 26" descr="" title=""/>
            <p:cNvSpPr>
              <a:spLocks/>
            </p:cNvSpPr>
            <p:nvPr/>
          </p:nvSpPr>
          <p:spPr bwMode="auto">
            <a:xfrm>
              <a:off x="2885" y="2225"/>
              <a:ext cx="241" cy="161"/>
            </a:xfrm>
            <a:custGeom>
              <a:avLst/>
              <a:gdLst>
                <a:gd name="T0" fmla="*/ 74 w 102"/>
                <a:gd name="T1" fmla="*/ 68 h 68"/>
                <a:gd name="T2" fmla="*/ 72 w 102"/>
                <a:gd name="T3" fmla="*/ 68 h 68"/>
                <a:gd name="T4" fmla="*/ 1 w 102"/>
                <a:gd name="T5" fmla="*/ 27 h 68"/>
                <a:gd name="T6" fmla="*/ 0 w 102"/>
                <a:gd name="T7" fmla="*/ 25 h 68"/>
                <a:gd name="T8" fmla="*/ 0 w 102"/>
                <a:gd name="T9" fmla="*/ 23 h 68"/>
                <a:gd name="T10" fmla="*/ 12 w 102"/>
                <a:gd name="T11" fmla="*/ 2 h 68"/>
                <a:gd name="T12" fmla="*/ 14 w 102"/>
                <a:gd name="T13" fmla="*/ 0 h 68"/>
                <a:gd name="T14" fmla="*/ 16 w 102"/>
                <a:gd name="T15" fmla="*/ 1 h 68"/>
                <a:gd name="T16" fmla="*/ 100 w 102"/>
                <a:gd name="T17" fmla="*/ 49 h 68"/>
                <a:gd name="T18" fmla="*/ 101 w 102"/>
                <a:gd name="T19" fmla="*/ 53 h 68"/>
                <a:gd name="T20" fmla="*/ 97 w 102"/>
                <a:gd name="T21" fmla="*/ 54 h 68"/>
                <a:gd name="T22" fmla="*/ 16 w 102"/>
                <a:gd name="T23" fmla="*/ 7 h 68"/>
                <a:gd name="T24" fmla="*/ 7 w 102"/>
                <a:gd name="T25" fmla="*/ 23 h 68"/>
                <a:gd name="T26" fmla="*/ 75 w 102"/>
                <a:gd name="T27" fmla="*/ 62 h 68"/>
                <a:gd name="T28" fmla="*/ 77 w 102"/>
                <a:gd name="T29" fmla="*/ 67 h 68"/>
                <a:gd name="T30" fmla="*/ 74 w 102"/>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68">
                  <a:moveTo>
                    <a:pt x="74" y="68"/>
                  </a:moveTo>
                  <a:cubicBezTo>
                    <a:pt x="73" y="68"/>
                    <a:pt x="73" y="68"/>
                    <a:pt x="72" y="68"/>
                  </a:cubicBezTo>
                  <a:cubicBezTo>
                    <a:pt x="1" y="27"/>
                    <a:pt x="1" y="27"/>
                    <a:pt x="1" y="27"/>
                  </a:cubicBezTo>
                  <a:cubicBezTo>
                    <a:pt x="1" y="26"/>
                    <a:pt x="0" y="26"/>
                    <a:pt x="0" y="25"/>
                  </a:cubicBezTo>
                  <a:cubicBezTo>
                    <a:pt x="0" y="24"/>
                    <a:pt x="0" y="23"/>
                    <a:pt x="0" y="23"/>
                  </a:cubicBezTo>
                  <a:cubicBezTo>
                    <a:pt x="12" y="2"/>
                    <a:pt x="12" y="2"/>
                    <a:pt x="12" y="2"/>
                  </a:cubicBezTo>
                  <a:cubicBezTo>
                    <a:pt x="13" y="1"/>
                    <a:pt x="13" y="1"/>
                    <a:pt x="14" y="0"/>
                  </a:cubicBezTo>
                  <a:cubicBezTo>
                    <a:pt x="15" y="0"/>
                    <a:pt x="16" y="0"/>
                    <a:pt x="16" y="1"/>
                  </a:cubicBezTo>
                  <a:cubicBezTo>
                    <a:pt x="100" y="49"/>
                    <a:pt x="100" y="49"/>
                    <a:pt x="100" y="49"/>
                  </a:cubicBezTo>
                  <a:cubicBezTo>
                    <a:pt x="102" y="50"/>
                    <a:pt x="102" y="52"/>
                    <a:pt x="101" y="53"/>
                  </a:cubicBezTo>
                  <a:cubicBezTo>
                    <a:pt x="100" y="54"/>
                    <a:pt x="99" y="55"/>
                    <a:pt x="97" y="54"/>
                  </a:cubicBezTo>
                  <a:cubicBezTo>
                    <a:pt x="16" y="7"/>
                    <a:pt x="16" y="7"/>
                    <a:pt x="16" y="7"/>
                  </a:cubicBezTo>
                  <a:cubicBezTo>
                    <a:pt x="7" y="23"/>
                    <a:pt x="7" y="23"/>
                    <a:pt x="7" y="23"/>
                  </a:cubicBezTo>
                  <a:cubicBezTo>
                    <a:pt x="75" y="62"/>
                    <a:pt x="75" y="62"/>
                    <a:pt x="75" y="62"/>
                  </a:cubicBezTo>
                  <a:cubicBezTo>
                    <a:pt x="77" y="63"/>
                    <a:pt x="77" y="65"/>
                    <a:pt x="77" y="67"/>
                  </a:cubicBezTo>
                  <a:cubicBezTo>
                    <a:pt x="76" y="68"/>
                    <a:pt x="75" y="68"/>
                    <a:pt x="74" y="6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0" name="Freeform 27" descr="" title=""/>
            <p:cNvSpPr>
              <a:spLocks noEditPoints="1"/>
            </p:cNvSpPr>
            <p:nvPr/>
          </p:nvSpPr>
          <p:spPr bwMode="auto">
            <a:xfrm>
              <a:off x="3303" y="2466"/>
              <a:ext cx="78" cy="69"/>
            </a:xfrm>
            <a:custGeom>
              <a:avLst/>
              <a:gdLst>
                <a:gd name="T0" fmla="*/ 29 w 33"/>
                <a:gd name="T1" fmla="*/ 29 h 29"/>
                <a:gd name="T2" fmla="*/ 29 w 33"/>
                <a:gd name="T3" fmla="*/ 29 h 29"/>
                <a:gd name="T4" fmla="*/ 2 w 33"/>
                <a:gd name="T5" fmla="*/ 27 h 29"/>
                <a:gd name="T6" fmla="*/ 0 w 33"/>
                <a:gd name="T7" fmla="*/ 25 h 29"/>
                <a:gd name="T8" fmla="*/ 0 w 33"/>
                <a:gd name="T9" fmla="*/ 23 h 29"/>
                <a:gd name="T10" fmla="*/ 12 w 33"/>
                <a:gd name="T11" fmla="*/ 2 h 29"/>
                <a:gd name="T12" fmla="*/ 15 w 33"/>
                <a:gd name="T13" fmla="*/ 0 h 29"/>
                <a:gd name="T14" fmla="*/ 17 w 33"/>
                <a:gd name="T15" fmla="*/ 2 h 29"/>
                <a:gd name="T16" fmla="*/ 32 w 33"/>
                <a:gd name="T17" fmla="*/ 24 h 29"/>
                <a:gd name="T18" fmla="*/ 32 w 33"/>
                <a:gd name="T19" fmla="*/ 27 h 29"/>
                <a:gd name="T20" fmla="*/ 29 w 33"/>
                <a:gd name="T21" fmla="*/ 29 h 29"/>
                <a:gd name="T22" fmla="*/ 8 w 33"/>
                <a:gd name="T23" fmla="*/ 21 h 29"/>
                <a:gd name="T24" fmla="*/ 24 w 33"/>
                <a:gd name="T25" fmla="*/ 22 h 29"/>
                <a:gd name="T26" fmla="*/ 15 w 33"/>
                <a:gd name="T27" fmla="*/ 9 h 29"/>
                <a:gd name="T28" fmla="*/ 8 w 33"/>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9">
                  <a:moveTo>
                    <a:pt x="29" y="29"/>
                  </a:moveTo>
                  <a:cubicBezTo>
                    <a:pt x="29" y="29"/>
                    <a:pt x="29" y="29"/>
                    <a:pt x="29" y="29"/>
                  </a:cubicBezTo>
                  <a:cubicBezTo>
                    <a:pt x="2" y="27"/>
                    <a:pt x="2" y="27"/>
                    <a:pt x="2" y="27"/>
                  </a:cubicBezTo>
                  <a:cubicBezTo>
                    <a:pt x="1" y="27"/>
                    <a:pt x="0" y="26"/>
                    <a:pt x="0" y="25"/>
                  </a:cubicBezTo>
                  <a:cubicBezTo>
                    <a:pt x="0" y="25"/>
                    <a:pt x="0" y="23"/>
                    <a:pt x="0" y="23"/>
                  </a:cubicBezTo>
                  <a:cubicBezTo>
                    <a:pt x="12" y="2"/>
                    <a:pt x="12" y="2"/>
                    <a:pt x="12" y="2"/>
                  </a:cubicBezTo>
                  <a:cubicBezTo>
                    <a:pt x="13" y="1"/>
                    <a:pt x="14" y="0"/>
                    <a:pt x="15" y="0"/>
                  </a:cubicBezTo>
                  <a:cubicBezTo>
                    <a:pt x="16" y="0"/>
                    <a:pt x="17" y="1"/>
                    <a:pt x="17" y="2"/>
                  </a:cubicBezTo>
                  <a:cubicBezTo>
                    <a:pt x="32" y="24"/>
                    <a:pt x="32" y="24"/>
                    <a:pt x="32" y="24"/>
                  </a:cubicBezTo>
                  <a:cubicBezTo>
                    <a:pt x="33" y="25"/>
                    <a:pt x="33" y="26"/>
                    <a:pt x="32" y="27"/>
                  </a:cubicBezTo>
                  <a:cubicBezTo>
                    <a:pt x="31" y="28"/>
                    <a:pt x="30" y="29"/>
                    <a:pt x="29" y="29"/>
                  </a:cubicBezTo>
                  <a:close/>
                  <a:moveTo>
                    <a:pt x="8" y="21"/>
                  </a:moveTo>
                  <a:cubicBezTo>
                    <a:pt x="24" y="22"/>
                    <a:pt x="24" y="22"/>
                    <a:pt x="24" y="22"/>
                  </a:cubicBezTo>
                  <a:cubicBezTo>
                    <a:pt x="15" y="9"/>
                    <a:pt x="15" y="9"/>
                    <a:pt x="15" y="9"/>
                  </a:cubicBezTo>
                  <a:lnTo>
                    <a:pt x="8"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1" name="Freeform 28" descr="" title=""/>
            <p:cNvSpPr>
              <a:spLocks noEditPoints="1"/>
            </p:cNvSpPr>
            <p:nvPr/>
          </p:nvSpPr>
          <p:spPr bwMode="auto">
            <a:xfrm>
              <a:off x="2857" y="2213"/>
              <a:ext cx="66" cy="69"/>
            </a:xfrm>
            <a:custGeom>
              <a:avLst/>
              <a:gdLst>
                <a:gd name="T0" fmla="*/ 17 w 28"/>
                <a:gd name="T1" fmla="*/ 29 h 29"/>
                <a:gd name="T2" fmla="*/ 15 w 28"/>
                <a:gd name="T3" fmla="*/ 28 h 29"/>
                <a:gd name="T4" fmla="*/ 2 w 28"/>
                <a:gd name="T5" fmla="*/ 20 h 29"/>
                <a:gd name="T6" fmla="*/ 1 w 28"/>
                <a:gd name="T7" fmla="*/ 16 h 29"/>
                <a:gd name="T8" fmla="*/ 9 w 28"/>
                <a:gd name="T9" fmla="*/ 2 h 29"/>
                <a:gd name="T10" fmla="*/ 13 w 28"/>
                <a:gd name="T11" fmla="*/ 1 h 29"/>
                <a:gd name="T12" fmla="*/ 26 w 28"/>
                <a:gd name="T13" fmla="*/ 9 h 29"/>
                <a:gd name="T14" fmla="*/ 28 w 28"/>
                <a:gd name="T15" fmla="*/ 13 h 29"/>
                <a:gd name="T16" fmla="*/ 20 w 28"/>
                <a:gd name="T17" fmla="*/ 27 h 29"/>
                <a:gd name="T18" fmla="*/ 17 w 28"/>
                <a:gd name="T19" fmla="*/ 29 h 29"/>
                <a:gd name="T20" fmla="*/ 7 w 28"/>
                <a:gd name="T21" fmla="*/ 16 h 29"/>
                <a:gd name="T22" fmla="*/ 16 w 28"/>
                <a:gd name="T23" fmla="*/ 21 h 29"/>
                <a:gd name="T24" fmla="*/ 21 w 28"/>
                <a:gd name="T25" fmla="*/ 13 h 29"/>
                <a:gd name="T26" fmla="*/ 12 w 28"/>
                <a:gd name="T27" fmla="*/ 8 h 29"/>
                <a:gd name="T28" fmla="*/ 7 w 28"/>
                <a:gd name="T2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17" y="29"/>
                  </a:moveTo>
                  <a:cubicBezTo>
                    <a:pt x="16" y="29"/>
                    <a:pt x="16" y="28"/>
                    <a:pt x="15" y="28"/>
                  </a:cubicBezTo>
                  <a:cubicBezTo>
                    <a:pt x="2" y="20"/>
                    <a:pt x="2" y="20"/>
                    <a:pt x="2" y="20"/>
                  </a:cubicBezTo>
                  <a:cubicBezTo>
                    <a:pt x="0" y="19"/>
                    <a:pt x="0" y="18"/>
                    <a:pt x="1" y="16"/>
                  </a:cubicBezTo>
                  <a:cubicBezTo>
                    <a:pt x="9" y="2"/>
                    <a:pt x="9" y="2"/>
                    <a:pt x="9" y="2"/>
                  </a:cubicBezTo>
                  <a:cubicBezTo>
                    <a:pt x="9" y="1"/>
                    <a:pt x="11" y="0"/>
                    <a:pt x="13" y="1"/>
                  </a:cubicBezTo>
                  <a:cubicBezTo>
                    <a:pt x="26" y="9"/>
                    <a:pt x="26" y="9"/>
                    <a:pt x="26" y="9"/>
                  </a:cubicBezTo>
                  <a:cubicBezTo>
                    <a:pt x="28" y="10"/>
                    <a:pt x="28" y="12"/>
                    <a:pt x="28" y="13"/>
                  </a:cubicBezTo>
                  <a:cubicBezTo>
                    <a:pt x="20" y="27"/>
                    <a:pt x="20" y="27"/>
                    <a:pt x="20" y="27"/>
                  </a:cubicBezTo>
                  <a:cubicBezTo>
                    <a:pt x="19" y="28"/>
                    <a:pt x="18" y="29"/>
                    <a:pt x="17" y="29"/>
                  </a:cubicBezTo>
                  <a:close/>
                  <a:moveTo>
                    <a:pt x="7" y="16"/>
                  </a:moveTo>
                  <a:cubicBezTo>
                    <a:pt x="16" y="21"/>
                    <a:pt x="16" y="21"/>
                    <a:pt x="16" y="21"/>
                  </a:cubicBezTo>
                  <a:cubicBezTo>
                    <a:pt x="21" y="13"/>
                    <a:pt x="21" y="13"/>
                    <a:pt x="21" y="13"/>
                  </a:cubicBezTo>
                  <a:cubicBezTo>
                    <a:pt x="12" y="8"/>
                    <a:pt x="12" y="8"/>
                    <a:pt x="12" y="8"/>
                  </a:cubicBezTo>
                  <a:lnTo>
                    <a:pt x="7"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2" name="Freeform 29" descr="" title=""/>
            <p:cNvSpPr>
              <a:spLocks noEditPoints="1"/>
            </p:cNvSpPr>
            <p:nvPr/>
          </p:nvSpPr>
          <p:spPr bwMode="auto">
            <a:xfrm>
              <a:off x="2890" y="2225"/>
              <a:ext cx="462" cy="305"/>
            </a:xfrm>
            <a:custGeom>
              <a:avLst/>
              <a:gdLst>
                <a:gd name="T0" fmla="*/ 16 w 196"/>
                <a:gd name="T1" fmla="*/ 129 h 129"/>
                <a:gd name="T2" fmla="*/ 15 w 196"/>
                <a:gd name="T3" fmla="*/ 129 h 129"/>
                <a:gd name="T4" fmla="*/ 13 w 196"/>
                <a:gd name="T5" fmla="*/ 128 h 129"/>
                <a:gd name="T6" fmla="*/ 1 w 196"/>
                <a:gd name="T7" fmla="*/ 107 h 129"/>
                <a:gd name="T8" fmla="*/ 2 w 196"/>
                <a:gd name="T9" fmla="*/ 103 h 129"/>
                <a:gd name="T10" fmla="*/ 179 w 196"/>
                <a:gd name="T11" fmla="*/ 1 h 129"/>
                <a:gd name="T12" fmla="*/ 181 w 196"/>
                <a:gd name="T13" fmla="*/ 0 h 129"/>
                <a:gd name="T14" fmla="*/ 183 w 196"/>
                <a:gd name="T15" fmla="*/ 2 h 129"/>
                <a:gd name="T16" fmla="*/ 195 w 196"/>
                <a:gd name="T17" fmla="*/ 23 h 129"/>
                <a:gd name="T18" fmla="*/ 194 w 196"/>
                <a:gd name="T19" fmla="*/ 27 h 129"/>
                <a:gd name="T20" fmla="*/ 17 w 196"/>
                <a:gd name="T21" fmla="*/ 129 h 129"/>
                <a:gd name="T22" fmla="*/ 16 w 196"/>
                <a:gd name="T23" fmla="*/ 129 h 129"/>
                <a:gd name="T24" fmla="*/ 8 w 196"/>
                <a:gd name="T25" fmla="*/ 106 h 129"/>
                <a:gd name="T26" fmla="*/ 17 w 196"/>
                <a:gd name="T27" fmla="*/ 122 h 129"/>
                <a:gd name="T28" fmla="*/ 188 w 196"/>
                <a:gd name="T29" fmla="*/ 23 h 129"/>
                <a:gd name="T30" fmla="*/ 179 w 196"/>
                <a:gd name="T31" fmla="*/ 7 h 129"/>
                <a:gd name="T32" fmla="*/ 8 w 196"/>
                <a:gd name="T33" fmla="*/ 10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29">
                  <a:moveTo>
                    <a:pt x="16" y="129"/>
                  </a:moveTo>
                  <a:cubicBezTo>
                    <a:pt x="16" y="129"/>
                    <a:pt x="15" y="129"/>
                    <a:pt x="15" y="129"/>
                  </a:cubicBezTo>
                  <a:cubicBezTo>
                    <a:pt x="14" y="129"/>
                    <a:pt x="14" y="128"/>
                    <a:pt x="13" y="128"/>
                  </a:cubicBezTo>
                  <a:cubicBezTo>
                    <a:pt x="1" y="107"/>
                    <a:pt x="1" y="107"/>
                    <a:pt x="1" y="107"/>
                  </a:cubicBezTo>
                  <a:cubicBezTo>
                    <a:pt x="0" y="105"/>
                    <a:pt x="1" y="103"/>
                    <a:pt x="2" y="103"/>
                  </a:cubicBezTo>
                  <a:cubicBezTo>
                    <a:pt x="179" y="1"/>
                    <a:pt x="179" y="1"/>
                    <a:pt x="179" y="1"/>
                  </a:cubicBezTo>
                  <a:cubicBezTo>
                    <a:pt x="180" y="0"/>
                    <a:pt x="181" y="0"/>
                    <a:pt x="181" y="0"/>
                  </a:cubicBezTo>
                  <a:cubicBezTo>
                    <a:pt x="182" y="1"/>
                    <a:pt x="183" y="1"/>
                    <a:pt x="183" y="2"/>
                  </a:cubicBezTo>
                  <a:cubicBezTo>
                    <a:pt x="195" y="23"/>
                    <a:pt x="195" y="23"/>
                    <a:pt x="195" y="23"/>
                  </a:cubicBezTo>
                  <a:cubicBezTo>
                    <a:pt x="196" y="24"/>
                    <a:pt x="196" y="26"/>
                    <a:pt x="194" y="27"/>
                  </a:cubicBezTo>
                  <a:cubicBezTo>
                    <a:pt x="17" y="129"/>
                    <a:pt x="17" y="129"/>
                    <a:pt x="17" y="129"/>
                  </a:cubicBezTo>
                  <a:cubicBezTo>
                    <a:pt x="17" y="129"/>
                    <a:pt x="16" y="129"/>
                    <a:pt x="16" y="129"/>
                  </a:cubicBezTo>
                  <a:close/>
                  <a:moveTo>
                    <a:pt x="8" y="106"/>
                  </a:moveTo>
                  <a:cubicBezTo>
                    <a:pt x="17" y="122"/>
                    <a:pt x="17" y="122"/>
                    <a:pt x="17" y="122"/>
                  </a:cubicBezTo>
                  <a:cubicBezTo>
                    <a:pt x="188" y="23"/>
                    <a:pt x="188" y="23"/>
                    <a:pt x="188" y="23"/>
                  </a:cubicBezTo>
                  <a:cubicBezTo>
                    <a:pt x="179" y="7"/>
                    <a:pt x="179" y="7"/>
                    <a:pt x="179" y="7"/>
                  </a:cubicBezTo>
                  <a:lnTo>
                    <a:pt x="8" y="10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3" name="Freeform 30" descr="" title=""/>
            <p:cNvSpPr>
              <a:spLocks noEditPoints="1"/>
            </p:cNvSpPr>
            <p:nvPr/>
          </p:nvSpPr>
          <p:spPr bwMode="auto">
            <a:xfrm>
              <a:off x="2857" y="2466"/>
              <a:ext cx="77" cy="69"/>
            </a:xfrm>
            <a:custGeom>
              <a:avLst/>
              <a:gdLst>
                <a:gd name="T0" fmla="*/ 3 w 33"/>
                <a:gd name="T1" fmla="*/ 29 h 29"/>
                <a:gd name="T2" fmla="*/ 1 w 33"/>
                <a:gd name="T3" fmla="*/ 27 h 29"/>
                <a:gd name="T4" fmla="*/ 1 w 33"/>
                <a:gd name="T5" fmla="*/ 24 h 29"/>
                <a:gd name="T6" fmla="*/ 15 w 33"/>
                <a:gd name="T7" fmla="*/ 2 h 29"/>
                <a:gd name="T8" fmla="*/ 18 w 33"/>
                <a:gd name="T9" fmla="*/ 0 h 29"/>
                <a:gd name="T10" fmla="*/ 21 w 33"/>
                <a:gd name="T11" fmla="*/ 2 h 29"/>
                <a:gd name="T12" fmla="*/ 33 w 33"/>
                <a:gd name="T13" fmla="*/ 23 h 29"/>
                <a:gd name="T14" fmla="*/ 33 w 33"/>
                <a:gd name="T15" fmla="*/ 25 h 29"/>
                <a:gd name="T16" fmla="*/ 30 w 33"/>
                <a:gd name="T17" fmla="*/ 27 h 29"/>
                <a:gd name="T18" fmla="*/ 3 w 33"/>
                <a:gd name="T19" fmla="*/ 29 h 29"/>
                <a:gd name="T20" fmla="*/ 3 w 33"/>
                <a:gd name="T21" fmla="*/ 29 h 29"/>
                <a:gd name="T22" fmla="*/ 18 w 33"/>
                <a:gd name="T23" fmla="*/ 9 h 29"/>
                <a:gd name="T24" fmla="*/ 9 w 33"/>
                <a:gd name="T25" fmla="*/ 22 h 29"/>
                <a:gd name="T26" fmla="*/ 25 w 33"/>
                <a:gd name="T27" fmla="*/ 21 h 29"/>
                <a:gd name="T28" fmla="*/ 18 w 33"/>
                <a:gd name="T2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9">
                  <a:moveTo>
                    <a:pt x="3" y="29"/>
                  </a:moveTo>
                  <a:cubicBezTo>
                    <a:pt x="2" y="29"/>
                    <a:pt x="1" y="28"/>
                    <a:pt x="1" y="27"/>
                  </a:cubicBezTo>
                  <a:cubicBezTo>
                    <a:pt x="0" y="26"/>
                    <a:pt x="0" y="25"/>
                    <a:pt x="1" y="24"/>
                  </a:cubicBezTo>
                  <a:cubicBezTo>
                    <a:pt x="15" y="2"/>
                    <a:pt x="15" y="2"/>
                    <a:pt x="15" y="2"/>
                  </a:cubicBezTo>
                  <a:cubicBezTo>
                    <a:pt x="16" y="1"/>
                    <a:pt x="17" y="0"/>
                    <a:pt x="18" y="0"/>
                  </a:cubicBezTo>
                  <a:cubicBezTo>
                    <a:pt x="19" y="0"/>
                    <a:pt x="20" y="1"/>
                    <a:pt x="21" y="2"/>
                  </a:cubicBezTo>
                  <a:cubicBezTo>
                    <a:pt x="33" y="23"/>
                    <a:pt x="33" y="23"/>
                    <a:pt x="33" y="23"/>
                  </a:cubicBezTo>
                  <a:cubicBezTo>
                    <a:pt x="33" y="23"/>
                    <a:pt x="33" y="25"/>
                    <a:pt x="33" y="25"/>
                  </a:cubicBezTo>
                  <a:cubicBezTo>
                    <a:pt x="32" y="26"/>
                    <a:pt x="31" y="27"/>
                    <a:pt x="30" y="27"/>
                  </a:cubicBezTo>
                  <a:cubicBezTo>
                    <a:pt x="3" y="29"/>
                    <a:pt x="3" y="29"/>
                    <a:pt x="3" y="29"/>
                  </a:cubicBezTo>
                  <a:cubicBezTo>
                    <a:pt x="3" y="29"/>
                    <a:pt x="3" y="29"/>
                    <a:pt x="3" y="29"/>
                  </a:cubicBezTo>
                  <a:close/>
                  <a:moveTo>
                    <a:pt x="18" y="9"/>
                  </a:moveTo>
                  <a:cubicBezTo>
                    <a:pt x="9" y="22"/>
                    <a:pt x="9" y="22"/>
                    <a:pt x="9" y="22"/>
                  </a:cubicBezTo>
                  <a:cubicBezTo>
                    <a:pt x="25" y="21"/>
                    <a:pt x="25" y="21"/>
                    <a:pt x="25" y="21"/>
                  </a:cubicBezTo>
                  <a:lnTo>
                    <a:pt x="18"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4" name="Freeform 31" descr="" title=""/>
            <p:cNvSpPr>
              <a:spLocks noEditPoints="1"/>
            </p:cNvSpPr>
            <p:nvPr/>
          </p:nvSpPr>
          <p:spPr bwMode="auto">
            <a:xfrm>
              <a:off x="3312" y="2213"/>
              <a:ext cx="69" cy="69"/>
            </a:xfrm>
            <a:custGeom>
              <a:avLst/>
              <a:gdLst>
                <a:gd name="T0" fmla="*/ 12 w 29"/>
                <a:gd name="T1" fmla="*/ 29 h 29"/>
                <a:gd name="T2" fmla="*/ 9 w 29"/>
                <a:gd name="T3" fmla="*/ 27 h 29"/>
                <a:gd name="T4" fmla="*/ 1 w 29"/>
                <a:gd name="T5" fmla="*/ 13 h 29"/>
                <a:gd name="T6" fmla="*/ 2 w 29"/>
                <a:gd name="T7" fmla="*/ 9 h 29"/>
                <a:gd name="T8" fmla="*/ 16 w 29"/>
                <a:gd name="T9" fmla="*/ 1 h 29"/>
                <a:gd name="T10" fmla="*/ 20 w 29"/>
                <a:gd name="T11" fmla="*/ 2 h 29"/>
                <a:gd name="T12" fmla="*/ 28 w 29"/>
                <a:gd name="T13" fmla="*/ 16 h 29"/>
                <a:gd name="T14" fmla="*/ 27 w 29"/>
                <a:gd name="T15" fmla="*/ 20 h 29"/>
                <a:gd name="T16" fmla="*/ 13 w 29"/>
                <a:gd name="T17" fmla="*/ 28 h 29"/>
                <a:gd name="T18" fmla="*/ 12 w 29"/>
                <a:gd name="T19" fmla="*/ 29 h 29"/>
                <a:gd name="T20" fmla="*/ 8 w 29"/>
                <a:gd name="T21" fmla="*/ 13 h 29"/>
                <a:gd name="T22" fmla="*/ 13 w 29"/>
                <a:gd name="T23" fmla="*/ 21 h 29"/>
                <a:gd name="T24" fmla="*/ 21 w 29"/>
                <a:gd name="T25" fmla="*/ 16 h 29"/>
                <a:gd name="T26" fmla="*/ 16 w 29"/>
                <a:gd name="T27" fmla="*/ 8 h 29"/>
                <a:gd name="T28" fmla="*/ 8 w 29"/>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2" y="29"/>
                  </a:moveTo>
                  <a:cubicBezTo>
                    <a:pt x="11" y="29"/>
                    <a:pt x="10" y="28"/>
                    <a:pt x="9" y="27"/>
                  </a:cubicBezTo>
                  <a:cubicBezTo>
                    <a:pt x="1" y="13"/>
                    <a:pt x="1" y="13"/>
                    <a:pt x="1" y="13"/>
                  </a:cubicBezTo>
                  <a:cubicBezTo>
                    <a:pt x="0" y="12"/>
                    <a:pt x="1" y="10"/>
                    <a:pt x="2" y="9"/>
                  </a:cubicBezTo>
                  <a:cubicBezTo>
                    <a:pt x="16" y="1"/>
                    <a:pt x="16" y="1"/>
                    <a:pt x="16" y="1"/>
                  </a:cubicBezTo>
                  <a:cubicBezTo>
                    <a:pt x="17" y="0"/>
                    <a:pt x="19" y="1"/>
                    <a:pt x="20" y="2"/>
                  </a:cubicBezTo>
                  <a:cubicBezTo>
                    <a:pt x="28" y="16"/>
                    <a:pt x="28" y="16"/>
                    <a:pt x="28" y="16"/>
                  </a:cubicBezTo>
                  <a:cubicBezTo>
                    <a:pt x="29" y="18"/>
                    <a:pt x="28" y="19"/>
                    <a:pt x="27" y="20"/>
                  </a:cubicBezTo>
                  <a:cubicBezTo>
                    <a:pt x="13" y="28"/>
                    <a:pt x="13" y="28"/>
                    <a:pt x="13" y="28"/>
                  </a:cubicBezTo>
                  <a:cubicBezTo>
                    <a:pt x="13" y="28"/>
                    <a:pt x="12" y="29"/>
                    <a:pt x="12" y="29"/>
                  </a:cubicBezTo>
                  <a:close/>
                  <a:moveTo>
                    <a:pt x="8" y="13"/>
                  </a:moveTo>
                  <a:cubicBezTo>
                    <a:pt x="13" y="21"/>
                    <a:pt x="13" y="21"/>
                    <a:pt x="13" y="21"/>
                  </a:cubicBezTo>
                  <a:cubicBezTo>
                    <a:pt x="21" y="16"/>
                    <a:pt x="21" y="16"/>
                    <a:pt x="21" y="16"/>
                  </a:cubicBezTo>
                  <a:cubicBezTo>
                    <a:pt x="16" y="8"/>
                    <a:pt x="16" y="8"/>
                    <a:pt x="16" y="8"/>
                  </a:cubicBezTo>
                  <a:lnTo>
                    <a:pt x="8"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5" name="Freeform 32" descr="" title=""/>
            <p:cNvSpPr>
              <a:spLocks/>
            </p:cNvSpPr>
            <p:nvPr/>
          </p:nvSpPr>
          <p:spPr bwMode="auto">
            <a:xfrm>
              <a:off x="3277" y="2308"/>
              <a:ext cx="78" cy="47"/>
            </a:xfrm>
            <a:custGeom>
              <a:avLst/>
              <a:gdLst>
                <a:gd name="T0" fmla="*/ 30 w 33"/>
                <a:gd name="T1" fmla="*/ 20 h 20"/>
                <a:gd name="T2" fmla="*/ 3 w 33"/>
                <a:gd name="T3" fmla="*/ 20 h 20"/>
                <a:gd name="T4" fmla="*/ 0 w 33"/>
                <a:gd name="T5" fmla="*/ 17 h 20"/>
                <a:gd name="T6" fmla="*/ 3 w 33"/>
                <a:gd name="T7" fmla="*/ 14 h 20"/>
                <a:gd name="T8" fmla="*/ 27 w 33"/>
                <a:gd name="T9" fmla="*/ 14 h 20"/>
                <a:gd name="T10" fmla="*/ 27 w 33"/>
                <a:gd name="T11" fmla="*/ 3 h 20"/>
                <a:gd name="T12" fmla="*/ 30 w 33"/>
                <a:gd name="T13" fmla="*/ 0 h 20"/>
                <a:gd name="T14" fmla="*/ 33 w 33"/>
                <a:gd name="T15" fmla="*/ 3 h 20"/>
                <a:gd name="T16" fmla="*/ 33 w 33"/>
                <a:gd name="T17" fmla="*/ 17 h 20"/>
                <a:gd name="T18" fmla="*/ 30 w 33"/>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0">
                  <a:moveTo>
                    <a:pt x="30" y="20"/>
                  </a:moveTo>
                  <a:cubicBezTo>
                    <a:pt x="3" y="20"/>
                    <a:pt x="3" y="20"/>
                    <a:pt x="3" y="20"/>
                  </a:cubicBezTo>
                  <a:cubicBezTo>
                    <a:pt x="1" y="20"/>
                    <a:pt x="0" y="18"/>
                    <a:pt x="0" y="17"/>
                  </a:cubicBezTo>
                  <a:cubicBezTo>
                    <a:pt x="0" y="15"/>
                    <a:pt x="1" y="14"/>
                    <a:pt x="3" y="14"/>
                  </a:cubicBezTo>
                  <a:cubicBezTo>
                    <a:pt x="27" y="14"/>
                    <a:pt x="27" y="14"/>
                    <a:pt x="27" y="14"/>
                  </a:cubicBezTo>
                  <a:cubicBezTo>
                    <a:pt x="27" y="3"/>
                    <a:pt x="27" y="3"/>
                    <a:pt x="27" y="3"/>
                  </a:cubicBezTo>
                  <a:cubicBezTo>
                    <a:pt x="27" y="1"/>
                    <a:pt x="28" y="0"/>
                    <a:pt x="30" y="0"/>
                  </a:cubicBezTo>
                  <a:cubicBezTo>
                    <a:pt x="31" y="0"/>
                    <a:pt x="33" y="1"/>
                    <a:pt x="33" y="3"/>
                  </a:cubicBezTo>
                  <a:cubicBezTo>
                    <a:pt x="33" y="17"/>
                    <a:pt x="33" y="17"/>
                    <a:pt x="33" y="17"/>
                  </a:cubicBezTo>
                  <a:cubicBezTo>
                    <a:pt x="33" y="18"/>
                    <a:pt x="31" y="20"/>
                    <a:pt x="30" y="2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6" name="Freeform 33" descr="" title=""/>
            <p:cNvSpPr>
              <a:spLocks/>
            </p:cNvSpPr>
            <p:nvPr/>
          </p:nvSpPr>
          <p:spPr bwMode="auto">
            <a:xfrm>
              <a:off x="2883" y="2303"/>
              <a:ext cx="82" cy="52"/>
            </a:xfrm>
            <a:custGeom>
              <a:avLst/>
              <a:gdLst>
                <a:gd name="T0" fmla="*/ 32 w 35"/>
                <a:gd name="T1" fmla="*/ 22 h 22"/>
                <a:gd name="T2" fmla="*/ 3 w 35"/>
                <a:gd name="T3" fmla="*/ 22 h 22"/>
                <a:gd name="T4" fmla="*/ 0 w 35"/>
                <a:gd name="T5" fmla="*/ 19 h 22"/>
                <a:gd name="T6" fmla="*/ 0 w 35"/>
                <a:gd name="T7" fmla="*/ 3 h 22"/>
                <a:gd name="T8" fmla="*/ 3 w 35"/>
                <a:gd name="T9" fmla="*/ 0 h 22"/>
                <a:gd name="T10" fmla="*/ 6 w 35"/>
                <a:gd name="T11" fmla="*/ 3 h 22"/>
                <a:gd name="T12" fmla="*/ 6 w 35"/>
                <a:gd name="T13" fmla="*/ 16 h 22"/>
                <a:gd name="T14" fmla="*/ 32 w 35"/>
                <a:gd name="T15" fmla="*/ 16 h 22"/>
                <a:gd name="T16" fmla="*/ 35 w 35"/>
                <a:gd name="T17" fmla="*/ 19 h 22"/>
                <a:gd name="T18" fmla="*/ 32 w 35"/>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2">
                  <a:moveTo>
                    <a:pt x="32" y="22"/>
                  </a:moveTo>
                  <a:cubicBezTo>
                    <a:pt x="3" y="22"/>
                    <a:pt x="3" y="22"/>
                    <a:pt x="3" y="22"/>
                  </a:cubicBezTo>
                  <a:cubicBezTo>
                    <a:pt x="1" y="22"/>
                    <a:pt x="0" y="20"/>
                    <a:pt x="0" y="19"/>
                  </a:cubicBezTo>
                  <a:cubicBezTo>
                    <a:pt x="0" y="3"/>
                    <a:pt x="0" y="3"/>
                    <a:pt x="0" y="3"/>
                  </a:cubicBezTo>
                  <a:cubicBezTo>
                    <a:pt x="0" y="2"/>
                    <a:pt x="1" y="0"/>
                    <a:pt x="3" y="0"/>
                  </a:cubicBezTo>
                  <a:cubicBezTo>
                    <a:pt x="4" y="0"/>
                    <a:pt x="6" y="2"/>
                    <a:pt x="6" y="3"/>
                  </a:cubicBezTo>
                  <a:cubicBezTo>
                    <a:pt x="6" y="16"/>
                    <a:pt x="6" y="16"/>
                    <a:pt x="6" y="16"/>
                  </a:cubicBezTo>
                  <a:cubicBezTo>
                    <a:pt x="32" y="16"/>
                    <a:pt x="32" y="16"/>
                    <a:pt x="32" y="16"/>
                  </a:cubicBezTo>
                  <a:cubicBezTo>
                    <a:pt x="33" y="16"/>
                    <a:pt x="35" y="17"/>
                    <a:pt x="35" y="19"/>
                  </a:cubicBezTo>
                  <a:cubicBezTo>
                    <a:pt x="35" y="20"/>
                    <a:pt x="33" y="22"/>
                    <a:pt x="32" y="22"/>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7" name="Freeform 34" descr="" title=""/>
            <p:cNvSpPr>
              <a:spLocks/>
            </p:cNvSpPr>
            <p:nvPr/>
          </p:nvSpPr>
          <p:spPr bwMode="auto">
            <a:xfrm>
              <a:off x="2883" y="1788"/>
              <a:ext cx="472" cy="414"/>
            </a:xfrm>
            <a:custGeom>
              <a:avLst/>
              <a:gdLst>
                <a:gd name="T0" fmla="*/ 197 w 200"/>
                <a:gd name="T1" fmla="*/ 175 h 175"/>
                <a:gd name="T2" fmla="*/ 194 w 200"/>
                <a:gd name="T3" fmla="*/ 172 h 175"/>
                <a:gd name="T4" fmla="*/ 194 w 200"/>
                <a:gd name="T5" fmla="*/ 6 h 175"/>
                <a:gd name="T6" fmla="*/ 6 w 200"/>
                <a:gd name="T7" fmla="*/ 6 h 175"/>
                <a:gd name="T8" fmla="*/ 6 w 200"/>
                <a:gd name="T9" fmla="*/ 169 h 175"/>
                <a:gd name="T10" fmla="*/ 3 w 200"/>
                <a:gd name="T11" fmla="*/ 172 h 175"/>
                <a:gd name="T12" fmla="*/ 0 w 200"/>
                <a:gd name="T13" fmla="*/ 169 h 175"/>
                <a:gd name="T14" fmla="*/ 0 w 200"/>
                <a:gd name="T15" fmla="*/ 3 h 175"/>
                <a:gd name="T16" fmla="*/ 3 w 200"/>
                <a:gd name="T17" fmla="*/ 0 h 175"/>
                <a:gd name="T18" fmla="*/ 197 w 200"/>
                <a:gd name="T19" fmla="*/ 0 h 175"/>
                <a:gd name="T20" fmla="*/ 200 w 200"/>
                <a:gd name="T21" fmla="*/ 3 h 175"/>
                <a:gd name="T22" fmla="*/ 200 w 200"/>
                <a:gd name="T23" fmla="*/ 172 h 175"/>
                <a:gd name="T24" fmla="*/ 197 w 200"/>
                <a:gd name="T2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75">
                  <a:moveTo>
                    <a:pt x="197" y="175"/>
                  </a:moveTo>
                  <a:cubicBezTo>
                    <a:pt x="195" y="175"/>
                    <a:pt x="194" y="174"/>
                    <a:pt x="194" y="172"/>
                  </a:cubicBezTo>
                  <a:cubicBezTo>
                    <a:pt x="194" y="6"/>
                    <a:pt x="194" y="6"/>
                    <a:pt x="194" y="6"/>
                  </a:cubicBezTo>
                  <a:cubicBezTo>
                    <a:pt x="6" y="6"/>
                    <a:pt x="6" y="6"/>
                    <a:pt x="6" y="6"/>
                  </a:cubicBezTo>
                  <a:cubicBezTo>
                    <a:pt x="6" y="169"/>
                    <a:pt x="6" y="169"/>
                    <a:pt x="6" y="169"/>
                  </a:cubicBezTo>
                  <a:cubicBezTo>
                    <a:pt x="6" y="171"/>
                    <a:pt x="4" y="172"/>
                    <a:pt x="3" y="172"/>
                  </a:cubicBezTo>
                  <a:cubicBezTo>
                    <a:pt x="1" y="172"/>
                    <a:pt x="0" y="171"/>
                    <a:pt x="0" y="169"/>
                  </a:cubicBezTo>
                  <a:cubicBezTo>
                    <a:pt x="0" y="3"/>
                    <a:pt x="0" y="3"/>
                    <a:pt x="0" y="3"/>
                  </a:cubicBezTo>
                  <a:cubicBezTo>
                    <a:pt x="0" y="1"/>
                    <a:pt x="1" y="0"/>
                    <a:pt x="3" y="0"/>
                  </a:cubicBezTo>
                  <a:cubicBezTo>
                    <a:pt x="197" y="0"/>
                    <a:pt x="197" y="0"/>
                    <a:pt x="197" y="0"/>
                  </a:cubicBezTo>
                  <a:cubicBezTo>
                    <a:pt x="198" y="0"/>
                    <a:pt x="200" y="1"/>
                    <a:pt x="200" y="3"/>
                  </a:cubicBezTo>
                  <a:cubicBezTo>
                    <a:pt x="200" y="172"/>
                    <a:pt x="200" y="172"/>
                    <a:pt x="200" y="172"/>
                  </a:cubicBezTo>
                  <a:cubicBezTo>
                    <a:pt x="200" y="174"/>
                    <a:pt x="198" y="175"/>
                    <a:pt x="197" y="175"/>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8" name="Freeform 35" descr="" title=""/>
            <p:cNvSpPr>
              <a:spLocks/>
            </p:cNvSpPr>
            <p:nvPr/>
          </p:nvSpPr>
          <p:spPr bwMode="auto">
            <a:xfrm>
              <a:off x="2960" y="2173"/>
              <a:ext cx="50" cy="14"/>
            </a:xfrm>
            <a:custGeom>
              <a:avLst/>
              <a:gdLst>
                <a:gd name="T0" fmla="*/ 18 w 21"/>
                <a:gd name="T1" fmla="*/ 6 h 6"/>
                <a:gd name="T2" fmla="*/ 3 w 21"/>
                <a:gd name="T3" fmla="*/ 6 h 6"/>
                <a:gd name="T4" fmla="*/ 0 w 21"/>
                <a:gd name="T5" fmla="*/ 3 h 6"/>
                <a:gd name="T6" fmla="*/ 3 w 21"/>
                <a:gd name="T7" fmla="*/ 0 h 6"/>
                <a:gd name="T8" fmla="*/ 18 w 21"/>
                <a:gd name="T9" fmla="*/ 0 h 6"/>
                <a:gd name="T10" fmla="*/ 21 w 21"/>
                <a:gd name="T11" fmla="*/ 3 h 6"/>
                <a:gd name="T12" fmla="*/ 18 w 2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18" y="6"/>
                  </a:moveTo>
                  <a:cubicBezTo>
                    <a:pt x="3" y="6"/>
                    <a:pt x="3" y="6"/>
                    <a:pt x="3" y="6"/>
                  </a:cubicBezTo>
                  <a:cubicBezTo>
                    <a:pt x="1" y="6"/>
                    <a:pt x="0" y="5"/>
                    <a:pt x="0" y="3"/>
                  </a:cubicBezTo>
                  <a:cubicBezTo>
                    <a:pt x="0" y="2"/>
                    <a:pt x="1" y="0"/>
                    <a:pt x="3" y="0"/>
                  </a:cubicBezTo>
                  <a:cubicBezTo>
                    <a:pt x="18" y="0"/>
                    <a:pt x="18" y="0"/>
                    <a:pt x="18" y="0"/>
                  </a:cubicBezTo>
                  <a:cubicBezTo>
                    <a:pt x="20" y="0"/>
                    <a:pt x="21" y="2"/>
                    <a:pt x="21" y="3"/>
                  </a:cubicBezTo>
                  <a:cubicBezTo>
                    <a:pt x="21" y="5"/>
                    <a:pt x="20" y="6"/>
                    <a:pt x="18"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19" name="Freeform 36" descr="" title=""/>
            <p:cNvSpPr>
              <a:spLocks/>
            </p:cNvSpPr>
            <p:nvPr/>
          </p:nvSpPr>
          <p:spPr bwMode="auto">
            <a:xfrm>
              <a:off x="3057" y="2173"/>
              <a:ext cx="217" cy="14"/>
            </a:xfrm>
            <a:custGeom>
              <a:avLst/>
              <a:gdLst>
                <a:gd name="T0" fmla="*/ 89 w 92"/>
                <a:gd name="T1" fmla="*/ 6 h 6"/>
                <a:gd name="T2" fmla="*/ 3 w 92"/>
                <a:gd name="T3" fmla="*/ 6 h 6"/>
                <a:gd name="T4" fmla="*/ 0 w 92"/>
                <a:gd name="T5" fmla="*/ 3 h 6"/>
                <a:gd name="T6" fmla="*/ 3 w 92"/>
                <a:gd name="T7" fmla="*/ 0 h 6"/>
                <a:gd name="T8" fmla="*/ 89 w 92"/>
                <a:gd name="T9" fmla="*/ 0 h 6"/>
                <a:gd name="T10" fmla="*/ 92 w 92"/>
                <a:gd name="T11" fmla="*/ 3 h 6"/>
                <a:gd name="T12" fmla="*/ 89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89" y="6"/>
                  </a:moveTo>
                  <a:cubicBezTo>
                    <a:pt x="3" y="6"/>
                    <a:pt x="3" y="6"/>
                    <a:pt x="3" y="6"/>
                  </a:cubicBezTo>
                  <a:cubicBezTo>
                    <a:pt x="1" y="6"/>
                    <a:pt x="0" y="5"/>
                    <a:pt x="0" y="3"/>
                  </a:cubicBezTo>
                  <a:cubicBezTo>
                    <a:pt x="0" y="2"/>
                    <a:pt x="1" y="0"/>
                    <a:pt x="3" y="0"/>
                  </a:cubicBezTo>
                  <a:cubicBezTo>
                    <a:pt x="89" y="0"/>
                    <a:pt x="89" y="0"/>
                    <a:pt x="89" y="0"/>
                  </a:cubicBezTo>
                  <a:cubicBezTo>
                    <a:pt x="91" y="0"/>
                    <a:pt x="92" y="2"/>
                    <a:pt x="92" y="3"/>
                  </a:cubicBezTo>
                  <a:cubicBezTo>
                    <a:pt x="92" y="5"/>
                    <a:pt x="91" y="6"/>
                    <a:pt x="89"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0" name="Freeform 37" descr="" title=""/>
            <p:cNvSpPr>
              <a:spLocks/>
            </p:cNvSpPr>
            <p:nvPr/>
          </p:nvSpPr>
          <p:spPr bwMode="auto">
            <a:xfrm>
              <a:off x="3057" y="2254"/>
              <a:ext cx="154" cy="14"/>
            </a:xfrm>
            <a:custGeom>
              <a:avLst/>
              <a:gdLst>
                <a:gd name="T0" fmla="*/ 62 w 65"/>
                <a:gd name="T1" fmla="*/ 6 h 6"/>
                <a:gd name="T2" fmla="*/ 3 w 65"/>
                <a:gd name="T3" fmla="*/ 6 h 6"/>
                <a:gd name="T4" fmla="*/ 0 w 65"/>
                <a:gd name="T5" fmla="*/ 3 h 6"/>
                <a:gd name="T6" fmla="*/ 3 w 65"/>
                <a:gd name="T7" fmla="*/ 0 h 6"/>
                <a:gd name="T8" fmla="*/ 62 w 65"/>
                <a:gd name="T9" fmla="*/ 0 h 6"/>
                <a:gd name="T10" fmla="*/ 65 w 65"/>
                <a:gd name="T11" fmla="*/ 3 h 6"/>
                <a:gd name="T12" fmla="*/ 62 w 6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5" h="6">
                  <a:moveTo>
                    <a:pt x="62" y="6"/>
                  </a:moveTo>
                  <a:cubicBezTo>
                    <a:pt x="3" y="6"/>
                    <a:pt x="3" y="6"/>
                    <a:pt x="3" y="6"/>
                  </a:cubicBezTo>
                  <a:cubicBezTo>
                    <a:pt x="1" y="6"/>
                    <a:pt x="0" y="5"/>
                    <a:pt x="0" y="3"/>
                  </a:cubicBezTo>
                  <a:cubicBezTo>
                    <a:pt x="0" y="1"/>
                    <a:pt x="1" y="0"/>
                    <a:pt x="3" y="0"/>
                  </a:cubicBezTo>
                  <a:cubicBezTo>
                    <a:pt x="62" y="0"/>
                    <a:pt x="62" y="0"/>
                    <a:pt x="62" y="0"/>
                  </a:cubicBezTo>
                  <a:cubicBezTo>
                    <a:pt x="63" y="0"/>
                    <a:pt x="65" y="1"/>
                    <a:pt x="65" y="3"/>
                  </a:cubicBezTo>
                  <a:cubicBezTo>
                    <a:pt x="65" y="5"/>
                    <a:pt x="63" y="6"/>
                    <a:pt x="62"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1" name="Freeform 38" descr="" title=""/>
            <p:cNvSpPr>
              <a:spLocks/>
            </p:cNvSpPr>
            <p:nvPr/>
          </p:nvSpPr>
          <p:spPr bwMode="auto">
            <a:xfrm>
              <a:off x="2960" y="2017"/>
              <a:ext cx="50" cy="15"/>
            </a:xfrm>
            <a:custGeom>
              <a:avLst/>
              <a:gdLst>
                <a:gd name="T0" fmla="*/ 18 w 21"/>
                <a:gd name="T1" fmla="*/ 6 h 6"/>
                <a:gd name="T2" fmla="*/ 3 w 21"/>
                <a:gd name="T3" fmla="*/ 6 h 6"/>
                <a:gd name="T4" fmla="*/ 0 w 21"/>
                <a:gd name="T5" fmla="*/ 3 h 6"/>
                <a:gd name="T6" fmla="*/ 3 w 21"/>
                <a:gd name="T7" fmla="*/ 0 h 6"/>
                <a:gd name="T8" fmla="*/ 18 w 21"/>
                <a:gd name="T9" fmla="*/ 0 h 6"/>
                <a:gd name="T10" fmla="*/ 21 w 21"/>
                <a:gd name="T11" fmla="*/ 3 h 6"/>
                <a:gd name="T12" fmla="*/ 18 w 2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18" y="6"/>
                  </a:moveTo>
                  <a:cubicBezTo>
                    <a:pt x="3" y="6"/>
                    <a:pt x="3" y="6"/>
                    <a:pt x="3" y="6"/>
                  </a:cubicBezTo>
                  <a:cubicBezTo>
                    <a:pt x="1" y="6"/>
                    <a:pt x="0" y="5"/>
                    <a:pt x="0" y="3"/>
                  </a:cubicBezTo>
                  <a:cubicBezTo>
                    <a:pt x="0" y="1"/>
                    <a:pt x="1" y="0"/>
                    <a:pt x="3" y="0"/>
                  </a:cubicBezTo>
                  <a:cubicBezTo>
                    <a:pt x="18" y="0"/>
                    <a:pt x="18" y="0"/>
                    <a:pt x="18" y="0"/>
                  </a:cubicBezTo>
                  <a:cubicBezTo>
                    <a:pt x="20" y="0"/>
                    <a:pt x="21" y="1"/>
                    <a:pt x="21" y="3"/>
                  </a:cubicBezTo>
                  <a:cubicBezTo>
                    <a:pt x="21" y="5"/>
                    <a:pt x="20" y="6"/>
                    <a:pt x="18"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2" name="Freeform 39" descr="" title=""/>
            <p:cNvSpPr>
              <a:spLocks/>
            </p:cNvSpPr>
            <p:nvPr/>
          </p:nvSpPr>
          <p:spPr bwMode="auto">
            <a:xfrm>
              <a:off x="3057" y="2017"/>
              <a:ext cx="217" cy="15"/>
            </a:xfrm>
            <a:custGeom>
              <a:avLst/>
              <a:gdLst>
                <a:gd name="T0" fmla="*/ 89 w 92"/>
                <a:gd name="T1" fmla="*/ 6 h 6"/>
                <a:gd name="T2" fmla="*/ 3 w 92"/>
                <a:gd name="T3" fmla="*/ 6 h 6"/>
                <a:gd name="T4" fmla="*/ 0 w 92"/>
                <a:gd name="T5" fmla="*/ 3 h 6"/>
                <a:gd name="T6" fmla="*/ 3 w 92"/>
                <a:gd name="T7" fmla="*/ 0 h 6"/>
                <a:gd name="T8" fmla="*/ 89 w 92"/>
                <a:gd name="T9" fmla="*/ 0 h 6"/>
                <a:gd name="T10" fmla="*/ 92 w 92"/>
                <a:gd name="T11" fmla="*/ 3 h 6"/>
                <a:gd name="T12" fmla="*/ 89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89" y="6"/>
                  </a:moveTo>
                  <a:cubicBezTo>
                    <a:pt x="3" y="6"/>
                    <a:pt x="3" y="6"/>
                    <a:pt x="3" y="6"/>
                  </a:cubicBezTo>
                  <a:cubicBezTo>
                    <a:pt x="1" y="6"/>
                    <a:pt x="0" y="5"/>
                    <a:pt x="0" y="3"/>
                  </a:cubicBezTo>
                  <a:cubicBezTo>
                    <a:pt x="0" y="1"/>
                    <a:pt x="1" y="0"/>
                    <a:pt x="3" y="0"/>
                  </a:cubicBezTo>
                  <a:cubicBezTo>
                    <a:pt x="89" y="0"/>
                    <a:pt x="89" y="0"/>
                    <a:pt x="89" y="0"/>
                  </a:cubicBezTo>
                  <a:cubicBezTo>
                    <a:pt x="91" y="0"/>
                    <a:pt x="92" y="1"/>
                    <a:pt x="92" y="3"/>
                  </a:cubicBezTo>
                  <a:cubicBezTo>
                    <a:pt x="92" y="5"/>
                    <a:pt x="91" y="6"/>
                    <a:pt x="89"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3" name="Freeform 40" descr="" title=""/>
            <p:cNvSpPr>
              <a:spLocks/>
            </p:cNvSpPr>
            <p:nvPr/>
          </p:nvSpPr>
          <p:spPr bwMode="auto">
            <a:xfrm>
              <a:off x="2960" y="2098"/>
              <a:ext cx="50" cy="14"/>
            </a:xfrm>
            <a:custGeom>
              <a:avLst/>
              <a:gdLst>
                <a:gd name="T0" fmla="*/ 18 w 21"/>
                <a:gd name="T1" fmla="*/ 6 h 6"/>
                <a:gd name="T2" fmla="*/ 3 w 21"/>
                <a:gd name="T3" fmla="*/ 6 h 6"/>
                <a:gd name="T4" fmla="*/ 0 w 21"/>
                <a:gd name="T5" fmla="*/ 3 h 6"/>
                <a:gd name="T6" fmla="*/ 3 w 21"/>
                <a:gd name="T7" fmla="*/ 0 h 6"/>
                <a:gd name="T8" fmla="*/ 18 w 21"/>
                <a:gd name="T9" fmla="*/ 0 h 6"/>
                <a:gd name="T10" fmla="*/ 21 w 21"/>
                <a:gd name="T11" fmla="*/ 3 h 6"/>
                <a:gd name="T12" fmla="*/ 18 w 2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18" y="6"/>
                  </a:moveTo>
                  <a:cubicBezTo>
                    <a:pt x="3" y="6"/>
                    <a:pt x="3" y="6"/>
                    <a:pt x="3" y="6"/>
                  </a:cubicBezTo>
                  <a:cubicBezTo>
                    <a:pt x="1" y="6"/>
                    <a:pt x="0" y="4"/>
                    <a:pt x="0" y="3"/>
                  </a:cubicBezTo>
                  <a:cubicBezTo>
                    <a:pt x="0" y="1"/>
                    <a:pt x="1" y="0"/>
                    <a:pt x="3" y="0"/>
                  </a:cubicBezTo>
                  <a:cubicBezTo>
                    <a:pt x="18" y="0"/>
                    <a:pt x="18" y="0"/>
                    <a:pt x="18" y="0"/>
                  </a:cubicBezTo>
                  <a:cubicBezTo>
                    <a:pt x="20" y="0"/>
                    <a:pt x="21" y="1"/>
                    <a:pt x="21" y="3"/>
                  </a:cubicBezTo>
                  <a:cubicBezTo>
                    <a:pt x="21" y="4"/>
                    <a:pt x="20" y="6"/>
                    <a:pt x="18"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4" name="Freeform 41" descr="" title=""/>
            <p:cNvSpPr>
              <a:spLocks/>
            </p:cNvSpPr>
            <p:nvPr/>
          </p:nvSpPr>
          <p:spPr bwMode="auto">
            <a:xfrm>
              <a:off x="3057" y="2098"/>
              <a:ext cx="220" cy="14"/>
            </a:xfrm>
            <a:custGeom>
              <a:avLst/>
              <a:gdLst>
                <a:gd name="T0" fmla="*/ 90 w 93"/>
                <a:gd name="T1" fmla="*/ 6 h 6"/>
                <a:gd name="T2" fmla="*/ 3 w 93"/>
                <a:gd name="T3" fmla="*/ 6 h 6"/>
                <a:gd name="T4" fmla="*/ 0 w 93"/>
                <a:gd name="T5" fmla="*/ 3 h 6"/>
                <a:gd name="T6" fmla="*/ 3 w 93"/>
                <a:gd name="T7" fmla="*/ 0 h 6"/>
                <a:gd name="T8" fmla="*/ 90 w 93"/>
                <a:gd name="T9" fmla="*/ 0 h 6"/>
                <a:gd name="T10" fmla="*/ 93 w 93"/>
                <a:gd name="T11" fmla="*/ 3 h 6"/>
                <a:gd name="T12" fmla="*/ 90 w 9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3" h="6">
                  <a:moveTo>
                    <a:pt x="90" y="6"/>
                  </a:moveTo>
                  <a:cubicBezTo>
                    <a:pt x="3" y="6"/>
                    <a:pt x="3" y="6"/>
                    <a:pt x="3" y="6"/>
                  </a:cubicBezTo>
                  <a:cubicBezTo>
                    <a:pt x="1" y="6"/>
                    <a:pt x="0" y="4"/>
                    <a:pt x="0" y="3"/>
                  </a:cubicBezTo>
                  <a:cubicBezTo>
                    <a:pt x="0" y="1"/>
                    <a:pt x="1" y="0"/>
                    <a:pt x="3" y="0"/>
                  </a:cubicBezTo>
                  <a:cubicBezTo>
                    <a:pt x="90" y="0"/>
                    <a:pt x="90" y="0"/>
                    <a:pt x="90" y="0"/>
                  </a:cubicBezTo>
                  <a:cubicBezTo>
                    <a:pt x="91" y="0"/>
                    <a:pt x="93" y="1"/>
                    <a:pt x="93" y="3"/>
                  </a:cubicBezTo>
                  <a:cubicBezTo>
                    <a:pt x="93" y="4"/>
                    <a:pt x="91" y="6"/>
                    <a:pt x="90"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5" name="Freeform 42" descr="" title=""/>
            <p:cNvSpPr>
              <a:spLocks/>
            </p:cNvSpPr>
            <p:nvPr/>
          </p:nvSpPr>
          <p:spPr bwMode="auto">
            <a:xfrm>
              <a:off x="2960" y="1937"/>
              <a:ext cx="50" cy="14"/>
            </a:xfrm>
            <a:custGeom>
              <a:avLst/>
              <a:gdLst>
                <a:gd name="T0" fmla="*/ 18 w 21"/>
                <a:gd name="T1" fmla="*/ 6 h 6"/>
                <a:gd name="T2" fmla="*/ 3 w 21"/>
                <a:gd name="T3" fmla="*/ 6 h 6"/>
                <a:gd name="T4" fmla="*/ 0 w 21"/>
                <a:gd name="T5" fmla="*/ 3 h 6"/>
                <a:gd name="T6" fmla="*/ 3 w 21"/>
                <a:gd name="T7" fmla="*/ 0 h 6"/>
                <a:gd name="T8" fmla="*/ 18 w 21"/>
                <a:gd name="T9" fmla="*/ 0 h 6"/>
                <a:gd name="T10" fmla="*/ 21 w 21"/>
                <a:gd name="T11" fmla="*/ 3 h 6"/>
                <a:gd name="T12" fmla="*/ 18 w 2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18" y="6"/>
                  </a:moveTo>
                  <a:cubicBezTo>
                    <a:pt x="3" y="6"/>
                    <a:pt x="3" y="6"/>
                    <a:pt x="3" y="6"/>
                  </a:cubicBezTo>
                  <a:cubicBezTo>
                    <a:pt x="2" y="6"/>
                    <a:pt x="0" y="5"/>
                    <a:pt x="0" y="3"/>
                  </a:cubicBezTo>
                  <a:cubicBezTo>
                    <a:pt x="0" y="2"/>
                    <a:pt x="2" y="0"/>
                    <a:pt x="3" y="0"/>
                  </a:cubicBezTo>
                  <a:cubicBezTo>
                    <a:pt x="18" y="0"/>
                    <a:pt x="18" y="0"/>
                    <a:pt x="18" y="0"/>
                  </a:cubicBezTo>
                  <a:cubicBezTo>
                    <a:pt x="20" y="0"/>
                    <a:pt x="21" y="2"/>
                    <a:pt x="21" y="3"/>
                  </a:cubicBezTo>
                  <a:cubicBezTo>
                    <a:pt x="21" y="5"/>
                    <a:pt x="20" y="6"/>
                    <a:pt x="18"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sp>
          <p:nvSpPr>
            <p:cNvPr id="226" name="Freeform 43" descr="" title=""/>
            <p:cNvSpPr>
              <a:spLocks/>
            </p:cNvSpPr>
            <p:nvPr/>
          </p:nvSpPr>
          <p:spPr bwMode="auto">
            <a:xfrm>
              <a:off x="3057" y="1937"/>
              <a:ext cx="217" cy="14"/>
            </a:xfrm>
            <a:custGeom>
              <a:avLst/>
              <a:gdLst>
                <a:gd name="T0" fmla="*/ 89 w 92"/>
                <a:gd name="T1" fmla="*/ 6 h 6"/>
                <a:gd name="T2" fmla="*/ 3 w 92"/>
                <a:gd name="T3" fmla="*/ 6 h 6"/>
                <a:gd name="T4" fmla="*/ 0 w 92"/>
                <a:gd name="T5" fmla="*/ 3 h 6"/>
                <a:gd name="T6" fmla="*/ 3 w 92"/>
                <a:gd name="T7" fmla="*/ 0 h 6"/>
                <a:gd name="T8" fmla="*/ 89 w 92"/>
                <a:gd name="T9" fmla="*/ 0 h 6"/>
                <a:gd name="T10" fmla="*/ 92 w 92"/>
                <a:gd name="T11" fmla="*/ 3 h 6"/>
                <a:gd name="T12" fmla="*/ 89 w 9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2" h="6">
                  <a:moveTo>
                    <a:pt x="89" y="6"/>
                  </a:moveTo>
                  <a:cubicBezTo>
                    <a:pt x="3" y="6"/>
                    <a:pt x="3" y="6"/>
                    <a:pt x="3" y="6"/>
                  </a:cubicBezTo>
                  <a:cubicBezTo>
                    <a:pt x="2" y="6"/>
                    <a:pt x="0" y="5"/>
                    <a:pt x="0" y="3"/>
                  </a:cubicBezTo>
                  <a:cubicBezTo>
                    <a:pt x="0" y="2"/>
                    <a:pt x="2" y="0"/>
                    <a:pt x="3" y="0"/>
                  </a:cubicBezTo>
                  <a:cubicBezTo>
                    <a:pt x="89" y="0"/>
                    <a:pt x="89" y="0"/>
                    <a:pt x="89" y="0"/>
                  </a:cubicBezTo>
                  <a:cubicBezTo>
                    <a:pt x="91" y="0"/>
                    <a:pt x="92" y="2"/>
                    <a:pt x="92" y="3"/>
                  </a:cubicBezTo>
                  <a:cubicBezTo>
                    <a:pt x="92" y="5"/>
                    <a:pt x="91" y="6"/>
                    <a:pt x="89" y="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defTabSz="989717"/>
              <a:endParaRPr lang="en-GB" dirty="0">
                <a:solidFill>
                  <a:srgbClr val="5F5F5F"/>
                </a:solidFill>
                <a:latin typeface="Arial"/>
              </a:endParaRPr>
            </a:p>
          </p:txBody>
        </p:sp>
      </p:grpSp>
      <p:grpSp>
        <p:nvGrpSpPr>
          <p:cNvPr id="227" name="Group 5" descr="" title=""/>
          <p:cNvGrpSpPr>
            <a:grpSpLocks noChangeAspect="1"/>
          </p:cNvGrpSpPr>
          <p:nvPr/>
        </p:nvGrpSpPr>
        <p:grpSpPr bwMode="auto">
          <a:xfrm>
            <a:off x="4829764" y="1753562"/>
            <a:ext cx="425686" cy="457200"/>
            <a:chOff x="1289" y="2439"/>
            <a:chExt cx="2553" cy="2742"/>
          </a:xfrm>
          <a:solidFill>
            <a:schemeClr val="bg1"/>
          </a:solidFill>
        </p:grpSpPr>
        <p:sp>
          <p:nvSpPr>
            <p:cNvPr id="228" name="Freeform 6" descr="" title=""/>
            <p:cNvSpPr>
              <a:spLocks/>
            </p:cNvSpPr>
            <p:nvPr/>
          </p:nvSpPr>
          <p:spPr bwMode="auto">
            <a:xfrm>
              <a:off x="2384" y="4265"/>
              <a:ext cx="455" cy="91"/>
            </a:xfrm>
            <a:custGeom>
              <a:avLst/>
              <a:gdLst>
                <a:gd name="T0" fmla="*/ 307 w 341"/>
                <a:gd name="T1" fmla="*/ 0 h 68"/>
                <a:gd name="T2" fmla="*/ 34 w 341"/>
                <a:gd name="T3" fmla="*/ 0 h 68"/>
                <a:gd name="T4" fmla="*/ 0 w 341"/>
                <a:gd name="T5" fmla="*/ 34 h 68"/>
                <a:gd name="T6" fmla="*/ 34 w 341"/>
                <a:gd name="T7" fmla="*/ 68 h 68"/>
                <a:gd name="T8" fmla="*/ 307 w 341"/>
                <a:gd name="T9" fmla="*/ 68 h 68"/>
                <a:gd name="T10" fmla="*/ 341 w 341"/>
                <a:gd name="T11" fmla="*/ 34 h 68"/>
                <a:gd name="T12" fmla="*/ 307 w 341"/>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341" h="68">
                  <a:moveTo>
                    <a:pt x="307" y="0"/>
                  </a:moveTo>
                  <a:cubicBezTo>
                    <a:pt x="34" y="0"/>
                    <a:pt x="34" y="0"/>
                    <a:pt x="34" y="0"/>
                  </a:cubicBezTo>
                  <a:cubicBezTo>
                    <a:pt x="15" y="0"/>
                    <a:pt x="0" y="15"/>
                    <a:pt x="0" y="34"/>
                  </a:cubicBezTo>
                  <a:cubicBezTo>
                    <a:pt x="0" y="53"/>
                    <a:pt x="15" y="68"/>
                    <a:pt x="34" y="68"/>
                  </a:cubicBezTo>
                  <a:cubicBezTo>
                    <a:pt x="307" y="68"/>
                    <a:pt x="307" y="68"/>
                    <a:pt x="307" y="68"/>
                  </a:cubicBezTo>
                  <a:cubicBezTo>
                    <a:pt x="326" y="68"/>
                    <a:pt x="341" y="53"/>
                    <a:pt x="341" y="34"/>
                  </a:cubicBezTo>
                  <a:cubicBezTo>
                    <a:pt x="341" y="15"/>
                    <a:pt x="326"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29" name="Freeform 7" descr="" title=""/>
            <p:cNvSpPr>
              <a:spLocks/>
            </p:cNvSpPr>
            <p:nvPr/>
          </p:nvSpPr>
          <p:spPr bwMode="auto">
            <a:xfrm>
              <a:off x="2565" y="2895"/>
              <a:ext cx="91" cy="18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3" y="137"/>
                    <a:pt x="68" y="121"/>
                    <a:pt x="68" y="103"/>
                  </a:cubicBezTo>
                  <a:cubicBezTo>
                    <a:pt x="68" y="34"/>
                    <a:pt x="68" y="34"/>
                    <a:pt x="68" y="34"/>
                  </a:cubicBezTo>
                  <a:cubicBezTo>
                    <a:pt x="68" y="15"/>
                    <a:pt x="53" y="0"/>
                    <a:pt x="34" y="0"/>
                  </a:cubicBezTo>
                  <a:cubicBezTo>
                    <a:pt x="15" y="0"/>
                    <a:pt x="0" y="16"/>
                    <a:pt x="0" y="34"/>
                  </a:cubicBezTo>
                  <a:cubicBezTo>
                    <a:pt x="0" y="103"/>
                    <a:pt x="0" y="103"/>
                    <a:pt x="0" y="103"/>
                  </a:cubicBezTo>
                  <a:cubicBezTo>
                    <a:pt x="0" y="121"/>
                    <a:pt x="15"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0" name="Freeform 8" descr="" title=""/>
            <p:cNvSpPr>
              <a:spLocks/>
            </p:cNvSpPr>
            <p:nvPr/>
          </p:nvSpPr>
          <p:spPr bwMode="auto">
            <a:xfrm>
              <a:off x="2950" y="3080"/>
              <a:ext cx="160" cy="162"/>
            </a:xfrm>
            <a:custGeom>
              <a:avLst/>
              <a:gdLst>
                <a:gd name="T0" fmla="*/ 27 w 120"/>
                <a:gd name="T1" fmla="*/ 118 h 121"/>
                <a:gd name="T2" fmla="*/ 60 w 120"/>
                <a:gd name="T3" fmla="*/ 109 h 121"/>
                <a:gd name="T4" fmla="*/ 108 w 120"/>
                <a:gd name="T5" fmla="*/ 60 h 121"/>
                <a:gd name="T6" fmla="*/ 117 w 120"/>
                <a:gd name="T7" fmla="*/ 27 h 121"/>
                <a:gd name="T8" fmla="*/ 93 w 120"/>
                <a:gd name="T9" fmla="*/ 3 h 121"/>
                <a:gd name="T10" fmla="*/ 60 w 120"/>
                <a:gd name="T11" fmla="*/ 12 h 121"/>
                <a:gd name="T12" fmla="*/ 12 w 120"/>
                <a:gd name="T13" fmla="*/ 60 h 121"/>
                <a:gd name="T14" fmla="*/ 3 w 120"/>
                <a:gd name="T15" fmla="*/ 93 h 121"/>
                <a:gd name="T16" fmla="*/ 27 w 120"/>
                <a:gd name="T17"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1">
                  <a:moveTo>
                    <a:pt x="27" y="118"/>
                  </a:moveTo>
                  <a:cubicBezTo>
                    <a:pt x="39" y="121"/>
                    <a:pt x="51" y="117"/>
                    <a:pt x="60" y="109"/>
                  </a:cubicBezTo>
                  <a:cubicBezTo>
                    <a:pt x="108" y="60"/>
                    <a:pt x="108" y="60"/>
                    <a:pt x="108" y="60"/>
                  </a:cubicBezTo>
                  <a:cubicBezTo>
                    <a:pt x="117" y="52"/>
                    <a:pt x="120" y="39"/>
                    <a:pt x="117" y="27"/>
                  </a:cubicBezTo>
                  <a:cubicBezTo>
                    <a:pt x="114" y="16"/>
                    <a:pt x="105" y="6"/>
                    <a:pt x="93" y="3"/>
                  </a:cubicBezTo>
                  <a:cubicBezTo>
                    <a:pt x="81" y="0"/>
                    <a:pt x="69" y="4"/>
                    <a:pt x="60" y="12"/>
                  </a:cubicBezTo>
                  <a:cubicBezTo>
                    <a:pt x="12" y="60"/>
                    <a:pt x="12" y="60"/>
                    <a:pt x="12" y="60"/>
                  </a:cubicBezTo>
                  <a:cubicBezTo>
                    <a:pt x="3" y="69"/>
                    <a:pt x="0" y="82"/>
                    <a:pt x="3" y="93"/>
                  </a:cubicBezTo>
                  <a:cubicBezTo>
                    <a:pt x="6" y="105"/>
                    <a:pt x="15" y="114"/>
                    <a:pt x="2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1" name="Freeform 9" descr="" title=""/>
            <p:cNvSpPr>
              <a:spLocks/>
            </p:cNvSpPr>
            <p:nvPr/>
          </p:nvSpPr>
          <p:spPr bwMode="auto">
            <a:xfrm>
              <a:off x="3113" y="3489"/>
              <a:ext cx="591" cy="137"/>
            </a:xfrm>
            <a:custGeom>
              <a:avLst/>
              <a:gdLst>
                <a:gd name="T0" fmla="*/ 409 w 443"/>
                <a:gd name="T1" fmla="*/ 0 h 102"/>
                <a:gd name="T2" fmla="*/ 375 w 443"/>
                <a:gd name="T3" fmla="*/ 34 h 102"/>
                <a:gd name="T4" fmla="*/ 34 w 443"/>
                <a:gd name="T5" fmla="*/ 34 h 102"/>
                <a:gd name="T6" fmla="*/ 0 w 443"/>
                <a:gd name="T7" fmla="*/ 68 h 102"/>
                <a:gd name="T8" fmla="*/ 34 w 443"/>
                <a:gd name="T9" fmla="*/ 102 h 102"/>
                <a:gd name="T10" fmla="*/ 409 w 443"/>
                <a:gd name="T11" fmla="*/ 102 h 102"/>
                <a:gd name="T12" fmla="*/ 433 w 443"/>
                <a:gd name="T13" fmla="*/ 92 h 102"/>
                <a:gd name="T14" fmla="*/ 443 w 443"/>
                <a:gd name="T15" fmla="*/ 68 h 102"/>
                <a:gd name="T16" fmla="*/ 443 w 443"/>
                <a:gd name="T17" fmla="*/ 34 h 102"/>
                <a:gd name="T18" fmla="*/ 409 w 443"/>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102">
                  <a:moveTo>
                    <a:pt x="409" y="0"/>
                  </a:moveTo>
                  <a:cubicBezTo>
                    <a:pt x="390" y="0"/>
                    <a:pt x="375" y="15"/>
                    <a:pt x="375" y="34"/>
                  </a:cubicBezTo>
                  <a:cubicBezTo>
                    <a:pt x="34" y="34"/>
                    <a:pt x="34" y="34"/>
                    <a:pt x="34" y="34"/>
                  </a:cubicBezTo>
                  <a:cubicBezTo>
                    <a:pt x="15" y="34"/>
                    <a:pt x="0" y="49"/>
                    <a:pt x="0" y="68"/>
                  </a:cubicBezTo>
                  <a:cubicBezTo>
                    <a:pt x="0" y="87"/>
                    <a:pt x="15" y="102"/>
                    <a:pt x="34" y="102"/>
                  </a:cubicBezTo>
                  <a:cubicBezTo>
                    <a:pt x="409" y="102"/>
                    <a:pt x="409" y="102"/>
                    <a:pt x="409" y="102"/>
                  </a:cubicBezTo>
                  <a:cubicBezTo>
                    <a:pt x="418" y="102"/>
                    <a:pt x="427" y="99"/>
                    <a:pt x="433" y="92"/>
                  </a:cubicBezTo>
                  <a:cubicBezTo>
                    <a:pt x="440" y="86"/>
                    <a:pt x="443" y="77"/>
                    <a:pt x="443" y="68"/>
                  </a:cubicBezTo>
                  <a:cubicBezTo>
                    <a:pt x="443" y="34"/>
                    <a:pt x="443" y="34"/>
                    <a:pt x="443" y="34"/>
                  </a:cubicBezTo>
                  <a:cubicBezTo>
                    <a:pt x="443" y="15"/>
                    <a:pt x="428" y="0"/>
                    <a:pt x="4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2" name="Freeform 10" descr="" title=""/>
            <p:cNvSpPr>
              <a:spLocks/>
            </p:cNvSpPr>
            <p:nvPr/>
          </p:nvSpPr>
          <p:spPr bwMode="auto">
            <a:xfrm>
              <a:off x="2110" y="3079"/>
              <a:ext cx="163" cy="160"/>
            </a:xfrm>
            <a:custGeom>
              <a:avLst/>
              <a:gdLst>
                <a:gd name="T0" fmla="*/ 61 w 122"/>
                <a:gd name="T1" fmla="*/ 110 h 120"/>
                <a:gd name="T2" fmla="*/ 86 w 122"/>
                <a:gd name="T3" fmla="*/ 120 h 120"/>
                <a:gd name="T4" fmla="*/ 117 w 122"/>
                <a:gd name="T5" fmla="*/ 99 h 120"/>
                <a:gd name="T6" fmla="*/ 110 w 122"/>
                <a:gd name="T7" fmla="*/ 61 h 120"/>
                <a:gd name="T8" fmla="*/ 61 w 122"/>
                <a:gd name="T9" fmla="*/ 13 h 120"/>
                <a:gd name="T10" fmla="*/ 13 w 122"/>
                <a:gd name="T11" fmla="*/ 13 h 120"/>
                <a:gd name="T12" fmla="*/ 13 w 122"/>
                <a:gd name="T13" fmla="*/ 61 h 120"/>
                <a:gd name="T14" fmla="*/ 61 w 122"/>
                <a:gd name="T15" fmla="*/ 11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0">
                  <a:moveTo>
                    <a:pt x="61" y="110"/>
                  </a:moveTo>
                  <a:cubicBezTo>
                    <a:pt x="68" y="116"/>
                    <a:pt x="77" y="120"/>
                    <a:pt x="86" y="120"/>
                  </a:cubicBezTo>
                  <a:cubicBezTo>
                    <a:pt x="99" y="120"/>
                    <a:pt x="112" y="111"/>
                    <a:pt x="117" y="99"/>
                  </a:cubicBezTo>
                  <a:cubicBezTo>
                    <a:pt x="122" y="86"/>
                    <a:pt x="119" y="71"/>
                    <a:pt x="110" y="61"/>
                  </a:cubicBezTo>
                  <a:cubicBezTo>
                    <a:pt x="61" y="13"/>
                    <a:pt x="61" y="13"/>
                    <a:pt x="61" y="13"/>
                  </a:cubicBezTo>
                  <a:cubicBezTo>
                    <a:pt x="48" y="0"/>
                    <a:pt x="27" y="0"/>
                    <a:pt x="13" y="13"/>
                  </a:cubicBezTo>
                  <a:cubicBezTo>
                    <a:pt x="0" y="27"/>
                    <a:pt x="0" y="48"/>
                    <a:pt x="13" y="61"/>
                  </a:cubicBezTo>
                  <a:lnTo>
                    <a:pt x="6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3" name="Freeform 11" descr="" title=""/>
            <p:cNvSpPr>
              <a:spLocks/>
            </p:cNvSpPr>
            <p:nvPr/>
          </p:nvSpPr>
          <p:spPr bwMode="auto">
            <a:xfrm>
              <a:off x="1562" y="3489"/>
              <a:ext cx="548" cy="137"/>
            </a:xfrm>
            <a:custGeom>
              <a:avLst/>
              <a:gdLst>
                <a:gd name="T0" fmla="*/ 410 w 410"/>
                <a:gd name="T1" fmla="*/ 68 h 102"/>
                <a:gd name="T2" fmla="*/ 376 w 410"/>
                <a:gd name="T3" fmla="*/ 34 h 102"/>
                <a:gd name="T4" fmla="*/ 68 w 410"/>
                <a:gd name="T5" fmla="*/ 34 h 102"/>
                <a:gd name="T6" fmla="*/ 34 w 410"/>
                <a:gd name="T7" fmla="*/ 0 h 102"/>
                <a:gd name="T8" fmla="*/ 0 w 410"/>
                <a:gd name="T9" fmla="*/ 34 h 102"/>
                <a:gd name="T10" fmla="*/ 0 w 410"/>
                <a:gd name="T11" fmla="*/ 68 h 102"/>
                <a:gd name="T12" fmla="*/ 10 w 410"/>
                <a:gd name="T13" fmla="*/ 92 h 102"/>
                <a:gd name="T14" fmla="*/ 34 w 410"/>
                <a:gd name="T15" fmla="*/ 102 h 102"/>
                <a:gd name="T16" fmla="*/ 376 w 410"/>
                <a:gd name="T17" fmla="*/ 102 h 102"/>
                <a:gd name="T18" fmla="*/ 410 w 410"/>
                <a:gd name="T19"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02">
                  <a:moveTo>
                    <a:pt x="410" y="68"/>
                  </a:moveTo>
                  <a:cubicBezTo>
                    <a:pt x="410" y="49"/>
                    <a:pt x="394" y="34"/>
                    <a:pt x="376" y="34"/>
                  </a:cubicBezTo>
                  <a:cubicBezTo>
                    <a:pt x="68" y="34"/>
                    <a:pt x="68" y="34"/>
                    <a:pt x="68" y="34"/>
                  </a:cubicBezTo>
                  <a:cubicBezTo>
                    <a:pt x="68" y="15"/>
                    <a:pt x="53" y="0"/>
                    <a:pt x="34" y="0"/>
                  </a:cubicBezTo>
                  <a:cubicBezTo>
                    <a:pt x="15" y="0"/>
                    <a:pt x="0" y="15"/>
                    <a:pt x="0" y="34"/>
                  </a:cubicBezTo>
                  <a:cubicBezTo>
                    <a:pt x="0" y="68"/>
                    <a:pt x="0" y="68"/>
                    <a:pt x="0" y="68"/>
                  </a:cubicBezTo>
                  <a:cubicBezTo>
                    <a:pt x="0" y="77"/>
                    <a:pt x="4" y="86"/>
                    <a:pt x="10" y="92"/>
                  </a:cubicBezTo>
                  <a:cubicBezTo>
                    <a:pt x="17" y="99"/>
                    <a:pt x="25" y="102"/>
                    <a:pt x="34" y="102"/>
                  </a:cubicBezTo>
                  <a:cubicBezTo>
                    <a:pt x="376" y="102"/>
                    <a:pt x="376" y="102"/>
                    <a:pt x="376" y="102"/>
                  </a:cubicBezTo>
                  <a:cubicBezTo>
                    <a:pt x="394" y="102"/>
                    <a:pt x="410" y="87"/>
                    <a:pt x="41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4" name="Freeform 12" descr="" title=""/>
            <p:cNvSpPr>
              <a:spLocks noEditPoints="1"/>
            </p:cNvSpPr>
            <p:nvPr/>
          </p:nvSpPr>
          <p:spPr bwMode="auto">
            <a:xfrm>
              <a:off x="1743" y="3133"/>
              <a:ext cx="1601" cy="2048"/>
            </a:xfrm>
            <a:custGeom>
              <a:avLst/>
              <a:gdLst>
                <a:gd name="T0" fmla="*/ 940 w 1199"/>
                <a:gd name="T1" fmla="*/ 437 h 1531"/>
                <a:gd name="T2" fmla="*/ 479 w 1199"/>
                <a:gd name="T3" fmla="*/ 78 h 1531"/>
                <a:gd name="T4" fmla="*/ 246 w 1199"/>
                <a:gd name="T5" fmla="*/ 437 h 1531"/>
                <a:gd name="T6" fmla="*/ 104 w 1199"/>
                <a:gd name="T7" fmla="*/ 641 h 1531"/>
                <a:gd name="T8" fmla="*/ 130 w 1199"/>
                <a:gd name="T9" fmla="*/ 783 h 1531"/>
                <a:gd name="T10" fmla="*/ 24 w 1199"/>
                <a:gd name="T11" fmla="*/ 911 h 1531"/>
                <a:gd name="T12" fmla="*/ 79 w 1199"/>
                <a:gd name="T13" fmla="*/ 1054 h 1531"/>
                <a:gd name="T14" fmla="*/ 87 w 1199"/>
                <a:gd name="T15" fmla="*/ 1124 h 1531"/>
                <a:gd name="T16" fmla="*/ 104 w 1199"/>
                <a:gd name="T17" fmla="*/ 1190 h 1531"/>
                <a:gd name="T18" fmla="*/ 123 w 1199"/>
                <a:gd name="T19" fmla="*/ 1237 h 1531"/>
                <a:gd name="T20" fmla="*/ 162 w 1199"/>
                <a:gd name="T21" fmla="*/ 1361 h 1531"/>
                <a:gd name="T22" fmla="*/ 335 w 1199"/>
                <a:gd name="T23" fmla="*/ 1392 h 1531"/>
                <a:gd name="T24" fmla="*/ 525 w 1199"/>
                <a:gd name="T25" fmla="*/ 1529 h 1531"/>
                <a:gd name="T26" fmla="*/ 1044 w 1199"/>
                <a:gd name="T27" fmla="*/ 1488 h 1531"/>
                <a:gd name="T28" fmla="*/ 1048 w 1199"/>
                <a:gd name="T29" fmla="*/ 1346 h 1531"/>
                <a:gd name="T30" fmla="*/ 1095 w 1199"/>
                <a:gd name="T31" fmla="*/ 1017 h 1531"/>
                <a:gd name="T32" fmla="*/ 1153 w 1199"/>
                <a:gd name="T33" fmla="*/ 499 h 1531"/>
                <a:gd name="T34" fmla="*/ 414 w 1199"/>
                <a:gd name="T35" fmla="*/ 296 h 1531"/>
                <a:gd name="T36" fmla="*/ 650 w 1199"/>
                <a:gd name="T37" fmla="*/ 95 h 1531"/>
                <a:gd name="T38" fmla="*/ 857 w 1199"/>
                <a:gd name="T39" fmla="*/ 453 h 1531"/>
                <a:gd name="T40" fmla="*/ 841 w 1199"/>
                <a:gd name="T41" fmla="*/ 477 h 1531"/>
                <a:gd name="T42" fmla="*/ 824 w 1199"/>
                <a:gd name="T43" fmla="*/ 497 h 1531"/>
                <a:gd name="T44" fmla="*/ 806 w 1199"/>
                <a:gd name="T45" fmla="*/ 518 h 1531"/>
                <a:gd name="T46" fmla="*/ 751 w 1199"/>
                <a:gd name="T47" fmla="*/ 682 h 1531"/>
                <a:gd name="T48" fmla="*/ 746 w 1199"/>
                <a:gd name="T49" fmla="*/ 695 h 1531"/>
                <a:gd name="T50" fmla="*/ 735 w 1199"/>
                <a:gd name="T51" fmla="*/ 704 h 1531"/>
                <a:gd name="T52" fmla="*/ 718 w 1199"/>
                <a:gd name="T53" fmla="*/ 710 h 1531"/>
                <a:gd name="T54" fmla="*/ 548 w 1199"/>
                <a:gd name="T55" fmla="*/ 676 h 1531"/>
                <a:gd name="T56" fmla="*/ 444 w 1199"/>
                <a:gd name="T57" fmla="*/ 454 h 1531"/>
                <a:gd name="T58" fmla="*/ 414 w 1199"/>
                <a:gd name="T59" fmla="*/ 296 h 1531"/>
                <a:gd name="T60" fmla="*/ 1038 w 1199"/>
                <a:gd name="T61" fmla="*/ 981 h 1531"/>
                <a:gd name="T62" fmla="*/ 983 w 1199"/>
                <a:gd name="T63" fmla="*/ 1365 h 1531"/>
                <a:gd name="T64" fmla="*/ 989 w 1199"/>
                <a:gd name="T65" fmla="*/ 1446 h 1531"/>
                <a:gd name="T66" fmla="*/ 525 w 1199"/>
                <a:gd name="T67" fmla="*/ 1461 h 1531"/>
                <a:gd name="T68" fmla="*/ 335 w 1199"/>
                <a:gd name="T69" fmla="*/ 1324 h 1531"/>
                <a:gd name="T70" fmla="*/ 201 w 1199"/>
                <a:gd name="T71" fmla="*/ 1305 h 1531"/>
                <a:gd name="T72" fmla="*/ 184 w 1199"/>
                <a:gd name="T73" fmla="*/ 1267 h 1531"/>
                <a:gd name="T74" fmla="*/ 166 w 1199"/>
                <a:gd name="T75" fmla="*/ 1161 h 1531"/>
                <a:gd name="T76" fmla="*/ 179 w 1199"/>
                <a:gd name="T77" fmla="*/ 1134 h 1531"/>
                <a:gd name="T78" fmla="*/ 141 w 1199"/>
                <a:gd name="T79" fmla="*/ 1082 h 1531"/>
                <a:gd name="T80" fmla="*/ 143 w 1199"/>
                <a:gd name="T81" fmla="*/ 1016 h 1531"/>
                <a:gd name="T82" fmla="*/ 82 w 1199"/>
                <a:gd name="T83" fmla="*/ 947 h 1531"/>
                <a:gd name="T84" fmla="*/ 198 w 1199"/>
                <a:gd name="T85" fmla="*/ 784 h 1531"/>
                <a:gd name="T86" fmla="*/ 172 w 1199"/>
                <a:gd name="T87" fmla="*/ 641 h 1531"/>
                <a:gd name="T88" fmla="*/ 246 w 1199"/>
                <a:gd name="T89" fmla="*/ 505 h 1531"/>
                <a:gd name="T90" fmla="*/ 399 w 1199"/>
                <a:gd name="T91" fmla="*/ 510 h 1531"/>
                <a:gd name="T92" fmla="*/ 424 w 1199"/>
                <a:gd name="T93" fmla="*/ 541 h 1531"/>
                <a:gd name="T94" fmla="*/ 480 w 1199"/>
                <a:gd name="T95" fmla="*/ 676 h 1531"/>
                <a:gd name="T96" fmla="*/ 718 w 1199"/>
                <a:gd name="T97" fmla="*/ 778 h 1531"/>
                <a:gd name="T98" fmla="*/ 740 w 1199"/>
                <a:gd name="T99" fmla="*/ 775 h 1531"/>
                <a:gd name="T100" fmla="*/ 764 w 1199"/>
                <a:gd name="T101" fmla="*/ 767 h 1531"/>
                <a:gd name="T102" fmla="*/ 783 w 1199"/>
                <a:gd name="T103" fmla="*/ 754 h 1531"/>
                <a:gd name="T104" fmla="*/ 793 w 1199"/>
                <a:gd name="T105" fmla="*/ 745 h 1531"/>
                <a:gd name="T106" fmla="*/ 805 w 1199"/>
                <a:gd name="T107" fmla="*/ 730 h 1531"/>
                <a:gd name="T108" fmla="*/ 814 w 1199"/>
                <a:gd name="T109" fmla="*/ 712 h 1531"/>
                <a:gd name="T110" fmla="*/ 819 w 1199"/>
                <a:gd name="T111" fmla="*/ 692 h 1531"/>
                <a:gd name="T112" fmla="*/ 821 w 1199"/>
                <a:gd name="T113" fmla="*/ 676 h 1531"/>
                <a:gd name="T114" fmla="*/ 872 w 1199"/>
                <a:gd name="T115" fmla="*/ 546 h 1531"/>
                <a:gd name="T116" fmla="*/ 905 w 1199"/>
                <a:gd name="T117" fmla="*/ 505 h 1531"/>
                <a:gd name="T118" fmla="*/ 1090 w 1199"/>
                <a:gd name="T119" fmla="*/ 52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9" h="1531">
                  <a:moveTo>
                    <a:pt x="1058" y="437"/>
                  </a:moveTo>
                  <a:cubicBezTo>
                    <a:pt x="940" y="437"/>
                    <a:pt x="940" y="437"/>
                    <a:pt x="940" y="437"/>
                  </a:cubicBezTo>
                  <a:cubicBezTo>
                    <a:pt x="981" y="319"/>
                    <a:pt x="948" y="188"/>
                    <a:pt x="855" y="105"/>
                  </a:cubicBezTo>
                  <a:cubicBezTo>
                    <a:pt x="751" y="11"/>
                    <a:pt x="596" y="0"/>
                    <a:pt x="479" y="78"/>
                  </a:cubicBezTo>
                  <a:cubicBezTo>
                    <a:pt x="362" y="157"/>
                    <a:pt x="314" y="304"/>
                    <a:pt x="361" y="437"/>
                  </a:cubicBezTo>
                  <a:cubicBezTo>
                    <a:pt x="246" y="437"/>
                    <a:pt x="246" y="437"/>
                    <a:pt x="246" y="437"/>
                  </a:cubicBezTo>
                  <a:cubicBezTo>
                    <a:pt x="210" y="437"/>
                    <a:pt x="177" y="455"/>
                    <a:pt x="159" y="486"/>
                  </a:cubicBezTo>
                  <a:cubicBezTo>
                    <a:pt x="126" y="532"/>
                    <a:pt x="107" y="586"/>
                    <a:pt x="104" y="641"/>
                  </a:cubicBezTo>
                  <a:cubicBezTo>
                    <a:pt x="104" y="674"/>
                    <a:pt x="110" y="707"/>
                    <a:pt x="120" y="738"/>
                  </a:cubicBezTo>
                  <a:cubicBezTo>
                    <a:pt x="125" y="752"/>
                    <a:pt x="129" y="768"/>
                    <a:pt x="130" y="783"/>
                  </a:cubicBezTo>
                  <a:cubicBezTo>
                    <a:pt x="118" y="803"/>
                    <a:pt x="103" y="821"/>
                    <a:pt x="86" y="837"/>
                  </a:cubicBezTo>
                  <a:cubicBezTo>
                    <a:pt x="63" y="859"/>
                    <a:pt x="42" y="884"/>
                    <a:pt x="24" y="911"/>
                  </a:cubicBezTo>
                  <a:cubicBezTo>
                    <a:pt x="0" y="951"/>
                    <a:pt x="10" y="1003"/>
                    <a:pt x="47" y="1030"/>
                  </a:cubicBezTo>
                  <a:cubicBezTo>
                    <a:pt x="79" y="1054"/>
                    <a:pt x="79" y="1054"/>
                    <a:pt x="79" y="1054"/>
                  </a:cubicBezTo>
                  <a:cubicBezTo>
                    <a:pt x="76" y="1059"/>
                    <a:pt x="76" y="1059"/>
                    <a:pt x="76" y="1059"/>
                  </a:cubicBezTo>
                  <a:cubicBezTo>
                    <a:pt x="65" y="1081"/>
                    <a:pt x="70" y="1107"/>
                    <a:pt x="87" y="1124"/>
                  </a:cubicBezTo>
                  <a:cubicBezTo>
                    <a:pt x="99" y="1137"/>
                    <a:pt x="99" y="1137"/>
                    <a:pt x="99" y="1137"/>
                  </a:cubicBezTo>
                  <a:cubicBezTo>
                    <a:pt x="91" y="1154"/>
                    <a:pt x="93" y="1174"/>
                    <a:pt x="104" y="1190"/>
                  </a:cubicBezTo>
                  <a:cubicBezTo>
                    <a:pt x="122" y="1218"/>
                    <a:pt x="122" y="1218"/>
                    <a:pt x="122" y="1218"/>
                  </a:cubicBezTo>
                  <a:cubicBezTo>
                    <a:pt x="126" y="1224"/>
                    <a:pt x="126" y="1231"/>
                    <a:pt x="123" y="1237"/>
                  </a:cubicBezTo>
                  <a:cubicBezTo>
                    <a:pt x="112" y="1259"/>
                    <a:pt x="110" y="1285"/>
                    <a:pt x="118" y="1308"/>
                  </a:cubicBezTo>
                  <a:cubicBezTo>
                    <a:pt x="127" y="1330"/>
                    <a:pt x="142" y="1349"/>
                    <a:pt x="162" y="1361"/>
                  </a:cubicBezTo>
                  <a:cubicBezTo>
                    <a:pt x="193" y="1382"/>
                    <a:pt x="229" y="1393"/>
                    <a:pt x="266" y="1392"/>
                  </a:cubicBezTo>
                  <a:cubicBezTo>
                    <a:pt x="335" y="1392"/>
                    <a:pt x="335" y="1392"/>
                    <a:pt x="335" y="1392"/>
                  </a:cubicBezTo>
                  <a:cubicBezTo>
                    <a:pt x="373" y="1392"/>
                    <a:pt x="405" y="1416"/>
                    <a:pt x="417" y="1451"/>
                  </a:cubicBezTo>
                  <a:cubicBezTo>
                    <a:pt x="433" y="1498"/>
                    <a:pt x="476" y="1529"/>
                    <a:pt x="525" y="1529"/>
                  </a:cubicBezTo>
                  <a:cubicBezTo>
                    <a:pt x="955" y="1529"/>
                    <a:pt x="955" y="1529"/>
                    <a:pt x="955" y="1529"/>
                  </a:cubicBezTo>
                  <a:cubicBezTo>
                    <a:pt x="989" y="1531"/>
                    <a:pt x="1022" y="1515"/>
                    <a:pt x="1044" y="1488"/>
                  </a:cubicBezTo>
                  <a:cubicBezTo>
                    <a:pt x="1065" y="1460"/>
                    <a:pt x="1071" y="1424"/>
                    <a:pt x="1061" y="1391"/>
                  </a:cubicBezTo>
                  <a:cubicBezTo>
                    <a:pt x="1057" y="1377"/>
                    <a:pt x="1053" y="1362"/>
                    <a:pt x="1048" y="1346"/>
                  </a:cubicBezTo>
                  <a:cubicBezTo>
                    <a:pt x="1032" y="1300"/>
                    <a:pt x="1023" y="1251"/>
                    <a:pt x="1020" y="1202"/>
                  </a:cubicBezTo>
                  <a:cubicBezTo>
                    <a:pt x="1020" y="1137"/>
                    <a:pt x="1055" y="1082"/>
                    <a:pt x="1095" y="1017"/>
                  </a:cubicBezTo>
                  <a:cubicBezTo>
                    <a:pt x="1143" y="943"/>
                    <a:pt x="1196" y="858"/>
                    <a:pt x="1196" y="744"/>
                  </a:cubicBezTo>
                  <a:cubicBezTo>
                    <a:pt x="1199" y="660"/>
                    <a:pt x="1184" y="577"/>
                    <a:pt x="1153" y="499"/>
                  </a:cubicBezTo>
                  <a:cubicBezTo>
                    <a:pt x="1137" y="461"/>
                    <a:pt x="1100" y="437"/>
                    <a:pt x="1058" y="437"/>
                  </a:cubicBezTo>
                  <a:close/>
                  <a:moveTo>
                    <a:pt x="414" y="296"/>
                  </a:moveTo>
                  <a:cubicBezTo>
                    <a:pt x="432" y="190"/>
                    <a:pt x="517" y="110"/>
                    <a:pt x="623" y="97"/>
                  </a:cubicBezTo>
                  <a:cubicBezTo>
                    <a:pt x="632" y="96"/>
                    <a:pt x="641" y="95"/>
                    <a:pt x="650" y="95"/>
                  </a:cubicBezTo>
                  <a:cubicBezTo>
                    <a:pt x="709" y="95"/>
                    <a:pt x="766" y="117"/>
                    <a:pt x="809" y="156"/>
                  </a:cubicBezTo>
                  <a:cubicBezTo>
                    <a:pt x="894" y="231"/>
                    <a:pt x="914" y="356"/>
                    <a:pt x="857" y="453"/>
                  </a:cubicBezTo>
                  <a:cubicBezTo>
                    <a:pt x="857" y="454"/>
                    <a:pt x="857" y="454"/>
                    <a:pt x="857" y="454"/>
                  </a:cubicBezTo>
                  <a:cubicBezTo>
                    <a:pt x="852" y="462"/>
                    <a:pt x="847" y="470"/>
                    <a:pt x="841" y="477"/>
                  </a:cubicBezTo>
                  <a:cubicBezTo>
                    <a:pt x="841" y="478"/>
                    <a:pt x="841" y="478"/>
                    <a:pt x="841" y="478"/>
                  </a:cubicBezTo>
                  <a:cubicBezTo>
                    <a:pt x="836" y="485"/>
                    <a:pt x="830" y="491"/>
                    <a:pt x="824" y="497"/>
                  </a:cubicBezTo>
                  <a:cubicBezTo>
                    <a:pt x="823" y="498"/>
                    <a:pt x="823" y="499"/>
                    <a:pt x="822" y="500"/>
                  </a:cubicBezTo>
                  <a:cubicBezTo>
                    <a:pt x="816" y="506"/>
                    <a:pt x="811" y="512"/>
                    <a:pt x="806" y="518"/>
                  </a:cubicBezTo>
                  <a:cubicBezTo>
                    <a:pt x="769" y="561"/>
                    <a:pt x="750" y="617"/>
                    <a:pt x="752" y="673"/>
                  </a:cubicBezTo>
                  <a:cubicBezTo>
                    <a:pt x="752" y="676"/>
                    <a:pt x="752" y="679"/>
                    <a:pt x="751" y="682"/>
                  </a:cubicBezTo>
                  <a:cubicBezTo>
                    <a:pt x="751" y="684"/>
                    <a:pt x="751" y="686"/>
                    <a:pt x="750" y="688"/>
                  </a:cubicBezTo>
                  <a:cubicBezTo>
                    <a:pt x="749" y="690"/>
                    <a:pt x="748" y="693"/>
                    <a:pt x="746" y="695"/>
                  </a:cubicBezTo>
                  <a:cubicBezTo>
                    <a:pt x="745" y="696"/>
                    <a:pt x="744" y="698"/>
                    <a:pt x="743" y="699"/>
                  </a:cubicBezTo>
                  <a:cubicBezTo>
                    <a:pt x="741" y="701"/>
                    <a:pt x="738" y="703"/>
                    <a:pt x="735" y="704"/>
                  </a:cubicBezTo>
                  <a:cubicBezTo>
                    <a:pt x="734" y="705"/>
                    <a:pt x="733" y="706"/>
                    <a:pt x="732" y="707"/>
                  </a:cubicBezTo>
                  <a:cubicBezTo>
                    <a:pt x="728" y="709"/>
                    <a:pt x="723" y="710"/>
                    <a:pt x="718" y="710"/>
                  </a:cubicBezTo>
                  <a:cubicBezTo>
                    <a:pt x="582" y="710"/>
                    <a:pt x="582" y="710"/>
                    <a:pt x="582" y="710"/>
                  </a:cubicBezTo>
                  <a:cubicBezTo>
                    <a:pt x="563" y="710"/>
                    <a:pt x="548" y="694"/>
                    <a:pt x="548" y="676"/>
                  </a:cubicBezTo>
                  <a:cubicBezTo>
                    <a:pt x="549" y="611"/>
                    <a:pt x="524" y="548"/>
                    <a:pt x="480" y="501"/>
                  </a:cubicBezTo>
                  <a:cubicBezTo>
                    <a:pt x="466" y="487"/>
                    <a:pt x="454" y="471"/>
                    <a:pt x="444" y="454"/>
                  </a:cubicBezTo>
                  <a:cubicBezTo>
                    <a:pt x="443" y="453"/>
                    <a:pt x="443" y="453"/>
                    <a:pt x="443" y="453"/>
                  </a:cubicBezTo>
                  <a:cubicBezTo>
                    <a:pt x="416" y="405"/>
                    <a:pt x="406" y="350"/>
                    <a:pt x="414" y="296"/>
                  </a:cubicBezTo>
                  <a:close/>
                  <a:moveTo>
                    <a:pt x="1128" y="744"/>
                  </a:moveTo>
                  <a:cubicBezTo>
                    <a:pt x="1128" y="838"/>
                    <a:pt x="1082" y="911"/>
                    <a:pt x="1038" y="981"/>
                  </a:cubicBezTo>
                  <a:cubicBezTo>
                    <a:pt x="995" y="1048"/>
                    <a:pt x="951" y="1117"/>
                    <a:pt x="951" y="1202"/>
                  </a:cubicBezTo>
                  <a:cubicBezTo>
                    <a:pt x="954" y="1257"/>
                    <a:pt x="965" y="1312"/>
                    <a:pt x="983" y="1365"/>
                  </a:cubicBezTo>
                  <a:cubicBezTo>
                    <a:pt x="987" y="1380"/>
                    <a:pt x="991" y="1394"/>
                    <a:pt x="995" y="1408"/>
                  </a:cubicBezTo>
                  <a:cubicBezTo>
                    <a:pt x="999" y="1421"/>
                    <a:pt x="997" y="1435"/>
                    <a:pt x="989" y="1446"/>
                  </a:cubicBezTo>
                  <a:cubicBezTo>
                    <a:pt x="981" y="1456"/>
                    <a:pt x="968" y="1462"/>
                    <a:pt x="955" y="1461"/>
                  </a:cubicBezTo>
                  <a:cubicBezTo>
                    <a:pt x="525" y="1461"/>
                    <a:pt x="525" y="1461"/>
                    <a:pt x="525" y="1461"/>
                  </a:cubicBezTo>
                  <a:cubicBezTo>
                    <a:pt x="505" y="1461"/>
                    <a:pt x="488" y="1448"/>
                    <a:pt x="482" y="1430"/>
                  </a:cubicBezTo>
                  <a:cubicBezTo>
                    <a:pt x="461" y="1367"/>
                    <a:pt x="402" y="1324"/>
                    <a:pt x="335" y="1324"/>
                  </a:cubicBezTo>
                  <a:cubicBezTo>
                    <a:pt x="266" y="1324"/>
                    <a:pt x="266" y="1324"/>
                    <a:pt x="266" y="1324"/>
                  </a:cubicBezTo>
                  <a:cubicBezTo>
                    <a:pt x="243" y="1325"/>
                    <a:pt x="220" y="1318"/>
                    <a:pt x="201" y="1305"/>
                  </a:cubicBezTo>
                  <a:cubicBezTo>
                    <a:pt x="187" y="1295"/>
                    <a:pt x="183" y="1288"/>
                    <a:pt x="183" y="1287"/>
                  </a:cubicBezTo>
                  <a:cubicBezTo>
                    <a:pt x="181" y="1280"/>
                    <a:pt x="181" y="1273"/>
                    <a:pt x="184" y="1267"/>
                  </a:cubicBezTo>
                  <a:cubicBezTo>
                    <a:pt x="198" y="1239"/>
                    <a:pt x="196" y="1206"/>
                    <a:pt x="179" y="1180"/>
                  </a:cubicBezTo>
                  <a:cubicBezTo>
                    <a:pt x="166" y="1161"/>
                    <a:pt x="166" y="1161"/>
                    <a:pt x="166" y="1161"/>
                  </a:cubicBezTo>
                  <a:cubicBezTo>
                    <a:pt x="169" y="1158"/>
                    <a:pt x="169" y="1158"/>
                    <a:pt x="169" y="1158"/>
                  </a:cubicBezTo>
                  <a:cubicBezTo>
                    <a:pt x="175" y="1152"/>
                    <a:pt x="179" y="1143"/>
                    <a:pt x="179" y="1134"/>
                  </a:cubicBezTo>
                  <a:cubicBezTo>
                    <a:pt x="179" y="1125"/>
                    <a:pt x="175" y="1116"/>
                    <a:pt x="169" y="1110"/>
                  </a:cubicBezTo>
                  <a:cubicBezTo>
                    <a:pt x="141" y="1082"/>
                    <a:pt x="141" y="1082"/>
                    <a:pt x="141" y="1082"/>
                  </a:cubicBezTo>
                  <a:cubicBezTo>
                    <a:pt x="153" y="1059"/>
                    <a:pt x="153" y="1059"/>
                    <a:pt x="153" y="1059"/>
                  </a:cubicBezTo>
                  <a:cubicBezTo>
                    <a:pt x="160" y="1044"/>
                    <a:pt x="156" y="1026"/>
                    <a:pt x="143" y="1016"/>
                  </a:cubicBezTo>
                  <a:cubicBezTo>
                    <a:pt x="88" y="976"/>
                    <a:pt x="88" y="976"/>
                    <a:pt x="88" y="976"/>
                  </a:cubicBezTo>
                  <a:cubicBezTo>
                    <a:pt x="79" y="969"/>
                    <a:pt x="76" y="957"/>
                    <a:pt x="82" y="947"/>
                  </a:cubicBezTo>
                  <a:cubicBezTo>
                    <a:pt x="97" y="924"/>
                    <a:pt x="116" y="903"/>
                    <a:pt x="135" y="884"/>
                  </a:cubicBezTo>
                  <a:cubicBezTo>
                    <a:pt x="169" y="848"/>
                    <a:pt x="198" y="818"/>
                    <a:pt x="198" y="784"/>
                  </a:cubicBezTo>
                  <a:cubicBezTo>
                    <a:pt x="197" y="762"/>
                    <a:pt x="193" y="739"/>
                    <a:pt x="186" y="718"/>
                  </a:cubicBezTo>
                  <a:cubicBezTo>
                    <a:pt x="177" y="693"/>
                    <a:pt x="173" y="667"/>
                    <a:pt x="172" y="641"/>
                  </a:cubicBezTo>
                  <a:cubicBezTo>
                    <a:pt x="176" y="598"/>
                    <a:pt x="191" y="557"/>
                    <a:pt x="217" y="521"/>
                  </a:cubicBezTo>
                  <a:cubicBezTo>
                    <a:pt x="223" y="511"/>
                    <a:pt x="234" y="505"/>
                    <a:pt x="246" y="505"/>
                  </a:cubicBezTo>
                  <a:cubicBezTo>
                    <a:pt x="395" y="505"/>
                    <a:pt x="395" y="505"/>
                    <a:pt x="395" y="505"/>
                  </a:cubicBezTo>
                  <a:cubicBezTo>
                    <a:pt x="396" y="507"/>
                    <a:pt x="398" y="509"/>
                    <a:pt x="399" y="510"/>
                  </a:cubicBezTo>
                  <a:cubicBezTo>
                    <a:pt x="402" y="515"/>
                    <a:pt x="406" y="519"/>
                    <a:pt x="409" y="524"/>
                  </a:cubicBezTo>
                  <a:cubicBezTo>
                    <a:pt x="414" y="530"/>
                    <a:pt x="419" y="536"/>
                    <a:pt x="424" y="541"/>
                  </a:cubicBezTo>
                  <a:cubicBezTo>
                    <a:pt x="426" y="543"/>
                    <a:pt x="427" y="545"/>
                    <a:pt x="428" y="546"/>
                  </a:cubicBezTo>
                  <a:cubicBezTo>
                    <a:pt x="461" y="581"/>
                    <a:pt x="480" y="627"/>
                    <a:pt x="480" y="676"/>
                  </a:cubicBezTo>
                  <a:cubicBezTo>
                    <a:pt x="480" y="732"/>
                    <a:pt x="525" y="778"/>
                    <a:pt x="582" y="778"/>
                  </a:cubicBezTo>
                  <a:cubicBezTo>
                    <a:pt x="718" y="778"/>
                    <a:pt x="718" y="778"/>
                    <a:pt x="718" y="778"/>
                  </a:cubicBezTo>
                  <a:cubicBezTo>
                    <a:pt x="725" y="778"/>
                    <a:pt x="733" y="777"/>
                    <a:pt x="739" y="776"/>
                  </a:cubicBezTo>
                  <a:cubicBezTo>
                    <a:pt x="740" y="776"/>
                    <a:pt x="740" y="776"/>
                    <a:pt x="740" y="775"/>
                  </a:cubicBezTo>
                  <a:cubicBezTo>
                    <a:pt x="747" y="774"/>
                    <a:pt x="753" y="772"/>
                    <a:pt x="759" y="770"/>
                  </a:cubicBezTo>
                  <a:cubicBezTo>
                    <a:pt x="761" y="769"/>
                    <a:pt x="762" y="768"/>
                    <a:pt x="764" y="767"/>
                  </a:cubicBezTo>
                  <a:cubicBezTo>
                    <a:pt x="768" y="765"/>
                    <a:pt x="773" y="762"/>
                    <a:pt x="777" y="760"/>
                  </a:cubicBezTo>
                  <a:cubicBezTo>
                    <a:pt x="779" y="758"/>
                    <a:pt x="781" y="756"/>
                    <a:pt x="783" y="754"/>
                  </a:cubicBezTo>
                  <a:cubicBezTo>
                    <a:pt x="786" y="752"/>
                    <a:pt x="789" y="749"/>
                    <a:pt x="792" y="747"/>
                  </a:cubicBezTo>
                  <a:cubicBezTo>
                    <a:pt x="792" y="746"/>
                    <a:pt x="793" y="746"/>
                    <a:pt x="793" y="745"/>
                  </a:cubicBezTo>
                  <a:cubicBezTo>
                    <a:pt x="795" y="743"/>
                    <a:pt x="796" y="741"/>
                    <a:pt x="798" y="739"/>
                  </a:cubicBezTo>
                  <a:cubicBezTo>
                    <a:pt x="800" y="736"/>
                    <a:pt x="803" y="733"/>
                    <a:pt x="805" y="730"/>
                  </a:cubicBezTo>
                  <a:cubicBezTo>
                    <a:pt x="806" y="728"/>
                    <a:pt x="807" y="725"/>
                    <a:pt x="809" y="723"/>
                  </a:cubicBezTo>
                  <a:cubicBezTo>
                    <a:pt x="811" y="719"/>
                    <a:pt x="812" y="716"/>
                    <a:pt x="814" y="712"/>
                  </a:cubicBezTo>
                  <a:cubicBezTo>
                    <a:pt x="815" y="709"/>
                    <a:pt x="816" y="707"/>
                    <a:pt x="816" y="704"/>
                  </a:cubicBezTo>
                  <a:cubicBezTo>
                    <a:pt x="818" y="700"/>
                    <a:pt x="818" y="696"/>
                    <a:pt x="819" y="692"/>
                  </a:cubicBezTo>
                  <a:cubicBezTo>
                    <a:pt x="820" y="689"/>
                    <a:pt x="820" y="686"/>
                    <a:pt x="820" y="683"/>
                  </a:cubicBezTo>
                  <a:cubicBezTo>
                    <a:pt x="820" y="680"/>
                    <a:pt x="821" y="678"/>
                    <a:pt x="821" y="676"/>
                  </a:cubicBezTo>
                  <a:cubicBezTo>
                    <a:pt x="820" y="628"/>
                    <a:pt x="838" y="583"/>
                    <a:pt x="870" y="548"/>
                  </a:cubicBezTo>
                  <a:cubicBezTo>
                    <a:pt x="871" y="548"/>
                    <a:pt x="872" y="547"/>
                    <a:pt x="872" y="546"/>
                  </a:cubicBezTo>
                  <a:cubicBezTo>
                    <a:pt x="877" y="542"/>
                    <a:pt x="881" y="537"/>
                    <a:pt x="885" y="532"/>
                  </a:cubicBezTo>
                  <a:cubicBezTo>
                    <a:pt x="892" y="523"/>
                    <a:pt x="899" y="514"/>
                    <a:pt x="905" y="505"/>
                  </a:cubicBezTo>
                  <a:cubicBezTo>
                    <a:pt x="1058" y="505"/>
                    <a:pt x="1058" y="505"/>
                    <a:pt x="1058" y="505"/>
                  </a:cubicBezTo>
                  <a:cubicBezTo>
                    <a:pt x="1072" y="505"/>
                    <a:pt x="1085" y="513"/>
                    <a:pt x="1090" y="526"/>
                  </a:cubicBezTo>
                  <a:cubicBezTo>
                    <a:pt x="1117" y="595"/>
                    <a:pt x="1130" y="669"/>
                    <a:pt x="1128" y="7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5" name="Freeform 13" descr="" title=""/>
            <p:cNvSpPr>
              <a:spLocks noEditPoints="1"/>
            </p:cNvSpPr>
            <p:nvPr/>
          </p:nvSpPr>
          <p:spPr bwMode="auto">
            <a:xfrm>
              <a:off x="1289" y="2439"/>
              <a:ext cx="638" cy="959"/>
            </a:xfrm>
            <a:custGeom>
              <a:avLst/>
              <a:gdLst>
                <a:gd name="T0" fmla="*/ 478 w 478"/>
                <a:gd name="T1" fmla="*/ 648 h 717"/>
                <a:gd name="T2" fmla="*/ 478 w 478"/>
                <a:gd name="T3" fmla="*/ 375 h 717"/>
                <a:gd name="T4" fmla="*/ 444 w 478"/>
                <a:gd name="T5" fmla="*/ 317 h 717"/>
                <a:gd name="T6" fmla="*/ 444 w 478"/>
                <a:gd name="T7" fmla="*/ 205 h 717"/>
                <a:gd name="T8" fmla="*/ 239 w 478"/>
                <a:gd name="T9" fmla="*/ 0 h 717"/>
                <a:gd name="T10" fmla="*/ 34 w 478"/>
                <a:gd name="T11" fmla="*/ 205 h 717"/>
                <a:gd name="T12" fmla="*/ 34 w 478"/>
                <a:gd name="T13" fmla="*/ 317 h 717"/>
                <a:gd name="T14" fmla="*/ 0 w 478"/>
                <a:gd name="T15" fmla="*/ 375 h 717"/>
                <a:gd name="T16" fmla="*/ 0 w 478"/>
                <a:gd name="T17" fmla="*/ 648 h 717"/>
                <a:gd name="T18" fmla="*/ 69 w 478"/>
                <a:gd name="T19" fmla="*/ 717 h 717"/>
                <a:gd name="T20" fmla="*/ 410 w 478"/>
                <a:gd name="T21" fmla="*/ 717 h 717"/>
                <a:gd name="T22" fmla="*/ 478 w 478"/>
                <a:gd name="T23" fmla="*/ 648 h 717"/>
                <a:gd name="T24" fmla="*/ 103 w 478"/>
                <a:gd name="T25" fmla="*/ 205 h 717"/>
                <a:gd name="T26" fmla="*/ 239 w 478"/>
                <a:gd name="T27" fmla="*/ 68 h 717"/>
                <a:gd name="T28" fmla="*/ 376 w 478"/>
                <a:gd name="T29" fmla="*/ 205 h 717"/>
                <a:gd name="T30" fmla="*/ 376 w 478"/>
                <a:gd name="T31" fmla="*/ 307 h 717"/>
                <a:gd name="T32" fmla="*/ 103 w 478"/>
                <a:gd name="T33" fmla="*/ 307 h 717"/>
                <a:gd name="T34" fmla="*/ 103 w 478"/>
                <a:gd name="T35" fmla="*/ 205 h 717"/>
                <a:gd name="T36" fmla="*/ 69 w 478"/>
                <a:gd name="T37" fmla="*/ 375 h 717"/>
                <a:gd name="T38" fmla="*/ 410 w 478"/>
                <a:gd name="T39" fmla="*/ 375 h 717"/>
                <a:gd name="T40" fmla="*/ 410 w 478"/>
                <a:gd name="T41" fmla="*/ 478 h 717"/>
                <a:gd name="T42" fmla="*/ 69 w 478"/>
                <a:gd name="T43" fmla="*/ 478 h 717"/>
                <a:gd name="T44" fmla="*/ 69 w 478"/>
                <a:gd name="T45" fmla="*/ 375 h 717"/>
                <a:gd name="T46" fmla="*/ 69 w 478"/>
                <a:gd name="T47" fmla="*/ 546 h 717"/>
                <a:gd name="T48" fmla="*/ 410 w 478"/>
                <a:gd name="T49" fmla="*/ 546 h 717"/>
                <a:gd name="T50" fmla="*/ 410 w 478"/>
                <a:gd name="T51" fmla="*/ 648 h 717"/>
                <a:gd name="T52" fmla="*/ 69 w 478"/>
                <a:gd name="T53" fmla="*/ 648 h 717"/>
                <a:gd name="T54" fmla="*/ 69 w 478"/>
                <a:gd name="T55" fmla="*/ 54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8" h="717">
                  <a:moveTo>
                    <a:pt x="478" y="648"/>
                  </a:moveTo>
                  <a:cubicBezTo>
                    <a:pt x="478" y="375"/>
                    <a:pt x="478" y="375"/>
                    <a:pt x="478" y="375"/>
                  </a:cubicBezTo>
                  <a:cubicBezTo>
                    <a:pt x="478" y="351"/>
                    <a:pt x="465" y="329"/>
                    <a:pt x="444" y="317"/>
                  </a:cubicBezTo>
                  <a:cubicBezTo>
                    <a:pt x="444" y="205"/>
                    <a:pt x="444" y="205"/>
                    <a:pt x="444" y="205"/>
                  </a:cubicBezTo>
                  <a:cubicBezTo>
                    <a:pt x="444" y="92"/>
                    <a:pt x="352" y="0"/>
                    <a:pt x="239" y="0"/>
                  </a:cubicBezTo>
                  <a:cubicBezTo>
                    <a:pt x="126" y="0"/>
                    <a:pt x="35" y="92"/>
                    <a:pt x="34" y="205"/>
                  </a:cubicBezTo>
                  <a:cubicBezTo>
                    <a:pt x="34" y="317"/>
                    <a:pt x="34" y="317"/>
                    <a:pt x="34" y="317"/>
                  </a:cubicBezTo>
                  <a:cubicBezTo>
                    <a:pt x="13" y="329"/>
                    <a:pt x="0" y="351"/>
                    <a:pt x="0" y="375"/>
                  </a:cubicBezTo>
                  <a:cubicBezTo>
                    <a:pt x="0" y="648"/>
                    <a:pt x="0" y="648"/>
                    <a:pt x="0" y="648"/>
                  </a:cubicBezTo>
                  <a:cubicBezTo>
                    <a:pt x="0" y="686"/>
                    <a:pt x="31" y="717"/>
                    <a:pt x="69" y="717"/>
                  </a:cubicBezTo>
                  <a:cubicBezTo>
                    <a:pt x="410" y="717"/>
                    <a:pt x="410" y="717"/>
                    <a:pt x="410" y="717"/>
                  </a:cubicBezTo>
                  <a:cubicBezTo>
                    <a:pt x="448" y="717"/>
                    <a:pt x="478" y="686"/>
                    <a:pt x="478" y="648"/>
                  </a:cubicBezTo>
                  <a:close/>
                  <a:moveTo>
                    <a:pt x="103" y="205"/>
                  </a:moveTo>
                  <a:cubicBezTo>
                    <a:pt x="103" y="129"/>
                    <a:pt x="164" y="68"/>
                    <a:pt x="239" y="68"/>
                  </a:cubicBezTo>
                  <a:cubicBezTo>
                    <a:pt x="315" y="68"/>
                    <a:pt x="376" y="129"/>
                    <a:pt x="376" y="205"/>
                  </a:cubicBezTo>
                  <a:cubicBezTo>
                    <a:pt x="376" y="307"/>
                    <a:pt x="376" y="307"/>
                    <a:pt x="376" y="307"/>
                  </a:cubicBezTo>
                  <a:cubicBezTo>
                    <a:pt x="103" y="307"/>
                    <a:pt x="103" y="307"/>
                    <a:pt x="103" y="307"/>
                  </a:cubicBezTo>
                  <a:lnTo>
                    <a:pt x="103" y="205"/>
                  </a:lnTo>
                  <a:close/>
                  <a:moveTo>
                    <a:pt x="69" y="375"/>
                  </a:moveTo>
                  <a:cubicBezTo>
                    <a:pt x="410" y="375"/>
                    <a:pt x="410" y="375"/>
                    <a:pt x="410" y="375"/>
                  </a:cubicBezTo>
                  <a:cubicBezTo>
                    <a:pt x="410" y="478"/>
                    <a:pt x="410" y="478"/>
                    <a:pt x="410" y="478"/>
                  </a:cubicBezTo>
                  <a:cubicBezTo>
                    <a:pt x="69" y="478"/>
                    <a:pt x="69" y="478"/>
                    <a:pt x="69" y="478"/>
                  </a:cubicBezTo>
                  <a:lnTo>
                    <a:pt x="69" y="375"/>
                  </a:lnTo>
                  <a:close/>
                  <a:moveTo>
                    <a:pt x="69" y="546"/>
                  </a:moveTo>
                  <a:cubicBezTo>
                    <a:pt x="410" y="546"/>
                    <a:pt x="410" y="546"/>
                    <a:pt x="410" y="546"/>
                  </a:cubicBezTo>
                  <a:cubicBezTo>
                    <a:pt x="410" y="648"/>
                    <a:pt x="410" y="648"/>
                    <a:pt x="410" y="648"/>
                  </a:cubicBezTo>
                  <a:cubicBezTo>
                    <a:pt x="69" y="648"/>
                    <a:pt x="69" y="648"/>
                    <a:pt x="69" y="648"/>
                  </a:cubicBezTo>
                  <a:lnTo>
                    <a:pt x="69" y="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36" name="Freeform 14" descr="" title=""/>
            <p:cNvSpPr>
              <a:spLocks noEditPoints="1"/>
            </p:cNvSpPr>
            <p:nvPr/>
          </p:nvSpPr>
          <p:spPr bwMode="auto">
            <a:xfrm>
              <a:off x="3432" y="2439"/>
              <a:ext cx="410" cy="966"/>
            </a:xfrm>
            <a:custGeom>
              <a:avLst/>
              <a:gdLst>
                <a:gd name="T0" fmla="*/ 204 w 307"/>
                <a:gd name="T1" fmla="*/ 448 h 722"/>
                <a:gd name="T2" fmla="*/ 204 w 307"/>
                <a:gd name="T3" fmla="*/ 68 h 722"/>
                <a:gd name="T4" fmla="*/ 136 w 307"/>
                <a:gd name="T5" fmla="*/ 0 h 722"/>
                <a:gd name="T6" fmla="*/ 34 w 307"/>
                <a:gd name="T7" fmla="*/ 0 h 722"/>
                <a:gd name="T8" fmla="*/ 0 w 307"/>
                <a:gd name="T9" fmla="*/ 34 h 722"/>
                <a:gd name="T10" fmla="*/ 34 w 307"/>
                <a:gd name="T11" fmla="*/ 68 h 722"/>
                <a:gd name="T12" fmla="*/ 136 w 307"/>
                <a:gd name="T13" fmla="*/ 68 h 722"/>
                <a:gd name="T14" fmla="*/ 136 w 307"/>
                <a:gd name="T15" fmla="*/ 136 h 722"/>
                <a:gd name="T16" fmla="*/ 68 w 307"/>
                <a:gd name="T17" fmla="*/ 136 h 722"/>
                <a:gd name="T18" fmla="*/ 34 w 307"/>
                <a:gd name="T19" fmla="*/ 171 h 722"/>
                <a:gd name="T20" fmla="*/ 68 w 307"/>
                <a:gd name="T21" fmla="*/ 205 h 722"/>
                <a:gd name="T22" fmla="*/ 136 w 307"/>
                <a:gd name="T23" fmla="*/ 205 h 722"/>
                <a:gd name="T24" fmla="*/ 136 w 307"/>
                <a:gd name="T25" fmla="*/ 448 h 722"/>
                <a:gd name="T26" fmla="*/ 36 w 307"/>
                <a:gd name="T27" fmla="*/ 603 h 722"/>
                <a:gd name="T28" fmla="*/ 182 w 307"/>
                <a:gd name="T29" fmla="*/ 716 h 722"/>
                <a:gd name="T30" fmla="*/ 307 w 307"/>
                <a:gd name="T31" fmla="*/ 580 h 722"/>
                <a:gd name="T32" fmla="*/ 204 w 307"/>
                <a:gd name="T33" fmla="*/ 448 h 722"/>
                <a:gd name="T34" fmla="*/ 170 w 307"/>
                <a:gd name="T35" fmla="*/ 648 h 722"/>
                <a:gd name="T36" fmla="*/ 102 w 307"/>
                <a:gd name="T37" fmla="*/ 580 h 722"/>
                <a:gd name="T38" fmla="*/ 170 w 307"/>
                <a:gd name="T39" fmla="*/ 512 h 722"/>
                <a:gd name="T40" fmla="*/ 239 w 307"/>
                <a:gd name="T41" fmla="*/ 580 h 722"/>
                <a:gd name="T42" fmla="*/ 170 w 307"/>
                <a:gd name="T43" fmla="*/ 648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722">
                  <a:moveTo>
                    <a:pt x="204" y="448"/>
                  </a:moveTo>
                  <a:cubicBezTo>
                    <a:pt x="204" y="68"/>
                    <a:pt x="204" y="68"/>
                    <a:pt x="204" y="68"/>
                  </a:cubicBezTo>
                  <a:cubicBezTo>
                    <a:pt x="204" y="30"/>
                    <a:pt x="174" y="0"/>
                    <a:pt x="136" y="0"/>
                  </a:cubicBezTo>
                  <a:cubicBezTo>
                    <a:pt x="34" y="0"/>
                    <a:pt x="34" y="0"/>
                    <a:pt x="34" y="0"/>
                  </a:cubicBezTo>
                  <a:cubicBezTo>
                    <a:pt x="15" y="0"/>
                    <a:pt x="0" y="15"/>
                    <a:pt x="0" y="34"/>
                  </a:cubicBezTo>
                  <a:cubicBezTo>
                    <a:pt x="0" y="53"/>
                    <a:pt x="15" y="68"/>
                    <a:pt x="34" y="68"/>
                  </a:cubicBezTo>
                  <a:cubicBezTo>
                    <a:pt x="136" y="68"/>
                    <a:pt x="136" y="68"/>
                    <a:pt x="136" y="68"/>
                  </a:cubicBezTo>
                  <a:cubicBezTo>
                    <a:pt x="136" y="136"/>
                    <a:pt x="136" y="136"/>
                    <a:pt x="136" y="136"/>
                  </a:cubicBezTo>
                  <a:cubicBezTo>
                    <a:pt x="68" y="136"/>
                    <a:pt x="68" y="136"/>
                    <a:pt x="68" y="136"/>
                  </a:cubicBezTo>
                  <a:cubicBezTo>
                    <a:pt x="49" y="136"/>
                    <a:pt x="34" y="152"/>
                    <a:pt x="34" y="171"/>
                  </a:cubicBezTo>
                  <a:cubicBezTo>
                    <a:pt x="34" y="189"/>
                    <a:pt x="49" y="205"/>
                    <a:pt x="68" y="205"/>
                  </a:cubicBezTo>
                  <a:cubicBezTo>
                    <a:pt x="136" y="205"/>
                    <a:pt x="136" y="205"/>
                    <a:pt x="136" y="205"/>
                  </a:cubicBezTo>
                  <a:cubicBezTo>
                    <a:pt x="136" y="448"/>
                    <a:pt x="136" y="448"/>
                    <a:pt x="136" y="448"/>
                  </a:cubicBezTo>
                  <a:cubicBezTo>
                    <a:pt x="68" y="466"/>
                    <a:pt x="24" y="534"/>
                    <a:pt x="36" y="603"/>
                  </a:cubicBezTo>
                  <a:cubicBezTo>
                    <a:pt x="48" y="673"/>
                    <a:pt x="112" y="722"/>
                    <a:pt x="182" y="716"/>
                  </a:cubicBezTo>
                  <a:cubicBezTo>
                    <a:pt x="253" y="710"/>
                    <a:pt x="307" y="651"/>
                    <a:pt x="307" y="580"/>
                  </a:cubicBezTo>
                  <a:cubicBezTo>
                    <a:pt x="307" y="518"/>
                    <a:pt x="265" y="464"/>
                    <a:pt x="204" y="448"/>
                  </a:cubicBezTo>
                  <a:close/>
                  <a:moveTo>
                    <a:pt x="170" y="648"/>
                  </a:moveTo>
                  <a:cubicBezTo>
                    <a:pt x="133" y="648"/>
                    <a:pt x="102" y="618"/>
                    <a:pt x="102" y="580"/>
                  </a:cubicBezTo>
                  <a:cubicBezTo>
                    <a:pt x="102" y="542"/>
                    <a:pt x="133" y="512"/>
                    <a:pt x="170" y="512"/>
                  </a:cubicBezTo>
                  <a:cubicBezTo>
                    <a:pt x="208" y="512"/>
                    <a:pt x="239" y="542"/>
                    <a:pt x="239" y="580"/>
                  </a:cubicBezTo>
                  <a:cubicBezTo>
                    <a:pt x="238" y="618"/>
                    <a:pt x="208" y="648"/>
                    <a:pt x="170" y="6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grpSp>
        <p:nvGrpSpPr>
          <p:cNvPr id="237" name="Group 5" descr="" title=""/>
          <p:cNvGrpSpPr>
            <a:grpSpLocks noChangeAspect="1"/>
          </p:cNvGrpSpPr>
          <p:nvPr/>
        </p:nvGrpSpPr>
        <p:grpSpPr bwMode="auto">
          <a:xfrm>
            <a:off x="4870753" y="2733194"/>
            <a:ext cx="343708" cy="415636"/>
            <a:chOff x="-2784" y="-531"/>
            <a:chExt cx="2265" cy="2739"/>
          </a:xfrm>
          <a:solidFill>
            <a:schemeClr val="bg1"/>
          </a:solidFill>
        </p:grpSpPr>
        <p:sp>
          <p:nvSpPr>
            <p:cNvPr id="238" name="Freeform 6" descr="" title=""/>
            <p:cNvSpPr>
              <a:spLocks/>
            </p:cNvSpPr>
            <p:nvPr/>
          </p:nvSpPr>
          <p:spPr bwMode="auto">
            <a:xfrm>
              <a:off x="-2784" y="363"/>
              <a:ext cx="107" cy="107"/>
            </a:xfrm>
            <a:custGeom>
              <a:avLst/>
              <a:gdLst>
                <a:gd name="T0" fmla="*/ 68 w 80"/>
                <a:gd name="T1" fmla="*/ 12 h 80"/>
                <a:gd name="T2" fmla="*/ 40 w 80"/>
                <a:gd name="T3" fmla="*/ 0 h 80"/>
                <a:gd name="T4" fmla="*/ 12 w 80"/>
                <a:gd name="T5" fmla="*/ 12 h 80"/>
                <a:gd name="T6" fmla="*/ 0 w 80"/>
                <a:gd name="T7" fmla="*/ 40 h 80"/>
                <a:gd name="T8" fmla="*/ 12 w 80"/>
                <a:gd name="T9" fmla="*/ 68 h 80"/>
                <a:gd name="T10" fmla="*/ 40 w 80"/>
                <a:gd name="T11" fmla="*/ 80 h 80"/>
                <a:gd name="T12" fmla="*/ 68 w 80"/>
                <a:gd name="T13" fmla="*/ 68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1" y="4"/>
                    <a:pt x="51" y="0"/>
                    <a:pt x="40" y="0"/>
                  </a:cubicBezTo>
                  <a:cubicBezTo>
                    <a:pt x="29" y="0"/>
                    <a:pt x="19" y="4"/>
                    <a:pt x="12" y="12"/>
                  </a:cubicBezTo>
                  <a:cubicBezTo>
                    <a:pt x="4" y="19"/>
                    <a:pt x="0" y="29"/>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29"/>
                    <a:pt x="76"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39" name="Freeform 7" descr="" title=""/>
            <p:cNvSpPr>
              <a:spLocks/>
            </p:cNvSpPr>
            <p:nvPr/>
          </p:nvSpPr>
          <p:spPr bwMode="auto">
            <a:xfrm>
              <a:off x="-2784" y="-531"/>
              <a:ext cx="2265" cy="2739"/>
            </a:xfrm>
            <a:custGeom>
              <a:avLst/>
              <a:gdLst>
                <a:gd name="T0" fmla="*/ 1576 w 1696"/>
                <a:gd name="T1" fmla="*/ 0 h 2048"/>
                <a:gd name="T2" fmla="*/ 767 w 1696"/>
                <a:gd name="T3" fmla="*/ 0 h 2048"/>
                <a:gd name="T4" fmla="*/ 727 w 1696"/>
                <a:gd name="T5" fmla="*/ 40 h 2048"/>
                <a:gd name="T6" fmla="*/ 767 w 1696"/>
                <a:gd name="T7" fmla="*/ 80 h 2048"/>
                <a:gd name="T8" fmla="*/ 1576 w 1696"/>
                <a:gd name="T9" fmla="*/ 80 h 2048"/>
                <a:gd name="T10" fmla="*/ 1616 w 1696"/>
                <a:gd name="T11" fmla="*/ 120 h 2048"/>
                <a:gd name="T12" fmla="*/ 1616 w 1696"/>
                <a:gd name="T13" fmla="*/ 1928 h 2048"/>
                <a:gd name="T14" fmla="*/ 1576 w 1696"/>
                <a:gd name="T15" fmla="*/ 1968 h 2048"/>
                <a:gd name="T16" fmla="*/ 120 w 1696"/>
                <a:gd name="T17" fmla="*/ 1968 h 2048"/>
                <a:gd name="T18" fmla="*/ 80 w 1696"/>
                <a:gd name="T19" fmla="*/ 1928 h 2048"/>
                <a:gd name="T20" fmla="*/ 80 w 1696"/>
                <a:gd name="T21" fmla="*/ 857 h 2048"/>
                <a:gd name="T22" fmla="*/ 40 w 1696"/>
                <a:gd name="T23" fmla="*/ 817 h 2048"/>
                <a:gd name="T24" fmla="*/ 0 w 1696"/>
                <a:gd name="T25" fmla="*/ 857 h 2048"/>
                <a:gd name="T26" fmla="*/ 0 w 1696"/>
                <a:gd name="T27" fmla="*/ 1928 h 2048"/>
                <a:gd name="T28" fmla="*/ 120 w 1696"/>
                <a:gd name="T29" fmla="*/ 2048 h 2048"/>
                <a:gd name="T30" fmla="*/ 1576 w 1696"/>
                <a:gd name="T31" fmla="*/ 2048 h 2048"/>
                <a:gd name="T32" fmla="*/ 1696 w 1696"/>
                <a:gd name="T33" fmla="*/ 1928 h 2048"/>
                <a:gd name="T34" fmla="*/ 1696 w 1696"/>
                <a:gd name="T35" fmla="*/ 120 h 2048"/>
                <a:gd name="T36" fmla="*/ 1576 w 1696"/>
                <a:gd name="T37"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6" h="2048">
                  <a:moveTo>
                    <a:pt x="1576" y="0"/>
                  </a:moveTo>
                  <a:cubicBezTo>
                    <a:pt x="767" y="0"/>
                    <a:pt x="767" y="0"/>
                    <a:pt x="767" y="0"/>
                  </a:cubicBezTo>
                  <a:cubicBezTo>
                    <a:pt x="745" y="0"/>
                    <a:pt x="727" y="18"/>
                    <a:pt x="727" y="40"/>
                  </a:cubicBezTo>
                  <a:cubicBezTo>
                    <a:pt x="727" y="62"/>
                    <a:pt x="745" y="80"/>
                    <a:pt x="767" y="80"/>
                  </a:cubicBezTo>
                  <a:cubicBezTo>
                    <a:pt x="1576" y="80"/>
                    <a:pt x="1576" y="80"/>
                    <a:pt x="1576" y="80"/>
                  </a:cubicBezTo>
                  <a:cubicBezTo>
                    <a:pt x="1598" y="80"/>
                    <a:pt x="1616" y="98"/>
                    <a:pt x="1616" y="120"/>
                  </a:cubicBezTo>
                  <a:cubicBezTo>
                    <a:pt x="1616" y="1928"/>
                    <a:pt x="1616" y="1928"/>
                    <a:pt x="1616" y="1928"/>
                  </a:cubicBezTo>
                  <a:cubicBezTo>
                    <a:pt x="1616" y="1950"/>
                    <a:pt x="1598" y="1968"/>
                    <a:pt x="1576" y="1968"/>
                  </a:cubicBezTo>
                  <a:cubicBezTo>
                    <a:pt x="120" y="1968"/>
                    <a:pt x="120" y="1968"/>
                    <a:pt x="120" y="1968"/>
                  </a:cubicBezTo>
                  <a:cubicBezTo>
                    <a:pt x="98" y="1968"/>
                    <a:pt x="80" y="1950"/>
                    <a:pt x="80" y="1928"/>
                  </a:cubicBezTo>
                  <a:cubicBezTo>
                    <a:pt x="80" y="857"/>
                    <a:pt x="80" y="857"/>
                    <a:pt x="80" y="857"/>
                  </a:cubicBezTo>
                  <a:cubicBezTo>
                    <a:pt x="80" y="835"/>
                    <a:pt x="62" y="817"/>
                    <a:pt x="40" y="817"/>
                  </a:cubicBezTo>
                  <a:cubicBezTo>
                    <a:pt x="18" y="817"/>
                    <a:pt x="0" y="835"/>
                    <a:pt x="0" y="857"/>
                  </a:cubicBezTo>
                  <a:cubicBezTo>
                    <a:pt x="0" y="1928"/>
                    <a:pt x="0" y="1928"/>
                    <a:pt x="0" y="1928"/>
                  </a:cubicBezTo>
                  <a:cubicBezTo>
                    <a:pt x="0" y="1994"/>
                    <a:pt x="54" y="2048"/>
                    <a:pt x="120" y="2048"/>
                  </a:cubicBezTo>
                  <a:cubicBezTo>
                    <a:pt x="1576" y="2048"/>
                    <a:pt x="1576" y="2048"/>
                    <a:pt x="1576" y="2048"/>
                  </a:cubicBezTo>
                  <a:cubicBezTo>
                    <a:pt x="1642" y="2048"/>
                    <a:pt x="1696" y="1994"/>
                    <a:pt x="1696" y="1928"/>
                  </a:cubicBezTo>
                  <a:cubicBezTo>
                    <a:pt x="1696" y="120"/>
                    <a:pt x="1696" y="120"/>
                    <a:pt x="1696" y="120"/>
                  </a:cubicBezTo>
                  <a:cubicBezTo>
                    <a:pt x="1696" y="54"/>
                    <a:pt x="1642" y="0"/>
                    <a:pt x="15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0" name="Freeform 8" descr="" title=""/>
            <p:cNvSpPr>
              <a:spLocks noEditPoints="1"/>
            </p:cNvSpPr>
            <p:nvPr/>
          </p:nvSpPr>
          <p:spPr bwMode="auto">
            <a:xfrm>
              <a:off x="-2357" y="-317"/>
              <a:ext cx="1416" cy="1423"/>
            </a:xfrm>
            <a:custGeom>
              <a:avLst/>
              <a:gdLst>
                <a:gd name="T0" fmla="*/ 528 w 1060"/>
                <a:gd name="T1" fmla="*/ 0 h 1064"/>
                <a:gd name="T2" fmla="*/ 447 w 1060"/>
                <a:gd name="T3" fmla="*/ 6 h 1064"/>
                <a:gd name="T4" fmla="*/ 413 w 1060"/>
                <a:gd name="T5" fmla="*/ 52 h 1064"/>
                <a:gd name="T6" fmla="*/ 459 w 1060"/>
                <a:gd name="T7" fmla="*/ 85 h 1064"/>
                <a:gd name="T8" fmla="*/ 528 w 1060"/>
                <a:gd name="T9" fmla="*/ 80 h 1064"/>
                <a:gd name="T10" fmla="*/ 980 w 1060"/>
                <a:gd name="T11" fmla="*/ 532 h 1064"/>
                <a:gd name="T12" fmla="*/ 874 w 1060"/>
                <a:gd name="T13" fmla="*/ 823 h 1064"/>
                <a:gd name="T14" fmla="*/ 756 w 1060"/>
                <a:gd name="T15" fmla="*/ 695 h 1064"/>
                <a:gd name="T16" fmla="*/ 665 w 1060"/>
                <a:gd name="T17" fmla="*/ 648 h 1064"/>
                <a:gd name="T18" fmla="*/ 724 w 1060"/>
                <a:gd name="T19" fmla="*/ 508 h 1064"/>
                <a:gd name="T20" fmla="*/ 724 w 1060"/>
                <a:gd name="T21" fmla="*/ 469 h 1064"/>
                <a:gd name="T22" fmla="*/ 528 w 1060"/>
                <a:gd name="T23" fmla="*/ 273 h 1064"/>
                <a:gd name="T24" fmla="*/ 332 w 1060"/>
                <a:gd name="T25" fmla="*/ 469 h 1064"/>
                <a:gd name="T26" fmla="*/ 332 w 1060"/>
                <a:gd name="T27" fmla="*/ 508 h 1064"/>
                <a:gd name="T28" fmla="*/ 391 w 1060"/>
                <a:gd name="T29" fmla="*/ 648 h 1064"/>
                <a:gd name="T30" fmla="*/ 300 w 1060"/>
                <a:gd name="T31" fmla="*/ 695 h 1064"/>
                <a:gd name="T32" fmla="*/ 182 w 1060"/>
                <a:gd name="T33" fmla="*/ 824 h 1064"/>
                <a:gd name="T34" fmla="*/ 82 w 1060"/>
                <a:gd name="T35" fmla="*/ 607 h 1064"/>
                <a:gd name="T36" fmla="*/ 36 w 1060"/>
                <a:gd name="T37" fmla="*/ 575 h 1064"/>
                <a:gd name="T38" fmla="*/ 3 w 1060"/>
                <a:gd name="T39" fmla="*/ 621 h 1064"/>
                <a:gd name="T40" fmla="*/ 183 w 1060"/>
                <a:gd name="T41" fmla="*/ 937 h 1064"/>
                <a:gd name="T42" fmla="*/ 528 w 1060"/>
                <a:gd name="T43" fmla="*/ 1064 h 1064"/>
                <a:gd name="T44" fmla="*/ 1060 w 1060"/>
                <a:gd name="T45" fmla="*/ 532 h 1064"/>
                <a:gd name="T46" fmla="*/ 528 w 1060"/>
                <a:gd name="T47" fmla="*/ 0 h 1064"/>
                <a:gd name="T48" fmla="*/ 412 w 1060"/>
                <a:gd name="T49" fmla="*/ 469 h 1064"/>
                <a:gd name="T50" fmla="*/ 528 w 1060"/>
                <a:gd name="T51" fmla="*/ 353 h 1064"/>
                <a:gd name="T52" fmla="*/ 644 w 1060"/>
                <a:gd name="T53" fmla="*/ 469 h 1064"/>
                <a:gd name="T54" fmla="*/ 644 w 1060"/>
                <a:gd name="T55" fmla="*/ 508 h 1064"/>
                <a:gd name="T56" fmla="*/ 528 w 1060"/>
                <a:gd name="T57" fmla="*/ 624 h 1064"/>
                <a:gd name="T58" fmla="*/ 412 w 1060"/>
                <a:gd name="T59" fmla="*/ 508 h 1064"/>
                <a:gd name="T60" fmla="*/ 412 w 1060"/>
                <a:gd name="T61" fmla="*/ 469 h 1064"/>
                <a:gd name="T62" fmla="*/ 528 w 1060"/>
                <a:gd name="T63" fmla="*/ 984 h 1064"/>
                <a:gd name="T64" fmla="*/ 241 w 1060"/>
                <a:gd name="T65" fmla="*/ 882 h 1064"/>
                <a:gd name="T66" fmla="*/ 528 w 1060"/>
                <a:gd name="T67" fmla="*/ 704 h 1064"/>
                <a:gd name="T68" fmla="*/ 814 w 1060"/>
                <a:gd name="T69" fmla="*/ 881 h 1064"/>
                <a:gd name="T70" fmla="*/ 528 w 1060"/>
                <a:gd name="T71" fmla="*/ 98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0" h="1064">
                  <a:moveTo>
                    <a:pt x="528" y="0"/>
                  </a:moveTo>
                  <a:cubicBezTo>
                    <a:pt x="501" y="0"/>
                    <a:pt x="473" y="2"/>
                    <a:pt x="447" y="6"/>
                  </a:cubicBezTo>
                  <a:cubicBezTo>
                    <a:pt x="425" y="10"/>
                    <a:pt x="410" y="30"/>
                    <a:pt x="413" y="52"/>
                  </a:cubicBezTo>
                  <a:cubicBezTo>
                    <a:pt x="417" y="74"/>
                    <a:pt x="437" y="89"/>
                    <a:pt x="459" y="85"/>
                  </a:cubicBezTo>
                  <a:cubicBezTo>
                    <a:pt x="482" y="82"/>
                    <a:pt x="505" y="80"/>
                    <a:pt x="528" y="80"/>
                  </a:cubicBezTo>
                  <a:cubicBezTo>
                    <a:pt x="777" y="80"/>
                    <a:pt x="980" y="283"/>
                    <a:pt x="980" y="532"/>
                  </a:cubicBezTo>
                  <a:cubicBezTo>
                    <a:pt x="980" y="643"/>
                    <a:pt x="940" y="744"/>
                    <a:pt x="874" y="823"/>
                  </a:cubicBezTo>
                  <a:cubicBezTo>
                    <a:pt x="844" y="772"/>
                    <a:pt x="804" y="729"/>
                    <a:pt x="756" y="695"/>
                  </a:cubicBezTo>
                  <a:cubicBezTo>
                    <a:pt x="727" y="675"/>
                    <a:pt x="697" y="660"/>
                    <a:pt x="665" y="648"/>
                  </a:cubicBezTo>
                  <a:cubicBezTo>
                    <a:pt x="701" y="612"/>
                    <a:pt x="724" y="563"/>
                    <a:pt x="724" y="508"/>
                  </a:cubicBezTo>
                  <a:cubicBezTo>
                    <a:pt x="724" y="469"/>
                    <a:pt x="724" y="469"/>
                    <a:pt x="724" y="469"/>
                  </a:cubicBezTo>
                  <a:cubicBezTo>
                    <a:pt x="724" y="361"/>
                    <a:pt x="636" y="273"/>
                    <a:pt x="528" y="273"/>
                  </a:cubicBezTo>
                  <a:cubicBezTo>
                    <a:pt x="420" y="273"/>
                    <a:pt x="332" y="361"/>
                    <a:pt x="332" y="469"/>
                  </a:cubicBezTo>
                  <a:cubicBezTo>
                    <a:pt x="332" y="508"/>
                    <a:pt x="332" y="508"/>
                    <a:pt x="332" y="508"/>
                  </a:cubicBezTo>
                  <a:cubicBezTo>
                    <a:pt x="332" y="563"/>
                    <a:pt x="355" y="612"/>
                    <a:pt x="391" y="648"/>
                  </a:cubicBezTo>
                  <a:cubicBezTo>
                    <a:pt x="359" y="660"/>
                    <a:pt x="329" y="675"/>
                    <a:pt x="300" y="695"/>
                  </a:cubicBezTo>
                  <a:cubicBezTo>
                    <a:pt x="251" y="729"/>
                    <a:pt x="211" y="773"/>
                    <a:pt x="182" y="824"/>
                  </a:cubicBezTo>
                  <a:cubicBezTo>
                    <a:pt x="131" y="764"/>
                    <a:pt x="96" y="690"/>
                    <a:pt x="82" y="607"/>
                  </a:cubicBezTo>
                  <a:cubicBezTo>
                    <a:pt x="79" y="586"/>
                    <a:pt x="58" y="571"/>
                    <a:pt x="36" y="575"/>
                  </a:cubicBezTo>
                  <a:cubicBezTo>
                    <a:pt x="14" y="578"/>
                    <a:pt x="0" y="599"/>
                    <a:pt x="3" y="621"/>
                  </a:cubicBezTo>
                  <a:cubicBezTo>
                    <a:pt x="24" y="743"/>
                    <a:pt x="88" y="855"/>
                    <a:pt x="183" y="937"/>
                  </a:cubicBezTo>
                  <a:cubicBezTo>
                    <a:pt x="279" y="1019"/>
                    <a:pt x="401" y="1064"/>
                    <a:pt x="528" y="1064"/>
                  </a:cubicBezTo>
                  <a:cubicBezTo>
                    <a:pt x="821" y="1064"/>
                    <a:pt x="1060" y="825"/>
                    <a:pt x="1060" y="532"/>
                  </a:cubicBezTo>
                  <a:cubicBezTo>
                    <a:pt x="1060" y="239"/>
                    <a:pt x="821" y="0"/>
                    <a:pt x="528" y="0"/>
                  </a:cubicBezTo>
                  <a:close/>
                  <a:moveTo>
                    <a:pt x="412" y="469"/>
                  </a:moveTo>
                  <a:cubicBezTo>
                    <a:pt x="412" y="405"/>
                    <a:pt x="464" y="353"/>
                    <a:pt x="528" y="353"/>
                  </a:cubicBezTo>
                  <a:cubicBezTo>
                    <a:pt x="592" y="353"/>
                    <a:pt x="644" y="405"/>
                    <a:pt x="644" y="469"/>
                  </a:cubicBezTo>
                  <a:cubicBezTo>
                    <a:pt x="644" y="508"/>
                    <a:pt x="644" y="508"/>
                    <a:pt x="644" y="508"/>
                  </a:cubicBezTo>
                  <a:cubicBezTo>
                    <a:pt x="644" y="572"/>
                    <a:pt x="592" y="624"/>
                    <a:pt x="528" y="624"/>
                  </a:cubicBezTo>
                  <a:cubicBezTo>
                    <a:pt x="464" y="624"/>
                    <a:pt x="412" y="572"/>
                    <a:pt x="412" y="508"/>
                  </a:cubicBezTo>
                  <a:lnTo>
                    <a:pt x="412" y="469"/>
                  </a:lnTo>
                  <a:close/>
                  <a:moveTo>
                    <a:pt x="528" y="984"/>
                  </a:moveTo>
                  <a:cubicBezTo>
                    <a:pt x="420" y="984"/>
                    <a:pt x="320" y="946"/>
                    <a:pt x="241" y="882"/>
                  </a:cubicBezTo>
                  <a:cubicBezTo>
                    <a:pt x="295" y="773"/>
                    <a:pt x="405" y="704"/>
                    <a:pt x="528" y="704"/>
                  </a:cubicBezTo>
                  <a:cubicBezTo>
                    <a:pt x="651" y="704"/>
                    <a:pt x="761" y="773"/>
                    <a:pt x="814" y="881"/>
                  </a:cubicBezTo>
                  <a:cubicBezTo>
                    <a:pt x="736" y="945"/>
                    <a:pt x="637" y="984"/>
                    <a:pt x="528" y="9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1" name="Freeform 9" descr="" title=""/>
            <p:cNvSpPr>
              <a:spLocks/>
            </p:cNvSpPr>
            <p:nvPr/>
          </p:nvSpPr>
          <p:spPr bwMode="auto">
            <a:xfrm>
              <a:off x="-1971" y="1598"/>
              <a:ext cx="866" cy="107"/>
            </a:xfrm>
            <a:custGeom>
              <a:avLst/>
              <a:gdLst>
                <a:gd name="T0" fmla="*/ 608 w 648"/>
                <a:gd name="T1" fmla="*/ 0 h 80"/>
                <a:gd name="T2" fmla="*/ 40 w 648"/>
                <a:gd name="T3" fmla="*/ 0 h 80"/>
                <a:gd name="T4" fmla="*/ 0 w 648"/>
                <a:gd name="T5" fmla="*/ 40 h 80"/>
                <a:gd name="T6" fmla="*/ 40 w 648"/>
                <a:gd name="T7" fmla="*/ 80 h 80"/>
                <a:gd name="T8" fmla="*/ 608 w 648"/>
                <a:gd name="T9" fmla="*/ 80 h 80"/>
                <a:gd name="T10" fmla="*/ 648 w 648"/>
                <a:gd name="T11" fmla="*/ 40 h 80"/>
                <a:gd name="T12" fmla="*/ 608 w 6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48" h="80">
                  <a:moveTo>
                    <a:pt x="608" y="0"/>
                  </a:moveTo>
                  <a:cubicBezTo>
                    <a:pt x="40" y="0"/>
                    <a:pt x="40" y="0"/>
                    <a:pt x="40" y="0"/>
                  </a:cubicBezTo>
                  <a:cubicBezTo>
                    <a:pt x="18" y="0"/>
                    <a:pt x="0" y="18"/>
                    <a:pt x="0" y="40"/>
                  </a:cubicBezTo>
                  <a:cubicBezTo>
                    <a:pt x="0" y="62"/>
                    <a:pt x="18" y="80"/>
                    <a:pt x="40" y="80"/>
                  </a:cubicBezTo>
                  <a:cubicBezTo>
                    <a:pt x="608" y="80"/>
                    <a:pt x="608" y="80"/>
                    <a:pt x="608" y="80"/>
                  </a:cubicBezTo>
                  <a:cubicBezTo>
                    <a:pt x="631" y="80"/>
                    <a:pt x="648" y="62"/>
                    <a:pt x="648" y="40"/>
                  </a:cubicBezTo>
                  <a:cubicBezTo>
                    <a:pt x="648" y="18"/>
                    <a:pt x="631" y="0"/>
                    <a:pt x="6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2" name="Freeform 10" descr="" title=""/>
            <p:cNvSpPr>
              <a:spLocks/>
            </p:cNvSpPr>
            <p:nvPr/>
          </p:nvSpPr>
          <p:spPr bwMode="auto">
            <a:xfrm>
              <a:off x="-2198" y="1299"/>
              <a:ext cx="107" cy="107"/>
            </a:xfrm>
            <a:custGeom>
              <a:avLst/>
              <a:gdLst>
                <a:gd name="T0" fmla="*/ 68 w 80"/>
                <a:gd name="T1" fmla="*/ 12 h 80"/>
                <a:gd name="T2" fmla="*/ 40 w 80"/>
                <a:gd name="T3" fmla="*/ 0 h 80"/>
                <a:gd name="T4" fmla="*/ 11 w 80"/>
                <a:gd name="T5" fmla="*/ 12 h 80"/>
                <a:gd name="T6" fmla="*/ 0 w 80"/>
                <a:gd name="T7" fmla="*/ 40 h 80"/>
                <a:gd name="T8" fmla="*/ 11 w 80"/>
                <a:gd name="T9" fmla="*/ 68 h 80"/>
                <a:gd name="T10" fmla="*/ 40 w 80"/>
                <a:gd name="T11" fmla="*/ 80 h 80"/>
                <a:gd name="T12" fmla="*/ 68 w 80"/>
                <a:gd name="T13" fmla="*/ 68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0" y="4"/>
                    <a:pt x="50" y="0"/>
                    <a:pt x="40" y="0"/>
                  </a:cubicBezTo>
                  <a:cubicBezTo>
                    <a:pt x="29" y="0"/>
                    <a:pt x="19" y="4"/>
                    <a:pt x="11" y="12"/>
                  </a:cubicBezTo>
                  <a:cubicBezTo>
                    <a:pt x="4" y="19"/>
                    <a:pt x="0" y="29"/>
                    <a:pt x="0" y="40"/>
                  </a:cubicBezTo>
                  <a:cubicBezTo>
                    <a:pt x="0" y="51"/>
                    <a:pt x="4" y="61"/>
                    <a:pt x="11" y="68"/>
                  </a:cubicBezTo>
                  <a:cubicBezTo>
                    <a:pt x="19" y="76"/>
                    <a:pt x="29" y="80"/>
                    <a:pt x="40" y="80"/>
                  </a:cubicBezTo>
                  <a:cubicBezTo>
                    <a:pt x="50" y="80"/>
                    <a:pt x="60" y="76"/>
                    <a:pt x="68" y="68"/>
                  </a:cubicBezTo>
                  <a:cubicBezTo>
                    <a:pt x="75" y="61"/>
                    <a:pt x="80" y="51"/>
                    <a:pt x="80" y="40"/>
                  </a:cubicBezTo>
                  <a:cubicBezTo>
                    <a:pt x="80" y="29"/>
                    <a:pt x="75"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3" name="Freeform 11" descr="" title=""/>
            <p:cNvSpPr>
              <a:spLocks/>
            </p:cNvSpPr>
            <p:nvPr/>
          </p:nvSpPr>
          <p:spPr bwMode="auto">
            <a:xfrm>
              <a:off x="-2198" y="1598"/>
              <a:ext cx="107" cy="107"/>
            </a:xfrm>
            <a:custGeom>
              <a:avLst/>
              <a:gdLst>
                <a:gd name="T0" fmla="*/ 68 w 80"/>
                <a:gd name="T1" fmla="*/ 12 h 80"/>
                <a:gd name="T2" fmla="*/ 40 w 80"/>
                <a:gd name="T3" fmla="*/ 0 h 80"/>
                <a:gd name="T4" fmla="*/ 11 w 80"/>
                <a:gd name="T5" fmla="*/ 12 h 80"/>
                <a:gd name="T6" fmla="*/ 0 w 80"/>
                <a:gd name="T7" fmla="*/ 40 h 80"/>
                <a:gd name="T8" fmla="*/ 11 w 80"/>
                <a:gd name="T9" fmla="*/ 68 h 80"/>
                <a:gd name="T10" fmla="*/ 40 w 80"/>
                <a:gd name="T11" fmla="*/ 80 h 80"/>
                <a:gd name="T12" fmla="*/ 68 w 80"/>
                <a:gd name="T13" fmla="*/ 68 h 80"/>
                <a:gd name="T14" fmla="*/ 80 w 80"/>
                <a:gd name="T15" fmla="*/ 40 h 80"/>
                <a:gd name="T16" fmla="*/ 68 w 80"/>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8" y="12"/>
                  </a:moveTo>
                  <a:cubicBezTo>
                    <a:pt x="60" y="4"/>
                    <a:pt x="50" y="0"/>
                    <a:pt x="40" y="0"/>
                  </a:cubicBezTo>
                  <a:cubicBezTo>
                    <a:pt x="29" y="0"/>
                    <a:pt x="19" y="4"/>
                    <a:pt x="11" y="12"/>
                  </a:cubicBezTo>
                  <a:cubicBezTo>
                    <a:pt x="4" y="19"/>
                    <a:pt x="0" y="29"/>
                    <a:pt x="0" y="40"/>
                  </a:cubicBezTo>
                  <a:cubicBezTo>
                    <a:pt x="0" y="51"/>
                    <a:pt x="4" y="61"/>
                    <a:pt x="11" y="68"/>
                  </a:cubicBezTo>
                  <a:cubicBezTo>
                    <a:pt x="19" y="76"/>
                    <a:pt x="29" y="80"/>
                    <a:pt x="40" y="80"/>
                  </a:cubicBezTo>
                  <a:cubicBezTo>
                    <a:pt x="50" y="80"/>
                    <a:pt x="60" y="76"/>
                    <a:pt x="68" y="68"/>
                  </a:cubicBezTo>
                  <a:cubicBezTo>
                    <a:pt x="75" y="61"/>
                    <a:pt x="80" y="51"/>
                    <a:pt x="80" y="40"/>
                  </a:cubicBezTo>
                  <a:cubicBezTo>
                    <a:pt x="80" y="29"/>
                    <a:pt x="75" y="19"/>
                    <a:pt x="6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4" name="Freeform 12" descr="" title=""/>
            <p:cNvSpPr>
              <a:spLocks/>
            </p:cNvSpPr>
            <p:nvPr/>
          </p:nvSpPr>
          <p:spPr bwMode="auto">
            <a:xfrm>
              <a:off x="-1971" y="1299"/>
              <a:ext cx="866" cy="107"/>
            </a:xfrm>
            <a:custGeom>
              <a:avLst/>
              <a:gdLst>
                <a:gd name="T0" fmla="*/ 608 w 648"/>
                <a:gd name="T1" fmla="*/ 0 h 80"/>
                <a:gd name="T2" fmla="*/ 40 w 648"/>
                <a:gd name="T3" fmla="*/ 0 h 80"/>
                <a:gd name="T4" fmla="*/ 0 w 648"/>
                <a:gd name="T5" fmla="*/ 40 h 80"/>
                <a:gd name="T6" fmla="*/ 40 w 648"/>
                <a:gd name="T7" fmla="*/ 80 h 80"/>
                <a:gd name="T8" fmla="*/ 608 w 648"/>
                <a:gd name="T9" fmla="*/ 80 h 80"/>
                <a:gd name="T10" fmla="*/ 648 w 648"/>
                <a:gd name="T11" fmla="*/ 40 h 80"/>
                <a:gd name="T12" fmla="*/ 608 w 6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48" h="80">
                  <a:moveTo>
                    <a:pt x="608" y="0"/>
                  </a:moveTo>
                  <a:cubicBezTo>
                    <a:pt x="40" y="0"/>
                    <a:pt x="40" y="0"/>
                    <a:pt x="40" y="0"/>
                  </a:cubicBezTo>
                  <a:cubicBezTo>
                    <a:pt x="18" y="0"/>
                    <a:pt x="0" y="18"/>
                    <a:pt x="0" y="40"/>
                  </a:cubicBezTo>
                  <a:cubicBezTo>
                    <a:pt x="0" y="62"/>
                    <a:pt x="18" y="80"/>
                    <a:pt x="40" y="80"/>
                  </a:cubicBezTo>
                  <a:cubicBezTo>
                    <a:pt x="608" y="80"/>
                    <a:pt x="608" y="80"/>
                    <a:pt x="608" y="80"/>
                  </a:cubicBezTo>
                  <a:cubicBezTo>
                    <a:pt x="631" y="80"/>
                    <a:pt x="648" y="62"/>
                    <a:pt x="648" y="40"/>
                  </a:cubicBezTo>
                  <a:cubicBezTo>
                    <a:pt x="648" y="18"/>
                    <a:pt x="631" y="0"/>
                    <a:pt x="6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5" name="Freeform 13" descr="" title=""/>
            <p:cNvSpPr>
              <a:spLocks/>
            </p:cNvSpPr>
            <p:nvPr/>
          </p:nvSpPr>
          <p:spPr bwMode="auto">
            <a:xfrm>
              <a:off x="-2561" y="-243"/>
              <a:ext cx="426" cy="324"/>
            </a:xfrm>
            <a:custGeom>
              <a:avLst/>
              <a:gdLst>
                <a:gd name="T0" fmla="*/ 304 w 319"/>
                <a:gd name="T1" fmla="*/ 16 h 242"/>
                <a:gd name="T2" fmla="*/ 247 w 319"/>
                <a:gd name="T3" fmla="*/ 16 h 242"/>
                <a:gd name="T4" fmla="*/ 117 w 319"/>
                <a:gd name="T5" fmla="*/ 146 h 242"/>
                <a:gd name="T6" fmla="*/ 72 w 319"/>
                <a:gd name="T7" fmla="*/ 101 h 242"/>
                <a:gd name="T8" fmla="*/ 16 w 319"/>
                <a:gd name="T9" fmla="*/ 101 h 242"/>
                <a:gd name="T10" fmla="*/ 16 w 319"/>
                <a:gd name="T11" fmla="*/ 158 h 242"/>
                <a:gd name="T12" fmla="*/ 88 w 319"/>
                <a:gd name="T13" fmla="*/ 231 h 242"/>
                <a:gd name="T14" fmla="*/ 117 w 319"/>
                <a:gd name="T15" fmla="*/ 242 h 242"/>
                <a:gd name="T16" fmla="*/ 145 w 319"/>
                <a:gd name="T17" fmla="*/ 231 h 242"/>
                <a:gd name="T18" fmla="*/ 304 w 319"/>
                <a:gd name="T19" fmla="*/ 72 h 242"/>
                <a:gd name="T20" fmla="*/ 304 w 319"/>
                <a:gd name="T2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242">
                  <a:moveTo>
                    <a:pt x="304" y="16"/>
                  </a:moveTo>
                  <a:cubicBezTo>
                    <a:pt x="288" y="0"/>
                    <a:pt x="263" y="0"/>
                    <a:pt x="247" y="16"/>
                  </a:cubicBezTo>
                  <a:cubicBezTo>
                    <a:pt x="117" y="146"/>
                    <a:pt x="117" y="146"/>
                    <a:pt x="117" y="146"/>
                  </a:cubicBezTo>
                  <a:cubicBezTo>
                    <a:pt x="72" y="101"/>
                    <a:pt x="72" y="101"/>
                    <a:pt x="72" y="101"/>
                  </a:cubicBezTo>
                  <a:cubicBezTo>
                    <a:pt x="57" y="86"/>
                    <a:pt x="31" y="86"/>
                    <a:pt x="16" y="101"/>
                  </a:cubicBezTo>
                  <a:cubicBezTo>
                    <a:pt x="0" y="117"/>
                    <a:pt x="0" y="142"/>
                    <a:pt x="16" y="158"/>
                  </a:cubicBezTo>
                  <a:cubicBezTo>
                    <a:pt x="88" y="231"/>
                    <a:pt x="88" y="231"/>
                    <a:pt x="88" y="231"/>
                  </a:cubicBezTo>
                  <a:cubicBezTo>
                    <a:pt x="96" y="238"/>
                    <a:pt x="106" y="242"/>
                    <a:pt x="117" y="242"/>
                  </a:cubicBezTo>
                  <a:cubicBezTo>
                    <a:pt x="127" y="242"/>
                    <a:pt x="137" y="238"/>
                    <a:pt x="145" y="231"/>
                  </a:cubicBezTo>
                  <a:cubicBezTo>
                    <a:pt x="304" y="72"/>
                    <a:pt x="304" y="72"/>
                    <a:pt x="304" y="72"/>
                  </a:cubicBezTo>
                  <a:cubicBezTo>
                    <a:pt x="319" y="56"/>
                    <a:pt x="319" y="31"/>
                    <a:pt x="30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246" name="Freeform 14" descr="" title=""/>
            <p:cNvSpPr>
              <a:spLocks noEditPoints="1"/>
            </p:cNvSpPr>
            <p:nvPr/>
          </p:nvSpPr>
          <p:spPr bwMode="auto">
            <a:xfrm>
              <a:off x="-2784" y="-531"/>
              <a:ext cx="876" cy="878"/>
            </a:xfrm>
            <a:custGeom>
              <a:avLst/>
              <a:gdLst>
                <a:gd name="T0" fmla="*/ 328 w 656"/>
                <a:gd name="T1" fmla="*/ 0 h 656"/>
                <a:gd name="T2" fmla="*/ 0 w 656"/>
                <a:gd name="T3" fmla="*/ 328 h 656"/>
                <a:gd name="T4" fmla="*/ 328 w 656"/>
                <a:gd name="T5" fmla="*/ 656 h 656"/>
                <a:gd name="T6" fmla="*/ 656 w 656"/>
                <a:gd name="T7" fmla="*/ 328 h 656"/>
                <a:gd name="T8" fmla="*/ 328 w 656"/>
                <a:gd name="T9" fmla="*/ 0 h 656"/>
                <a:gd name="T10" fmla="*/ 328 w 656"/>
                <a:gd name="T11" fmla="*/ 576 h 656"/>
                <a:gd name="T12" fmla="*/ 80 w 656"/>
                <a:gd name="T13" fmla="*/ 328 h 656"/>
                <a:gd name="T14" fmla="*/ 328 w 656"/>
                <a:gd name="T15" fmla="*/ 80 h 656"/>
                <a:gd name="T16" fmla="*/ 576 w 656"/>
                <a:gd name="T17" fmla="*/ 328 h 656"/>
                <a:gd name="T18" fmla="*/ 328 w 656"/>
                <a:gd name="T19" fmla="*/ 57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6">
                  <a:moveTo>
                    <a:pt x="328" y="0"/>
                  </a:moveTo>
                  <a:cubicBezTo>
                    <a:pt x="147" y="0"/>
                    <a:pt x="0" y="147"/>
                    <a:pt x="0" y="328"/>
                  </a:cubicBezTo>
                  <a:cubicBezTo>
                    <a:pt x="0" y="509"/>
                    <a:pt x="147" y="656"/>
                    <a:pt x="328" y="656"/>
                  </a:cubicBezTo>
                  <a:cubicBezTo>
                    <a:pt x="509" y="656"/>
                    <a:pt x="656" y="509"/>
                    <a:pt x="656" y="328"/>
                  </a:cubicBezTo>
                  <a:cubicBezTo>
                    <a:pt x="656" y="147"/>
                    <a:pt x="509" y="0"/>
                    <a:pt x="328" y="0"/>
                  </a:cubicBezTo>
                  <a:close/>
                  <a:moveTo>
                    <a:pt x="328" y="576"/>
                  </a:moveTo>
                  <a:cubicBezTo>
                    <a:pt x="191" y="576"/>
                    <a:pt x="80" y="465"/>
                    <a:pt x="80" y="328"/>
                  </a:cubicBezTo>
                  <a:cubicBezTo>
                    <a:pt x="80" y="191"/>
                    <a:pt x="191" y="80"/>
                    <a:pt x="328" y="80"/>
                  </a:cubicBezTo>
                  <a:cubicBezTo>
                    <a:pt x="465" y="80"/>
                    <a:pt x="576" y="191"/>
                    <a:pt x="576" y="328"/>
                  </a:cubicBezTo>
                  <a:cubicBezTo>
                    <a:pt x="576" y="465"/>
                    <a:pt x="465" y="576"/>
                    <a:pt x="328" y="5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grpSp>
        <p:nvGrpSpPr>
          <p:cNvPr id="247" name="Group 5" descr="" title=""/>
          <p:cNvGrpSpPr>
            <a:grpSpLocks noChangeAspect="1"/>
          </p:cNvGrpSpPr>
          <p:nvPr/>
        </p:nvGrpSpPr>
        <p:grpSpPr bwMode="auto">
          <a:xfrm>
            <a:off x="4816101" y="3692044"/>
            <a:ext cx="453015" cy="415636"/>
            <a:chOff x="2188" y="-286"/>
            <a:chExt cx="2739" cy="2513"/>
          </a:xfrm>
          <a:solidFill>
            <a:schemeClr val="bg1"/>
          </a:solidFill>
        </p:grpSpPr>
        <p:sp>
          <p:nvSpPr>
            <p:cNvPr id="248" name="Freeform 6" descr="" title=""/>
            <p:cNvSpPr>
              <a:spLocks noEditPoints="1"/>
            </p:cNvSpPr>
            <p:nvPr/>
          </p:nvSpPr>
          <p:spPr bwMode="auto">
            <a:xfrm>
              <a:off x="3986" y="-32"/>
              <a:ext cx="941" cy="1312"/>
            </a:xfrm>
            <a:custGeom>
              <a:avLst/>
              <a:gdLst>
                <a:gd name="T0" fmla="*/ 704 w 704"/>
                <a:gd name="T1" fmla="*/ 679 h 981"/>
                <a:gd name="T2" fmla="*/ 695 w 704"/>
                <a:gd name="T3" fmla="*/ 709 h 981"/>
                <a:gd name="T4" fmla="*/ 351 w 704"/>
                <a:gd name="T5" fmla="*/ 981 h 981"/>
                <a:gd name="T6" fmla="*/ 8 w 704"/>
                <a:gd name="T7" fmla="*/ 704 h 981"/>
                <a:gd name="T8" fmla="*/ 0 w 704"/>
                <a:gd name="T9" fmla="*/ 671 h 981"/>
                <a:gd name="T10" fmla="*/ 88 w 704"/>
                <a:gd name="T11" fmla="*/ 671 h 981"/>
                <a:gd name="T12" fmla="*/ 116 w 704"/>
                <a:gd name="T13" fmla="*/ 651 h 981"/>
                <a:gd name="T14" fmla="*/ 343 w 704"/>
                <a:gd name="T15" fmla="*/ 22 h 981"/>
                <a:gd name="T16" fmla="*/ 352 w 704"/>
                <a:gd name="T17" fmla="*/ 0 h 981"/>
                <a:gd name="T18" fmla="*/ 369 w 704"/>
                <a:gd name="T19" fmla="*/ 47 h 981"/>
                <a:gd name="T20" fmla="*/ 588 w 704"/>
                <a:gd name="T21" fmla="*/ 651 h 981"/>
                <a:gd name="T22" fmla="*/ 616 w 704"/>
                <a:gd name="T23" fmla="*/ 671 h 981"/>
                <a:gd name="T24" fmla="*/ 704 w 704"/>
                <a:gd name="T25" fmla="*/ 671 h 981"/>
                <a:gd name="T26" fmla="*/ 704 w 704"/>
                <a:gd name="T27" fmla="*/ 679 h 981"/>
                <a:gd name="T28" fmla="*/ 354 w 704"/>
                <a:gd name="T29" fmla="*/ 190 h 981"/>
                <a:gd name="T30" fmla="*/ 349 w 704"/>
                <a:gd name="T31" fmla="*/ 190 h 981"/>
                <a:gd name="T32" fmla="*/ 176 w 704"/>
                <a:gd name="T33" fmla="*/ 670 h 981"/>
                <a:gd name="T34" fmla="*/ 528 w 704"/>
                <a:gd name="T35" fmla="*/ 670 h 981"/>
                <a:gd name="T36" fmla="*/ 354 w 704"/>
                <a:gd name="T37" fmla="*/ 190 h 981"/>
                <a:gd name="T38" fmla="*/ 85 w 704"/>
                <a:gd name="T39" fmla="*/ 735 h 981"/>
                <a:gd name="T40" fmla="*/ 350 w 704"/>
                <a:gd name="T41" fmla="*/ 918 h 981"/>
                <a:gd name="T42" fmla="*/ 618 w 704"/>
                <a:gd name="T43" fmla="*/ 735 h 981"/>
                <a:gd name="T44" fmla="*/ 85 w 704"/>
                <a:gd name="T45" fmla="*/ 735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981">
                  <a:moveTo>
                    <a:pt x="704" y="679"/>
                  </a:moveTo>
                  <a:cubicBezTo>
                    <a:pt x="701" y="689"/>
                    <a:pt x="697" y="699"/>
                    <a:pt x="695" y="709"/>
                  </a:cubicBezTo>
                  <a:cubicBezTo>
                    <a:pt x="655" y="867"/>
                    <a:pt x="510" y="981"/>
                    <a:pt x="351" y="981"/>
                  </a:cubicBezTo>
                  <a:cubicBezTo>
                    <a:pt x="189" y="980"/>
                    <a:pt x="46" y="864"/>
                    <a:pt x="8" y="704"/>
                  </a:cubicBezTo>
                  <a:cubicBezTo>
                    <a:pt x="5" y="693"/>
                    <a:pt x="3" y="683"/>
                    <a:pt x="0" y="671"/>
                  </a:cubicBezTo>
                  <a:cubicBezTo>
                    <a:pt x="30" y="671"/>
                    <a:pt x="59" y="670"/>
                    <a:pt x="88" y="671"/>
                  </a:cubicBezTo>
                  <a:cubicBezTo>
                    <a:pt x="104" y="672"/>
                    <a:pt x="111" y="666"/>
                    <a:pt x="116" y="651"/>
                  </a:cubicBezTo>
                  <a:cubicBezTo>
                    <a:pt x="191" y="441"/>
                    <a:pt x="267" y="232"/>
                    <a:pt x="343" y="22"/>
                  </a:cubicBezTo>
                  <a:cubicBezTo>
                    <a:pt x="345" y="16"/>
                    <a:pt x="348" y="11"/>
                    <a:pt x="352" y="0"/>
                  </a:cubicBezTo>
                  <a:cubicBezTo>
                    <a:pt x="359" y="19"/>
                    <a:pt x="364" y="33"/>
                    <a:pt x="369" y="47"/>
                  </a:cubicBezTo>
                  <a:cubicBezTo>
                    <a:pt x="442" y="248"/>
                    <a:pt x="515" y="449"/>
                    <a:pt x="588" y="651"/>
                  </a:cubicBezTo>
                  <a:cubicBezTo>
                    <a:pt x="593" y="666"/>
                    <a:pt x="600" y="672"/>
                    <a:pt x="616" y="671"/>
                  </a:cubicBezTo>
                  <a:cubicBezTo>
                    <a:pt x="645" y="670"/>
                    <a:pt x="675" y="671"/>
                    <a:pt x="704" y="671"/>
                  </a:cubicBezTo>
                  <a:cubicBezTo>
                    <a:pt x="704" y="674"/>
                    <a:pt x="704" y="676"/>
                    <a:pt x="704" y="679"/>
                  </a:cubicBezTo>
                  <a:close/>
                  <a:moveTo>
                    <a:pt x="354" y="190"/>
                  </a:moveTo>
                  <a:cubicBezTo>
                    <a:pt x="353" y="190"/>
                    <a:pt x="351" y="190"/>
                    <a:pt x="349" y="190"/>
                  </a:cubicBezTo>
                  <a:cubicBezTo>
                    <a:pt x="292" y="349"/>
                    <a:pt x="234" y="509"/>
                    <a:pt x="176" y="670"/>
                  </a:cubicBezTo>
                  <a:cubicBezTo>
                    <a:pt x="294" y="670"/>
                    <a:pt x="409" y="670"/>
                    <a:pt x="528" y="670"/>
                  </a:cubicBezTo>
                  <a:cubicBezTo>
                    <a:pt x="470" y="508"/>
                    <a:pt x="412" y="349"/>
                    <a:pt x="354" y="190"/>
                  </a:cubicBezTo>
                  <a:close/>
                  <a:moveTo>
                    <a:pt x="85" y="735"/>
                  </a:moveTo>
                  <a:cubicBezTo>
                    <a:pt x="106" y="832"/>
                    <a:pt x="230" y="918"/>
                    <a:pt x="350" y="918"/>
                  </a:cubicBezTo>
                  <a:cubicBezTo>
                    <a:pt x="473" y="918"/>
                    <a:pt x="596" y="834"/>
                    <a:pt x="618" y="735"/>
                  </a:cubicBezTo>
                  <a:cubicBezTo>
                    <a:pt x="440" y="735"/>
                    <a:pt x="263" y="735"/>
                    <a:pt x="85" y="7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49" name="Freeform 7" descr="" title=""/>
            <p:cNvSpPr>
              <a:spLocks noEditPoints="1"/>
            </p:cNvSpPr>
            <p:nvPr/>
          </p:nvSpPr>
          <p:spPr bwMode="auto">
            <a:xfrm>
              <a:off x="2188" y="-33"/>
              <a:ext cx="939" cy="1324"/>
            </a:xfrm>
            <a:custGeom>
              <a:avLst/>
              <a:gdLst>
                <a:gd name="T0" fmla="*/ 0 w 702"/>
                <a:gd name="T1" fmla="*/ 672 h 990"/>
                <a:gd name="T2" fmla="*/ 90 w 702"/>
                <a:gd name="T3" fmla="*/ 672 h 990"/>
                <a:gd name="T4" fmla="*/ 116 w 702"/>
                <a:gd name="T5" fmla="*/ 652 h 990"/>
                <a:gd name="T6" fmla="*/ 336 w 702"/>
                <a:gd name="T7" fmla="*/ 44 h 990"/>
                <a:gd name="T8" fmla="*/ 352 w 702"/>
                <a:gd name="T9" fmla="*/ 0 h 990"/>
                <a:gd name="T10" fmla="*/ 404 w 702"/>
                <a:gd name="T11" fmla="*/ 142 h 990"/>
                <a:gd name="T12" fmla="*/ 587 w 702"/>
                <a:gd name="T13" fmla="*/ 650 h 990"/>
                <a:gd name="T14" fmla="*/ 619 w 702"/>
                <a:gd name="T15" fmla="*/ 672 h 990"/>
                <a:gd name="T16" fmla="*/ 702 w 702"/>
                <a:gd name="T17" fmla="*/ 672 h 990"/>
                <a:gd name="T18" fmla="*/ 365 w 702"/>
                <a:gd name="T19" fmla="*/ 981 h 990"/>
                <a:gd name="T20" fmla="*/ 9 w 702"/>
                <a:gd name="T21" fmla="*/ 708 h 990"/>
                <a:gd name="T22" fmla="*/ 0 w 702"/>
                <a:gd name="T23" fmla="*/ 680 h 990"/>
                <a:gd name="T24" fmla="*/ 0 w 702"/>
                <a:gd name="T25" fmla="*/ 672 h 990"/>
                <a:gd name="T26" fmla="*/ 355 w 702"/>
                <a:gd name="T27" fmla="*/ 191 h 990"/>
                <a:gd name="T28" fmla="*/ 350 w 702"/>
                <a:gd name="T29" fmla="*/ 191 h 990"/>
                <a:gd name="T30" fmla="*/ 176 w 702"/>
                <a:gd name="T31" fmla="*/ 671 h 990"/>
                <a:gd name="T32" fmla="*/ 528 w 702"/>
                <a:gd name="T33" fmla="*/ 671 h 990"/>
                <a:gd name="T34" fmla="*/ 355 w 702"/>
                <a:gd name="T35" fmla="*/ 191 h 990"/>
                <a:gd name="T36" fmla="*/ 86 w 702"/>
                <a:gd name="T37" fmla="*/ 736 h 990"/>
                <a:gd name="T38" fmla="*/ 350 w 702"/>
                <a:gd name="T39" fmla="*/ 919 h 990"/>
                <a:gd name="T40" fmla="*/ 619 w 702"/>
                <a:gd name="T41" fmla="*/ 736 h 990"/>
                <a:gd name="T42" fmla="*/ 86 w 702"/>
                <a:gd name="T43" fmla="*/ 736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2" h="990">
                  <a:moveTo>
                    <a:pt x="0" y="672"/>
                  </a:moveTo>
                  <a:cubicBezTo>
                    <a:pt x="30" y="672"/>
                    <a:pt x="60" y="671"/>
                    <a:pt x="90" y="672"/>
                  </a:cubicBezTo>
                  <a:cubicBezTo>
                    <a:pt x="106" y="673"/>
                    <a:pt x="111" y="665"/>
                    <a:pt x="116" y="652"/>
                  </a:cubicBezTo>
                  <a:cubicBezTo>
                    <a:pt x="189" y="449"/>
                    <a:pt x="263" y="247"/>
                    <a:pt x="336" y="44"/>
                  </a:cubicBezTo>
                  <a:cubicBezTo>
                    <a:pt x="341" y="31"/>
                    <a:pt x="346" y="18"/>
                    <a:pt x="352" y="0"/>
                  </a:cubicBezTo>
                  <a:cubicBezTo>
                    <a:pt x="371" y="51"/>
                    <a:pt x="387" y="96"/>
                    <a:pt x="404" y="142"/>
                  </a:cubicBezTo>
                  <a:cubicBezTo>
                    <a:pt x="465" y="311"/>
                    <a:pt x="527" y="480"/>
                    <a:pt x="587" y="650"/>
                  </a:cubicBezTo>
                  <a:cubicBezTo>
                    <a:pt x="593" y="666"/>
                    <a:pt x="601" y="673"/>
                    <a:pt x="619" y="672"/>
                  </a:cubicBezTo>
                  <a:cubicBezTo>
                    <a:pt x="646" y="671"/>
                    <a:pt x="674" y="672"/>
                    <a:pt x="702" y="672"/>
                  </a:cubicBezTo>
                  <a:cubicBezTo>
                    <a:pt x="680" y="841"/>
                    <a:pt x="537" y="972"/>
                    <a:pt x="365" y="981"/>
                  </a:cubicBezTo>
                  <a:cubicBezTo>
                    <a:pt x="204" y="990"/>
                    <a:pt x="48" y="871"/>
                    <a:pt x="9" y="708"/>
                  </a:cubicBezTo>
                  <a:cubicBezTo>
                    <a:pt x="6" y="699"/>
                    <a:pt x="3" y="689"/>
                    <a:pt x="0" y="680"/>
                  </a:cubicBezTo>
                  <a:cubicBezTo>
                    <a:pt x="0" y="677"/>
                    <a:pt x="0" y="675"/>
                    <a:pt x="0" y="672"/>
                  </a:cubicBezTo>
                  <a:close/>
                  <a:moveTo>
                    <a:pt x="355" y="191"/>
                  </a:moveTo>
                  <a:cubicBezTo>
                    <a:pt x="353" y="191"/>
                    <a:pt x="351" y="191"/>
                    <a:pt x="350" y="191"/>
                  </a:cubicBezTo>
                  <a:cubicBezTo>
                    <a:pt x="292" y="351"/>
                    <a:pt x="234" y="510"/>
                    <a:pt x="176" y="671"/>
                  </a:cubicBezTo>
                  <a:cubicBezTo>
                    <a:pt x="295" y="671"/>
                    <a:pt x="410" y="671"/>
                    <a:pt x="528" y="671"/>
                  </a:cubicBezTo>
                  <a:cubicBezTo>
                    <a:pt x="470" y="510"/>
                    <a:pt x="412" y="350"/>
                    <a:pt x="355" y="191"/>
                  </a:cubicBezTo>
                  <a:close/>
                  <a:moveTo>
                    <a:pt x="86" y="736"/>
                  </a:moveTo>
                  <a:cubicBezTo>
                    <a:pt x="106" y="832"/>
                    <a:pt x="228" y="917"/>
                    <a:pt x="350" y="919"/>
                  </a:cubicBezTo>
                  <a:cubicBezTo>
                    <a:pt x="471" y="921"/>
                    <a:pt x="596" y="836"/>
                    <a:pt x="619" y="736"/>
                  </a:cubicBezTo>
                  <a:cubicBezTo>
                    <a:pt x="442" y="736"/>
                    <a:pt x="265" y="736"/>
                    <a:pt x="86" y="7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250" name="Freeform 8" descr="" title=""/>
            <p:cNvSpPr>
              <a:spLocks noEditPoints="1"/>
            </p:cNvSpPr>
            <p:nvPr/>
          </p:nvSpPr>
          <p:spPr bwMode="auto">
            <a:xfrm>
              <a:off x="2575" y="-286"/>
              <a:ext cx="2055" cy="2513"/>
            </a:xfrm>
            <a:custGeom>
              <a:avLst/>
              <a:gdLst>
                <a:gd name="T0" fmla="*/ 0 w 1537"/>
                <a:gd name="T1" fmla="*/ 144 h 1879"/>
                <a:gd name="T2" fmla="*/ 421 w 1537"/>
                <a:gd name="T3" fmla="*/ 81 h 1879"/>
                <a:gd name="T4" fmla="*/ 443 w 1537"/>
                <a:gd name="T5" fmla="*/ 1 h 1879"/>
                <a:gd name="T6" fmla="*/ 997 w 1537"/>
                <a:gd name="T7" fmla="*/ 1 h 1879"/>
                <a:gd name="T8" fmla="*/ 1130 w 1537"/>
                <a:gd name="T9" fmla="*/ 81 h 1879"/>
                <a:gd name="T10" fmla="*/ 1537 w 1537"/>
                <a:gd name="T11" fmla="*/ 81 h 1879"/>
                <a:gd name="T12" fmla="*/ 1115 w 1537"/>
                <a:gd name="T13" fmla="*/ 143 h 1879"/>
                <a:gd name="T14" fmla="*/ 1114 w 1537"/>
                <a:gd name="T15" fmla="*/ 482 h 1879"/>
                <a:gd name="T16" fmla="*/ 1010 w 1537"/>
                <a:gd name="T17" fmla="*/ 712 h 1879"/>
                <a:gd name="T18" fmla="*/ 998 w 1537"/>
                <a:gd name="T19" fmla="*/ 1856 h 1879"/>
                <a:gd name="T20" fmla="*/ 935 w 1537"/>
                <a:gd name="T21" fmla="*/ 1879 h 1879"/>
                <a:gd name="T22" fmla="*/ 936 w 1537"/>
                <a:gd name="T23" fmla="*/ 725 h 1879"/>
                <a:gd name="T24" fmla="*/ 1030 w 1537"/>
                <a:gd name="T25" fmla="*/ 558 h 1879"/>
                <a:gd name="T26" fmla="*/ 926 w 1537"/>
                <a:gd name="T27" fmla="*/ 393 h 1879"/>
                <a:gd name="T28" fmla="*/ 708 w 1537"/>
                <a:gd name="T29" fmla="*/ 451 h 1879"/>
                <a:gd name="T30" fmla="*/ 755 w 1537"/>
                <a:gd name="T31" fmla="*/ 663 h 1879"/>
                <a:gd name="T32" fmla="*/ 570 w 1537"/>
                <a:gd name="T33" fmla="*/ 461 h 1879"/>
                <a:gd name="T34" fmla="*/ 548 w 1537"/>
                <a:gd name="T35" fmla="*/ 389 h 1879"/>
                <a:gd name="T36" fmla="*/ 689 w 1537"/>
                <a:gd name="T37" fmla="*/ 386 h 1879"/>
                <a:gd name="T38" fmla="*/ 735 w 1537"/>
                <a:gd name="T39" fmla="*/ 266 h 1879"/>
                <a:gd name="T40" fmla="*/ 485 w 1537"/>
                <a:gd name="T41" fmla="*/ 265 h 1879"/>
                <a:gd name="T42" fmla="*/ 379 w 1537"/>
                <a:gd name="T43" fmla="*/ 408 h 1879"/>
                <a:gd name="T44" fmla="*/ 532 w 1537"/>
                <a:gd name="T45" fmla="*/ 707 h 1879"/>
                <a:gd name="T46" fmla="*/ 543 w 1537"/>
                <a:gd name="T47" fmla="*/ 1854 h 1879"/>
                <a:gd name="T48" fmla="*/ 481 w 1537"/>
                <a:gd name="T49" fmla="*/ 1873 h 1879"/>
                <a:gd name="T50" fmla="*/ 481 w 1537"/>
                <a:gd name="T51" fmla="*/ 768 h 1879"/>
                <a:gd name="T52" fmla="*/ 339 w 1537"/>
                <a:gd name="T53" fmla="*/ 565 h 1879"/>
                <a:gd name="T54" fmla="*/ 401 w 1537"/>
                <a:gd name="T55" fmla="*/ 254 h 1879"/>
                <a:gd name="T56" fmla="*/ 800 w 1537"/>
                <a:gd name="T57" fmla="*/ 65 h 1879"/>
                <a:gd name="T58" fmla="*/ 800 w 1537"/>
                <a:gd name="T59" fmla="*/ 317 h 1879"/>
                <a:gd name="T60" fmla="*/ 894 w 1537"/>
                <a:gd name="T61" fmla="*/ 317 h 1879"/>
                <a:gd name="T62" fmla="*/ 891 w 1537"/>
                <a:gd name="T63" fmla="*/ 65 h 1879"/>
                <a:gd name="T64" fmla="*/ 960 w 1537"/>
                <a:gd name="T65" fmla="*/ 65 h 1879"/>
                <a:gd name="T66" fmla="*/ 958 w 1537"/>
                <a:gd name="T67" fmla="*/ 316 h 1879"/>
                <a:gd name="T68" fmla="*/ 1051 w 1537"/>
                <a:gd name="T69" fmla="*/ 316 h 1879"/>
                <a:gd name="T70" fmla="*/ 998 w 1537"/>
                <a:gd name="T71" fmla="*/ 63 h 1879"/>
                <a:gd name="T72" fmla="*/ 986 w 1537"/>
                <a:gd name="T73" fmla="*/ 64 h 1879"/>
                <a:gd name="T74" fmla="*/ 578 w 1537"/>
                <a:gd name="T75" fmla="*/ 65 h 1879"/>
                <a:gd name="T76" fmla="*/ 486 w 1537"/>
                <a:gd name="T77" fmla="*/ 201 h 1879"/>
                <a:gd name="T78" fmla="*/ 578 w 1537"/>
                <a:gd name="T79" fmla="*/ 65 h 1879"/>
                <a:gd name="T80" fmla="*/ 644 w 1537"/>
                <a:gd name="T81" fmla="*/ 201 h 1879"/>
                <a:gd name="T82" fmla="*/ 734 w 1537"/>
                <a:gd name="T83" fmla="*/ 65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7" h="1879">
                  <a:moveTo>
                    <a:pt x="421" y="144"/>
                  </a:moveTo>
                  <a:cubicBezTo>
                    <a:pt x="280" y="144"/>
                    <a:pt x="140" y="144"/>
                    <a:pt x="0" y="144"/>
                  </a:cubicBezTo>
                  <a:cubicBezTo>
                    <a:pt x="0" y="122"/>
                    <a:pt x="0" y="103"/>
                    <a:pt x="0" y="81"/>
                  </a:cubicBezTo>
                  <a:cubicBezTo>
                    <a:pt x="140" y="81"/>
                    <a:pt x="279" y="81"/>
                    <a:pt x="421" y="81"/>
                  </a:cubicBezTo>
                  <a:cubicBezTo>
                    <a:pt x="421" y="54"/>
                    <a:pt x="421" y="29"/>
                    <a:pt x="421" y="2"/>
                  </a:cubicBezTo>
                  <a:cubicBezTo>
                    <a:pt x="430" y="2"/>
                    <a:pt x="437" y="1"/>
                    <a:pt x="443" y="1"/>
                  </a:cubicBezTo>
                  <a:cubicBezTo>
                    <a:pt x="606" y="1"/>
                    <a:pt x="768" y="0"/>
                    <a:pt x="931" y="0"/>
                  </a:cubicBezTo>
                  <a:cubicBezTo>
                    <a:pt x="953" y="0"/>
                    <a:pt x="975" y="1"/>
                    <a:pt x="997" y="1"/>
                  </a:cubicBezTo>
                  <a:cubicBezTo>
                    <a:pt x="1045" y="1"/>
                    <a:pt x="1080" y="23"/>
                    <a:pt x="1102" y="65"/>
                  </a:cubicBezTo>
                  <a:cubicBezTo>
                    <a:pt x="1109" y="77"/>
                    <a:pt x="1116" y="81"/>
                    <a:pt x="1130" y="81"/>
                  </a:cubicBezTo>
                  <a:cubicBezTo>
                    <a:pt x="1258" y="81"/>
                    <a:pt x="1386" y="81"/>
                    <a:pt x="1514" y="81"/>
                  </a:cubicBezTo>
                  <a:cubicBezTo>
                    <a:pt x="1521" y="81"/>
                    <a:pt x="1528" y="81"/>
                    <a:pt x="1537" y="81"/>
                  </a:cubicBezTo>
                  <a:cubicBezTo>
                    <a:pt x="1537" y="101"/>
                    <a:pt x="1537" y="121"/>
                    <a:pt x="1537" y="143"/>
                  </a:cubicBezTo>
                  <a:cubicBezTo>
                    <a:pt x="1397" y="143"/>
                    <a:pt x="1258" y="143"/>
                    <a:pt x="1115" y="143"/>
                  </a:cubicBezTo>
                  <a:cubicBezTo>
                    <a:pt x="1115" y="153"/>
                    <a:pt x="1115" y="160"/>
                    <a:pt x="1115" y="168"/>
                  </a:cubicBezTo>
                  <a:cubicBezTo>
                    <a:pt x="1115" y="273"/>
                    <a:pt x="1116" y="377"/>
                    <a:pt x="1114" y="482"/>
                  </a:cubicBezTo>
                  <a:cubicBezTo>
                    <a:pt x="1114" y="505"/>
                    <a:pt x="1110" y="531"/>
                    <a:pt x="1100" y="551"/>
                  </a:cubicBezTo>
                  <a:cubicBezTo>
                    <a:pt x="1072" y="606"/>
                    <a:pt x="1040" y="658"/>
                    <a:pt x="1010" y="712"/>
                  </a:cubicBezTo>
                  <a:cubicBezTo>
                    <a:pt x="1004" y="723"/>
                    <a:pt x="999" y="737"/>
                    <a:pt x="999" y="750"/>
                  </a:cubicBezTo>
                  <a:cubicBezTo>
                    <a:pt x="998" y="1119"/>
                    <a:pt x="998" y="1487"/>
                    <a:pt x="998" y="1856"/>
                  </a:cubicBezTo>
                  <a:cubicBezTo>
                    <a:pt x="998" y="1863"/>
                    <a:pt x="998" y="1871"/>
                    <a:pt x="998" y="1879"/>
                  </a:cubicBezTo>
                  <a:cubicBezTo>
                    <a:pt x="978" y="1879"/>
                    <a:pt x="958" y="1879"/>
                    <a:pt x="935" y="1879"/>
                  </a:cubicBezTo>
                  <a:cubicBezTo>
                    <a:pt x="935" y="1872"/>
                    <a:pt x="935" y="1865"/>
                    <a:pt x="935" y="1857"/>
                  </a:cubicBezTo>
                  <a:cubicBezTo>
                    <a:pt x="935" y="1480"/>
                    <a:pt x="935" y="1102"/>
                    <a:pt x="936" y="725"/>
                  </a:cubicBezTo>
                  <a:cubicBezTo>
                    <a:pt x="936" y="715"/>
                    <a:pt x="940" y="704"/>
                    <a:pt x="945" y="696"/>
                  </a:cubicBezTo>
                  <a:cubicBezTo>
                    <a:pt x="973" y="650"/>
                    <a:pt x="1001" y="604"/>
                    <a:pt x="1030" y="558"/>
                  </a:cubicBezTo>
                  <a:cubicBezTo>
                    <a:pt x="1058" y="515"/>
                    <a:pt x="1051" y="467"/>
                    <a:pt x="1051" y="417"/>
                  </a:cubicBezTo>
                  <a:cubicBezTo>
                    <a:pt x="1003" y="439"/>
                    <a:pt x="962" y="426"/>
                    <a:pt x="926" y="393"/>
                  </a:cubicBezTo>
                  <a:cubicBezTo>
                    <a:pt x="877" y="437"/>
                    <a:pt x="826" y="441"/>
                    <a:pt x="777" y="400"/>
                  </a:cubicBezTo>
                  <a:cubicBezTo>
                    <a:pt x="753" y="418"/>
                    <a:pt x="731" y="434"/>
                    <a:pt x="708" y="451"/>
                  </a:cubicBezTo>
                  <a:cubicBezTo>
                    <a:pt x="773" y="504"/>
                    <a:pt x="814" y="573"/>
                    <a:pt x="816" y="663"/>
                  </a:cubicBezTo>
                  <a:cubicBezTo>
                    <a:pt x="795" y="663"/>
                    <a:pt x="775" y="663"/>
                    <a:pt x="755" y="663"/>
                  </a:cubicBezTo>
                  <a:cubicBezTo>
                    <a:pt x="753" y="647"/>
                    <a:pt x="751" y="630"/>
                    <a:pt x="747" y="614"/>
                  </a:cubicBezTo>
                  <a:cubicBezTo>
                    <a:pt x="728" y="529"/>
                    <a:pt x="657" y="467"/>
                    <a:pt x="570" y="461"/>
                  </a:cubicBezTo>
                  <a:cubicBezTo>
                    <a:pt x="552" y="459"/>
                    <a:pt x="546" y="453"/>
                    <a:pt x="547" y="435"/>
                  </a:cubicBezTo>
                  <a:cubicBezTo>
                    <a:pt x="549" y="421"/>
                    <a:pt x="548" y="406"/>
                    <a:pt x="548" y="389"/>
                  </a:cubicBezTo>
                  <a:cubicBezTo>
                    <a:pt x="575" y="389"/>
                    <a:pt x="601" y="389"/>
                    <a:pt x="627" y="389"/>
                  </a:cubicBezTo>
                  <a:cubicBezTo>
                    <a:pt x="647" y="388"/>
                    <a:pt x="668" y="389"/>
                    <a:pt x="689" y="386"/>
                  </a:cubicBezTo>
                  <a:cubicBezTo>
                    <a:pt x="717" y="382"/>
                    <a:pt x="734" y="362"/>
                    <a:pt x="735" y="334"/>
                  </a:cubicBezTo>
                  <a:cubicBezTo>
                    <a:pt x="736" y="312"/>
                    <a:pt x="735" y="290"/>
                    <a:pt x="735" y="266"/>
                  </a:cubicBezTo>
                  <a:cubicBezTo>
                    <a:pt x="727" y="266"/>
                    <a:pt x="720" y="265"/>
                    <a:pt x="713" y="265"/>
                  </a:cubicBezTo>
                  <a:cubicBezTo>
                    <a:pt x="637" y="265"/>
                    <a:pt x="561" y="265"/>
                    <a:pt x="485" y="265"/>
                  </a:cubicBezTo>
                  <a:cubicBezTo>
                    <a:pt x="473" y="265"/>
                    <a:pt x="466" y="268"/>
                    <a:pt x="459" y="279"/>
                  </a:cubicBezTo>
                  <a:cubicBezTo>
                    <a:pt x="433" y="322"/>
                    <a:pt x="405" y="364"/>
                    <a:pt x="379" y="408"/>
                  </a:cubicBezTo>
                  <a:cubicBezTo>
                    <a:pt x="350" y="457"/>
                    <a:pt x="352" y="481"/>
                    <a:pt x="388" y="526"/>
                  </a:cubicBezTo>
                  <a:cubicBezTo>
                    <a:pt x="436" y="586"/>
                    <a:pt x="484" y="646"/>
                    <a:pt x="532" y="707"/>
                  </a:cubicBezTo>
                  <a:cubicBezTo>
                    <a:pt x="538" y="716"/>
                    <a:pt x="543" y="728"/>
                    <a:pt x="543" y="738"/>
                  </a:cubicBezTo>
                  <a:cubicBezTo>
                    <a:pt x="544" y="1110"/>
                    <a:pt x="543" y="1482"/>
                    <a:pt x="543" y="1854"/>
                  </a:cubicBezTo>
                  <a:cubicBezTo>
                    <a:pt x="543" y="1859"/>
                    <a:pt x="543" y="1865"/>
                    <a:pt x="542" y="1873"/>
                  </a:cubicBezTo>
                  <a:cubicBezTo>
                    <a:pt x="522" y="1873"/>
                    <a:pt x="503" y="1873"/>
                    <a:pt x="481" y="1873"/>
                  </a:cubicBezTo>
                  <a:cubicBezTo>
                    <a:pt x="481" y="1863"/>
                    <a:pt x="481" y="1855"/>
                    <a:pt x="481" y="1846"/>
                  </a:cubicBezTo>
                  <a:cubicBezTo>
                    <a:pt x="481" y="1487"/>
                    <a:pt x="481" y="1127"/>
                    <a:pt x="481" y="768"/>
                  </a:cubicBezTo>
                  <a:cubicBezTo>
                    <a:pt x="481" y="750"/>
                    <a:pt x="476" y="737"/>
                    <a:pt x="465" y="723"/>
                  </a:cubicBezTo>
                  <a:cubicBezTo>
                    <a:pt x="422" y="671"/>
                    <a:pt x="381" y="618"/>
                    <a:pt x="339" y="565"/>
                  </a:cubicBezTo>
                  <a:cubicBezTo>
                    <a:pt x="290" y="504"/>
                    <a:pt x="286" y="443"/>
                    <a:pt x="326" y="374"/>
                  </a:cubicBezTo>
                  <a:cubicBezTo>
                    <a:pt x="350" y="334"/>
                    <a:pt x="377" y="295"/>
                    <a:pt x="401" y="254"/>
                  </a:cubicBezTo>
                  <a:cubicBezTo>
                    <a:pt x="420" y="221"/>
                    <a:pt x="424" y="184"/>
                    <a:pt x="421" y="144"/>
                  </a:cubicBezTo>
                  <a:close/>
                  <a:moveTo>
                    <a:pt x="800" y="65"/>
                  </a:moveTo>
                  <a:cubicBezTo>
                    <a:pt x="800" y="79"/>
                    <a:pt x="800" y="91"/>
                    <a:pt x="800" y="104"/>
                  </a:cubicBezTo>
                  <a:cubicBezTo>
                    <a:pt x="800" y="175"/>
                    <a:pt x="800" y="246"/>
                    <a:pt x="800" y="317"/>
                  </a:cubicBezTo>
                  <a:cubicBezTo>
                    <a:pt x="801" y="349"/>
                    <a:pt x="816" y="364"/>
                    <a:pt x="844" y="365"/>
                  </a:cubicBezTo>
                  <a:cubicBezTo>
                    <a:pt x="877" y="366"/>
                    <a:pt x="894" y="350"/>
                    <a:pt x="894" y="317"/>
                  </a:cubicBezTo>
                  <a:cubicBezTo>
                    <a:pt x="894" y="237"/>
                    <a:pt x="893" y="157"/>
                    <a:pt x="893" y="77"/>
                  </a:cubicBezTo>
                  <a:cubicBezTo>
                    <a:pt x="893" y="73"/>
                    <a:pt x="892" y="70"/>
                    <a:pt x="891" y="65"/>
                  </a:cubicBezTo>
                  <a:cubicBezTo>
                    <a:pt x="861" y="65"/>
                    <a:pt x="832" y="65"/>
                    <a:pt x="800" y="65"/>
                  </a:cubicBezTo>
                  <a:close/>
                  <a:moveTo>
                    <a:pt x="960" y="65"/>
                  </a:moveTo>
                  <a:cubicBezTo>
                    <a:pt x="959" y="71"/>
                    <a:pt x="959" y="77"/>
                    <a:pt x="959" y="83"/>
                  </a:cubicBezTo>
                  <a:cubicBezTo>
                    <a:pt x="958" y="160"/>
                    <a:pt x="958" y="238"/>
                    <a:pt x="958" y="316"/>
                  </a:cubicBezTo>
                  <a:cubicBezTo>
                    <a:pt x="958" y="349"/>
                    <a:pt x="974" y="365"/>
                    <a:pt x="1005" y="365"/>
                  </a:cubicBezTo>
                  <a:cubicBezTo>
                    <a:pt x="1035" y="365"/>
                    <a:pt x="1051" y="349"/>
                    <a:pt x="1051" y="316"/>
                  </a:cubicBezTo>
                  <a:cubicBezTo>
                    <a:pt x="1052" y="251"/>
                    <a:pt x="1052" y="186"/>
                    <a:pt x="1052" y="121"/>
                  </a:cubicBezTo>
                  <a:cubicBezTo>
                    <a:pt x="1052" y="78"/>
                    <a:pt x="1041" y="67"/>
                    <a:pt x="998" y="63"/>
                  </a:cubicBezTo>
                  <a:cubicBezTo>
                    <a:pt x="996" y="58"/>
                    <a:pt x="993" y="53"/>
                    <a:pt x="989" y="46"/>
                  </a:cubicBezTo>
                  <a:cubicBezTo>
                    <a:pt x="988" y="53"/>
                    <a:pt x="987" y="59"/>
                    <a:pt x="986" y="64"/>
                  </a:cubicBezTo>
                  <a:cubicBezTo>
                    <a:pt x="977" y="64"/>
                    <a:pt x="969" y="65"/>
                    <a:pt x="960" y="65"/>
                  </a:cubicBezTo>
                  <a:close/>
                  <a:moveTo>
                    <a:pt x="578" y="65"/>
                  </a:moveTo>
                  <a:cubicBezTo>
                    <a:pt x="546" y="65"/>
                    <a:pt x="516" y="65"/>
                    <a:pt x="486" y="65"/>
                  </a:cubicBezTo>
                  <a:cubicBezTo>
                    <a:pt x="486" y="111"/>
                    <a:pt x="486" y="156"/>
                    <a:pt x="486" y="201"/>
                  </a:cubicBezTo>
                  <a:cubicBezTo>
                    <a:pt x="518" y="201"/>
                    <a:pt x="547" y="201"/>
                    <a:pt x="578" y="201"/>
                  </a:cubicBezTo>
                  <a:cubicBezTo>
                    <a:pt x="578" y="155"/>
                    <a:pt x="578" y="111"/>
                    <a:pt x="578" y="65"/>
                  </a:cubicBezTo>
                  <a:close/>
                  <a:moveTo>
                    <a:pt x="644" y="65"/>
                  </a:moveTo>
                  <a:cubicBezTo>
                    <a:pt x="644" y="112"/>
                    <a:pt x="644" y="156"/>
                    <a:pt x="644" y="201"/>
                  </a:cubicBezTo>
                  <a:cubicBezTo>
                    <a:pt x="675" y="201"/>
                    <a:pt x="704" y="201"/>
                    <a:pt x="734" y="201"/>
                  </a:cubicBezTo>
                  <a:cubicBezTo>
                    <a:pt x="734" y="154"/>
                    <a:pt x="734" y="110"/>
                    <a:pt x="734" y="65"/>
                  </a:cubicBezTo>
                  <a:cubicBezTo>
                    <a:pt x="703" y="65"/>
                    <a:pt x="674" y="65"/>
                    <a:pt x="64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sp>
        <p:nvSpPr>
          <p:cNvPr id="251" name="Slide Number Placeholder 2" descr="" title=""/>
          <p:cNvSpPr>
            <a:spLocks noGrp="1"/>
          </p:cNvSpPr>
          <p:nvPr>
            <p:ph type="sldNum" sz="quarter" idx="11"/>
          </p:nvPr>
        </p:nvSpPr>
        <p:spPr>
          <a:xfrm>
            <a:off x="8000999" y="4849813"/>
            <a:ext cx="813081" cy="198437"/>
          </a:xfrm>
        </p:spPr>
        <p:txBody>
          <a:bodyPr/>
          <a:lstStyle/>
          <a:p>
            <a:pPr algn="r"/>
            <a:fld id="{B511D280-0087-4025-85DC-7A4BA4039648}" type="slidenum">
              <a:rPr lang="en-AU" sz="1100" b="0">
                <a:solidFill>
                  <a:srgbClr val="5F5F5F"/>
                </a:solidFill>
              </a:rPr>
              <a:pPr algn="r"/>
              <a:t>4</a:t>
            </a:fld>
            <a:endParaRPr lang="en-AU" sz="1100" b="0" dirty="0">
              <a:solidFill>
                <a:srgbClr val="5F5F5F"/>
              </a:solidFill>
            </a:endParaRPr>
          </a:p>
        </p:txBody>
      </p:sp>
    </p:spTree>
    <p:extLst>
      <p:ext uri="{BB962C8B-B14F-4D97-AF65-F5344CB8AC3E}">
        <p14:creationId xmlns:p14="http://schemas.microsoft.com/office/powerpoint/2010/main" val="693053332"/>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p:txBody>
          <a:bodyPr/>
          <a:lstStyle/>
          <a:p>
            <a:r>
              <a:rPr lang="en-US" dirty="0"/>
              <a:t>Ask the Right Questions</a:t>
            </a:r>
          </a:p>
        </p:txBody>
      </p:sp>
      <p:grpSp>
        <p:nvGrpSpPr>
          <p:cNvPr id="73" name="Group 72" descr="" title=""/>
          <p:cNvGrpSpPr/>
          <p:nvPr/>
        </p:nvGrpSpPr>
        <p:grpSpPr>
          <a:xfrm>
            <a:off x="334381" y="1103234"/>
            <a:ext cx="8200020" cy="3659266"/>
            <a:chOff x="334381" y="1103234"/>
            <a:chExt cx="8200020" cy="3659266"/>
          </a:xfrm>
        </p:grpSpPr>
        <p:grpSp>
          <p:nvGrpSpPr>
            <p:cNvPr id="6" name="Group 5" descr="" title=""/>
            <p:cNvGrpSpPr>
              <a:grpSpLocks noChangeAspect="1"/>
            </p:cNvGrpSpPr>
            <p:nvPr/>
          </p:nvGrpSpPr>
          <p:grpSpPr>
            <a:xfrm>
              <a:off x="334381" y="1103234"/>
              <a:ext cx="2582967" cy="3659266"/>
              <a:chOff x="822561" y="1798558"/>
              <a:chExt cx="1631605" cy="2311480"/>
            </a:xfrm>
            <a:solidFill>
              <a:schemeClr val="accent4"/>
            </a:solidFill>
          </p:grpSpPr>
          <p:sp>
            <p:nvSpPr>
              <p:cNvPr id="8" name="Freeform 7" descr="" title=""/>
              <p:cNvSpPr/>
              <p:nvPr/>
            </p:nvSpPr>
            <p:spPr>
              <a:xfrm>
                <a:off x="822561" y="1798558"/>
                <a:ext cx="1631605" cy="1738128"/>
              </a:xfrm>
              <a:custGeom>
                <a:avLst/>
                <a:gdLst>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627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627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5997 w 1647432"/>
                  <a:gd name="connsiteY7" fmla="*/ 861501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2822 w 1647432"/>
                  <a:gd name="connsiteY7" fmla="*/ 851976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2822 w 1647432"/>
                  <a:gd name="connsiteY7" fmla="*/ 851976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2822 w 1647432"/>
                  <a:gd name="connsiteY7" fmla="*/ 851976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2822 w 1647432"/>
                  <a:gd name="connsiteY7" fmla="*/ 851976 h 1738116"/>
                  <a:gd name="connsiteX8" fmla="*/ 891729 w 1647432"/>
                  <a:gd name="connsiteY8" fmla="*/ 350037 h 1738116"/>
                  <a:gd name="connsiteX9" fmla="*/ 400523 w 1647432"/>
                  <a:gd name="connsiteY9" fmla="*/ 725474 h 1738116"/>
                  <a:gd name="connsiteX0" fmla="*/ 400523 w 1647432"/>
                  <a:gd name="connsiteY0" fmla="*/ 725474 h 1738116"/>
                  <a:gd name="connsiteX1" fmla="*/ 0 w 1647432"/>
                  <a:gd name="connsiteY1" fmla="*/ 680132 h 1738116"/>
                  <a:gd name="connsiteX2" fmla="*/ 846387 w 1647432"/>
                  <a:gd name="connsiteY2" fmla="*/ 0 h 1738116"/>
                  <a:gd name="connsiteX3" fmla="*/ 1647432 w 1647432"/>
                  <a:gd name="connsiteY3" fmla="*/ 657461 h 1738116"/>
                  <a:gd name="connsiteX4" fmla="*/ 1020199 w 1647432"/>
                  <a:gd name="connsiteY4" fmla="*/ 1450949 h 1738116"/>
                  <a:gd name="connsiteX5" fmla="*/ 1012642 w 1647432"/>
                  <a:gd name="connsiteY5" fmla="*/ 1738116 h 1738116"/>
                  <a:gd name="connsiteX6" fmla="*/ 589448 w 1647432"/>
                  <a:gd name="connsiteY6" fmla="*/ 1730559 h 1738116"/>
                  <a:gd name="connsiteX7" fmla="*/ 1122822 w 1647432"/>
                  <a:gd name="connsiteY7" fmla="*/ 851976 h 1738116"/>
                  <a:gd name="connsiteX8" fmla="*/ 891729 w 1647432"/>
                  <a:gd name="connsiteY8" fmla="*/ 350037 h 1738116"/>
                  <a:gd name="connsiteX9" fmla="*/ 400523 w 1647432"/>
                  <a:gd name="connsiteY9" fmla="*/ 725474 h 1738116"/>
                  <a:gd name="connsiteX0" fmla="*/ 400523 w 1647432"/>
                  <a:gd name="connsiteY0" fmla="*/ 764148 h 1776790"/>
                  <a:gd name="connsiteX1" fmla="*/ 0 w 1647432"/>
                  <a:gd name="connsiteY1" fmla="*/ 718806 h 1776790"/>
                  <a:gd name="connsiteX2" fmla="*/ 846387 w 1647432"/>
                  <a:gd name="connsiteY2" fmla="*/ 38674 h 1776790"/>
                  <a:gd name="connsiteX3" fmla="*/ 1647432 w 1647432"/>
                  <a:gd name="connsiteY3" fmla="*/ 696135 h 1776790"/>
                  <a:gd name="connsiteX4" fmla="*/ 1020199 w 1647432"/>
                  <a:gd name="connsiteY4" fmla="*/ 1489623 h 1776790"/>
                  <a:gd name="connsiteX5" fmla="*/ 1012642 w 1647432"/>
                  <a:gd name="connsiteY5" fmla="*/ 1776790 h 1776790"/>
                  <a:gd name="connsiteX6" fmla="*/ 589448 w 1647432"/>
                  <a:gd name="connsiteY6" fmla="*/ 1769233 h 1776790"/>
                  <a:gd name="connsiteX7" fmla="*/ 1122822 w 1647432"/>
                  <a:gd name="connsiteY7" fmla="*/ 890650 h 1776790"/>
                  <a:gd name="connsiteX8" fmla="*/ 891729 w 1647432"/>
                  <a:gd name="connsiteY8" fmla="*/ 388711 h 1776790"/>
                  <a:gd name="connsiteX9" fmla="*/ 400523 w 1647432"/>
                  <a:gd name="connsiteY9" fmla="*/ 764148 h 1776790"/>
                  <a:gd name="connsiteX0" fmla="*/ 400523 w 1647432"/>
                  <a:gd name="connsiteY0" fmla="*/ 727226 h 1739868"/>
                  <a:gd name="connsiteX1" fmla="*/ 0 w 1647432"/>
                  <a:gd name="connsiteY1" fmla="*/ 681884 h 1739868"/>
                  <a:gd name="connsiteX2" fmla="*/ 846387 w 1647432"/>
                  <a:gd name="connsiteY2" fmla="*/ 1752 h 1739868"/>
                  <a:gd name="connsiteX3" fmla="*/ 1647432 w 1647432"/>
                  <a:gd name="connsiteY3" fmla="*/ 659213 h 1739868"/>
                  <a:gd name="connsiteX4" fmla="*/ 1020199 w 1647432"/>
                  <a:gd name="connsiteY4" fmla="*/ 1452701 h 1739868"/>
                  <a:gd name="connsiteX5" fmla="*/ 1012642 w 1647432"/>
                  <a:gd name="connsiteY5" fmla="*/ 1739868 h 1739868"/>
                  <a:gd name="connsiteX6" fmla="*/ 589448 w 1647432"/>
                  <a:gd name="connsiteY6" fmla="*/ 1732311 h 1739868"/>
                  <a:gd name="connsiteX7" fmla="*/ 1122822 w 1647432"/>
                  <a:gd name="connsiteY7" fmla="*/ 853728 h 1739868"/>
                  <a:gd name="connsiteX8" fmla="*/ 891729 w 1647432"/>
                  <a:gd name="connsiteY8" fmla="*/ 351789 h 1739868"/>
                  <a:gd name="connsiteX9" fmla="*/ 400523 w 1647432"/>
                  <a:gd name="connsiteY9" fmla="*/ 727226 h 1739868"/>
                  <a:gd name="connsiteX0" fmla="*/ 400523 w 1647432"/>
                  <a:gd name="connsiteY0" fmla="*/ 725938 h 1738580"/>
                  <a:gd name="connsiteX1" fmla="*/ 0 w 1647432"/>
                  <a:gd name="connsiteY1" fmla="*/ 680596 h 1738580"/>
                  <a:gd name="connsiteX2" fmla="*/ 846387 w 1647432"/>
                  <a:gd name="connsiteY2" fmla="*/ 464 h 1738580"/>
                  <a:gd name="connsiteX3" fmla="*/ 1647432 w 1647432"/>
                  <a:gd name="connsiteY3" fmla="*/ 657925 h 1738580"/>
                  <a:gd name="connsiteX4" fmla="*/ 1020199 w 1647432"/>
                  <a:gd name="connsiteY4" fmla="*/ 1451413 h 1738580"/>
                  <a:gd name="connsiteX5" fmla="*/ 1012642 w 1647432"/>
                  <a:gd name="connsiteY5" fmla="*/ 1738580 h 1738580"/>
                  <a:gd name="connsiteX6" fmla="*/ 589448 w 1647432"/>
                  <a:gd name="connsiteY6" fmla="*/ 1731023 h 1738580"/>
                  <a:gd name="connsiteX7" fmla="*/ 1122822 w 1647432"/>
                  <a:gd name="connsiteY7" fmla="*/ 852440 h 1738580"/>
                  <a:gd name="connsiteX8" fmla="*/ 891729 w 1647432"/>
                  <a:gd name="connsiteY8" fmla="*/ 350501 h 1738580"/>
                  <a:gd name="connsiteX9" fmla="*/ 400523 w 1647432"/>
                  <a:gd name="connsiteY9" fmla="*/ 725938 h 1738580"/>
                  <a:gd name="connsiteX0" fmla="*/ 400523 w 1647432"/>
                  <a:gd name="connsiteY0" fmla="*/ 725953 h 1738595"/>
                  <a:gd name="connsiteX1" fmla="*/ 0 w 1647432"/>
                  <a:gd name="connsiteY1" fmla="*/ 680611 h 1738595"/>
                  <a:gd name="connsiteX2" fmla="*/ 846387 w 1647432"/>
                  <a:gd name="connsiteY2" fmla="*/ 479 h 1738595"/>
                  <a:gd name="connsiteX3" fmla="*/ 1647432 w 1647432"/>
                  <a:gd name="connsiteY3" fmla="*/ 657940 h 1738595"/>
                  <a:gd name="connsiteX4" fmla="*/ 1020199 w 1647432"/>
                  <a:gd name="connsiteY4" fmla="*/ 1451428 h 1738595"/>
                  <a:gd name="connsiteX5" fmla="*/ 1012642 w 1647432"/>
                  <a:gd name="connsiteY5" fmla="*/ 1738595 h 1738595"/>
                  <a:gd name="connsiteX6" fmla="*/ 589448 w 1647432"/>
                  <a:gd name="connsiteY6" fmla="*/ 1731038 h 1738595"/>
                  <a:gd name="connsiteX7" fmla="*/ 1122822 w 1647432"/>
                  <a:gd name="connsiteY7" fmla="*/ 852455 h 1738595"/>
                  <a:gd name="connsiteX8" fmla="*/ 891729 w 1647432"/>
                  <a:gd name="connsiteY8" fmla="*/ 350516 h 1738595"/>
                  <a:gd name="connsiteX9" fmla="*/ 400523 w 1647432"/>
                  <a:gd name="connsiteY9" fmla="*/ 725953 h 1738595"/>
                  <a:gd name="connsiteX0" fmla="*/ 400523 w 1647432"/>
                  <a:gd name="connsiteY0" fmla="*/ 725599 h 1738241"/>
                  <a:gd name="connsiteX1" fmla="*/ 0 w 1647432"/>
                  <a:gd name="connsiteY1" fmla="*/ 680257 h 1738241"/>
                  <a:gd name="connsiteX2" fmla="*/ 846387 w 1647432"/>
                  <a:gd name="connsiteY2" fmla="*/ 125 h 1738241"/>
                  <a:gd name="connsiteX3" fmla="*/ 1647432 w 1647432"/>
                  <a:gd name="connsiteY3" fmla="*/ 657586 h 1738241"/>
                  <a:gd name="connsiteX4" fmla="*/ 1020199 w 1647432"/>
                  <a:gd name="connsiteY4" fmla="*/ 1451074 h 1738241"/>
                  <a:gd name="connsiteX5" fmla="*/ 1012642 w 1647432"/>
                  <a:gd name="connsiteY5" fmla="*/ 1738241 h 1738241"/>
                  <a:gd name="connsiteX6" fmla="*/ 589448 w 1647432"/>
                  <a:gd name="connsiteY6" fmla="*/ 1730684 h 1738241"/>
                  <a:gd name="connsiteX7" fmla="*/ 1122822 w 1647432"/>
                  <a:gd name="connsiteY7" fmla="*/ 852101 h 1738241"/>
                  <a:gd name="connsiteX8" fmla="*/ 891729 w 1647432"/>
                  <a:gd name="connsiteY8" fmla="*/ 350162 h 1738241"/>
                  <a:gd name="connsiteX9" fmla="*/ 400523 w 1647432"/>
                  <a:gd name="connsiteY9" fmla="*/ 725599 h 1738241"/>
                  <a:gd name="connsiteX0" fmla="*/ 400523 w 1710600"/>
                  <a:gd name="connsiteY0" fmla="*/ 725599 h 1738241"/>
                  <a:gd name="connsiteX1" fmla="*/ 0 w 1710600"/>
                  <a:gd name="connsiteY1" fmla="*/ 680257 h 1738241"/>
                  <a:gd name="connsiteX2" fmla="*/ 846387 w 1710600"/>
                  <a:gd name="connsiteY2" fmla="*/ 125 h 1738241"/>
                  <a:gd name="connsiteX3" fmla="*/ 1647432 w 1710600"/>
                  <a:gd name="connsiteY3" fmla="*/ 657586 h 1738241"/>
                  <a:gd name="connsiteX4" fmla="*/ 1020199 w 1710600"/>
                  <a:gd name="connsiteY4" fmla="*/ 1451074 h 1738241"/>
                  <a:gd name="connsiteX5" fmla="*/ 1012642 w 1710600"/>
                  <a:gd name="connsiteY5" fmla="*/ 1738241 h 1738241"/>
                  <a:gd name="connsiteX6" fmla="*/ 589448 w 1710600"/>
                  <a:gd name="connsiteY6" fmla="*/ 1730684 h 1738241"/>
                  <a:gd name="connsiteX7" fmla="*/ 1122822 w 1710600"/>
                  <a:gd name="connsiteY7" fmla="*/ 852101 h 1738241"/>
                  <a:gd name="connsiteX8" fmla="*/ 891729 w 1710600"/>
                  <a:gd name="connsiteY8" fmla="*/ 350162 h 1738241"/>
                  <a:gd name="connsiteX9" fmla="*/ 400523 w 1710600"/>
                  <a:gd name="connsiteY9" fmla="*/ 725599 h 1738241"/>
                  <a:gd name="connsiteX0" fmla="*/ 400523 w 1647455"/>
                  <a:gd name="connsiteY0" fmla="*/ 725599 h 1738241"/>
                  <a:gd name="connsiteX1" fmla="*/ 0 w 1647455"/>
                  <a:gd name="connsiteY1" fmla="*/ 680257 h 1738241"/>
                  <a:gd name="connsiteX2" fmla="*/ 846387 w 1647455"/>
                  <a:gd name="connsiteY2" fmla="*/ 125 h 1738241"/>
                  <a:gd name="connsiteX3" fmla="*/ 1647432 w 1647455"/>
                  <a:gd name="connsiteY3" fmla="*/ 657586 h 1738241"/>
                  <a:gd name="connsiteX4" fmla="*/ 1020199 w 1647455"/>
                  <a:gd name="connsiteY4" fmla="*/ 1451074 h 1738241"/>
                  <a:gd name="connsiteX5" fmla="*/ 1012642 w 1647455"/>
                  <a:gd name="connsiteY5" fmla="*/ 1738241 h 1738241"/>
                  <a:gd name="connsiteX6" fmla="*/ 589448 w 1647455"/>
                  <a:gd name="connsiteY6" fmla="*/ 1730684 h 1738241"/>
                  <a:gd name="connsiteX7" fmla="*/ 1122822 w 1647455"/>
                  <a:gd name="connsiteY7" fmla="*/ 852101 h 1738241"/>
                  <a:gd name="connsiteX8" fmla="*/ 891729 w 1647455"/>
                  <a:gd name="connsiteY8" fmla="*/ 350162 h 1738241"/>
                  <a:gd name="connsiteX9" fmla="*/ 400523 w 1647455"/>
                  <a:gd name="connsiteY9" fmla="*/ 725599 h 1738241"/>
                  <a:gd name="connsiteX0" fmla="*/ 400523 w 1647495"/>
                  <a:gd name="connsiteY0" fmla="*/ 725599 h 1738241"/>
                  <a:gd name="connsiteX1" fmla="*/ 0 w 1647495"/>
                  <a:gd name="connsiteY1" fmla="*/ 680257 h 1738241"/>
                  <a:gd name="connsiteX2" fmla="*/ 846387 w 1647495"/>
                  <a:gd name="connsiteY2" fmla="*/ 125 h 1738241"/>
                  <a:gd name="connsiteX3" fmla="*/ 1647432 w 1647495"/>
                  <a:gd name="connsiteY3" fmla="*/ 657586 h 1738241"/>
                  <a:gd name="connsiteX4" fmla="*/ 1020199 w 1647495"/>
                  <a:gd name="connsiteY4" fmla="*/ 1451074 h 1738241"/>
                  <a:gd name="connsiteX5" fmla="*/ 1012642 w 1647495"/>
                  <a:gd name="connsiteY5" fmla="*/ 1738241 h 1738241"/>
                  <a:gd name="connsiteX6" fmla="*/ 589448 w 1647495"/>
                  <a:gd name="connsiteY6" fmla="*/ 1730684 h 1738241"/>
                  <a:gd name="connsiteX7" fmla="*/ 1122822 w 1647495"/>
                  <a:gd name="connsiteY7" fmla="*/ 852101 h 1738241"/>
                  <a:gd name="connsiteX8" fmla="*/ 891729 w 1647495"/>
                  <a:gd name="connsiteY8" fmla="*/ 350162 h 1738241"/>
                  <a:gd name="connsiteX9" fmla="*/ 400523 w 1647495"/>
                  <a:gd name="connsiteY9" fmla="*/ 725599 h 1738241"/>
                  <a:gd name="connsiteX0" fmla="*/ 400523 w 1647495"/>
                  <a:gd name="connsiteY0" fmla="*/ 725475 h 1738117"/>
                  <a:gd name="connsiteX1" fmla="*/ 0 w 1647495"/>
                  <a:gd name="connsiteY1" fmla="*/ 680133 h 1738117"/>
                  <a:gd name="connsiteX2" fmla="*/ 846387 w 1647495"/>
                  <a:gd name="connsiteY2" fmla="*/ 1 h 1738117"/>
                  <a:gd name="connsiteX3" fmla="*/ 1647432 w 1647495"/>
                  <a:gd name="connsiteY3" fmla="*/ 682862 h 1738117"/>
                  <a:gd name="connsiteX4" fmla="*/ 1020199 w 1647495"/>
                  <a:gd name="connsiteY4" fmla="*/ 1450950 h 1738117"/>
                  <a:gd name="connsiteX5" fmla="*/ 1012642 w 1647495"/>
                  <a:gd name="connsiteY5" fmla="*/ 1738117 h 1738117"/>
                  <a:gd name="connsiteX6" fmla="*/ 589448 w 1647495"/>
                  <a:gd name="connsiteY6" fmla="*/ 1730560 h 1738117"/>
                  <a:gd name="connsiteX7" fmla="*/ 1122822 w 1647495"/>
                  <a:gd name="connsiteY7" fmla="*/ 851977 h 1738117"/>
                  <a:gd name="connsiteX8" fmla="*/ 891729 w 1647495"/>
                  <a:gd name="connsiteY8" fmla="*/ 350038 h 1738117"/>
                  <a:gd name="connsiteX9" fmla="*/ 400523 w 1647495"/>
                  <a:gd name="connsiteY9" fmla="*/ 725475 h 1738117"/>
                  <a:gd name="connsiteX0" fmla="*/ 400523 w 1631627"/>
                  <a:gd name="connsiteY0" fmla="*/ 725480 h 1738122"/>
                  <a:gd name="connsiteX1" fmla="*/ 0 w 1631627"/>
                  <a:gd name="connsiteY1" fmla="*/ 680138 h 1738122"/>
                  <a:gd name="connsiteX2" fmla="*/ 846387 w 1631627"/>
                  <a:gd name="connsiteY2" fmla="*/ 6 h 1738122"/>
                  <a:gd name="connsiteX3" fmla="*/ 1631557 w 1631627"/>
                  <a:gd name="connsiteY3" fmla="*/ 666992 h 1738122"/>
                  <a:gd name="connsiteX4" fmla="*/ 1020199 w 1631627"/>
                  <a:gd name="connsiteY4" fmla="*/ 1450955 h 1738122"/>
                  <a:gd name="connsiteX5" fmla="*/ 1012642 w 1631627"/>
                  <a:gd name="connsiteY5" fmla="*/ 1738122 h 1738122"/>
                  <a:gd name="connsiteX6" fmla="*/ 589448 w 1631627"/>
                  <a:gd name="connsiteY6" fmla="*/ 1730565 h 1738122"/>
                  <a:gd name="connsiteX7" fmla="*/ 1122822 w 1631627"/>
                  <a:gd name="connsiteY7" fmla="*/ 851982 h 1738122"/>
                  <a:gd name="connsiteX8" fmla="*/ 891729 w 1631627"/>
                  <a:gd name="connsiteY8" fmla="*/ 350043 h 1738122"/>
                  <a:gd name="connsiteX9" fmla="*/ 400523 w 1631627"/>
                  <a:gd name="connsiteY9" fmla="*/ 725480 h 1738122"/>
                  <a:gd name="connsiteX0" fmla="*/ 400523 w 1634356"/>
                  <a:gd name="connsiteY0" fmla="*/ 725483 h 1738125"/>
                  <a:gd name="connsiteX1" fmla="*/ 0 w 1634356"/>
                  <a:gd name="connsiteY1" fmla="*/ 680141 h 1738125"/>
                  <a:gd name="connsiteX2" fmla="*/ 846387 w 1634356"/>
                  <a:gd name="connsiteY2" fmla="*/ 9 h 1738125"/>
                  <a:gd name="connsiteX3" fmla="*/ 1631557 w 1634356"/>
                  <a:gd name="connsiteY3" fmla="*/ 666995 h 1738125"/>
                  <a:gd name="connsiteX4" fmla="*/ 1020199 w 1634356"/>
                  <a:gd name="connsiteY4" fmla="*/ 1450958 h 1738125"/>
                  <a:gd name="connsiteX5" fmla="*/ 1012642 w 1634356"/>
                  <a:gd name="connsiteY5" fmla="*/ 1738125 h 1738125"/>
                  <a:gd name="connsiteX6" fmla="*/ 589448 w 1634356"/>
                  <a:gd name="connsiteY6" fmla="*/ 1730568 h 1738125"/>
                  <a:gd name="connsiteX7" fmla="*/ 1122822 w 1634356"/>
                  <a:gd name="connsiteY7" fmla="*/ 851985 h 1738125"/>
                  <a:gd name="connsiteX8" fmla="*/ 891729 w 1634356"/>
                  <a:gd name="connsiteY8" fmla="*/ 350046 h 1738125"/>
                  <a:gd name="connsiteX9" fmla="*/ 400523 w 1634356"/>
                  <a:gd name="connsiteY9" fmla="*/ 725483 h 1738125"/>
                  <a:gd name="connsiteX0" fmla="*/ 400523 w 1635527"/>
                  <a:gd name="connsiteY0" fmla="*/ 726536 h 1739178"/>
                  <a:gd name="connsiteX1" fmla="*/ 0 w 1635527"/>
                  <a:gd name="connsiteY1" fmla="*/ 681194 h 1739178"/>
                  <a:gd name="connsiteX2" fmla="*/ 846387 w 1635527"/>
                  <a:gd name="connsiteY2" fmla="*/ 1062 h 1739178"/>
                  <a:gd name="connsiteX3" fmla="*/ 1631557 w 1635527"/>
                  <a:gd name="connsiteY3" fmla="*/ 668048 h 1739178"/>
                  <a:gd name="connsiteX4" fmla="*/ 1020199 w 1635527"/>
                  <a:gd name="connsiteY4" fmla="*/ 1452011 h 1739178"/>
                  <a:gd name="connsiteX5" fmla="*/ 1012642 w 1635527"/>
                  <a:gd name="connsiteY5" fmla="*/ 1739178 h 1739178"/>
                  <a:gd name="connsiteX6" fmla="*/ 589448 w 1635527"/>
                  <a:gd name="connsiteY6" fmla="*/ 1731621 h 1739178"/>
                  <a:gd name="connsiteX7" fmla="*/ 1122822 w 1635527"/>
                  <a:gd name="connsiteY7" fmla="*/ 853038 h 1739178"/>
                  <a:gd name="connsiteX8" fmla="*/ 891729 w 1635527"/>
                  <a:gd name="connsiteY8" fmla="*/ 351099 h 1739178"/>
                  <a:gd name="connsiteX9" fmla="*/ 400523 w 1635527"/>
                  <a:gd name="connsiteY9" fmla="*/ 726536 h 1739178"/>
                  <a:gd name="connsiteX0" fmla="*/ 400523 w 1635527"/>
                  <a:gd name="connsiteY0" fmla="*/ 726536 h 1739178"/>
                  <a:gd name="connsiteX1" fmla="*/ 0 w 1635527"/>
                  <a:gd name="connsiteY1" fmla="*/ 681194 h 1739178"/>
                  <a:gd name="connsiteX2" fmla="*/ 846387 w 1635527"/>
                  <a:gd name="connsiteY2" fmla="*/ 1062 h 1739178"/>
                  <a:gd name="connsiteX3" fmla="*/ 1631557 w 1635527"/>
                  <a:gd name="connsiteY3" fmla="*/ 668048 h 1739178"/>
                  <a:gd name="connsiteX4" fmla="*/ 1020199 w 1635527"/>
                  <a:gd name="connsiteY4" fmla="*/ 1452011 h 1739178"/>
                  <a:gd name="connsiteX5" fmla="*/ 1012642 w 1635527"/>
                  <a:gd name="connsiteY5" fmla="*/ 1739178 h 1739178"/>
                  <a:gd name="connsiteX6" fmla="*/ 589448 w 1635527"/>
                  <a:gd name="connsiteY6" fmla="*/ 1731621 h 1739178"/>
                  <a:gd name="connsiteX7" fmla="*/ 1122822 w 1635527"/>
                  <a:gd name="connsiteY7" fmla="*/ 853038 h 1739178"/>
                  <a:gd name="connsiteX8" fmla="*/ 891729 w 1635527"/>
                  <a:gd name="connsiteY8" fmla="*/ 351099 h 1739178"/>
                  <a:gd name="connsiteX9" fmla="*/ 400523 w 1635527"/>
                  <a:gd name="connsiteY9" fmla="*/ 726536 h 1739178"/>
                  <a:gd name="connsiteX0" fmla="*/ 400523 w 1635284"/>
                  <a:gd name="connsiteY0" fmla="*/ 725484 h 1738126"/>
                  <a:gd name="connsiteX1" fmla="*/ 0 w 1635284"/>
                  <a:gd name="connsiteY1" fmla="*/ 680142 h 1738126"/>
                  <a:gd name="connsiteX2" fmla="*/ 846387 w 1635284"/>
                  <a:gd name="connsiteY2" fmla="*/ 10 h 1738126"/>
                  <a:gd name="connsiteX3" fmla="*/ 1631557 w 1635284"/>
                  <a:gd name="connsiteY3" fmla="*/ 666996 h 1738126"/>
                  <a:gd name="connsiteX4" fmla="*/ 1020199 w 1635284"/>
                  <a:gd name="connsiteY4" fmla="*/ 1450959 h 1738126"/>
                  <a:gd name="connsiteX5" fmla="*/ 1012642 w 1635284"/>
                  <a:gd name="connsiteY5" fmla="*/ 1738126 h 1738126"/>
                  <a:gd name="connsiteX6" fmla="*/ 589448 w 1635284"/>
                  <a:gd name="connsiteY6" fmla="*/ 1730569 h 1738126"/>
                  <a:gd name="connsiteX7" fmla="*/ 1122822 w 1635284"/>
                  <a:gd name="connsiteY7" fmla="*/ 851986 h 1738126"/>
                  <a:gd name="connsiteX8" fmla="*/ 891729 w 1635284"/>
                  <a:gd name="connsiteY8" fmla="*/ 350047 h 1738126"/>
                  <a:gd name="connsiteX9" fmla="*/ 400523 w 1635284"/>
                  <a:gd name="connsiteY9" fmla="*/ 725484 h 1738126"/>
                  <a:gd name="connsiteX0" fmla="*/ 400523 w 1634809"/>
                  <a:gd name="connsiteY0" fmla="*/ 725483 h 1738125"/>
                  <a:gd name="connsiteX1" fmla="*/ 0 w 1634809"/>
                  <a:gd name="connsiteY1" fmla="*/ 680141 h 1738125"/>
                  <a:gd name="connsiteX2" fmla="*/ 846387 w 1634809"/>
                  <a:gd name="connsiteY2" fmla="*/ 9 h 1738125"/>
                  <a:gd name="connsiteX3" fmla="*/ 1631557 w 1634809"/>
                  <a:gd name="connsiteY3" fmla="*/ 666995 h 1738125"/>
                  <a:gd name="connsiteX4" fmla="*/ 1020199 w 1634809"/>
                  <a:gd name="connsiteY4" fmla="*/ 1466833 h 1738125"/>
                  <a:gd name="connsiteX5" fmla="*/ 1012642 w 1634809"/>
                  <a:gd name="connsiteY5" fmla="*/ 1738125 h 1738125"/>
                  <a:gd name="connsiteX6" fmla="*/ 589448 w 1634809"/>
                  <a:gd name="connsiteY6" fmla="*/ 1730568 h 1738125"/>
                  <a:gd name="connsiteX7" fmla="*/ 1122822 w 1634809"/>
                  <a:gd name="connsiteY7" fmla="*/ 851985 h 1738125"/>
                  <a:gd name="connsiteX8" fmla="*/ 891729 w 1634809"/>
                  <a:gd name="connsiteY8" fmla="*/ 350046 h 1738125"/>
                  <a:gd name="connsiteX9" fmla="*/ 400523 w 1634809"/>
                  <a:gd name="connsiteY9" fmla="*/ 725483 h 1738125"/>
                  <a:gd name="connsiteX0" fmla="*/ 400523 w 1632514"/>
                  <a:gd name="connsiteY0" fmla="*/ 725483 h 1738125"/>
                  <a:gd name="connsiteX1" fmla="*/ 0 w 1632514"/>
                  <a:gd name="connsiteY1" fmla="*/ 680141 h 1738125"/>
                  <a:gd name="connsiteX2" fmla="*/ 846387 w 1632514"/>
                  <a:gd name="connsiteY2" fmla="*/ 9 h 1738125"/>
                  <a:gd name="connsiteX3" fmla="*/ 1631557 w 1632514"/>
                  <a:gd name="connsiteY3" fmla="*/ 666995 h 1738125"/>
                  <a:gd name="connsiteX4" fmla="*/ 1020199 w 1632514"/>
                  <a:gd name="connsiteY4" fmla="*/ 1466833 h 1738125"/>
                  <a:gd name="connsiteX5" fmla="*/ 1012642 w 1632514"/>
                  <a:gd name="connsiteY5" fmla="*/ 1738125 h 1738125"/>
                  <a:gd name="connsiteX6" fmla="*/ 589448 w 1632514"/>
                  <a:gd name="connsiteY6" fmla="*/ 1730568 h 1738125"/>
                  <a:gd name="connsiteX7" fmla="*/ 1122822 w 1632514"/>
                  <a:gd name="connsiteY7" fmla="*/ 851985 h 1738125"/>
                  <a:gd name="connsiteX8" fmla="*/ 891729 w 1632514"/>
                  <a:gd name="connsiteY8" fmla="*/ 350046 h 1738125"/>
                  <a:gd name="connsiteX9" fmla="*/ 400523 w 1632514"/>
                  <a:gd name="connsiteY9" fmla="*/ 725483 h 1738125"/>
                  <a:gd name="connsiteX0" fmla="*/ 400523 w 1632568"/>
                  <a:gd name="connsiteY0" fmla="*/ 725483 h 1738125"/>
                  <a:gd name="connsiteX1" fmla="*/ 0 w 1632568"/>
                  <a:gd name="connsiteY1" fmla="*/ 680141 h 1738125"/>
                  <a:gd name="connsiteX2" fmla="*/ 846387 w 1632568"/>
                  <a:gd name="connsiteY2" fmla="*/ 9 h 1738125"/>
                  <a:gd name="connsiteX3" fmla="*/ 1631557 w 1632568"/>
                  <a:gd name="connsiteY3" fmla="*/ 666995 h 1738125"/>
                  <a:gd name="connsiteX4" fmla="*/ 1020199 w 1632568"/>
                  <a:gd name="connsiteY4" fmla="*/ 1466833 h 1738125"/>
                  <a:gd name="connsiteX5" fmla="*/ 1012642 w 1632568"/>
                  <a:gd name="connsiteY5" fmla="*/ 1738125 h 1738125"/>
                  <a:gd name="connsiteX6" fmla="*/ 589448 w 1632568"/>
                  <a:gd name="connsiteY6" fmla="*/ 1730568 h 1738125"/>
                  <a:gd name="connsiteX7" fmla="*/ 1122822 w 1632568"/>
                  <a:gd name="connsiteY7" fmla="*/ 851985 h 1738125"/>
                  <a:gd name="connsiteX8" fmla="*/ 891729 w 1632568"/>
                  <a:gd name="connsiteY8" fmla="*/ 350046 h 1738125"/>
                  <a:gd name="connsiteX9" fmla="*/ 400523 w 1632568"/>
                  <a:gd name="connsiteY9" fmla="*/ 725483 h 1738125"/>
                  <a:gd name="connsiteX0" fmla="*/ 400523 w 1632651"/>
                  <a:gd name="connsiteY0" fmla="*/ 725483 h 1738125"/>
                  <a:gd name="connsiteX1" fmla="*/ 0 w 1632651"/>
                  <a:gd name="connsiteY1" fmla="*/ 680141 h 1738125"/>
                  <a:gd name="connsiteX2" fmla="*/ 846387 w 1632651"/>
                  <a:gd name="connsiteY2" fmla="*/ 9 h 1738125"/>
                  <a:gd name="connsiteX3" fmla="*/ 1631557 w 1632651"/>
                  <a:gd name="connsiteY3" fmla="*/ 666995 h 1738125"/>
                  <a:gd name="connsiteX4" fmla="*/ 1026549 w 1632651"/>
                  <a:gd name="connsiteY4" fmla="*/ 1470008 h 1738125"/>
                  <a:gd name="connsiteX5" fmla="*/ 1012642 w 1632651"/>
                  <a:gd name="connsiteY5" fmla="*/ 1738125 h 1738125"/>
                  <a:gd name="connsiteX6" fmla="*/ 589448 w 1632651"/>
                  <a:gd name="connsiteY6" fmla="*/ 1730568 h 1738125"/>
                  <a:gd name="connsiteX7" fmla="*/ 1122822 w 1632651"/>
                  <a:gd name="connsiteY7" fmla="*/ 851985 h 1738125"/>
                  <a:gd name="connsiteX8" fmla="*/ 891729 w 1632651"/>
                  <a:gd name="connsiteY8" fmla="*/ 350046 h 1738125"/>
                  <a:gd name="connsiteX9" fmla="*/ 400523 w 1632651"/>
                  <a:gd name="connsiteY9" fmla="*/ 725483 h 1738125"/>
                  <a:gd name="connsiteX0" fmla="*/ 400523 w 1631605"/>
                  <a:gd name="connsiteY0" fmla="*/ 725486 h 1738128"/>
                  <a:gd name="connsiteX1" fmla="*/ 0 w 1631605"/>
                  <a:gd name="connsiteY1" fmla="*/ 680144 h 1738128"/>
                  <a:gd name="connsiteX2" fmla="*/ 846387 w 1631605"/>
                  <a:gd name="connsiteY2" fmla="*/ 12 h 1738128"/>
                  <a:gd name="connsiteX3" fmla="*/ 1631557 w 1631605"/>
                  <a:gd name="connsiteY3" fmla="*/ 666998 h 1738128"/>
                  <a:gd name="connsiteX4" fmla="*/ 1026549 w 1631605"/>
                  <a:gd name="connsiteY4" fmla="*/ 1470011 h 1738128"/>
                  <a:gd name="connsiteX5" fmla="*/ 1012642 w 1631605"/>
                  <a:gd name="connsiteY5" fmla="*/ 1738128 h 1738128"/>
                  <a:gd name="connsiteX6" fmla="*/ 589448 w 1631605"/>
                  <a:gd name="connsiteY6" fmla="*/ 1730571 h 1738128"/>
                  <a:gd name="connsiteX7" fmla="*/ 1122822 w 1631605"/>
                  <a:gd name="connsiteY7" fmla="*/ 851988 h 1738128"/>
                  <a:gd name="connsiteX8" fmla="*/ 891729 w 1631605"/>
                  <a:gd name="connsiteY8" fmla="*/ 350049 h 1738128"/>
                  <a:gd name="connsiteX9" fmla="*/ 400523 w 1631605"/>
                  <a:gd name="connsiteY9" fmla="*/ 725486 h 1738128"/>
                  <a:gd name="connsiteX0" fmla="*/ 400523 w 1631605"/>
                  <a:gd name="connsiteY0" fmla="*/ 725486 h 1738128"/>
                  <a:gd name="connsiteX1" fmla="*/ 0 w 1631605"/>
                  <a:gd name="connsiteY1" fmla="*/ 680144 h 1738128"/>
                  <a:gd name="connsiteX2" fmla="*/ 846387 w 1631605"/>
                  <a:gd name="connsiteY2" fmla="*/ 12 h 1738128"/>
                  <a:gd name="connsiteX3" fmla="*/ 1631557 w 1631605"/>
                  <a:gd name="connsiteY3" fmla="*/ 666998 h 1738128"/>
                  <a:gd name="connsiteX4" fmla="*/ 1026549 w 1631605"/>
                  <a:gd name="connsiteY4" fmla="*/ 1470011 h 1738128"/>
                  <a:gd name="connsiteX5" fmla="*/ 1012642 w 1631605"/>
                  <a:gd name="connsiteY5" fmla="*/ 1738128 h 1738128"/>
                  <a:gd name="connsiteX6" fmla="*/ 589448 w 1631605"/>
                  <a:gd name="connsiteY6" fmla="*/ 1730571 h 1738128"/>
                  <a:gd name="connsiteX7" fmla="*/ 1122822 w 1631605"/>
                  <a:gd name="connsiteY7" fmla="*/ 851988 h 1738128"/>
                  <a:gd name="connsiteX8" fmla="*/ 891729 w 1631605"/>
                  <a:gd name="connsiteY8" fmla="*/ 350049 h 1738128"/>
                  <a:gd name="connsiteX9" fmla="*/ 400523 w 1631605"/>
                  <a:gd name="connsiteY9" fmla="*/ 725486 h 173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605" h="1738128">
                    <a:moveTo>
                      <a:pt x="400523" y="725486"/>
                    </a:moveTo>
                    <a:lnTo>
                      <a:pt x="0" y="680144"/>
                    </a:lnTo>
                    <a:cubicBezTo>
                      <a:pt x="55261" y="203632"/>
                      <a:pt x="422061" y="2203"/>
                      <a:pt x="846387" y="12"/>
                    </a:cubicBezTo>
                    <a:cubicBezTo>
                      <a:pt x="1270713" y="-2179"/>
                      <a:pt x="1636455" y="279123"/>
                      <a:pt x="1631557" y="666998"/>
                    </a:cubicBezTo>
                    <a:cubicBezTo>
                      <a:pt x="1626659" y="1054873"/>
                      <a:pt x="1060818" y="1354180"/>
                      <a:pt x="1026549" y="1470011"/>
                    </a:cubicBezTo>
                    <a:cubicBezTo>
                      <a:pt x="992280" y="1585842"/>
                      <a:pt x="1015161" y="1647697"/>
                      <a:pt x="1012642" y="1738128"/>
                    </a:cubicBezTo>
                    <a:lnTo>
                      <a:pt x="589448" y="1730571"/>
                    </a:lnTo>
                    <a:cubicBezTo>
                      <a:pt x="551190" y="1152669"/>
                      <a:pt x="1023111" y="955801"/>
                      <a:pt x="1122822" y="851988"/>
                    </a:cubicBezTo>
                    <a:cubicBezTo>
                      <a:pt x="1222533" y="748175"/>
                      <a:pt x="1284143" y="393537"/>
                      <a:pt x="891729" y="350049"/>
                    </a:cubicBezTo>
                    <a:cubicBezTo>
                      <a:pt x="518444" y="302686"/>
                      <a:pt x="459483" y="572824"/>
                      <a:pt x="400523" y="725486"/>
                    </a:cubicBezTo>
                    <a:close/>
                  </a:path>
                </a:pathLst>
              </a:custGeom>
              <a:solidFill>
                <a:schemeClr val="tx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9" name="Rectangle 8" descr="" title=""/>
              <p:cNvSpPr/>
              <p:nvPr/>
            </p:nvSpPr>
            <p:spPr>
              <a:xfrm>
                <a:off x="1416906" y="3667125"/>
                <a:ext cx="442913" cy="442913"/>
              </a:xfrm>
              <a:prstGeom prst="rect">
                <a:avLst/>
              </a:prstGeom>
              <a:solidFill>
                <a:schemeClr val="tx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sp>
          <p:nvSpPr>
            <p:cNvPr id="63" name="Rectangle 62" descr="" title=""/>
            <p:cNvSpPr/>
            <p:nvPr/>
          </p:nvSpPr>
          <p:spPr>
            <a:xfrm>
              <a:off x="2514601" y="2563050"/>
              <a:ext cx="6001796" cy="882624"/>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640080" tIns="72000" rIns="72000" bIns="72000" rtlCol="0" anchor="ctr"/>
            <a:lstStyle/>
            <a:p>
              <a:r>
                <a:rPr lang="en-US" sz="2200" dirty="0">
                  <a:solidFill>
                    <a:srgbClr val="5F5F5F"/>
                  </a:solidFill>
                  <a:latin typeface="Cormorant Garamond Medium"/>
                </a:rPr>
                <a:t>Do signatures and documents meet</a:t>
              </a:r>
              <a:br>
                <a:rPr lang="en-US" sz="2200" dirty="0">
                  <a:solidFill>
                    <a:srgbClr val="5F5F5F"/>
                  </a:solidFill>
                  <a:latin typeface="Cormorant Garamond Medium"/>
                </a:rPr>
              </a:br>
              <a:r>
                <a:rPr lang="en-US" sz="2200" dirty="0">
                  <a:solidFill>
                    <a:srgbClr val="5F5F5F"/>
                  </a:solidFill>
                  <a:latin typeface="Cormorant Garamond Medium"/>
                </a:rPr>
                <a:t>statutory form requirements? </a:t>
              </a:r>
            </a:p>
          </p:txBody>
        </p:sp>
        <p:sp>
          <p:nvSpPr>
            <p:cNvPr id="64" name="Rectangle 63" descr="" title=""/>
            <p:cNvSpPr/>
            <p:nvPr/>
          </p:nvSpPr>
          <p:spPr>
            <a:xfrm>
              <a:off x="2209801" y="3797313"/>
              <a:ext cx="6292192" cy="882624"/>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640080" tIns="72000" rIns="72000" bIns="72000" rtlCol="0" anchor="ctr"/>
            <a:lstStyle/>
            <a:p>
              <a:r>
                <a:rPr lang="en-US" sz="2200" dirty="0">
                  <a:solidFill>
                    <a:srgbClr val="5F5F5F"/>
                  </a:solidFill>
                  <a:latin typeface="Cormorant Garamond Medium"/>
                </a:rPr>
                <a:t>Are interests protected as well as with</a:t>
              </a:r>
              <a:br>
                <a:rPr lang="en-US" sz="2200" dirty="0">
                  <a:solidFill>
                    <a:srgbClr val="5F5F5F"/>
                  </a:solidFill>
                  <a:latin typeface="Cormorant Garamond Medium"/>
                </a:rPr>
              </a:br>
              <a:r>
                <a:rPr lang="en-US" sz="2200" dirty="0">
                  <a:solidFill>
                    <a:srgbClr val="5F5F5F"/>
                  </a:solidFill>
                  <a:latin typeface="Cormorant Garamond Medium"/>
                </a:rPr>
                <a:t>manually applied handwritten signatures?</a:t>
              </a:r>
            </a:p>
          </p:txBody>
        </p:sp>
        <p:sp>
          <p:nvSpPr>
            <p:cNvPr id="62" name="Rectangle 61" descr="" title=""/>
            <p:cNvSpPr/>
            <p:nvPr/>
          </p:nvSpPr>
          <p:spPr>
            <a:xfrm>
              <a:off x="2895601" y="1187476"/>
              <a:ext cx="5638800" cy="882624"/>
            </a:xfrm>
            <a:prstGeom prst="rect">
              <a:avLst/>
            </a:prstGeom>
            <a:solidFill>
              <a:srgbClr val="ECEDED"/>
            </a:solidFill>
            <a:ln w="12700">
              <a:solidFill>
                <a:srgbClr val="ECEDED"/>
              </a:solidFill>
            </a:ln>
          </p:spPr>
          <p:style>
            <a:lnRef idx="2">
              <a:schemeClr val="accent1">
                <a:shade val="50000"/>
              </a:schemeClr>
            </a:lnRef>
            <a:fillRef idx="1">
              <a:schemeClr val="accent1"/>
            </a:fillRef>
            <a:effectRef idx="0">
              <a:schemeClr val="accent1"/>
            </a:effectRef>
            <a:fontRef idx="minor">
              <a:schemeClr val="lt1"/>
            </a:fontRef>
          </p:style>
          <p:txBody>
            <a:bodyPr lIns="640080" tIns="72000" rIns="72000" bIns="72000" rtlCol="0" anchor="ctr"/>
            <a:lstStyle/>
            <a:p>
              <a:r>
                <a:rPr lang="en-US" sz="2200" dirty="0">
                  <a:solidFill>
                    <a:srgbClr val="5F5F5F"/>
                  </a:solidFill>
                  <a:latin typeface="Cormorant Garamond Medium"/>
                </a:rPr>
                <a:t>Are electronic Signatures Effective</a:t>
              </a:r>
              <a:br>
                <a:rPr lang="en-US" sz="2200" dirty="0">
                  <a:solidFill>
                    <a:srgbClr val="5F5F5F"/>
                  </a:solidFill>
                  <a:latin typeface="Cormorant Garamond Medium"/>
                </a:rPr>
              </a:br>
              <a:r>
                <a:rPr lang="en-US" sz="2200" dirty="0">
                  <a:solidFill>
                    <a:srgbClr val="5F5F5F"/>
                  </a:solidFill>
                  <a:latin typeface="Cormorant Garamond Medium"/>
                </a:rPr>
                <a:t>and Binding? </a:t>
              </a:r>
            </a:p>
          </p:txBody>
        </p:sp>
        <p:sp>
          <p:nvSpPr>
            <p:cNvPr id="2" name="Oval 1" descr="" title=""/>
            <p:cNvSpPr>
              <a:spLocks noChangeAspect="1"/>
            </p:cNvSpPr>
            <p:nvPr/>
          </p:nvSpPr>
          <p:spPr>
            <a:xfrm>
              <a:off x="2416862" y="1187476"/>
              <a:ext cx="901649" cy="901649"/>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1" name="Freeform 10" descr="" title=""/>
            <p:cNvSpPr>
              <a:spLocks noChangeAspect="1"/>
            </p:cNvSpPr>
            <p:nvPr/>
          </p:nvSpPr>
          <p:spPr>
            <a:xfrm>
              <a:off x="2602748" y="1384599"/>
              <a:ext cx="529877" cy="507402"/>
            </a:xfrm>
            <a:custGeom>
              <a:avLst/>
              <a:gdLst>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204788 w 1653540"/>
                <a:gd name="connsiteY0" fmla="*/ 81153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204788 w 1653540"/>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190501 w 1639253"/>
                <a:gd name="connsiteY7" fmla="*/ 811530 h 1569720"/>
                <a:gd name="connsiteX0" fmla="*/ 194815 w 1643567"/>
                <a:gd name="connsiteY0" fmla="*/ 811530 h 1569720"/>
                <a:gd name="connsiteX1" fmla="*/ 4314 w 1643567"/>
                <a:gd name="connsiteY1" fmla="*/ 963930 h 1569720"/>
                <a:gd name="connsiteX2" fmla="*/ 371027 w 1643567"/>
                <a:gd name="connsiteY2" fmla="*/ 1569720 h 1569720"/>
                <a:gd name="connsiteX3" fmla="*/ 607247 w 1643567"/>
                <a:gd name="connsiteY3" fmla="*/ 1402080 h 1569720"/>
                <a:gd name="connsiteX4" fmla="*/ 1643567 w 1643567"/>
                <a:gd name="connsiteY4" fmla="*/ 53340 h 1569720"/>
                <a:gd name="connsiteX5" fmla="*/ 1613087 w 1643567"/>
                <a:gd name="connsiteY5" fmla="*/ 0 h 1569720"/>
                <a:gd name="connsiteX6" fmla="*/ 473897 w 1643567"/>
                <a:gd name="connsiteY6" fmla="*/ 1159192 h 1569720"/>
                <a:gd name="connsiteX7" fmla="*/ 194815 w 1643567"/>
                <a:gd name="connsiteY7" fmla="*/ 811530 h 1569720"/>
                <a:gd name="connsiteX0" fmla="*/ 321425 w 1641590"/>
                <a:gd name="connsiteY0" fmla="*/ 882968 h 1569720"/>
                <a:gd name="connsiteX1" fmla="*/ 2337 w 1641590"/>
                <a:gd name="connsiteY1" fmla="*/ 963930 h 1569720"/>
                <a:gd name="connsiteX2" fmla="*/ 369050 w 1641590"/>
                <a:gd name="connsiteY2" fmla="*/ 1569720 h 1569720"/>
                <a:gd name="connsiteX3" fmla="*/ 605270 w 1641590"/>
                <a:gd name="connsiteY3" fmla="*/ 1402080 h 1569720"/>
                <a:gd name="connsiteX4" fmla="*/ 1641590 w 1641590"/>
                <a:gd name="connsiteY4" fmla="*/ 53340 h 1569720"/>
                <a:gd name="connsiteX5" fmla="*/ 1611110 w 1641590"/>
                <a:gd name="connsiteY5" fmla="*/ 0 h 1569720"/>
                <a:gd name="connsiteX6" fmla="*/ 471920 w 1641590"/>
                <a:gd name="connsiteY6" fmla="*/ 1159192 h 1569720"/>
                <a:gd name="connsiteX7" fmla="*/ 321425 w 1641590"/>
                <a:gd name="connsiteY7" fmla="*/ 882968 h 1569720"/>
                <a:gd name="connsiteX0" fmla="*/ 319088 w 1639253"/>
                <a:gd name="connsiteY0" fmla="*/ 882968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319088 w 1639253"/>
                <a:gd name="connsiteY7" fmla="*/ 882968 h 15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253" h="1569720">
                  <a:moveTo>
                    <a:pt x="319088" y="882968"/>
                  </a:moveTo>
                  <a:cubicBezTo>
                    <a:pt x="226061" y="767081"/>
                    <a:pt x="80169" y="875665"/>
                    <a:pt x="0" y="963930"/>
                  </a:cubicBezTo>
                  <a:cubicBezTo>
                    <a:pt x="212726" y="1084898"/>
                    <a:pt x="277812" y="1367790"/>
                    <a:pt x="366713" y="1569720"/>
                  </a:cubicBezTo>
                  <a:lnTo>
                    <a:pt x="602933" y="1402080"/>
                  </a:lnTo>
                  <a:cubicBezTo>
                    <a:pt x="834073" y="969963"/>
                    <a:pt x="1136650" y="504508"/>
                    <a:pt x="1639253" y="53340"/>
                  </a:cubicBezTo>
                  <a:lnTo>
                    <a:pt x="1608773" y="0"/>
                  </a:lnTo>
                  <a:cubicBezTo>
                    <a:pt x="832168" y="492760"/>
                    <a:pt x="550863" y="1033145"/>
                    <a:pt x="469583" y="1159192"/>
                  </a:cubicBezTo>
                  <a:lnTo>
                    <a:pt x="319088" y="882968"/>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FFFFFF"/>
                </a:solidFill>
                <a:latin typeface="Arial"/>
              </a:endParaRPr>
            </a:p>
          </p:txBody>
        </p:sp>
        <p:grpSp>
          <p:nvGrpSpPr>
            <p:cNvPr id="3" name="Group 2" descr="" title=""/>
            <p:cNvGrpSpPr/>
            <p:nvPr/>
          </p:nvGrpSpPr>
          <p:grpSpPr>
            <a:xfrm>
              <a:off x="2088541" y="2563050"/>
              <a:ext cx="901649" cy="901649"/>
              <a:chOff x="2088541" y="2563050"/>
              <a:chExt cx="901649" cy="901649"/>
            </a:xfrm>
          </p:grpSpPr>
          <p:sp>
            <p:nvSpPr>
              <p:cNvPr id="10" name="Oval 9" descr="" title=""/>
              <p:cNvSpPr>
                <a:spLocks noChangeAspect="1"/>
              </p:cNvSpPr>
              <p:nvPr/>
            </p:nvSpPr>
            <p:spPr>
              <a:xfrm>
                <a:off x="2088541" y="2563050"/>
                <a:ext cx="901649" cy="901649"/>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68" name="Freeform 67" descr="" title=""/>
              <p:cNvSpPr>
                <a:spLocks noChangeAspect="1"/>
              </p:cNvSpPr>
              <p:nvPr/>
            </p:nvSpPr>
            <p:spPr>
              <a:xfrm>
                <a:off x="2274427" y="2760173"/>
                <a:ext cx="529877" cy="507402"/>
              </a:xfrm>
              <a:custGeom>
                <a:avLst/>
                <a:gdLst>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204788 w 1653540"/>
                  <a:gd name="connsiteY0" fmla="*/ 81153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204788 w 1653540"/>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190501 w 1639253"/>
                  <a:gd name="connsiteY7" fmla="*/ 811530 h 1569720"/>
                  <a:gd name="connsiteX0" fmla="*/ 194815 w 1643567"/>
                  <a:gd name="connsiteY0" fmla="*/ 811530 h 1569720"/>
                  <a:gd name="connsiteX1" fmla="*/ 4314 w 1643567"/>
                  <a:gd name="connsiteY1" fmla="*/ 963930 h 1569720"/>
                  <a:gd name="connsiteX2" fmla="*/ 371027 w 1643567"/>
                  <a:gd name="connsiteY2" fmla="*/ 1569720 h 1569720"/>
                  <a:gd name="connsiteX3" fmla="*/ 607247 w 1643567"/>
                  <a:gd name="connsiteY3" fmla="*/ 1402080 h 1569720"/>
                  <a:gd name="connsiteX4" fmla="*/ 1643567 w 1643567"/>
                  <a:gd name="connsiteY4" fmla="*/ 53340 h 1569720"/>
                  <a:gd name="connsiteX5" fmla="*/ 1613087 w 1643567"/>
                  <a:gd name="connsiteY5" fmla="*/ 0 h 1569720"/>
                  <a:gd name="connsiteX6" fmla="*/ 473897 w 1643567"/>
                  <a:gd name="connsiteY6" fmla="*/ 1159192 h 1569720"/>
                  <a:gd name="connsiteX7" fmla="*/ 194815 w 1643567"/>
                  <a:gd name="connsiteY7" fmla="*/ 811530 h 1569720"/>
                  <a:gd name="connsiteX0" fmla="*/ 321425 w 1641590"/>
                  <a:gd name="connsiteY0" fmla="*/ 882968 h 1569720"/>
                  <a:gd name="connsiteX1" fmla="*/ 2337 w 1641590"/>
                  <a:gd name="connsiteY1" fmla="*/ 963930 h 1569720"/>
                  <a:gd name="connsiteX2" fmla="*/ 369050 w 1641590"/>
                  <a:gd name="connsiteY2" fmla="*/ 1569720 h 1569720"/>
                  <a:gd name="connsiteX3" fmla="*/ 605270 w 1641590"/>
                  <a:gd name="connsiteY3" fmla="*/ 1402080 h 1569720"/>
                  <a:gd name="connsiteX4" fmla="*/ 1641590 w 1641590"/>
                  <a:gd name="connsiteY4" fmla="*/ 53340 h 1569720"/>
                  <a:gd name="connsiteX5" fmla="*/ 1611110 w 1641590"/>
                  <a:gd name="connsiteY5" fmla="*/ 0 h 1569720"/>
                  <a:gd name="connsiteX6" fmla="*/ 471920 w 1641590"/>
                  <a:gd name="connsiteY6" fmla="*/ 1159192 h 1569720"/>
                  <a:gd name="connsiteX7" fmla="*/ 321425 w 1641590"/>
                  <a:gd name="connsiteY7" fmla="*/ 882968 h 1569720"/>
                  <a:gd name="connsiteX0" fmla="*/ 319088 w 1639253"/>
                  <a:gd name="connsiteY0" fmla="*/ 882968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319088 w 1639253"/>
                  <a:gd name="connsiteY7" fmla="*/ 882968 h 15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253" h="1569720">
                    <a:moveTo>
                      <a:pt x="319088" y="882968"/>
                    </a:moveTo>
                    <a:cubicBezTo>
                      <a:pt x="226061" y="767081"/>
                      <a:pt x="80169" y="875665"/>
                      <a:pt x="0" y="963930"/>
                    </a:cubicBezTo>
                    <a:cubicBezTo>
                      <a:pt x="212726" y="1084898"/>
                      <a:pt x="277812" y="1367790"/>
                      <a:pt x="366713" y="1569720"/>
                    </a:cubicBezTo>
                    <a:lnTo>
                      <a:pt x="602933" y="1402080"/>
                    </a:lnTo>
                    <a:cubicBezTo>
                      <a:pt x="834073" y="969963"/>
                      <a:pt x="1136650" y="504508"/>
                      <a:pt x="1639253" y="53340"/>
                    </a:cubicBezTo>
                    <a:lnTo>
                      <a:pt x="1608773" y="0"/>
                    </a:lnTo>
                    <a:cubicBezTo>
                      <a:pt x="832168" y="492760"/>
                      <a:pt x="550863" y="1033145"/>
                      <a:pt x="469583" y="1159192"/>
                    </a:cubicBezTo>
                    <a:lnTo>
                      <a:pt x="319088" y="882968"/>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FFFFFF"/>
                  </a:solidFill>
                  <a:latin typeface="Arial"/>
                </a:endParaRPr>
              </a:p>
            </p:txBody>
          </p:sp>
        </p:grpSp>
        <p:grpSp>
          <p:nvGrpSpPr>
            <p:cNvPr id="71" name="Group 70" descr="" title=""/>
            <p:cNvGrpSpPr/>
            <p:nvPr/>
          </p:nvGrpSpPr>
          <p:grpSpPr>
            <a:xfrm>
              <a:off x="1760221" y="3778288"/>
              <a:ext cx="901649" cy="901649"/>
              <a:chOff x="1760221" y="3778288"/>
              <a:chExt cx="901649" cy="901649"/>
            </a:xfrm>
          </p:grpSpPr>
          <p:sp>
            <p:nvSpPr>
              <p:cNvPr id="12" name="Oval 11" descr="" title=""/>
              <p:cNvSpPr>
                <a:spLocks noChangeAspect="1"/>
              </p:cNvSpPr>
              <p:nvPr/>
            </p:nvSpPr>
            <p:spPr>
              <a:xfrm>
                <a:off x="1760221" y="3778288"/>
                <a:ext cx="901649" cy="901649"/>
              </a:xfrm>
              <a:prstGeom prst="ellipse">
                <a:avLst/>
              </a:prstGeom>
              <a:solidFill>
                <a:schemeClr val="accent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70" name="Freeform 69" descr="" title=""/>
              <p:cNvSpPr>
                <a:spLocks noChangeAspect="1"/>
              </p:cNvSpPr>
              <p:nvPr/>
            </p:nvSpPr>
            <p:spPr>
              <a:xfrm>
                <a:off x="1946107" y="3975411"/>
                <a:ext cx="529877" cy="507402"/>
              </a:xfrm>
              <a:custGeom>
                <a:avLst/>
                <a:gdLst>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64820 w 1653540"/>
                  <a:gd name="connsiteY6" fmla="*/ 1135380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3639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0 w 1653540"/>
                  <a:gd name="connsiteY0" fmla="*/ 94488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0 w 1653540"/>
                  <a:gd name="connsiteY7" fmla="*/ 944880 h 1569720"/>
                  <a:gd name="connsiteX0" fmla="*/ 204788 w 1653540"/>
                  <a:gd name="connsiteY0" fmla="*/ 811530 h 1569720"/>
                  <a:gd name="connsiteX1" fmla="*/ 0 w 1653540"/>
                  <a:gd name="connsiteY1" fmla="*/ 1287780 h 1569720"/>
                  <a:gd name="connsiteX2" fmla="*/ 381000 w 1653540"/>
                  <a:gd name="connsiteY2" fmla="*/ 1569720 h 1569720"/>
                  <a:gd name="connsiteX3" fmla="*/ 617220 w 1653540"/>
                  <a:gd name="connsiteY3" fmla="*/ 1402080 h 1569720"/>
                  <a:gd name="connsiteX4" fmla="*/ 1653540 w 1653540"/>
                  <a:gd name="connsiteY4" fmla="*/ 53340 h 1569720"/>
                  <a:gd name="connsiteX5" fmla="*/ 1623060 w 1653540"/>
                  <a:gd name="connsiteY5" fmla="*/ 0 h 1569720"/>
                  <a:gd name="connsiteX6" fmla="*/ 498158 w 1653540"/>
                  <a:gd name="connsiteY6" fmla="*/ 1149667 h 1569720"/>
                  <a:gd name="connsiteX7" fmla="*/ 204788 w 1653540"/>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83871 w 1639253"/>
                  <a:gd name="connsiteY6" fmla="*/ 1149667 h 1569720"/>
                  <a:gd name="connsiteX7" fmla="*/ 190501 w 1639253"/>
                  <a:gd name="connsiteY7" fmla="*/ 811530 h 1569720"/>
                  <a:gd name="connsiteX0" fmla="*/ 190501 w 1639253"/>
                  <a:gd name="connsiteY0" fmla="*/ 811530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190501 w 1639253"/>
                  <a:gd name="connsiteY7" fmla="*/ 811530 h 1569720"/>
                  <a:gd name="connsiteX0" fmla="*/ 194815 w 1643567"/>
                  <a:gd name="connsiteY0" fmla="*/ 811530 h 1569720"/>
                  <a:gd name="connsiteX1" fmla="*/ 4314 w 1643567"/>
                  <a:gd name="connsiteY1" fmla="*/ 963930 h 1569720"/>
                  <a:gd name="connsiteX2" fmla="*/ 371027 w 1643567"/>
                  <a:gd name="connsiteY2" fmla="*/ 1569720 h 1569720"/>
                  <a:gd name="connsiteX3" fmla="*/ 607247 w 1643567"/>
                  <a:gd name="connsiteY3" fmla="*/ 1402080 h 1569720"/>
                  <a:gd name="connsiteX4" fmla="*/ 1643567 w 1643567"/>
                  <a:gd name="connsiteY4" fmla="*/ 53340 h 1569720"/>
                  <a:gd name="connsiteX5" fmla="*/ 1613087 w 1643567"/>
                  <a:gd name="connsiteY5" fmla="*/ 0 h 1569720"/>
                  <a:gd name="connsiteX6" fmla="*/ 473897 w 1643567"/>
                  <a:gd name="connsiteY6" fmla="*/ 1159192 h 1569720"/>
                  <a:gd name="connsiteX7" fmla="*/ 194815 w 1643567"/>
                  <a:gd name="connsiteY7" fmla="*/ 811530 h 1569720"/>
                  <a:gd name="connsiteX0" fmla="*/ 321425 w 1641590"/>
                  <a:gd name="connsiteY0" fmla="*/ 882968 h 1569720"/>
                  <a:gd name="connsiteX1" fmla="*/ 2337 w 1641590"/>
                  <a:gd name="connsiteY1" fmla="*/ 963930 h 1569720"/>
                  <a:gd name="connsiteX2" fmla="*/ 369050 w 1641590"/>
                  <a:gd name="connsiteY2" fmla="*/ 1569720 h 1569720"/>
                  <a:gd name="connsiteX3" fmla="*/ 605270 w 1641590"/>
                  <a:gd name="connsiteY3" fmla="*/ 1402080 h 1569720"/>
                  <a:gd name="connsiteX4" fmla="*/ 1641590 w 1641590"/>
                  <a:gd name="connsiteY4" fmla="*/ 53340 h 1569720"/>
                  <a:gd name="connsiteX5" fmla="*/ 1611110 w 1641590"/>
                  <a:gd name="connsiteY5" fmla="*/ 0 h 1569720"/>
                  <a:gd name="connsiteX6" fmla="*/ 471920 w 1641590"/>
                  <a:gd name="connsiteY6" fmla="*/ 1159192 h 1569720"/>
                  <a:gd name="connsiteX7" fmla="*/ 321425 w 1641590"/>
                  <a:gd name="connsiteY7" fmla="*/ 882968 h 1569720"/>
                  <a:gd name="connsiteX0" fmla="*/ 319088 w 1639253"/>
                  <a:gd name="connsiteY0" fmla="*/ 882968 h 1569720"/>
                  <a:gd name="connsiteX1" fmla="*/ 0 w 1639253"/>
                  <a:gd name="connsiteY1" fmla="*/ 963930 h 1569720"/>
                  <a:gd name="connsiteX2" fmla="*/ 366713 w 1639253"/>
                  <a:gd name="connsiteY2" fmla="*/ 1569720 h 1569720"/>
                  <a:gd name="connsiteX3" fmla="*/ 602933 w 1639253"/>
                  <a:gd name="connsiteY3" fmla="*/ 1402080 h 1569720"/>
                  <a:gd name="connsiteX4" fmla="*/ 1639253 w 1639253"/>
                  <a:gd name="connsiteY4" fmla="*/ 53340 h 1569720"/>
                  <a:gd name="connsiteX5" fmla="*/ 1608773 w 1639253"/>
                  <a:gd name="connsiteY5" fmla="*/ 0 h 1569720"/>
                  <a:gd name="connsiteX6" fmla="*/ 469583 w 1639253"/>
                  <a:gd name="connsiteY6" fmla="*/ 1159192 h 1569720"/>
                  <a:gd name="connsiteX7" fmla="*/ 319088 w 1639253"/>
                  <a:gd name="connsiteY7" fmla="*/ 882968 h 15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253" h="1569720">
                    <a:moveTo>
                      <a:pt x="319088" y="882968"/>
                    </a:moveTo>
                    <a:cubicBezTo>
                      <a:pt x="226061" y="767081"/>
                      <a:pt x="80169" y="875665"/>
                      <a:pt x="0" y="963930"/>
                    </a:cubicBezTo>
                    <a:cubicBezTo>
                      <a:pt x="212726" y="1084898"/>
                      <a:pt x="277812" y="1367790"/>
                      <a:pt x="366713" y="1569720"/>
                    </a:cubicBezTo>
                    <a:lnTo>
                      <a:pt x="602933" y="1402080"/>
                    </a:lnTo>
                    <a:cubicBezTo>
                      <a:pt x="834073" y="969963"/>
                      <a:pt x="1136650" y="504508"/>
                      <a:pt x="1639253" y="53340"/>
                    </a:cubicBezTo>
                    <a:lnTo>
                      <a:pt x="1608773" y="0"/>
                    </a:lnTo>
                    <a:cubicBezTo>
                      <a:pt x="832168" y="492760"/>
                      <a:pt x="550863" y="1033145"/>
                      <a:pt x="469583" y="1159192"/>
                    </a:cubicBezTo>
                    <a:lnTo>
                      <a:pt x="319088" y="882968"/>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FFFFFF"/>
                  </a:solidFill>
                  <a:latin typeface="Arial"/>
                </a:endParaRPr>
              </a:p>
            </p:txBody>
          </p:sp>
        </p:grpSp>
      </p:grpSp>
      <p:sp>
        <p:nvSpPr>
          <p:cNvPr id="18" name="Slide Number Placeholder 2" descr="" title=""/>
          <p:cNvSpPr>
            <a:spLocks noGrp="1"/>
          </p:cNvSpPr>
          <p:nvPr>
            <p:ph type="sldNum" sz="quarter" idx="11"/>
          </p:nvPr>
        </p:nvSpPr>
        <p:spPr>
          <a:xfrm>
            <a:off x="8000999" y="4849813"/>
            <a:ext cx="813081" cy="198437"/>
          </a:xfrm>
        </p:spPr>
        <p:txBody>
          <a:bodyPr/>
          <a:lstStyle/>
          <a:p>
            <a:pPr algn="r"/>
            <a:fld id="{B511D280-0087-4025-85DC-7A4BA4039648}" type="slidenum">
              <a:rPr lang="en-AU" sz="1100" b="0">
                <a:solidFill>
                  <a:srgbClr val="5F5F5F"/>
                </a:solidFill>
              </a:rPr>
              <a:pPr algn="r"/>
              <a:t>5</a:t>
            </a:fld>
            <a:endParaRPr lang="en-AU" sz="1100" b="0" dirty="0">
              <a:solidFill>
                <a:srgbClr val="5F5F5F"/>
              </a:solidFill>
            </a:endParaRPr>
          </a:p>
        </p:txBody>
      </p:sp>
    </p:spTree>
    <p:extLst>
      <p:ext uri="{BB962C8B-B14F-4D97-AF65-F5344CB8AC3E}">
        <p14:creationId xmlns:p14="http://schemas.microsoft.com/office/powerpoint/2010/main" val="722207185"/>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5" name="Group 4" descr="" title=""/>
          <p:cNvGrpSpPr/>
          <p:nvPr/>
        </p:nvGrpSpPr>
        <p:grpSpPr>
          <a:xfrm>
            <a:off x="314325" y="249750"/>
            <a:ext cx="8509000" cy="4644000"/>
            <a:chOff x="500485" y="138114"/>
            <a:chExt cx="8557790" cy="4879303"/>
          </a:xfrm>
        </p:grpSpPr>
        <p:sp>
          <p:nvSpPr>
            <p:cNvPr id="51" name="Content Placeholder 4" descr="" title=""/>
            <p:cNvSpPr txBox="1">
              <a:spLocks/>
            </p:cNvSpPr>
            <p:nvPr/>
          </p:nvSpPr>
          <p:spPr bwMode="gray">
            <a:xfrm>
              <a:off x="7400827" y="2312187"/>
              <a:ext cx="1657448" cy="1234440"/>
            </a:xfrm>
            <a:prstGeom prst="rect">
              <a:avLst/>
            </a:prstGeom>
            <a:noFill/>
          </p:spPr>
          <p:txBody>
            <a:bodyPr vert="horz" lIns="0" tIns="0" rIns="0" bIns="0" rtlCol="0" anchor="ctr">
              <a:noAutofit/>
            </a:bodyPr>
            <a:lstStyle>
              <a:lvl1pPr marL="0" indent="0" algn="l" defTabSz="914400" rtl="0" eaLnBrk="1" latinLnBrk="0" hangingPunct="1">
                <a:lnSpc>
                  <a:spcPct val="100000"/>
                </a:lnSpc>
                <a:spcBef>
                  <a:spcPts val="0"/>
                </a:spcBef>
                <a:spcAft>
                  <a:spcPts val="8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8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8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8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8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8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800"/>
                </a:spcAft>
                <a:buFont typeface="+mj-lt"/>
                <a:buAutoNum type="romanLcPeriod"/>
                <a:defRPr sz="1800" kern="1200" baseline="0">
                  <a:solidFill>
                    <a:schemeClr val="tx2"/>
                  </a:solidFill>
                  <a:latin typeface="+mn-lt"/>
                  <a:ea typeface="+mn-ea"/>
                  <a:cs typeface="+mn-cs"/>
                </a:defRPr>
              </a:lvl9pPr>
            </a:lstStyle>
            <a:p>
              <a:pPr>
                <a:spcAft>
                  <a:spcPts val="0"/>
                </a:spcAft>
                <a:buClr>
                  <a:srgbClr val="5F5F5F"/>
                </a:buClr>
              </a:pPr>
              <a:r>
                <a:rPr lang="en-US" sz="1800" dirty="0">
                  <a:solidFill>
                    <a:srgbClr val="5F5F5F"/>
                  </a:solidFill>
                  <a:latin typeface="Cormorant Garamond Medium"/>
                </a:rPr>
                <a:t>California</a:t>
              </a:r>
              <a:br>
                <a:rPr lang="en-US" sz="1800" dirty="0">
                  <a:solidFill>
                    <a:srgbClr val="5F5F5F"/>
                  </a:solidFill>
                  <a:latin typeface="Cormorant Garamond Medium"/>
                </a:rPr>
              </a:br>
              <a:r>
                <a:rPr lang="en-US" sz="1800" dirty="0">
                  <a:solidFill>
                    <a:srgbClr val="5F5F5F"/>
                  </a:solidFill>
                  <a:latin typeface="Cormorant Garamond Medium"/>
                </a:rPr>
                <a:t>Confidentiality</a:t>
              </a:r>
              <a:br>
                <a:rPr lang="en-US" sz="1800" dirty="0">
                  <a:solidFill>
                    <a:srgbClr val="5F5F5F"/>
                  </a:solidFill>
                  <a:latin typeface="Cormorant Garamond Medium"/>
                </a:rPr>
              </a:br>
              <a:r>
                <a:rPr lang="en-US" sz="1800" dirty="0">
                  <a:solidFill>
                    <a:srgbClr val="5F5F5F"/>
                  </a:solidFill>
                  <a:latin typeface="Cormorant Garamond Medium"/>
                </a:rPr>
                <a:t>of Medical</a:t>
              </a:r>
              <a:br>
                <a:rPr lang="en-US" sz="1800" dirty="0">
                  <a:solidFill>
                    <a:srgbClr val="5F5F5F"/>
                  </a:solidFill>
                  <a:latin typeface="Cormorant Garamond Medium"/>
                </a:rPr>
              </a:br>
              <a:r>
                <a:rPr lang="en-US" sz="1800" dirty="0">
                  <a:solidFill>
                    <a:srgbClr val="5F5F5F"/>
                  </a:solidFill>
                  <a:latin typeface="Cormorant Garamond Medium"/>
                </a:rPr>
                <a:t>Information Act</a:t>
              </a:r>
            </a:p>
          </p:txBody>
        </p:sp>
        <p:grpSp>
          <p:nvGrpSpPr>
            <p:cNvPr id="2" name="Group 1" descr="" title=""/>
            <p:cNvGrpSpPr/>
            <p:nvPr/>
          </p:nvGrpSpPr>
          <p:grpSpPr>
            <a:xfrm>
              <a:off x="500485" y="138114"/>
              <a:ext cx="7885869" cy="4879303"/>
              <a:chOff x="500485" y="138114"/>
              <a:chExt cx="7885869" cy="4879303"/>
            </a:xfrm>
          </p:grpSpPr>
          <p:grpSp>
            <p:nvGrpSpPr>
              <p:cNvPr id="4" name="Group 3" descr="" title=""/>
              <p:cNvGrpSpPr/>
              <p:nvPr/>
            </p:nvGrpSpPr>
            <p:grpSpPr>
              <a:xfrm>
                <a:off x="2989141" y="158285"/>
                <a:ext cx="3169920" cy="3162300"/>
                <a:chOff x="2989141" y="158285"/>
                <a:chExt cx="3169920" cy="3162300"/>
              </a:xfrm>
            </p:grpSpPr>
            <p:sp>
              <p:nvSpPr>
                <p:cNvPr id="11" name="Oval 10" descr="" title=""/>
                <p:cNvSpPr>
                  <a:spLocks noChangeAspect="1"/>
                </p:cNvSpPr>
                <p:nvPr/>
              </p:nvSpPr>
              <p:spPr>
                <a:xfrm>
                  <a:off x="2989141" y="165905"/>
                  <a:ext cx="3154680" cy="3154680"/>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33" name="Rectangle 32" descr="" title=""/>
                <p:cNvSpPr>
                  <a:spLocks noChangeAspect="1"/>
                </p:cNvSpPr>
                <p:nvPr/>
              </p:nvSpPr>
              <p:spPr>
                <a:xfrm>
                  <a:off x="3004381" y="158285"/>
                  <a:ext cx="3154680" cy="3154680"/>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FFFF"/>
                      </a:solidFill>
                      <a:latin typeface="Cormorant Garamond Medium"/>
                    </a:rPr>
                    <a:t>Legal Form </a:t>
                  </a:r>
                  <a:br>
                    <a:rPr lang="en-GB" sz="2800" b="1" dirty="0">
                      <a:solidFill>
                        <a:srgbClr val="FFFFFF"/>
                      </a:solidFill>
                      <a:latin typeface="Cormorant Garamond Medium"/>
                    </a:rPr>
                  </a:br>
                  <a:r>
                    <a:rPr lang="en-GB" sz="2800" b="1" dirty="0">
                      <a:solidFill>
                        <a:srgbClr val="FFFFFF"/>
                      </a:solidFill>
                      <a:latin typeface="Cormorant Garamond Medium"/>
                    </a:rPr>
                    <a:t>Requirements </a:t>
                  </a:r>
                </a:p>
              </p:txBody>
            </p:sp>
          </p:grpSp>
          <p:sp>
            <p:nvSpPr>
              <p:cNvPr id="47" name="Rectangle 46" descr="" title=""/>
              <p:cNvSpPr/>
              <p:nvPr/>
            </p:nvSpPr>
            <p:spPr>
              <a:xfrm>
                <a:off x="522343" y="3884912"/>
                <a:ext cx="1963682" cy="696809"/>
              </a:xfrm>
              <a:prstGeom prst="rect">
                <a:avLst/>
              </a:prstGeom>
              <a:noFill/>
            </p:spPr>
            <p:txBody>
              <a:bodyPr anchor="ctr">
                <a:noAutofit/>
              </a:bodyPr>
              <a:lstStyle/>
              <a:p>
                <a:pPr>
                  <a:buClr>
                    <a:srgbClr val="5F5F5F"/>
                  </a:buClr>
                </a:pPr>
                <a:r>
                  <a:rPr lang="en-US" dirty="0">
                    <a:solidFill>
                      <a:srgbClr val="5F5F5F"/>
                    </a:solidFill>
                    <a:latin typeface="Cormorant Garamond Medium"/>
                  </a:rPr>
                  <a:t>US Copyright Act</a:t>
                </a:r>
              </a:p>
            </p:txBody>
          </p:sp>
          <p:sp>
            <p:nvSpPr>
              <p:cNvPr id="48" name="Rectangle 47" descr="" title=""/>
              <p:cNvSpPr/>
              <p:nvPr/>
            </p:nvSpPr>
            <p:spPr>
              <a:xfrm>
                <a:off x="500485" y="2142609"/>
                <a:ext cx="1745673" cy="696809"/>
              </a:xfrm>
              <a:prstGeom prst="rect">
                <a:avLst/>
              </a:prstGeom>
              <a:noFill/>
            </p:spPr>
            <p:txBody>
              <a:bodyPr anchor="ctr">
                <a:noAutofit/>
              </a:bodyPr>
              <a:lstStyle/>
              <a:p>
                <a:pPr>
                  <a:buClr>
                    <a:srgbClr val="5F5F5F"/>
                  </a:buClr>
                </a:pPr>
                <a:r>
                  <a:rPr lang="en-US" dirty="0">
                    <a:solidFill>
                      <a:srgbClr val="5F5F5F"/>
                    </a:solidFill>
                    <a:latin typeface="Cormorant Garamond Medium"/>
                  </a:rPr>
                  <a:t>Notarizations</a:t>
                </a:r>
                <a:r>
                  <a:rPr lang="en-US" dirty="0">
                    <a:solidFill>
                      <a:srgbClr val="5F5F5F"/>
                    </a:solidFill>
                    <a:latin typeface="Arial"/>
                  </a:rPr>
                  <a:t> </a:t>
                </a:r>
              </a:p>
            </p:txBody>
          </p:sp>
          <p:sp>
            <p:nvSpPr>
              <p:cNvPr id="49" name="Rectangle 48" descr="" title=""/>
              <p:cNvSpPr/>
              <p:nvPr/>
            </p:nvSpPr>
            <p:spPr>
              <a:xfrm>
                <a:off x="2638419" y="4320608"/>
                <a:ext cx="1745673" cy="696809"/>
              </a:xfrm>
              <a:prstGeom prst="rect">
                <a:avLst/>
              </a:prstGeom>
              <a:noFill/>
            </p:spPr>
            <p:txBody>
              <a:bodyPr anchor="ctr">
                <a:noAutofit/>
              </a:bodyPr>
              <a:lstStyle/>
              <a:p>
                <a:pPr>
                  <a:buClr>
                    <a:srgbClr val="5F5F5F"/>
                  </a:buClr>
                </a:pPr>
                <a:r>
                  <a:rPr lang="en-US" dirty="0">
                    <a:solidFill>
                      <a:srgbClr val="5F5F5F"/>
                    </a:solidFill>
                    <a:latin typeface="Cormorant Garamond Medium"/>
                  </a:rPr>
                  <a:t>Court Rules </a:t>
                </a:r>
              </a:p>
            </p:txBody>
          </p:sp>
          <p:sp>
            <p:nvSpPr>
              <p:cNvPr id="50" name="Rectangle 49" descr="" title=""/>
              <p:cNvSpPr/>
              <p:nvPr/>
            </p:nvSpPr>
            <p:spPr>
              <a:xfrm>
                <a:off x="6640681" y="4051206"/>
                <a:ext cx="1745673" cy="696809"/>
              </a:xfrm>
              <a:prstGeom prst="rect">
                <a:avLst/>
              </a:prstGeom>
              <a:noFill/>
            </p:spPr>
            <p:txBody>
              <a:bodyPr wrap="none" anchor="ctr">
                <a:noAutofit/>
              </a:bodyPr>
              <a:lstStyle/>
              <a:p>
                <a:pPr>
                  <a:buClr>
                    <a:srgbClr val="5F5F5F"/>
                  </a:buClr>
                </a:pPr>
                <a:r>
                  <a:rPr lang="en-US" dirty="0">
                    <a:solidFill>
                      <a:srgbClr val="5F5F5F"/>
                    </a:solidFill>
                    <a:latin typeface="Cormorant Garamond Medium"/>
                  </a:rPr>
                  <a:t>US Federal </a:t>
                </a:r>
                <a:br>
                  <a:rPr lang="en-US" dirty="0">
                    <a:solidFill>
                      <a:srgbClr val="5F5F5F"/>
                    </a:solidFill>
                    <a:latin typeface="Cormorant Garamond Medium"/>
                  </a:rPr>
                </a:br>
                <a:r>
                  <a:rPr lang="en-US" dirty="0">
                    <a:solidFill>
                      <a:srgbClr val="5F5F5F"/>
                    </a:solidFill>
                    <a:latin typeface="Cormorant Garamond Medium"/>
                  </a:rPr>
                  <a:t>E-SIGN Act</a:t>
                </a:r>
              </a:p>
            </p:txBody>
          </p:sp>
          <p:grpSp>
            <p:nvGrpSpPr>
              <p:cNvPr id="14" name="Group 13" descr="" title=""/>
              <p:cNvGrpSpPr/>
              <p:nvPr/>
            </p:nvGrpSpPr>
            <p:grpSpPr>
              <a:xfrm>
                <a:off x="3191562" y="138114"/>
                <a:ext cx="2743782" cy="760238"/>
                <a:chOff x="3191562" y="138114"/>
                <a:chExt cx="2743782" cy="760238"/>
              </a:xfrm>
            </p:grpSpPr>
            <p:sp>
              <p:nvSpPr>
                <p:cNvPr id="28" name="Oval 27" descr="" title=""/>
                <p:cNvSpPr>
                  <a:spLocks noChangeAspect="1"/>
                </p:cNvSpPr>
                <p:nvPr/>
              </p:nvSpPr>
              <p:spPr>
                <a:xfrm>
                  <a:off x="5780017" y="743025"/>
                  <a:ext cx="155327" cy="155327"/>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30" name="Oval 29" descr="" title=""/>
                <p:cNvSpPr>
                  <a:spLocks noChangeAspect="1"/>
                </p:cNvSpPr>
                <p:nvPr/>
              </p:nvSpPr>
              <p:spPr>
                <a:xfrm>
                  <a:off x="3191562" y="743025"/>
                  <a:ext cx="155327" cy="155327"/>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31" name="Oval 30" descr="" title=""/>
                <p:cNvSpPr>
                  <a:spLocks noChangeAspect="1"/>
                </p:cNvSpPr>
                <p:nvPr/>
              </p:nvSpPr>
              <p:spPr>
                <a:xfrm>
                  <a:off x="4014522" y="138114"/>
                  <a:ext cx="155327" cy="155327"/>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32" name="Oval 31" descr="" title=""/>
                <p:cNvSpPr>
                  <a:spLocks noChangeAspect="1"/>
                </p:cNvSpPr>
                <p:nvPr/>
              </p:nvSpPr>
              <p:spPr>
                <a:xfrm>
                  <a:off x="4964091" y="138114"/>
                  <a:ext cx="155327" cy="155327"/>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sp>
            <p:nvSpPr>
              <p:cNvPr id="56" name="Arc 55" descr="" title=""/>
              <p:cNvSpPr>
                <a:spLocks noChangeAspect="1"/>
              </p:cNvSpPr>
              <p:nvPr/>
            </p:nvSpPr>
            <p:spPr>
              <a:xfrm>
                <a:off x="3278119" y="459588"/>
                <a:ext cx="2607174" cy="2607174"/>
              </a:xfrm>
              <a:prstGeom prst="arc">
                <a:avLst>
                  <a:gd name="adj1" fmla="val 17697943"/>
                  <a:gd name="adj2" fmla="val 12647"/>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57" name="Arc 56" descr="" title=""/>
              <p:cNvSpPr>
                <a:spLocks noChangeAspect="1"/>
              </p:cNvSpPr>
              <p:nvPr/>
            </p:nvSpPr>
            <p:spPr>
              <a:xfrm>
                <a:off x="3147762" y="329231"/>
                <a:ext cx="2867891" cy="2867891"/>
              </a:xfrm>
              <a:prstGeom prst="arc">
                <a:avLst>
                  <a:gd name="adj1" fmla="val 6024602"/>
                  <a:gd name="adj2" fmla="val 13988990"/>
                </a:avLst>
              </a:pr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3" name="Group 2" descr="" title=""/>
              <p:cNvGrpSpPr>
                <a:grpSpLocks noChangeAspect="1"/>
              </p:cNvGrpSpPr>
              <p:nvPr/>
            </p:nvGrpSpPr>
            <p:grpSpPr>
              <a:xfrm>
                <a:off x="5972765" y="1512071"/>
                <a:ext cx="402879" cy="402879"/>
                <a:chOff x="7523041" y="165905"/>
                <a:chExt cx="487484" cy="487484"/>
              </a:xfrm>
            </p:grpSpPr>
            <p:sp>
              <p:nvSpPr>
                <p:cNvPr id="12" name="Oval 11" descr="" title=""/>
                <p:cNvSpPr>
                  <a:spLocks noChangeAspect="1"/>
                </p:cNvSpPr>
                <p:nvPr/>
              </p:nvSpPr>
              <p:spPr>
                <a:xfrm>
                  <a:off x="7523041" y="165905"/>
                  <a:ext cx="487484" cy="487484"/>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3" name="Oval 12" descr="" title=""/>
                <p:cNvSpPr>
                  <a:spLocks noChangeAspect="1"/>
                </p:cNvSpPr>
                <p:nvPr/>
              </p:nvSpPr>
              <p:spPr>
                <a:xfrm>
                  <a:off x="7626077" y="268941"/>
                  <a:ext cx="281413" cy="281413"/>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sp>
            <p:nvSpPr>
              <p:cNvPr id="38" name="Oval 37" descr="" title=""/>
              <p:cNvSpPr>
                <a:spLocks noChangeAspect="1"/>
              </p:cNvSpPr>
              <p:nvPr/>
            </p:nvSpPr>
            <p:spPr>
              <a:xfrm>
                <a:off x="6503098" y="1073429"/>
                <a:ext cx="1280160" cy="128016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7" name="Group 6" descr="" title=""/>
              <p:cNvGrpSpPr/>
              <p:nvPr/>
            </p:nvGrpSpPr>
            <p:grpSpPr>
              <a:xfrm>
                <a:off x="5507944" y="2652324"/>
                <a:ext cx="1522470" cy="1520457"/>
                <a:chOff x="5507944" y="2652323"/>
                <a:chExt cx="1522470" cy="1520457"/>
              </a:xfrm>
            </p:grpSpPr>
            <p:grpSp>
              <p:nvGrpSpPr>
                <p:cNvPr id="24" name="Group 23" descr="" title=""/>
                <p:cNvGrpSpPr>
                  <a:grpSpLocks noChangeAspect="1"/>
                </p:cNvGrpSpPr>
                <p:nvPr/>
              </p:nvGrpSpPr>
              <p:grpSpPr>
                <a:xfrm>
                  <a:off x="5507944" y="2652323"/>
                  <a:ext cx="402879" cy="402879"/>
                  <a:chOff x="7523041" y="165905"/>
                  <a:chExt cx="487484" cy="487484"/>
                </a:xfrm>
              </p:grpSpPr>
              <p:sp>
                <p:nvSpPr>
                  <p:cNvPr id="25" name="Oval 24" descr="" title=""/>
                  <p:cNvSpPr>
                    <a:spLocks noChangeAspect="1"/>
                  </p:cNvSpPr>
                  <p:nvPr/>
                </p:nvSpPr>
                <p:spPr>
                  <a:xfrm>
                    <a:off x="7523041" y="165905"/>
                    <a:ext cx="487484" cy="487484"/>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26" name="Oval 25" descr="" title=""/>
                  <p:cNvSpPr>
                    <a:spLocks noChangeAspect="1"/>
                  </p:cNvSpPr>
                  <p:nvPr/>
                </p:nvSpPr>
                <p:spPr>
                  <a:xfrm>
                    <a:off x="7626077" y="268941"/>
                    <a:ext cx="281413" cy="281413"/>
                  </a:xfrm>
                  <a:prstGeom prst="ellipse">
                    <a:avLst/>
                  </a:pr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sp>
              <p:nvSpPr>
                <p:cNvPr id="41" name="Oval 40" descr="" title=""/>
                <p:cNvSpPr>
                  <a:spLocks noChangeAspect="1"/>
                </p:cNvSpPr>
                <p:nvPr/>
              </p:nvSpPr>
              <p:spPr>
                <a:xfrm>
                  <a:off x="5750254" y="2892620"/>
                  <a:ext cx="1280160" cy="1280160"/>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grpSp>
            <p:nvGrpSpPr>
              <p:cNvPr id="18" name="Group 17" descr="" title=""/>
              <p:cNvGrpSpPr>
                <a:grpSpLocks noChangeAspect="1"/>
              </p:cNvGrpSpPr>
              <p:nvPr/>
            </p:nvGrpSpPr>
            <p:grpSpPr>
              <a:xfrm>
                <a:off x="4368755" y="3119146"/>
                <a:ext cx="402879" cy="402879"/>
                <a:chOff x="7523041" y="165905"/>
                <a:chExt cx="487484" cy="487484"/>
              </a:xfrm>
            </p:grpSpPr>
            <p:sp>
              <p:nvSpPr>
                <p:cNvPr id="19" name="Oval 18" descr="" title=""/>
                <p:cNvSpPr>
                  <a:spLocks noChangeAspect="1"/>
                </p:cNvSpPr>
                <p:nvPr/>
              </p:nvSpPr>
              <p:spPr>
                <a:xfrm>
                  <a:off x="7523041" y="165905"/>
                  <a:ext cx="487484" cy="487484"/>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20" name="Oval 19" descr="" title=""/>
                <p:cNvSpPr>
                  <a:spLocks noChangeAspect="1"/>
                </p:cNvSpPr>
                <p:nvPr/>
              </p:nvSpPr>
              <p:spPr>
                <a:xfrm>
                  <a:off x="7626077" y="268941"/>
                  <a:ext cx="281413" cy="281413"/>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sp>
            <p:nvSpPr>
              <p:cNvPr id="42" name="Oval 41" descr="" title=""/>
              <p:cNvSpPr>
                <a:spLocks noChangeAspect="1"/>
              </p:cNvSpPr>
              <p:nvPr/>
            </p:nvSpPr>
            <p:spPr>
              <a:xfrm>
                <a:off x="3936405" y="3646727"/>
                <a:ext cx="1280160" cy="128016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9" name="Group 8" descr="" title=""/>
              <p:cNvGrpSpPr/>
              <p:nvPr/>
            </p:nvGrpSpPr>
            <p:grpSpPr>
              <a:xfrm>
                <a:off x="2111705" y="2652324"/>
                <a:ext cx="1532169" cy="1520457"/>
                <a:chOff x="2111704" y="2652323"/>
                <a:chExt cx="1532169" cy="1520457"/>
              </a:xfrm>
            </p:grpSpPr>
            <p:sp>
              <p:nvSpPr>
                <p:cNvPr id="40" name="Oval 39" descr="" title=""/>
                <p:cNvSpPr>
                  <a:spLocks noChangeAspect="1"/>
                </p:cNvSpPr>
                <p:nvPr/>
              </p:nvSpPr>
              <p:spPr>
                <a:xfrm>
                  <a:off x="2111704" y="2892620"/>
                  <a:ext cx="1280160" cy="1280160"/>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21" name="Group 20" descr="" title=""/>
                <p:cNvGrpSpPr>
                  <a:grpSpLocks noChangeAspect="1"/>
                </p:cNvGrpSpPr>
                <p:nvPr/>
              </p:nvGrpSpPr>
              <p:grpSpPr>
                <a:xfrm>
                  <a:off x="3240994" y="2652323"/>
                  <a:ext cx="402879" cy="402879"/>
                  <a:chOff x="7523041" y="165905"/>
                  <a:chExt cx="487484" cy="487484"/>
                </a:xfrm>
              </p:grpSpPr>
              <p:sp>
                <p:nvSpPr>
                  <p:cNvPr id="22" name="Oval 21" descr="" title=""/>
                  <p:cNvSpPr>
                    <a:spLocks noChangeAspect="1"/>
                  </p:cNvSpPr>
                  <p:nvPr/>
                </p:nvSpPr>
                <p:spPr>
                  <a:xfrm>
                    <a:off x="7523041" y="165905"/>
                    <a:ext cx="487484" cy="487484"/>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23" name="Oval 22" descr="" title=""/>
                  <p:cNvSpPr>
                    <a:spLocks noChangeAspect="1"/>
                  </p:cNvSpPr>
                  <p:nvPr/>
                </p:nvSpPr>
                <p:spPr>
                  <a:xfrm>
                    <a:off x="7626077" y="268941"/>
                    <a:ext cx="281413" cy="281413"/>
                  </a:xfrm>
                  <a:prstGeom prst="ellipse">
                    <a:avLst/>
                  </a:pr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grpSp>
          <p:grpSp>
            <p:nvGrpSpPr>
              <p:cNvPr id="10" name="Group 9" descr="" title=""/>
              <p:cNvGrpSpPr/>
              <p:nvPr/>
            </p:nvGrpSpPr>
            <p:grpSpPr>
              <a:xfrm>
                <a:off x="1349705" y="1073429"/>
                <a:ext cx="1817919" cy="1280160"/>
                <a:chOff x="1349704" y="1073429"/>
                <a:chExt cx="1817919" cy="1280160"/>
              </a:xfrm>
            </p:grpSpPr>
            <p:sp>
              <p:nvSpPr>
                <p:cNvPr id="44" name="Oval 43" descr="" title=""/>
                <p:cNvSpPr>
                  <a:spLocks noChangeAspect="1"/>
                </p:cNvSpPr>
                <p:nvPr/>
              </p:nvSpPr>
              <p:spPr>
                <a:xfrm>
                  <a:off x="1349704" y="1073429"/>
                  <a:ext cx="1280160" cy="128016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15" name="Group 14" descr="" title=""/>
                <p:cNvGrpSpPr>
                  <a:grpSpLocks noChangeAspect="1"/>
                </p:cNvGrpSpPr>
                <p:nvPr/>
              </p:nvGrpSpPr>
              <p:grpSpPr>
                <a:xfrm>
                  <a:off x="2764744" y="1518848"/>
                  <a:ext cx="402879" cy="402879"/>
                  <a:chOff x="7523041" y="165905"/>
                  <a:chExt cx="487484" cy="487484"/>
                </a:xfrm>
              </p:grpSpPr>
              <p:sp>
                <p:nvSpPr>
                  <p:cNvPr id="16" name="Oval 15" descr="" title=""/>
                  <p:cNvSpPr>
                    <a:spLocks noChangeAspect="1"/>
                  </p:cNvSpPr>
                  <p:nvPr/>
                </p:nvSpPr>
                <p:spPr>
                  <a:xfrm>
                    <a:off x="7523041" y="165905"/>
                    <a:ext cx="487484" cy="487484"/>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sp>
                <p:nvSpPr>
                  <p:cNvPr id="17" name="Oval 16" descr="" title=""/>
                  <p:cNvSpPr>
                    <a:spLocks noChangeAspect="1"/>
                  </p:cNvSpPr>
                  <p:nvPr/>
                </p:nvSpPr>
                <p:spPr>
                  <a:xfrm>
                    <a:off x="7626077" y="268941"/>
                    <a:ext cx="281413" cy="281413"/>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solidFill>
                        <a:srgbClr val="FFFFFF"/>
                      </a:solidFill>
                      <a:latin typeface="Arial"/>
                    </a:endParaRPr>
                  </a:p>
                </p:txBody>
              </p:sp>
            </p:grpSp>
          </p:grpSp>
          <p:sp>
            <p:nvSpPr>
              <p:cNvPr id="39" name="Arc 38" descr="" title=""/>
              <p:cNvSpPr>
                <a:spLocks noChangeAspect="1"/>
              </p:cNvSpPr>
              <p:nvPr/>
            </p:nvSpPr>
            <p:spPr>
              <a:xfrm>
                <a:off x="1460792" y="1184517"/>
                <a:ext cx="1057984" cy="1057984"/>
              </a:xfrm>
              <a:prstGeom prst="arc">
                <a:avLst>
                  <a:gd name="adj1" fmla="val 7151402"/>
                  <a:gd name="adj2" fmla="val 2056822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45" name="Arc 44" descr="" title=""/>
              <p:cNvSpPr>
                <a:spLocks noChangeAspect="1"/>
              </p:cNvSpPr>
              <p:nvPr/>
            </p:nvSpPr>
            <p:spPr>
              <a:xfrm>
                <a:off x="2215172" y="2998077"/>
                <a:ext cx="1057984" cy="1057984"/>
              </a:xfrm>
              <a:prstGeom prst="arc">
                <a:avLst>
                  <a:gd name="adj1" fmla="val 7052233"/>
                  <a:gd name="adj2" fmla="val 12908921"/>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53" name="Arc 52" descr="" title=""/>
              <p:cNvSpPr>
                <a:spLocks noChangeAspect="1"/>
              </p:cNvSpPr>
              <p:nvPr/>
            </p:nvSpPr>
            <p:spPr>
              <a:xfrm>
                <a:off x="4043972" y="3752457"/>
                <a:ext cx="1057984" cy="1057984"/>
              </a:xfrm>
              <a:prstGeom prst="arc">
                <a:avLst>
                  <a:gd name="adj1" fmla="val 17207397"/>
                  <a:gd name="adj2" fmla="val 92425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54" name="Arc 53" descr="" title=""/>
              <p:cNvSpPr>
                <a:spLocks noChangeAspect="1"/>
              </p:cNvSpPr>
              <p:nvPr/>
            </p:nvSpPr>
            <p:spPr>
              <a:xfrm>
                <a:off x="5863607" y="2998077"/>
                <a:ext cx="1057984" cy="1057984"/>
              </a:xfrm>
              <a:prstGeom prst="arc">
                <a:avLst>
                  <a:gd name="adj1" fmla="val 1472748"/>
                  <a:gd name="adj2" fmla="val 12986315"/>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sp>
            <p:nvSpPr>
              <p:cNvPr id="55" name="Arc 54" descr="" title=""/>
              <p:cNvSpPr>
                <a:spLocks noChangeAspect="1"/>
              </p:cNvSpPr>
              <p:nvPr/>
            </p:nvSpPr>
            <p:spPr>
              <a:xfrm>
                <a:off x="6617987" y="1199757"/>
                <a:ext cx="1057984" cy="1057984"/>
              </a:xfrm>
              <a:prstGeom prst="arc">
                <a:avLst>
                  <a:gd name="adj1" fmla="val 19572288"/>
                  <a:gd name="adj2" fmla="val 993285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200" b="1" dirty="0">
                  <a:solidFill>
                    <a:srgbClr val="FFFFFF"/>
                  </a:solidFill>
                  <a:latin typeface="Arial"/>
                </a:endParaRPr>
              </a:p>
            </p:txBody>
          </p:sp>
          <p:grpSp>
            <p:nvGrpSpPr>
              <p:cNvPr id="109" name="Group 24" descr="" title=""/>
              <p:cNvGrpSpPr>
                <a:grpSpLocks noChangeAspect="1"/>
              </p:cNvGrpSpPr>
              <p:nvPr/>
            </p:nvGrpSpPr>
            <p:grpSpPr bwMode="auto">
              <a:xfrm>
                <a:off x="6869553" y="1436903"/>
                <a:ext cx="547253" cy="553212"/>
                <a:chOff x="2387" y="937"/>
                <a:chExt cx="2663" cy="2692"/>
              </a:xfrm>
              <a:solidFill>
                <a:schemeClr val="tx2"/>
              </a:solidFill>
            </p:grpSpPr>
            <p:sp>
              <p:nvSpPr>
                <p:cNvPr id="110" name="Freeform 25" descr="" title=""/>
                <p:cNvSpPr>
                  <a:spLocks noEditPoints="1"/>
                </p:cNvSpPr>
                <p:nvPr/>
              </p:nvSpPr>
              <p:spPr bwMode="auto">
                <a:xfrm>
                  <a:off x="3119" y="1111"/>
                  <a:ext cx="1931" cy="2518"/>
                </a:xfrm>
                <a:custGeom>
                  <a:avLst/>
                  <a:gdLst>
                    <a:gd name="T0" fmla="*/ 0 w 1446"/>
                    <a:gd name="T1" fmla="*/ 1699 h 1883"/>
                    <a:gd name="T2" fmla="*/ 88 w 1446"/>
                    <a:gd name="T3" fmla="*/ 1699 h 1883"/>
                    <a:gd name="T4" fmla="*/ 88 w 1446"/>
                    <a:gd name="T5" fmla="*/ 1788 h 1883"/>
                    <a:gd name="T6" fmla="*/ 1032 w 1446"/>
                    <a:gd name="T7" fmla="*/ 1788 h 1883"/>
                    <a:gd name="T8" fmla="*/ 1032 w 1446"/>
                    <a:gd name="T9" fmla="*/ 1614 h 1883"/>
                    <a:gd name="T10" fmla="*/ 1035 w 1446"/>
                    <a:gd name="T11" fmla="*/ 1566 h 1883"/>
                    <a:gd name="T12" fmla="*/ 1122 w 1446"/>
                    <a:gd name="T13" fmla="*/ 1501 h 1883"/>
                    <a:gd name="T14" fmla="*/ 1332 w 1446"/>
                    <a:gd name="T15" fmla="*/ 1501 h 1883"/>
                    <a:gd name="T16" fmla="*/ 1355 w 1446"/>
                    <a:gd name="T17" fmla="*/ 1501 h 1883"/>
                    <a:gd name="T18" fmla="*/ 1355 w 1446"/>
                    <a:gd name="T19" fmla="*/ 89 h 1883"/>
                    <a:gd name="T20" fmla="*/ 1089 w 1446"/>
                    <a:gd name="T21" fmla="*/ 89 h 1883"/>
                    <a:gd name="T22" fmla="*/ 1089 w 1446"/>
                    <a:gd name="T23" fmla="*/ 0 h 1883"/>
                    <a:gd name="T24" fmla="*/ 1278 w 1446"/>
                    <a:gd name="T25" fmla="*/ 0 h 1883"/>
                    <a:gd name="T26" fmla="*/ 1358 w 1446"/>
                    <a:gd name="T27" fmla="*/ 0 h 1883"/>
                    <a:gd name="T28" fmla="*/ 1445 w 1446"/>
                    <a:gd name="T29" fmla="*/ 86 h 1883"/>
                    <a:gd name="T30" fmla="*/ 1445 w 1446"/>
                    <a:gd name="T31" fmla="*/ 1040 h 1883"/>
                    <a:gd name="T32" fmla="*/ 1445 w 1446"/>
                    <a:gd name="T33" fmla="*/ 1782 h 1883"/>
                    <a:gd name="T34" fmla="*/ 1346 w 1446"/>
                    <a:gd name="T35" fmla="*/ 1881 h 1883"/>
                    <a:gd name="T36" fmla="*/ 1128 w 1446"/>
                    <a:gd name="T37" fmla="*/ 1880 h 1883"/>
                    <a:gd name="T38" fmla="*/ 91 w 1446"/>
                    <a:gd name="T39" fmla="*/ 1877 h 1883"/>
                    <a:gd name="T40" fmla="*/ 0 w 1446"/>
                    <a:gd name="T41" fmla="*/ 1787 h 1883"/>
                    <a:gd name="T42" fmla="*/ 0 w 1446"/>
                    <a:gd name="T43" fmla="*/ 1699 h 1883"/>
                    <a:gd name="T44" fmla="*/ 1104 w 1446"/>
                    <a:gd name="T45" fmla="*/ 1783 h 1883"/>
                    <a:gd name="T46" fmla="*/ 1350 w 1446"/>
                    <a:gd name="T47" fmla="*/ 1573 h 1883"/>
                    <a:gd name="T48" fmla="*/ 1180 w 1446"/>
                    <a:gd name="T49" fmla="*/ 1574 h 1883"/>
                    <a:gd name="T50" fmla="*/ 1104 w 1446"/>
                    <a:gd name="T51" fmla="*/ 1649 h 1883"/>
                    <a:gd name="T52" fmla="*/ 1104 w 1446"/>
                    <a:gd name="T53" fmla="*/ 1783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 h="1883">
                      <a:moveTo>
                        <a:pt x="0" y="1699"/>
                      </a:moveTo>
                      <a:cubicBezTo>
                        <a:pt x="31" y="1706"/>
                        <a:pt x="59" y="1703"/>
                        <a:pt x="88" y="1699"/>
                      </a:cubicBezTo>
                      <a:cubicBezTo>
                        <a:pt x="88" y="1730"/>
                        <a:pt x="88" y="1758"/>
                        <a:pt x="88" y="1788"/>
                      </a:cubicBezTo>
                      <a:cubicBezTo>
                        <a:pt x="403" y="1788"/>
                        <a:pt x="717" y="1788"/>
                        <a:pt x="1032" y="1788"/>
                      </a:cubicBezTo>
                      <a:cubicBezTo>
                        <a:pt x="1032" y="1729"/>
                        <a:pt x="1032" y="1671"/>
                        <a:pt x="1032" y="1614"/>
                      </a:cubicBezTo>
                      <a:cubicBezTo>
                        <a:pt x="1032" y="1598"/>
                        <a:pt x="1031" y="1582"/>
                        <a:pt x="1035" y="1566"/>
                      </a:cubicBezTo>
                      <a:cubicBezTo>
                        <a:pt x="1044" y="1526"/>
                        <a:pt x="1078" y="1501"/>
                        <a:pt x="1122" y="1501"/>
                      </a:cubicBezTo>
                      <a:cubicBezTo>
                        <a:pt x="1192" y="1501"/>
                        <a:pt x="1262" y="1501"/>
                        <a:pt x="1332" y="1501"/>
                      </a:cubicBezTo>
                      <a:cubicBezTo>
                        <a:pt x="1339" y="1501"/>
                        <a:pt x="1347" y="1501"/>
                        <a:pt x="1355" y="1501"/>
                      </a:cubicBezTo>
                      <a:cubicBezTo>
                        <a:pt x="1355" y="1030"/>
                        <a:pt x="1355" y="561"/>
                        <a:pt x="1355" y="89"/>
                      </a:cubicBezTo>
                      <a:cubicBezTo>
                        <a:pt x="1267" y="89"/>
                        <a:pt x="1179" y="89"/>
                        <a:pt x="1089" y="89"/>
                      </a:cubicBezTo>
                      <a:cubicBezTo>
                        <a:pt x="1089" y="58"/>
                        <a:pt x="1089" y="30"/>
                        <a:pt x="1089" y="0"/>
                      </a:cubicBezTo>
                      <a:cubicBezTo>
                        <a:pt x="1153" y="0"/>
                        <a:pt x="1215" y="0"/>
                        <a:pt x="1278" y="0"/>
                      </a:cubicBezTo>
                      <a:cubicBezTo>
                        <a:pt x="1305" y="0"/>
                        <a:pt x="1331" y="0"/>
                        <a:pt x="1358" y="0"/>
                      </a:cubicBezTo>
                      <a:cubicBezTo>
                        <a:pt x="1410" y="0"/>
                        <a:pt x="1445" y="35"/>
                        <a:pt x="1445" y="86"/>
                      </a:cubicBezTo>
                      <a:cubicBezTo>
                        <a:pt x="1445" y="404"/>
                        <a:pt x="1445" y="722"/>
                        <a:pt x="1445" y="1040"/>
                      </a:cubicBezTo>
                      <a:cubicBezTo>
                        <a:pt x="1445" y="1287"/>
                        <a:pt x="1444" y="1535"/>
                        <a:pt x="1445" y="1782"/>
                      </a:cubicBezTo>
                      <a:cubicBezTo>
                        <a:pt x="1446" y="1839"/>
                        <a:pt x="1408" y="1883"/>
                        <a:pt x="1346" y="1881"/>
                      </a:cubicBezTo>
                      <a:cubicBezTo>
                        <a:pt x="1274" y="1878"/>
                        <a:pt x="1201" y="1882"/>
                        <a:pt x="1128" y="1880"/>
                      </a:cubicBezTo>
                      <a:cubicBezTo>
                        <a:pt x="783" y="1873"/>
                        <a:pt x="437" y="1879"/>
                        <a:pt x="91" y="1877"/>
                      </a:cubicBezTo>
                      <a:cubicBezTo>
                        <a:pt x="32" y="1877"/>
                        <a:pt x="1" y="1845"/>
                        <a:pt x="0" y="1787"/>
                      </a:cubicBezTo>
                      <a:cubicBezTo>
                        <a:pt x="0" y="1759"/>
                        <a:pt x="0" y="1730"/>
                        <a:pt x="0" y="1699"/>
                      </a:cubicBezTo>
                      <a:close/>
                      <a:moveTo>
                        <a:pt x="1104" y="1783"/>
                      </a:moveTo>
                      <a:cubicBezTo>
                        <a:pt x="1187" y="1712"/>
                        <a:pt x="1267" y="1644"/>
                        <a:pt x="1350" y="1573"/>
                      </a:cubicBezTo>
                      <a:cubicBezTo>
                        <a:pt x="1290" y="1573"/>
                        <a:pt x="1235" y="1571"/>
                        <a:pt x="1180" y="1574"/>
                      </a:cubicBezTo>
                      <a:cubicBezTo>
                        <a:pt x="1138" y="1576"/>
                        <a:pt x="1107" y="1608"/>
                        <a:pt x="1104" y="1649"/>
                      </a:cubicBezTo>
                      <a:cubicBezTo>
                        <a:pt x="1102" y="1692"/>
                        <a:pt x="1104" y="1735"/>
                        <a:pt x="1104" y="17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1" name="Freeform 26" descr="" title=""/>
                <p:cNvSpPr>
                  <a:spLocks noEditPoints="1"/>
                </p:cNvSpPr>
                <p:nvPr/>
              </p:nvSpPr>
              <p:spPr bwMode="auto">
                <a:xfrm>
                  <a:off x="2387" y="1508"/>
                  <a:ext cx="1577" cy="1717"/>
                </a:xfrm>
                <a:custGeom>
                  <a:avLst/>
                  <a:gdLst>
                    <a:gd name="T0" fmla="*/ 1181 w 1181"/>
                    <a:gd name="T1" fmla="*/ 292 h 1284"/>
                    <a:gd name="T2" fmla="*/ 1089 w 1181"/>
                    <a:gd name="T3" fmla="*/ 764 h 1284"/>
                    <a:gd name="T4" fmla="*/ 646 w 1181"/>
                    <a:gd name="T5" fmla="*/ 1262 h 1284"/>
                    <a:gd name="T6" fmla="*/ 543 w 1181"/>
                    <a:gd name="T7" fmla="*/ 1267 h 1284"/>
                    <a:gd name="T8" fmla="*/ 21 w 1181"/>
                    <a:gd name="T9" fmla="*/ 572 h 1284"/>
                    <a:gd name="T10" fmla="*/ 1 w 1181"/>
                    <a:gd name="T11" fmla="*/ 278 h 1284"/>
                    <a:gd name="T12" fmla="*/ 99 w 1181"/>
                    <a:gd name="T13" fmla="*/ 175 h 1284"/>
                    <a:gd name="T14" fmla="*/ 393 w 1181"/>
                    <a:gd name="T15" fmla="*/ 106 h 1284"/>
                    <a:gd name="T16" fmla="*/ 529 w 1181"/>
                    <a:gd name="T17" fmla="*/ 31 h 1284"/>
                    <a:gd name="T18" fmla="*/ 660 w 1181"/>
                    <a:gd name="T19" fmla="*/ 33 h 1284"/>
                    <a:gd name="T20" fmla="*/ 1048 w 1181"/>
                    <a:gd name="T21" fmla="*/ 171 h 1284"/>
                    <a:gd name="T22" fmla="*/ 1096 w 1181"/>
                    <a:gd name="T23" fmla="*/ 177 h 1284"/>
                    <a:gd name="T24" fmla="*/ 1181 w 1181"/>
                    <a:gd name="T25" fmla="*/ 278 h 1284"/>
                    <a:gd name="T26" fmla="*/ 1181 w 1181"/>
                    <a:gd name="T27" fmla="*/ 292 h 1284"/>
                    <a:gd name="T28" fmla="*/ 1101 w 1181"/>
                    <a:gd name="T29" fmla="*/ 304 h 1284"/>
                    <a:gd name="T30" fmla="*/ 1101 w 1181"/>
                    <a:gd name="T31" fmla="*/ 288 h 1284"/>
                    <a:gd name="T32" fmla="*/ 1070 w 1181"/>
                    <a:gd name="T33" fmla="*/ 254 h 1284"/>
                    <a:gd name="T34" fmla="*/ 963 w 1181"/>
                    <a:gd name="T35" fmla="*/ 241 h 1284"/>
                    <a:gd name="T36" fmla="*/ 615 w 1181"/>
                    <a:gd name="T37" fmla="*/ 98 h 1284"/>
                    <a:gd name="T38" fmla="*/ 573 w 1181"/>
                    <a:gd name="T39" fmla="*/ 98 h 1284"/>
                    <a:gd name="T40" fmla="*/ 433 w 1181"/>
                    <a:gd name="T41" fmla="*/ 175 h 1284"/>
                    <a:gd name="T42" fmla="*/ 103 w 1181"/>
                    <a:gd name="T43" fmla="*/ 255 h 1284"/>
                    <a:gd name="T44" fmla="*/ 81 w 1181"/>
                    <a:gd name="T45" fmla="*/ 276 h 1284"/>
                    <a:gd name="T46" fmla="*/ 110 w 1181"/>
                    <a:gd name="T47" fmla="*/ 614 h 1284"/>
                    <a:gd name="T48" fmla="*/ 574 w 1181"/>
                    <a:gd name="T49" fmla="*/ 1193 h 1284"/>
                    <a:gd name="T50" fmla="*/ 606 w 1181"/>
                    <a:gd name="T51" fmla="*/ 1194 h 1284"/>
                    <a:gd name="T52" fmla="*/ 989 w 1181"/>
                    <a:gd name="T53" fmla="*/ 793 h 1284"/>
                    <a:gd name="T54" fmla="*/ 1101 w 1181"/>
                    <a:gd name="T55" fmla="*/ 30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1" h="1284">
                      <a:moveTo>
                        <a:pt x="1181" y="292"/>
                      </a:moveTo>
                      <a:cubicBezTo>
                        <a:pt x="1176" y="454"/>
                        <a:pt x="1151" y="613"/>
                        <a:pt x="1089" y="764"/>
                      </a:cubicBezTo>
                      <a:cubicBezTo>
                        <a:pt x="1000" y="982"/>
                        <a:pt x="849" y="1145"/>
                        <a:pt x="646" y="1262"/>
                      </a:cubicBezTo>
                      <a:cubicBezTo>
                        <a:pt x="613" y="1282"/>
                        <a:pt x="579" y="1284"/>
                        <a:pt x="543" y="1267"/>
                      </a:cubicBezTo>
                      <a:cubicBezTo>
                        <a:pt x="248" y="1127"/>
                        <a:pt x="76" y="893"/>
                        <a:pt x="21" y="572"/>
                      </a:cubicBezTo>
                      <a:cubicBezTo>
                        <a:pt x="4" y="475"/>
                        <a:pt x="0" y="376"/>
                        <a:pt x="1" y="278"/>
                      </a:cubicBezTo>
                      <a:cubicBezTo>
                        <a:pt x="2" y="217"/>
                        <a:pt x="38" y="180"/>
                        <a:pt x="99" y="175"/>
                      </a:cubicBezTo>
                      <a:cubicBezTo>
                        <a:pt x="200" y="167"/>
                        <a:pt x="299" y="147"/>
                        <a:pt x="393" y="106"/>
                      </a:cubicBezTo>
                      <a:cubicBezTo>
                        <a:pt x="440" y="86"/>
                        <a:pt x="485" y="60"/>
                        <a:pt x="529" y="31"/>
                      </a:cubicBezTo>
                      <a:cubicBezTo>
                        <a:pt x="577" y="0"/>
                        <a:pt x="613" y="0"/>
                        <a:pt x="660" y="33"/>
                      </a:cubicBezTo>
                      <a:cubicBezTo>
                        <a:pt x="777" y="113"/>
                        <a:pt x="906" y="161"/>
                        <a:pt x="1048" y="171"/>
                      </a:cubicBezTo>
                      <a:cubicBezTo>
                        <a:pt x="1064" y="172"/>
                        <a:pt x="1080" y="174"/>
                        <a:pt x="1096" y="177"/>
                      </a:cubicBezTo>
                      <a:cubicBezTo>
                        <a:pt x="1149" y="185"/>
                        <a:pt x="1181" y="224"/>
                        <a:pt x="1181" y="278"/>
                      </a:cubicBezTo>
                      <a:cubicBezTo>
                        <a:pt x="1180" y="283"/>
                        <a:pt x="1181" y="287"/>
                        <a:pt x="1181" y="292"/>
                      </a:cubicBezTo>
                      <a:close/>
                      <a:moveTo>
                        <a:pt x="1101" y="304"/>
                      </a:moveTo>
                      <a:cubicBezTo>
                        <a:pt x="1101" y="299"/>
                        <a:pt x="1101" y="293"/>
                        <a:pt x="1101" y="288"/>
                      </a:cubicBezTo>
                      <a:cubicBezTo>
                        <a:pt x="1101" y="258"/>
                        <a:pt x="1101" y="258"/>
                        <a:pt x="1070" y="254"/>
                      </a:cubicBezTo>
                      <a:cubicBezTo>
                        <a:pt x="1034" y="250"/>
                        <a:pt x="999" y="247"/>
                        <a:pt x="963" y="241"/>
                      </a:cubicBezTo>
                      <a:cubicBezTo>
                        <a:pt x="836" y="221"/>
                        <a:pt x="721" y="171"/>
                        <a:pt x="615" y="98"/>
                      </a:cubicBezTo>
                      <a:cubicBezTo>
                        <a:pt x="600" y="87"/>
                        <a:pt x="588" y="87"/>
                        <a:pt x="573" y="98"/>
                      </a:cubicBezTo>
                      <a:cubicBezTo>
                        <a:pt x="528" y="127"/>
                        <a:pt x="482" y="154"/>
                        <a:pt x="433" y="175"/>
                      </a:cubicBezTo>
                      <a:cubicBezTo>
                        <a:pt x="328" y="222"/>
                        <a:pt x="217" y="246"/>
                        <a:pt x="103" y="255"/>
                      </a:cubicBezTo>
                      <a:cubicBezTo>
                        <a:pt x="89" y="256"/>
                        <a:pt x="81" y="260"/>
                        <a:pt x="81" y="276"/>
                      </a:cubicBezTo>
                      <a:cubicBezTo>
                        <a:pt x="80" y="390"/>
                        <a:pt x="85" y="502"/>
                        <a:pt x="110" y="614"/>
                      </a:cubicBezTo>
                      <a:cubicBezTo>
                        <a:pt x="171" y="882"/>
                        <a:pt x="325" y="1075"/>
                        <a:pt x="574" y="1193"/>
                      </a:cubicBezTo>
                      <a:cubicBezTo>
                        <a:pt x="585" y="1198"/>
                        <a:pt x="595" y="1201"/>
                        <a:pt x="606" y="1194"/>
                      </a:cubicBezTo>
                      <a:cubicBezTo>
                        <a:pt x="772" y="1097"/>
                        <a:pt x="904" y="967"/>
                        <a:pt x="989" y="793"/>
                      </a:cubicBezTo>
                      <a:cubicBezTo>
                        <a:pt x="1064" y="638"/>
                        <a:pt x="1094" y="474"/>
                        <a:pt x="1101"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2" name="Freeform 27" descr="" title=""/>
                <p:cNvSpPr>
                  <a:spLocks/>
                </p:cNvSpPr>
                <p:nvPr/>
              </p:nvSpPr>
              <p:spPr bwMode="auto">
                <a:xfrm>
                  <a:off x="3681" y="937"/>
                  <a:ext cx="799" cy="353"/>
                </a:xfrm>
                <a:custGeom>
                  <a:avLst/>
                  <a:gdLst>
                    <a:gd name="T0" fmla="*/ 422 w 598"/>
                    <a:gd name="T1" fmla="*/ 61 h 264"/>
                    <a:gd name="T2" fmla="*/ 509 w 598"/>
                    <a:gd name="T3" fmla="*/ 61 h 264"/>
                    <a:gd name="T4" fmla="*/ 597 w 598"/>
                    <a:gd name="T5" fmla="*/ 149 h 264"/>
                    <a:gd name="T6" fmla="*/ 597 w 598"/>
                    <a:gd name="T7" fmla="*/ 231 h 264"/>
                    <a:gd name="T8" fmla="*/ 570 w 598"/>
                    <a:gd name="T9" fmla="*/ 258 h 264"/>
                    <a:gd name="T10" fmla="*/ 244 w 598"/>
                    <a:gd name="T11" fmla="*/ 258 h 264"/>
                    <a:gd name="T12" fmla="*/ 191 w 598"/>
                    <a:gd name="T13" fmla="*/ 262 h 264"/>
                    <a:gd name="T14" fmla="*/ 5 w 598"/>
                    <a:gd name="T15" fmla="*/ 258 h 264"/>
                    <a:gd name="T16" fmla="*/ 9 w 598"/>
                    <a:gd name="T17" fmla="*/ 114 h 264"/>
                    <a:gd name="T18" fmla="*/ 81 w 598"/>
                    <a:gd name="T19" fmla="*/ 61 h 264"/>
                    <a:gd name="T20" fmla="*/ 131 w 598"/>
                    <a:gd name="T21" fmla="*/ 61 h 264"/>
                    <a:gd name="T22" fmla="*/ 178 w 598"/>
                    <a:gd name="T23" fmla="*/ 61 h 264"/>
                    <a:gd name="T24" fmla="*/ 181 w 598"/>
                    <a:gd name="T25" fmla="*/ 56 h 264"/>
                    <a:gd name="T26" fmla="*/ 243 w 598"/>
                    <a:gd name="T27" fmla="*/ 2 h 264"/>
                    <a:gd name="T28" fmla="*/ 367 w 598"/>
                    <a:gd name="T29" fmla="*/ 2 h 264"/>
                    <a:gd name="T30" fmla="*/ 420 w 598"/>
                    <a:gd name="T31" fmla="*/ 50 h 264"/>
                    <a:gd name="T32" fmla="*/ 422 w 598"/>
                    <a:gd name="T33" fmla="*/ 6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8" h="264">
                      <a:moveTo>
                        <a:pt x="422" y="61"/>
                      </a:moveTo>
                      <a:cubicBezTo>
                        <a:pt x="452" y="61"/>
                        <a:pt x="480" y="60"/>
                        <a:pt x="509" y="61"/>
                      </a:cubicBezTo>
                      <a:cubicBezTo>
                        <a:pt x="566" y="62"/>
                        <a:pt x="596" y="91"/>
                        <a:pt x="597" y="149"/>
                      </a:cubicBezTo>
                      <a:cubicBezTo>
                        <a:pt x="597" y="176"/>
                        <a:pt x="597" y="203"/>
                        <a:pt x="597" y="231"/>
                      </a:cubicBezTo>
                      <a:cubicBezTo>
                        <a:pt x="598" y="255"/>
                        <a:pt x="595" y="258"/>
                        <a:pt x="570" y="258"/>
                      </a:cubicBezTo>
                      <a:cubicBezTo>
                        <a:pt x="461" y="259"/>
                        <a:pt x="353" y="258"/>
                        <a:pt x="244" y="258"/>
                      </a:cubicBezTo>
                      <a:cubicBezTo>
                        <a:pt x="226" y="258"/>
                        <a:pt x="209" y="264"/>
                        <a:pt x="191" y="262"/>
                      </a:cubicBezTo>
                      <a:cubicBezTo>
                        <a:pt x="130" y="256"/>
                        <a:pt x="69" y="259"/>
                        <a:pt x="5" y="258"/>
                      </a:cubicBezTo>
                      <a:cubicBezTo>
                        <a:pt x="5" y="209"/>
                        <a:pt x="0" y="162"/>
                        <a:pt x="9" y="114"/>
                      </a:cubicBezTo>
                      <a:cubicBezTo>
                        <a:pt x="15" y="85"/>
                        <a:pt x="46" y="63"/>
                        <a:pt x="81" y="61"/>
                      </a:cubicBezTo>
                      <a:cubicBezTo>
                        <a:pt x="98" y="60"/>
                        <a:pt x="115" y="61"/>
                        <a:pt x="131" y="61"/>
                      </a:cubicBezTo>
                      <a:cubicBezTo>
                        <a:pt x="147" y="60"/>
                        <a:pt x="163" y="61"/>
                        <a:pt x="178" y="61"/>
                      </a:cubicBezTo>
                      <a:cubicBezTo>
                        <a:pt x="180" y="58"/>
                        <a:pt x="181" y="57"/>
                        <a:pt x="181" y="56"/>
                      </a:cubicBezTo>
                      <a:cubicBezTo>
                        <a:pt x="183" y="7"/>
                        <a:pt x="204" y="0"/>
                        <a:pt x="243" y="2"/>
                      </a:cubicBezTo>
                      <a:cubicBezTo>
                        <a:pt x="284" y="3"/>
                        <a:pt x="326" y="2"/>
                        <a:pt x="367" y="2"/>
                      </a:cubicBezTo>
                      <a:cubicBezTo>
                        <a:pt x="406" y="2"/>
                        <a:pt x="417" y="12"/>
                        <a:pt x="420" y="50"/>
                      </a:cubicBezTo>
                      <a:cubicBezTo>
                        <a:pt x="420" y="53"/>
                        <a:pt x="421" y="56"/>
                        <a:pt x="42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3" name="Freeform 28" descr="" title=""/>
                <p:cNvSpPr>
                  <a:spLocks/>
                </p:cNvSpPr>
                <p:nvPr/>
              </p:nvSpPr>
              <p:spPr bwMode="auto">
                <a:xfrm>
                  <a:off x="3884" y="2690"/>
                  <a:ext cx="875" cy="137"/>
                </a:xfrm>
                <a:custGeom>
                  <a:avLst/>
                  <a:gdLst>
                    <a:gd name="T0" fmla="*/ 0 w 655"/>
                    <a:gd name="T1" fmla="*/ 100 h 102"/>
                    <a:gd name="T2" fmla="*/ 49 w 655"/>
                    <a:gd name="T3" fmla="*/ 10 h 102"/>
                    <a:gd name="T4" fmla="*/ 70 w 655"/>
                    <a:gd name="T5" fmla="*/ 3 h 102"/>
                    <a:gd name="T6" fmla="*/ 412 w 655"/>
                    <a:gd name="T7" fmla="*/ 3 h 102"/>
                    <a:gd name="T8" fmla="*/ 602 w 655"/>
                    <a:gd name="T9" fmla="*/ 3 h 102"/>
                    <a:gd name="T10" fmla="*/ 654 w 655"/>
                    <a:gd name="T11" fmla="*/ 51 h 102"/>
                    <a:gd name="T12" fmla="*/ 602 w 655"/>
                    <a:gd name="T13" fmla="*/ 102 h 102"/>
                    <a:gd name="T14" fmla="*/ 6 w 655"/>
                    <a:gd name="T15" fmla="*/ 102 h 102"/>
                    <a:gd name="T16" fmla="*/ 0 w 655"/>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5" h="102">
                      <a:moveTo>
                        <a:pt x="0" y="100"/>
                      </a:moveTo>
                      <a:cubicBezTo>
                        <a:pt x="17" y="69"/>
                        <a:pt x="33" y="40"/>
                        <a:pt x="49" y="10"/>
                      </a:cubicBezTo>
                      <a:cubicBezTo>
                        <a:pt x="54" y="0"/>
                        <a:pt x="62" y="3"/>
                        <a:pt x="70" y="3"/>
                      </a:cubicBezTo>
                      <a:cubicBezTo>
                        <a:pt x="184" y="3"/>
                        <a:pt x="298" y="3"/>
                        <a:pt x="412" y="3"/>
                      </a:cubicBezTo>
                      <a:cubicBezTo>
                        <a:pt x="475" y="3"/>
                        <a:pt x="538" y="3"/>
                        <a:pt x="602" y="3"/>
                      </a:cubicBezTo>
                      <a:cubicBezTo>
                        <a:pt x="632" y="3"/>
                        <a:pt x="654" y="23"/>
                        <a:pt x="654" y="51"/>
                      </a:cubicBezTo>
                      <a:cubicBezTo>
                        <a:pt x="655" y="80"/>
                        <a:pt x="633" y="102"/>
                        <a:pt x="602" y="102"/>
                      </a:cubicBezTo>
                      <a:cubicBezTo>
                        <a:pt x="403" y="102"/>
                        <a:pt x="205" y="102"/>
                        <a:pt x="6" y="102"/>
                      </a:cubicBezTo>
                      <a:cubicBezTo>
                        <a:pt x="5" y="102"/>
                        <a:pt x="4" y="101"/>
                        <a:pt x="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4" name="Freeform 29" descr="" title=""/>
                <p:cNvSpPr>
                  <a:spLocks/>
                </p:cNvSpPr>
                <p:nvPr/>
              </p:nvSpPr>
              <p:spPr bwMode="auto">
                <a:xfrm>
                  <a:off x="3992" y="1610"/>
                  <a:ext cx="775" cy="132"/>
                </a:xfrm>
                <a:custGeom>
                  <a:avLst/>
                  <a:gdLst>
                    <a:gd name="T0" fmla="*/ 0 w 580"/>
                    <a:gd name="T1" fmla="*/ 0 h 99"/>
                    <a:gd name="T2" fmla="*/ 253 w 580"/>
                    <a:gd name="T3" fmla="*/ 0 h 99"/>
                    <a:gd name="T4" fmla="*/ 519 w 580"/>
                    <a:gd name="T5" fmla="*/ 0 h 99"/>
                    <a:gd name="T6" fmla="*/ 571 w 580"/>
                    <a:gd name="T7" fmla="*/ 63 h 99"/>
                    <a:gd name="T8" fmla="*/ 528 w 580"/>
                    <a:gd name="T9" fmla="*/ 99 h 99"/>
                    <a:gd name="T10" fmla="*/ 95 w 580"/>
                    <a:gd name="T11" fmla="*/ 99 h 99"/>
                    <a:gd name="T12" fmla="*/ 82 w 580"/>
                    <a:gd name="T13" fmla="*/ 93 h 99"/>
                    <a:gd name="T14" fmla="*/ 0 w 58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0" h="99">
                      <a:moveTo>
                        <a:pt x="0" y="0"/>
                      </a:moveTo>
                      <a:cubicBezTo>
                        <a:pt x="84" y="0"/>
                        <a:pt x="169" y="0"/>
                        <a:pt x="253" y="0"/>
                      </a:cubicBezTo>
                      <a:cubicBezTo>
                        <a:pt x="342" y="0"/>
                        <a:pt x="431" y="0"/>
                        <a:pt x="519" y="0"/>
                      </a:cubicBezTo>
                      <a:cubicBezTo>
                        <a:pt x="557" y="0"/>
                        <a:pt x="580" y="29"/>
                        <a:pt x="571" y="63"/>
                      </a:cubicBezTo>
                      <a:cubicBezTo>
                        <a:pt x="566" y="83"/>
                        <a:pt x="550" y="99"/>
                        <a:pt x="528" y="99"/>
                      </a:cubicBezTo>
                      <a:cubicBezTo>
                        <a:pt x="384" y="99"/>
                        <a:pt x="239" y="99"/>
                        <a:pt x="95" y="99"/>
                      </a:cubicBezTo>
                      <a:cubicBezTo>
                        <a:pt x="89" y="99"/>
                        <a:pt x="85" y="99"/>
                        <a:pt x="82" y="93"/>
                      </a:cubicBezTo>
                      <a:cubicBezTo>
                        <a:pt x="63" y="55"/>
                        <a:pt x="34" y="2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5" name="Freeform 30" descr="" title=""/>
                <p:cNvSpPr>
                  <a:spLocks/>
                </p:cNvSpPr>
                <p:nvPr/>
              </p:nvSpPr>
              <p:spPr bwMode="auto">
                <a:xfrm>
                  <a:off x="4039" y="2357"/>
                  <a:ext cx="724" cy="133"/>
                </a:xfrm>
                <a:custGeom>
                  <a:avLst/>
                  <a:gdLst>
                    <a:gd name="T0" fmla="*/ 0 w 542"/>
                    <a:gd name="T1" fmla="*/ 99 h 99"/>
                    <a:gd name="T2" fmla="*/ 28 w 542"/>
                    <a:gd name="T3" fmla="*/ 0 h 99"/>
                    <a:gd name="T4" fmla="*/ 202 w 542"/>
                    <a:gd name="T5" fmla="*/ 0 h 99"/>
                    <a:gd name="T6" fmla="*/ 488 w 542"/>
                    <a:gd name="T7" fmla="*/ 0 h 99"/>
                    <a:gd name="T8" fmla="*/ 536 w 542"/>
                    <a:gd name="T9" fmla="*/ 36 h 99"/>
                    <a:gd name="T10" fmla="*/ 515 w 542"/>
                    <a:gd name="T11" fmla="*/ 91 h 99"/>
                    <a:gd name="T12" fmla="*/ 480 w 542"/>
                    <a:gd name="T13" fmla="*/ 99 h 99"/>
                    <a:gd name="T14" fmla="*/ 218 w 542"/>
                    <a:gd name="T15" fmla="*/ 99 h 99"/>
                    <a:gd name="T16" fmla="*/ 0 w 542"/>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99">
                      <a:moveTo>
                        <a:pt x="0" y="99"/>
                      </a:moveTo>
                      <a:cubicBezTo>
                        <a:pt x="10" y="64"/>
                        <a:pt x="19" y="33"/>
                        <a:pt x="28" y="0"/>
                      </a:cubicBezTo>
                      <a:cubicBezTo>
                        <a:pt x="87" y="0"/>
                        <a:pt x="144" y="0"/>
                        <a:pt x="202" y="0"/>
                      </a:cubicBezTo>
                      <a:cubicBezTo>
                        <a:pt x="297" y="0"/>
                        <a:pt x="392" y="0"/>
                        <a:pt x="488" y="0"/>
                      </a:cubicBezTo>
                      <a:cubicBezTo>
                        <a:pt x="513" y="0"/>
                        <a:pt x="530" y="13"/>
                        <a:pt x="536" y="36"/>
                      </a:cubicBezTo>
                      <a:cubicBezTo>
                        <a:pt x="542" y="58"/>
                        <a:pt x="533" y="80"/>
                        <a:pt x="515" y="91"/>
                      </a:cubicBezTo>
                      <a:cubicBezTo>
                        <a:pt x="504" y="98"/>
                        <a:pt x="492" y="99"/>
                        <a:pt x="480" y="99"/>
                      </a:cubicBezTo>
                      <a:cubicBezTo>
                        <a:pt x="393" y="99"/>
                        <a:pt x="306" y="99"/>
                        <a:pt x="218" y="99"/>
                      </a:cubicBezTo>
                      <a:cubicBezTo>
                        <a:pt x="147" y="99"/>
                        <a:pt x="75" y="99"/>
                        <a:pt x="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6" name="Freeform 31" descr="" title=""/>
                <p:cNvSpPr>
                  <a:spLocks/>
                </p:cNvSpPr>
                <p:nvPr/>
              </p:nvSpPr>
              <p:spPr bwMode="auto">
                <a:xfrm>
                  <a:off x="4123" y="1947"/>
                  <a:ext cx="637" cy="132"/>
                </a:xfrm>
                <a:custGeom>
                  <a:avLst/>
                  <a:gdLst>
                    <a:gd name="T0" fmla="*/ 0 w 477"/>
                    <a:gd name="T1" fmla="*/ 97 h 99"/>
                    <a:gd name="T2" fmla="*/ 7 w 477"/>
                    <a:gd name="T3" fmla="*/ 0 h 99"/>
                    <a:gd name="T4" fmla="*/ 82 w 477"/>
                    <a:gd name="T5" fmla="*/ 0 h 99"/>
                    <a:gd name="T6" fmla="*/ 419 w 477"/>
                    <a:gd name="T7" fmla="*/ 0 h 99"/>
                    <a:gd name="T8" fmla="*/ 473 w 477"/>
                    <a:gd name="T9" fmla="*/ 46 h 99"/>
                    <a:gd name="T10" fmla="*/ 429 w 477"/>
                    <a:gd name="T11" fmla="*/ 99 h 99"/>
                    <a:gd name="T12" fmla="*/ 7 w 477"/>
                    <a:gd name="T13" fmla="*/ 99 h 99"/>
                    <a:gd name="T14" fmla="*/ 0 w 477"/>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99">
                      <a:moveTo>
                        <a:pt x="0" y="97"/>
                      </a:moveTo>
                      <a:cubicBezTo>
                        <a:pt x="3" y="65"/>
                        <a:pt x="5" y="34"/>
                        <a:pt x="7" y="0"/>
                      </a:cubicBezTo>
                      <a:cubicBezTo>
                        <a:pt x="33" y="0"/>
                        <a:pt x="57" y="0"/>
                        <a:pt x="82" y="0"/>
                      </a:cubicBezTo>
                      <a:cubicBezTo>
                        <a:pt x="194" y="0"/>
                        <a:pt x="307" y="0"/>
                        <a:pt x="419" y="0"/>
                      </a:cubicBezTo>
                      <a:cubicBezTo>
                        <a:pt x="453" y="0"/>
                        <a:pt x="469" y="14"/>
                        <a:pt x="473" y="46"/>
                      </a:cubicBezTo>
                      <a:cubicBezTo>
                        <a:pt x="477" y="75"/>
                        <a:pt x="458" y="99"/>
                        <a:pt x="429" y="99"/>
                      </a:cubicBezTo>
                      <a:cubicBezTo>
                        <a:pt x="288" y="99"/>
                        <a:pt x="148" y="99"/>
                        <a:pt x="7" y="99"/>
                      </a:cubicBezTo>
                      <a:cubicBezTo>
                        <a:pt x="5" y="99"/>
                        <a:pt x="3" y="98"/>
                        <a:pt x="0"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7" name="Freeform 32" descr="" title=""/>
                <p:cNvSpPr>
                  <a:spLocks/>
                </p:cNvSpPr>
                <p:nvPr/>
              </p:nvSpPr>
              <p:spPr bwMode="auto">
                <a:xfrm>
                  <a:off x="3117" y="1110"/>
                  <a:ext cx="477" cy="244"/>
                </a:xfrm>
                <a:custGeom>
                  <a:avLst/>
                  <a:gdLst>
                    <a:gd name="T0" fmla="*/ 357 w 357"/>
                    <a:gd name="T1" fmla="*/ 1 h 183"/>
                    <a:gd name="T2" fmla="*/ 357 w 357"/>
                    <a:gd name="T3" fmla="*/ 88 h 183"/>
                    <a:gd name="T4" fmla="*/ 90 w 357"/>
                    <a:gd name="T5" fmla="*/ 88 h 183"/>
                    <a:gd name="T6" fmla="*/ 90 w 357"/>
                    <a:gd name="T7" fmla="*/ 182 h 183"/>
                    <a:gd name="T8" fmla="*/ 3 w 357"/>
                    <a:gd name="T9" fmla="*/ 183 h 183"/>
                    <a:gd name="T10" fmla="*/ 3 w 357"/>
                    <a:gd name="T11" fmla="*/ 67 h 183"/>
                    <a:gd name="T12" fmla="*/ 74 w 357"/>
                    <a:gd name="T13" fmla="*/ 2 h 183"/>
                    <a:gd name="T14" fmla="*/ 357 w 357"/>
                    <a:gd name="T15" fmla="*/ 1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183">
                      <a:moveTo>
                        <a:pt x="357" y="1"/>
                      </a:moveTo>
                      <a:cubicBezTo>
                        <a:pt x="357" y="31"/>
                        <a:pt x="357" y="59"/>
                        <a:pt x="357" y="88"/>
                      </a:cubicBezTo>
                      <a:cubicBezTo>
                        <a:pt x="269" y="88"/>
                        <a:pt x="181" y="88"/>
                        <a:pt x="90" y="88"/>
                      </a:cubicBezTo>
                      <a:cubicBezTo>
                        <a:pt x="90" y="120"/>
                        <a:pt x="90" y="150"/>
                        <a:pt x="90" y="182"/>
                      </a:cubicBezTo>
                      <a:cubicBezTo>
                        <a:pt x="60" y="180"/>
                        <a:pt x="32" y="178"/>
                        <a:pt x="3" y="183"/>
                      </a:cubicBezTo>
                      <a:cubicBezTo>
                        <a:pt x="3" y="144"/>
                        <a:pt x="0" y="105"/>
                        <a:pt x="3" y="67"/>
                      </a:cubicBezTo>
                      <a:cubicBezTo>
                        <a:pt x="6" y="32"/>
                        <a:pt x="39" y="3"/>
                        <a:pt x="74" y="2"/>
                      </a:cubicBezTo>
                      <a:cubicBezTo>
                        <a:pt x="168" y="0"/>
                        <a:pt x="262" y="1"/>
                        <a:pt x="35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18" name="Freeform 33" descr="" title=""/>
                <p:cNvSpPr>
                  <a:spLocks/>
                </p:cNvSpPr>
                <p:nvPr/>
              </p:nvSpPr>
              <p:spPr bwMode="auto">
                <a:xfrm>
                  <a:off x="2786" y="1979"/>
                  <a:ext cx="784" cy="779"/>
                </a:xfrm>
                <a:custGeom>
                  <a:avLst/>
                  <a:gdLst>
                    <a:gd name="T0" fmla="*/ 380 w 587"/>
                    <a:gd name="T1" fmla="*/ 583 h 583"/>
                    <a:gd name="T2" fmla="*/ 205 w 587"/>
                    <a:gd name="T3" fmla="*/ 583 h 583"/>
                    <a:gd name="T4" fmla="*/ 205 w 587"/>
                    <a:gd name="T5" fmla="*/ 380 h 583"/>
                    <a:gd name="T6" fmla="*/ 0 w 587"/>
                    <a:gd name="T7" fmla="*/ 380 h 583"/>
                    <a:gd name="T8" fmla="*/ 0 w 587"/>
                    <a:gd name="T9" fmla="*/ 205 h 583"/>
                    <a:gd name="T10" fmla="*/ 201 w 587"/>
                    <a:gd name="T11" fmla="*/ 205 h 583"/>
                    <a:gd name="T12" fmla="*/ 201 w 587"/>
                    <a:gd name="T13" fmla="*/ 0 h 583"/>
                    <a:gd name="T14" fmla="*/ 378 w 587"/>
                    <a:gd name="T15" fmla="*/ 0 h 583"/>
                    <a:gd name="T16" fmla="*/ 378 w 587"/>
                    <a:gd name="T17" fmla="*/ 203 h 583"/>
                    <a:gd name="T18" fmla="*/ 582 w 587"/>
                    <a:gd name="T19" fmla="*/ 203 h 583"/>
                    <a:gd name="T20" fmla="*/ 584 w 587"/>
                    <a:gd name="T21" fmla="*/ 257 h 583"/>
                    <a:gd name="T22" fmla="*/ 585 w 587"/>
                    <a:gd name="T23" fmla="*/ 359 h 583"/>
                    <a:gd name="T24" fmla="*/ 566 w 587"/>
                    <a:gd name="T25" fmla="*/ 378 h 583"/>
                    <a:gd name="T26" fmla="*/ 406 w 587"/>
                    <a:gd name="T27" fmla="*/ 378 h 583"/>
                    <a:gd name="T28" fmla="*/ 380 w 587"/>
                    <a:gd name="T29" fmla="*/ 378 h 583"/>
                    <a:gd name="T30" fmla="*/ 380 w 587"/>
                    <a:gd name="T31"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7" h="583">
                      <a:moveTo>
                        <a:pt x="380" y="583"/>
                      </a:moveTo>
                      <a:cubicBezTo>
                        <a:pt x="321" y="583"/>
                        <a:pt x="264" y="583"/>
                        <a:pt x="205" y="583"/>
                      </a:cubicBezTo>
                      <a:cubicBezTo>
                        <a:pt x="205" y="516"/>
                        <a:pt x="205" y="449"/>
                        <a:pt x="205" y="380"/>
                      </a:cubicBezTo>
                      <a:cubicBezTo>
                        <a:pt x="136" y="380"/>
                        <a:pt x="69" y="380"/>
                        <a:pt x="0" y="380"/>
                      </a:cubicBezTo>
                      <a:cubicBezTo>
                        <a:pt x="0" y="321"/>
                        <a:pt x="0" y="264"/>
                        <a:pt x="0" y="205"/>
                      </a:cubicBezTo>
                      <a:cubicBezTo>
                        <a:pt x="66" y="205"/>
                        <a:pt x="133" y="205"/>
                        <a:pt x="201" y="205"/>
                      </a:cubicBezTo>
                      <a:cubicBezTo>
                        <a:pt x="201" y="136"/>
                        <a:pt x="201" y="69"/>
                        <a:pt x="201" y="0"/>
                      </a:cubicBezTo>
                      <a:cubicBezTo>
                        <a:pt x="260" y="0"/>
                        <a:pt x="318" y="0"/>
                        <a:pt x="378" y="0"/>
                      </a:cubicBezTo>
                      <a:cubicBezTo>
                        <a:pt x="378" y="67"/>
                        <a:pt x="378" y="134"/>
                        <a:pt x="378" y="203"/>
                      </a:cubicBezTo>
                      <a:cubicBezTo>
                        <a:pt x="447" y="203"/>
                        <a:pt x="515" y="203"/>
                        <a:pt x="582" y="203"/>
                      </a:cubicBezTo>
                      <a:cubicBezTo>
                        <a:pt x="587" y="222"/>
                        <a:pt x="584" y="240"/>
                        <a:pt x="584" y="257"/>
                      </a:cubicBezTo>
                      <a:cubicBezTo>
                        <a:pt x="585" y="291"/>
                        <a:pt x="584" y="325"/>
                        <a:pt x="585" y="359"/>
                      </a:cubicBezTo>
                      <a:cubicBezTo>
                        <a:pt x="585" y="374"/>
                        <a:pt x="581" y="378"/>
                        <a:pt x="566" y="378"/>
                      </a:cubicBezTo>
                      <a:cubicBezTo>
                        <a:pt x="512" y="377"/>
                        <a:pt x="459" y="378"/>
                        <a:pt x="406" y="378"/>
                      </a:cubicBezTo>
                      <a:cubicBezTo>
                        <a:pt x="398" y="378"/>
                        <a:pt x="390" y="378"/>
                        <a:pt x="380" y="378"/>
                      </a:cubicBezTo>
                      <a:cubicBezTo>
                        <a:pt x="380" y="447"/>
                        <a:pt x="380" y="514"/>
                        <a:pt x="380"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grpSp>
            <p:nvGrpSpPr>
              <p:cNvPr id="119" name="Group 118" descr="" title=""/>
              <p:cNvGrpSpPr>
                <a:grpSpLocks noChangeAspect="1"/>
              </p:cNvGrpSpPr>
              <p:nvPr/>
            </p:nvGrpSpPr>
            <p:grpSpPr>
              <a:xfrm>
                <a:off x="4269683" y="3999179"/>
                <a:ext cx="613604" cy="575256"/>
                <a:chOff x="4953794" y="4234655"/>
                <a:chExt cx="381000" cy="357188"/>
              </a:xfrm>
              <a:solidFill>
                <a:schemeClr val="tx2"/>
              </a:solidFill>
            </p:grpSpPr>
            <p:sp>
              <p:nvSpPr>
                <p:cNvPr id="120" name="Freeform 285" descr="" title=""/>
                <p:cNvSpPr>
                  <a:spLocks noEditPoints="1"/>
                </p:cNvSpPr>
                <p:nvPr/>
              </p:nvSpPr>
              <p:spPr bwMode="auto">
                <a:xfrm>
                  <a:off x="4968082" y="4533105"/>
                  <a:ext cx="155575" cy="58738"/>
                </a:xfrm>
                <a:custGeom>
                  <a:avLst/>
                  <a:gdLst>
                    <a:gd name="T0" fmla="*/ 65 w 65"/>
                    <a:gd name="T1" fmla="*/ 25 h 25"/>
                    <a:gd name="T2" fmla="*/ 0 w 65"/>
                    <a:gd name="T3" fmla="*/ 25 h 25"/>
                    <a:gd name="T4" fmla="*/ 0 w 65"/>
                    <a:gd name="T5" fmla="*/ 8 h 25"/>
                    <a:gd name="T6" fmla="*/ 10 w 65"/>
                    <a:gd name="T7" fmla="*/ 0 h 25"/>
                    <a:gd name="T8" fmla="*/ 57 w 65"/>
                    <a:gd name="T9" fmla="*/ 0 h 25"/>
                    <a:gd name="T10" fmla="*/ 65 w 65"/>
                    <a:gd name="T11" fmla="*/ 8 h 25"/>
                    <a:gd name="T12" fmla="*/ 65 w 65"/>
                    <a:gd name="T13" fmla="*/ 25 h 25"/>
                    <a:gd name="T14" fmla="*/ 6 w 65"/>
                    <a:gd name="T15" fmla="*/ 18 h 25"/>
                    <a:gd name="T16" fmla="*/ 59 w 65"/>
                    <a:gd name="T17" fmla="*/ 18 h 25"/>
                    <a:gd name="T18" fmla="*/ 59 w 65"/>
                    <a:gd name="T19" fmla="*/ 8 h 25"/>
                    <a:gd name="T20" fmla="*/ 57 w 65"/>
                    <a:gd name="T21" fmla="*/ 6 h 25"/>
                    <a:gd name="T22" fmla="*/ 10 w 65"/>
                    <a:gd name="T23" fmla="*/ 6 h 25"/>
                    <a:gd name="T24" fmla="*/ 6 w 65"/>
                    <a:gd name="T25" fmla="*/ 8 h 25"/>
                    <a:gd name="T26" fmla="*/ 6 w 65"/>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25">
                      <a:moveTo>
                        <a:pt x="65" y="25"/>
                      </a:moveTo>
                      <a:cubicBezTo>
                        <a:pt x="0" y="25"/>
                        <a:pt x="0" y="25"/>
                        <a:pt x="0" y="25"/>
                      </a:cubicBezTo>
                      <a:cubicBezTo>
                        <a:pt x="0" y="8"/>
                        <a:pt x="0" y="8"/>
                        <a:pt x="0" y="8"/>
                      </a:cubicBezTo>
                      <a:cubicBezTo>
                        <a:pt x="0" y="2"/>
                        <a:pt x="5" y="0"/>
                        <a:pt x="10" y="0"/>
                      </a:cubicBezTo>
                      <a:cubicBezTo>
                        <a:pt x="57" y="0"/>
                        <a:pt x="57" y="0"/>
                        <a:pt x="57" y="0"/>
                      </a:cubicBezTo>
                      <a:cubicBezTo>
                        <a:pt x="62" y="0"/>
                        <a:pt x="65" y="2"/>
                        <a:pt x="65" y="8"/>
                      </a:cubicBezTo>
                      <a:lnTo>
                        <a:pt x="65" y="25"/>
                      </a:lnTo>
                      <a:close/>
                      <a:moveTo>
                        <a:pt x="6" y="18"/>
                      </a:moveTo>
                      <a:cubicBezTo>
                        <a:pt x="59" y="18"/>
                        <a:pt x="59" y="18"/>
                        <a:pt x="59" y="18"/>
                      </a:cubicBezTo>
                      <a:cubicBezTo>
                        <a:pt x="59" y="8"/>
                        <a:pt x="59" y="8"/>
                        <a:pt x="59" y="8"/>
                      </a:cubicBezTo>
                      <a:cubicBezTo>
                        <a:pt x="59" y="6"/>
                        <a:pt x="58" y="6"/>
                        <a:pt x="57" y="6"/>
                      </a:cubicBezTo>
                      <a:cubicBezTo>
                        <a:pt x="10" y="6"/>
                        <a:pt x="10" y="6"/>
                        <a:pt x="10" y="6"/>
                      </a:cubicBezTo>
                      <a:cubicBezTo>
                        <a:pt x="9" y="6"/>
                        <a:pt x="6" y="6"/>
                        <a:pt x="6" y="8"/>
                      </a:cubicBezTo>
                      <a:lnTo>
                        <a:pt x="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21" name="Rectangle 286" descr="" title=""/>
                <p:cNvSpPr>
                  <a:spLocks noChangeArrowheads="1"/>
                </p:cNvSpPr>
                <p:nvPr/>
              </p:nvSpPr>
              <p:spPr bwMode="auto">
                <a:xfrm>
                  <a:off x="4953794" y="4575968"/>
                  <a:ext cx="1841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22" name="Freeform 287" descr="" title=""/>
                <p:cNvSpPr>
                  <a:spLocks/>
                </p:cNvSpPr>
                <p:nvPr/>
              </p:nvSpPr>
              <p:spPr bwMode="auto">
                <a:xfrm>
                  <a:off x="5160169" y="4374355"/>
                  <a:ext cx="174625" cy="174625"/>
                </a:xfrm>
                <a:custGeom>
                  <a:avLst/>
                  <a:gdLst>
                    <a:gd name="T0" fmla="*/ 59 w 73"/>
                    <a:gd name="T1" fmla="*/ 73 h 73"/>
                    <a:gd name="T2" fmla="*/ 59 w 73"/>
                    <a:gd name="T3" fmla="*/ 73 h 73"/>
                    <a:gd name="T4" fmla="*/ 52 w 73"/>
                    <a:gd name="T5" fmla="*/ 70 h 73"/>
                    <a:gd name="T6" fmla="*/ 0 w 73"/>
                    <a:gd name="T7" fmla="*/ 14 h 73"/>
                    <a:gd name="T8" fmla="*/ 4 w 73"/>
                    <a:gd name="T9" fmla="*/ 9 h 73"/>
                    <a:gd name="T10" fmla="*/ 57 w 73"/>
                    <a:gd name="T11" fmla="*/ 66 h 73"/>
                    <a:gd name="T12" fmla="*/ 59 w 73"/>
                    <a:gd name="T13" fmla="*/ 67 h 73"/>
                    <a:gd name="T14" fmla="*/ 61 w 73"/>
                    <a:gd name="T15" fmla="*/ 66 h 73"/>
                    <a:gd name="T16" fmla="*/ 66 w 73"/>
                    <a:gd name="T17" fmla="*/ 61 h 73"/>
                    <a:gd name="T18" fmla="*/ 67 w 73"/>
                    <a:gd name="T19" fmla="*/ 59 h 73"/>
                    <a:gd name="T20" fmla="*/ 66 w 73"/>
                    <a:gd name="T21" fmla="*/ 57 h 73"/>
                    <a:gd name="T22" fmla="*/ 9 w 73"/>
                    <a:gd name="T23" fmla="*/ 4 h 73"/>
                    <a:gd name="T24" fmla="*/ 13 w 73"/>
                    <a:gd name="T25" fmla="*/ 0 h 73"/>
                    <a:gd name="T26" fmla="*/ 70 w 73"/>
                    <a:gd name="T27" fmla="*/ 52 h 73"/>
                    <a:gd name="T28" fmla="*/ 73 w 73"/>
                    <a:gd name="T29" fmla="*/ 59 h 73"/>
                    <a:gd name="T30" fmla="*/ 70 w 73"/>
                    <a:gd name="T31" fmla="*/ 66 h 73"/>
                    <a:gd name="T32" fmla="*/ 66 w 73"/>
                    <a:gd name="T33" fmla="*/ 70 h 73"/>
                    <a:gd name="T34" fmla="*/ 59 w 7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3">
                      <a:moveTo>
                        <a:pt x="59" y="73"/>
                      </a:moveTo>
                      <a:cubicBezTo>
                        <a:pt x="59" y="73"/>
                        <a:pt x="59" y="73"/>
                        <a:pt x="59" y="73"/>
                      </a:cubicBezTo>
                      <a:cubicBezTo>
                        <a:pt x="56" y="73"/>
                        <a:pt x="54" y="72"/>
                        <a:pt x="52" y="70"/>
                      </a:cubicBezTo>
                      <a:cubicBezTo>
                        <a:pt x="0" y="14"/>
                        <a:pt x="0" y="14"/>
                        <a:pt x="0" y="14"/>
                      </a:cubicBezTo>
                      <a:cubicBezTo>
                        <a:pt x="4" y="9"/>
                        <a:pt x="4" y="9"/>
                        <a:pt x="4" y="9"/>
                      </a:cubicBezTo>
                      <a:cubicBezTo>
                        <a:pt x="57" y="66"/>
                        <a:pt x="57" y="66"/>
                        <a:pt x="57" y="66"/>
                      </a:cubicBezTo>
                      <a:cubicBezTo>
                        <a:pt x="57" y="66"/>
                        <a:pt x="58" y="67"/>
                        <a:pt x="59" y="67"/>
                      </a:cubicBezTo>
                      <a:cubicBezTo>
                        <a:pt x="60" y="67"/>
                        <a:pt x="61" y="66"/>
                        <a:pt x="61" y="66"/>
                      </a:cubicBezTo>
                      <a:cubicBezTo>
                        <a:pt x="66" y="61"/>
                        <a:pt x="66" y="61"/>
                        <a:pt x="66" y="61"/>
                      </a:cubicBezTo>
                      <a:cubicBezTo>
                        <a:pt x="66" y="61"/>
                        <a:pt x="67" y="60"/>
                        <a:pt x="67" y="59"/>
                      </a:cubicBezTo>
                      <a:cubicBezTo>
                        <a:pt x="67" y="58"/>
                        <a:pt x="66" y="57"/>
                        <a:pt x="66" y="57"/>
                      </a:cubicBezTo>
                      <a:cubicBezTo>
                        <a:pt x="9" y="4"/>
                        <a:pt x="9" y="4"/>
                        <a:pt x="9" y="4"/>
                      </a:cubicBezTo>
                      <a:cubicBezTo>
                        <a:pt x="13" y="0"/>
                        <a:pt x="13" y="0"/>
                        <a:pt x="13" y="0"/>
                      </a:cubicBezTo>
                      <a:cubicBezTo>
                        <a:pt x="70" y="52"/>
                        <a:pt x="70" y="52"/>
                        <a:pt x="70" y="52"/>
                      </a:cubicBezTo>
                      <a:cubicBezTo>
                        <a:pt x="72" y="54"/>
                        <a:pt x="73" y="56"/>
                        <a:pt x="73" y="59"/>
                      </a:cubicBezTo>
                      <a:cubicBezTo>
                        <a:pt x="73" y="61"/>
                        <a:pt x="72" y="64"/>
                        <a:pt x="70" y="66"/>
                      </a:cubicBezTo>
                      <a:cubicBezTo>
                        <a:pt x="66" y="70"/>
                        <a:pt x="66" y="70"/>
                        <a:pt x="66" y="70"/>
                      </a:cubicBezTo>
                      <a:cubicBezTo>
                        <a:pt x="64" y="72"/>
                        <a:pt x="62" y="73"/>
                        <a:pt x="5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23" name="Freeform 288" descr="" title=""/>
                <p:cNvSpPr>
                  <a:spLocks noEditPoints="1"/>
                </p:cNvSpPr>
                <p:nvPr/>
              </p:nvSpPr>
              <p:spPr bwMode="auto">
                <a:xfrm>
                  <a:off x="5047457" y="4261643"/>
                  <a:ext cx="171450" cy="173038"/>
                </a:xfrm>
                <a:custGeom>
                  <a:avLst/>
                  <a:gdLst>
                    <a:gd name="T0" fmla="*/ 37 w 72"/>
                    <a:gd name="T1" fmla="*/ 72 h 72"/>
                    <a:gd name="T2" fmla="*/ 0 w 72"/>
                    <a:gd name="T3" fmla="*/ 35 h 72"/>
                    <a:gd name="T4" fmla="*/ 4 w 72"/>
                    <a:gd name="T5" fmla="*/ 33 h 72"/>
                    <a:gd name="T6" fmla="*/ 33 w 72"/>
                    <a:gd name="T7" fmla="*/ 4 h 72"/>
                    <a:gd name="T8" fmla="*/ 35 w 72"/>
                    <a:gd name="T9" fmla="*/ 0 h 72"/>
                    <a:gd name="T10" fmla="*/ 72 w 72"/>
                    <a:gd name="T11" fmla="*/ 37 h 72"/>
                    <a:gd name="T12" fmla="*/ 68 w 72"/>
                    <a:gd name="T13" fmla="*/ 39 h 72"/>
                    <a:gd name="T14" fmla="*/ 39 w 72"/>
                    <a:gd name="T15" fmla="*/ 68 h 72"/>
                    <a:gd name="T16" fmla="*/ 37 w 72"/>
                    <a:gd name="T17" fmla="*/ 72 h 72"/>
                    <a:gd name="T18" fmla="*/ 10 w 72"/>
                    <a:gd name="T19" fmla="*/ 37 h 72"/>
                    <a:gd name="T20" fmla="*/ 35 w 72"/>
                    <a:gd name="T21" fmla="*/ 62 h 72"/>
                    <a:gd name="T22" fmla="*/ 62 w 72"/>
                    <a:gd name="T23" fmla="*/ 35 h 72"/>
                    <a:gd name="T24" fmla="*/ 37 w 72"/>
                    <a:gd name="T25" fmla="*/ 10 h 72"/>
                    <a:gd name="T26" fmla="*/ 10 w 72"/>
                    <a:gd name="T27"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37" y="72"/>
                      </a:moveTo>
                      <a:cubicBezTo>
                        <a:pt x="0" y="35"/>
                        <a:pt x="0" y="35"/>
                        <a:pt x="0" y="35"/>
                      </a:cubicBezTo>
                      <a:cubicBezTo>
                        <a:pt x="4" y="33"/>
                        <a:pt x="4" y="33"/>
                        <a:pt x="4" y="33"/>
                      </a:cubicBezTo>
                      <a:cubicBezTo>
                        <a:pt x="16" y="26"/>
                        <a:pt x="26" y="17"/>
                        <a:pt x="33" y="4"/>
                      </a:cubicBezTo>
                      <a:cubicBezTo>
                        <a:pt x="35" y="0"/>
                        <a:pt x="35" y="0"/>
                        <a:pt x="35" y="0"/>
                      </a:cubicBezTo>
                      <a:cubicBezTo>
                        <a:pt x="72" y="37"/>
                        <a:pt x="72" y="37"/>
                        <a:pt x="72" y="37"/>
                      </a:cubicBezTo>
                      <a:cubicBezTo>
                        <a:pt x="68" y="39"/>
                        <a:pt x="68" y="39"/>
                        <a:pt x="68" y="39"/>
                      </a:cubicBezTo>
                      <a:cubicBezTo>
                        <a:pt x="56" y="46"/>
                        <a:pt x="46" y="56"/>
                        <a:pt x="39" y="68"/>
                      </a:cubicBezTo>
                      <a:lnTo>
                        <a:pt x="37" y="72"/>
                      </a:lnTo>
                      <a:close/>
                      <a:moveTo>
                        <a:pt x="10" y="37"/>
                      </a:moveTo>
                      <a:cubicBezTo>
                        <a:pt x="35" y="62"/>
                        <a:pt x="35" y="62"/>
                        <a:pt x="35" y="62"/>
                      </a:cubicBezTo>
                      <a:cubicBezTo>
                        <a:pt x="42" y="51"/>
                        <a:pt x="51" y="42"/>
                        <a:pt x="62" y="35"/>
                      </a:cubicBezTo>
                      <a:cubicBezTo>
                        <a:pt x="37" y="10"/>
                        <a:pt x="37" y="10"/>
                        <a:pt x="37" y="10"/>
                      </a:cubicBezTo>
                      <a:cubicBezTo>
                        <a:pt x="30" y="21"/>
                        <a:pt x="21" y="30"/>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24" name="Freeform 289" descr="" title=""/>
                <p:cNvSpPr>
                  <a:spLocks noEditPoints="1"/>
                </p:cNvSpPr>
                <p:nvPr/>
              </p:nvSpPr>
              <p:spPr bwMode="auto">
                <a:xfrm>
                  <a:off x="5020469" y="4333080"/>
                  <a:ext cx="125413" cy="127000"/>
                </a:xfrm>
                <a:custGeom>
                  <a:avLst/>
                  <a:gdLst>
                    <a:gd name="T0" fmla="*/ 40 w 52"/>
                    <a:gd name="T1" fmla="*/ 53 h 53"/>
                    <a:gd name="T2" fmla="*/ 34 w 52"/>
                    <a:gd name="T3" fmla="*/ 50 h 53"/>
                    <a:gd name="T4" fmla="*/ 3 w 52"/>
                    <a:gd name="T5" fmla="*/ 19 h 53"/>
                    <a:gd name="T6" fmla="*/ 3 w 52"/>
                    <a:gd name="T7" fmla="*/ 6 h 53"/>
                    <a:gd name="T8" fmla="*/ 5 w 52"/>
                    <a:gd name="T9" fmla="*/ 4 h 53"/>
                    <a:gd name="T10" fmla="*/ 19 w 52"/>
                    <a:gd name="T11" fmla="*/ 4 h 53"/>
                    <a:gd name="T12" fmla="*/ 49 w 52"/>
                    <a:gd name="T13" fmla="*/ 35 h 53"/>
                    <a:gd name="T14" fmla="*/ 52 w 52"/>
                    <a:gd name="T15" fmla="*/ 41 h 53"/>
                    <a:gd name="T16" fmla="*/ 49 w 52"/>
                    <a:gd name="T17" fmla="*/ 48 h 53"/>
                    <a:gd name="T18" fmla="*/ 47 w 52"/>
                    <a:gd name="T19" fmla="*/ 50 h 53"/>
                    <a:gd name="T20" fmla="*/ 40 w 52"/>
                    <a:gd name="T21" fmla="*/ 53 h 53"/>
                    <a:gd name="T22" fmla="*/ 12 w 52"/>
                    <a:gd name="T23" fmla="*/ 7 h 53"/>
                    <a:gd name="T24" fmla="*/ 10 w 52"/>
                    <a:gd name="T25" fmla="*/ 8 h 53"/>
                    <a:gd name="T26" fmla="*/ 8 w 52"/>
                    <a:gd name="T27" fmla="*/ 11 h 53"/>
                    <a:gd name="T28" fmla="*/ 8 w 52"/>
                    <a:gd name="T29" fmla="*/ 15 h 53"/>
                    <a:gd name="T30" fmla="*/ 38 w 52"/>
                    <a:gd name="T31" fmla="*/ 46 h 53"/>
                    <a:gd name="T32" fmla="*/ 43 w 52"/>
                    <a:gd name="T33" fmla="*/ 46 h 53"/>
                    <a:gd name="T34" fmla="*/ 45 w 52"/>
                    <a:gd name="T35" fmla="*/ 43 h 53"/>
                    <a:gd name="T36" fmla="*/ 46 w 52"/>
                    <a:gd name="T37" fmla="*/ 41 h 53"/>
                    <a:gd name="T38" fmla="*/ 45 w 52"/>
                    <a:gd name="T39" fmla="*/ 39 h 53"/>
                    <a:gd name="T40" fmla="*/ 14 w 52"/>
                    <a:gd name="T41" fmla="*/ 8 h 53"/>
                    <a:gd name="T42" fmla="*/ 12 w 52"/>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3">
                      <a:moveTo>
                        <a:pt x="40" y="53"/>
                      </a:moveTo>
                      <a:cubicBezTo>
                        <a:pt x="38" y="53"/>
                        <a:pt x="36" y="52"/>
                        <a:pt x="34" y="50"/>
                      </a:cubicBezTo>
                      <a:cubicBezTo>
                        <a:pt x="3" y="19"/>
                        <a:pt x="3" y="19"/>
                        <a:pt x="3" y="19"/>
                      </a:cubicBezTo>
                      <a:cubicBezTo>
                        <a:pt x="0" y="16"/>
                        <a:pt x="0" y="10"/>
                        <a:pt x="3" y="6"/>
                      </a:cubicBezTo>
                      <a:cubicBezTo>
                        <a:pt x="5" y="4"/>
                        <a:pt x="5" y="4"/>
                        <a:pt x="5" y="4"/>
                      </a:cubicBezTo>
                      <a:cubicBezTo>
                        <a:pt x="9" y="0"/>
                        <a:pt x="15" y="0"/>
                        <a:pt x="19" y="4"/>
                      </a:cubicBezTo>
                      <a:cubicBezTo>
                        <a:pt x="49" y="35"/>
                        <a:pt x="49" y="35"/>
                        <a:pt x="49" y="35"/>
                      </a:cubicBezTo>
                      <a:cubicBezTo>
                        <a:pt x="51" y="36"/>
                        <a:pt x="52" y="39"/>
                        <a:pt x="52" y="41"/>
                      </a:cubicBezTo>
                      <a:cubicBezTo>
                        <a:pt x="52" y="44"/>
                        <a:pt x="51" y="46"/>
                        <a:pt x="49" y="48"/>
                      </a:cubicBezTo>
                      <a:cubicBezTo>
                        <a:pt x="47" y="50"/>
                        <a:pt x="47" y="50"/>
                        <a:pt x="47" y="50"/>
                      </a:cubicBezTo>
                      <a:cubicBezTo>
                        <a:pt x="45" y="52"/>
                        <a:pt x="43" y="53"/>
                        <a:pt x="40" y="53"/>
                      </a:cubicBezTo>
                      <a:close/>
                      <a:moveTo>
                        <a:pt x="12" y="7"/>
                      </a:moveTo>
                      <a:cubicBezTo>
                        <a:pt x="11" y="7"/>
                        <a:pt x="10" y="8"/>
                        <a:pt x="10" y="8"/>
                      </a:cubicBezTo>
                      <a:cubicBezTo>
                        <a:pt x="8" y="11"/>
                        <a:pt x="8" y="11"/>
                        <a:pt x="8" y="11"/>
                      </a:cubicBezTo>
                      <a:cubicBezTo>
                        <a:pt x="6" y="12"/>
                        <a:pt x="6" y="14"/>
                        <a:pt x="8" y="15"/>
                      </a:cubicBezTo>
                      <a:cubicBezTo>
                        <a:pt x="38" y="46"/>
                        <a:pt x="38" y="46"/>
                        <a:pt x="38" y="46"/>
                      </a:cubicBezTo>
                      <a:cubicBezTo>
                        <a:pt x="39" y="47"/>
                        <a:pt x="41" y="47"/>
                        <a:pt x="43" y="46"/>
                      </a:cubicBezTo>
                      <a:cubicBezTo>
                        <a:pt x="45" y="43"/>
                        <a:pt x="45" y="43"/>
                        <a:pt x="45" y="43"/>
                      </a:cubicBezTo>
                      <a:cubicBezTo>
                        <a:pt x="45" y="43"/>
                        <a:pt x="46" y="42"/>
                        <a:pt x="46" y="41"/>
                      </a:cubicBezTo>
                      <a:cubicBezTo>
                        <a:pt x="46" y="40"/>
                        <a:pt x="45" y="40"/>
                        <a:pt x="45" y="39"/>
                      </a:cubicBezTo>
                      <a:cubicBezTo>
                        <a:pt x="14" y="8"/>
                        <a:pt x="14" y="8"/>
                        <a:pt x="14" y="8"/>
                      </a:cubicBezTo>
                      <a:cubicBezTo>
                        <a:pt x="14" y="8"/>
                        <a:pt x="13"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125" name="Freeform 290" descr="" title=""/>
                <p:cNvSpPr>
                  <a:spLocks noEditPoints="1"/>
                </p:cNvSpPr>
                <p:nvPr/>
              </p:nvSpPr>
              <p:spPr bwMode="auto">
                <a:xfrm>
                  <a:off x="5120482" y="4234655"/>
                  <a:ext cx="125413" cy="125413"/>
                </a:xfrm>
                <a:custGeom>
                  <a:avLst/>
                  <a:gdLst>
                    <a:gd name="T0" fmla="*/ 40 w 52"/>
                    <a:gd name="T1" fmla="*/ 52 h 52"/>
                    <a:gd name="T2" fmla="*/ 33 w 52"/>
                    <a:gd name="T3" fmla="*/ 49 h 52"/>
                    <a:gd name="T4" fmla="*/ 3 w 52"/>
                    <a:gd name="T5" fmla="*/ 19 h 52"/>
                    <a:gd name="T6" fmla="*/ 0 w 52"/>
                    <a:gd name="T7" fmla="*/ 12 h 52"/>
                    <a:gd name="T8" fmla="*/ 3 w 52"/>
                    <a:gd name="T9" fmla="*/ 6 h 52"/>
                    <a:gd name="T10" fmla="*/ 5 w 52"/>
                    <a:gd name="T11" fmla="*/ 3 h 52"/>
                    <a:gd name="T12" fmla="*/ 18 w 52"/>
                    <a:gd name="T13" fmla="*/ 3 h 52"/>
                    <a:gd name="T14" fmla="*/ 49 w 52"/>
                    <a:gd name="T15" fmla="*/ 34 h 52"/>
                    <a:gd name="T16" fmla="*/ 49 w 52"/>
                    <a:gd name="T17" fmla="*/ 47 h 52"/>
                    <a:gd name="T18" fmla="*/ 47 w 52"/>
                    <a:gd name="T19" fmla="*/ 49 h 52"/>
                    <a:gd name="T20" fmla="*/ 40 w 52"/>
                    <a:gd name="T21" fmla="*/ 52 h 52"/>
                    <a:gd name="T22" fmla="*/ 12 w 52"/>
                    <a:gd name="T23" fmla="*/ 7 h 52"/>
                    <a:gd name="T24" fmla="*/ 9 w 52"/>
                    <a:gd name="T25" fmla="*/ 8 h 52"/>
                    <a:gd name="T26" fmla="*/ 7 w 52"/>
                    <a:gd name="T27" fmla="*/ 10 h 52"/>
                    <a:gd name="T28" fmla="*/ 7 w 52"/>
                    <a:gd name="T29" fmla="*/ 14 h 52"/>
                    <a:gd name="T30" fmla="*/ 38 w 52"/>
                    <a:gd name="T31" fmla="*/ 45 h 52"/>
                    <a:gd name="T32" fmla="*/ 42 w 52"/>
                    <a:gd name="T33" fmla="*/ 45 h 52"/>
                    <a:gd name="T34" fmla="*/ 44 w 52"/>
                    <a:gd name="T35" fmla="*/ 43 h 52"/>
                    <a:gd name="T36" fmla="*/ 44 w 52"/>
                    <a:gd name="T37" fmla="*/ 38 h 52"/>
                    <a:gd name="T38" fmla="*/ 14 w 52"/>
                    <a:gd name="T39" fmla="*/ 8 h 52"/>
                    <a:gd name="T40" fmla="*/ 12 w 52"/>
                    <a:gd name="T4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40" y="52"/>
                      </a:moveTo>
                      <a:cubicBezTo>
                        <a:pt x="38" y="52"/>
                        <a:pt x="35" y="51"/>
                        <a:pt x="33" y="49"/>
                      </a:cubicBezTo>
                      <a:cubicBezTo>
                        <a:pt x="3" y="19"/>
                        <a:pt x="3" y="19"/>
                        <a:pt x="3" y="19"/>
                      </a:cubicBezTo>
                      <a:cubicBezTo>
                        <a:pt x="1" y="17"/>
                        <a:pt x="0" y="15"/>
                        <a:pt x="0" y="12"/>
                      </a:cubicBezTo>
                      <a:cubicBezTo>
                        <a:pt x="0" y="10"/>
                        <a:pt x="1" y="7"/>
                        <a:pt x="3" y="6"/>
                      </a:cubicBezTo>
                      <a:cubicBezTo>
                        <a:pt x="5" y="3"/>
                        <a:pt x="5" y="3"/>
                        <a:pt x="5" y="3"/>
                      </a:cubicBezTo>
                      <a:cubicBezTo>
                        <a:pt x="9" y="0"/>
                        <a:pt x="15" y="0"/>
                        <a:pt x="18" y="3"/>
                      </a:cubicBezTo>
                      <a:cubicBezTo>
                        <a:pt x="49" y="34"/>
                        <a:pt x="49" y="34"/>
                        <a:pt x="49" y="34"/>
                      </a:cubicBezTo>
                      <a:cubicBezTo>
                        <a:pt x="52" y="38"/>
                        <a:pt x="52" y="44"/>
                        <a:pt x="49" y="47"/>
                      </a:cubicBezTo>
                      <a:cubicBezTo>
                        <a:pt x="47" y="49"/>
                        <a:pt x="47" y="49"/>
                        <a:pt x="47" y="49"/>
                      </a:cubicBezTo>
                      <a:cubicBezTo>
                        <a:pt x="45" y="51"/>
                        <a:pt x="43" y="52"/>
                        <a:pt x="40" y="52"/>
                      </a:cubicBezTo>
                      <a:close/>
                      <a:moveTo>
                        <a:pt x="12" y="7"/>
                      </a:moveTo>
                      <a:cubicBezTo>
                        <a:pt x="11" y="7"/>
                        <a:pt x="10" y="7"/>
                        <a:pt x="9" y="8"/>
                      </a:cubicBezTo>
                      <a:cubicBezTo>
                        <a:pt x="7" y="10"/>
                        <a:pt x="7" y="10"/>
                        <a:pt x="7" y="10"/>
                      </a:cubicBezTo>
                      <a:cubicBezTo>
                        <a:pt x="6" y="11"/>
                        <a:pt x="6" y="13"/>
                        <a:pt x="7" y="14"/>
                      </a:cubicBezTo>
                      <a:cubicBezTo>
                        <a:pt x="38" y="45"/>
                        <a:pt x="38" y="45"/>
                        <a:pt x="38" y="45"/>
                      </a:cubicBezTo>
                      <a:cubicBezTo>
                        <a:pt x="39" y="46"/>
                        <a:pt x="41" y="46"/>
                        <a:pt x="42" y="45"/>
                      </a:cubicBezTo>
                      <a:cubicBezTo>
                        <a:pt x="44" y="43"/>
                        <a:pt x="44" y="43"/>
                        <a:pt x="44" y="43"/>
                      </a:cubicBezTo>
                      <a:cubicBezTo>
                        <a:pt x="46" y="42"/>
                        <a:pt x="46" y="40"/>
                        <a:pt x="44" y="38"/>
                      </a:cubicBezTo>
                      <a:cubicBezTo>
                        <a:pt x="14" y="8"/>
                        <a:pt x="14" y="8"/>
                        <a:pt x="14" y="8"/>
                      </a:cubicBezTo>
                      <a:cubicBezTo>
                        <a:pt x="13" y="7"/>
                        <a:pt x="12"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sp>
            <p:nvSpPr>
              <p:cNvPr id="126" name="Oval 125" descr="" title=""/>
              <p:cNvSpPr>
                <a:spLocks noChangeAspect="1"/>
              </p:cNvSpPr>
              <p:nvPr/>
            </p:nvSpPr>
            <p:spPr>
              <a:xfrm>
                <a:off x="2353894" y="3135261"/>
                <a:ext cx="832129" cy="832129"/>
              </a:xfrm>
              <a:prstGeom prst="ellipse">
                <a:avLst/>
              </a:prstGeom>
              <a:solidFill>
                <a:schemeClr val="bg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600" b="1" dirty="0">
                    <a:solidFill>
                      <a:srgbClr val="5F5F5F"/>
                    </a:solidFill>
                    <a:latin typeface="Arial"/>
                  </a:rPr>
                  <a:t>C</a:t>
                </a:r>
              </a:p>
            </p:txBody>
          </p:sp>
          <p:grpSp>
            <p:nvGrpSpPr>
              <p:cNvPr id="135" name="Group 497" descr="" title=""/>
              <p:cNvGrpSpPr>
                <a:grpSpLocks noChangeAspect="1"/>
              </p:cNvGrpSpPr>
              <p:nvPr/>
            </p:nvGrpSpPr>
            <p:grpSpPr bwMode="auto">
              <a:xfrm>
                <a:off x="1726182" y="1443001"/>
                <a:ext cx="608533" cy="608533"/>
                <a:chOff x="5124" y="3480"/>
                <a:chExt cx="756" cy="756"/>
              </a:xfrm>
              <a:solidFill>
                <a:schemeClr val="tx2"/>
              </a:solidFill>
            </p:grpSpPr>
            <p:sp>
              <p:nvSpPr>
                <p:cNvPr id="136" name="Rectangle 499" descr="" title=""/>
                <p:cNvSpPr>
                  <a:spLocks noChangeArrowheads="1"/>
                </p:cNvSpPr>
                <p:nvPr/>
              </p:nvSpPr>
              <p:spPr bwMode="auto">
                <a:xfrm>
                  <a:off x="5703" y="3530"/>
                  <a:ext cx="26"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7" name="Rectangle 500" descr="" title=""/>
                <p:cNvSpPr>
                  <a:spLocks noChangeArrowheads="1"/>
                </p:cNvSpPr>
                <p:nvPr/>
              </p:nvSpPr>
              <p:spPr bwMode="auto">
                <a:xfrm>
                  <a:off x="5703" y="3580"/>
                  <a:ext cx="26"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8" name="Rectangle 501" descr="" title=""/>
                <p:cNvSpPr>
                  <a:spLocks noChangeArrowheads="1"/>
                </p:cNvSpPr>
                <p:nvPr/>
              </p:nvSpPr>
              <p:spPr bwMode="auto">
                <a:xfrm>
                  <a:off x="5653" y="3530"/>
                  <a:ext cx="26"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39" name="Rectangle 502" descr="" title=""/>
                <p:cNvSpPr>
                  <a:spLocks noChangeArrowheads="1"/>
                </p:cNvSpPr>
                <p:nvPr/>
              </p:nvSpPr>
              <p:spPr bwMode="auto">
                <a:xfrm>
                  <a:off x="5174" y="4097"/>
                  <a:ext cx="26"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0" name="Rectangle 503" descr="" title=""/>
                <p:cNvSpPr>
                  <a:spLocks noChangeArrowheads="1"/>
                </p:cNvSpPr>
                <p:nvPr/>
              </p:nvSpPr>
              <p:spPr bwMode="auto">
                <a:xfrm>
                  <a:off x="5225" y="4097"/>
                  <a:ext cx="24"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1" name="Rectangle 504" descr="" title=""/>
                <p:cNvSpPr>
                  <a:spLocks noChangeArrowheads="1"/>
                </p:cNvSpPr>
                <p:nvPr/>
              </p:nvSpPr>
              <p:spPr bwMode="auto">
                <a:xfrm>
                  <a:off x="5174" y="4047"/>
                  <a:ext cx="26"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2" name="Freeform 505" descr="" title=""/>
                <p:cNvSpPr>
                  <a:spLocks noEditPoints="1"/>
                </p:cNvSpPr>
                <p:nvPr/>
              </p:nvSpPr>
              <p:spPr bwMode="auto">
                <a:xfrm>
                  <a:off x="5124" y="3480"/>
                  <a:ext cx="756" cy="756"/>
                </a:xfrm>
                <a:custGeom>
                  <a:avLst/>
                  <a:gdLst>
                    <a:gd name="T0" fmla="*/ 309 w 320"/>
                    <a:gd name="T1" fmla="*/ 181 h 320"/>
                    <a:gd name="T2" fmla="*/ 320 w 320"/>
                    <a:gd name="T3" fmla="*/ 176 h 320"/>
                    <a:gd name="T4" fmla="*/ 315 w 320"/>
                    <a:gd name="T5" fmla="*/ 149 h 320"/>
                    <a:gd name="T6" fmla="*/ 277 w 320"/>
                    <a:gd name="T7" fmla="*/ 5 h 320"/>
                    <a:gd name="T8" fmla="*/ 53 w 320"/>
                    <a:gd name="T9" fmla="*/ 0 h 320"/>
                    <a:gd name="T10" fmla="*/ 51 w 320"/>
                    <a:gd name="T11" fmla="*/ 0 h 320"/>
                    <a:gd name="T12" fmla="*/ 49 w 320"/>
                    <a:gd name="T13" fmla="*/ 1 h 320"/>
                    <a:gd name="T14" fmla="*/ 0 w 320"/>
                    <a:gd name="T15" fmla="*/ 51 h 320"/>
                    <a:gd name="T16" fmla="*/ 0 w 320"/>
                    <a:gd name="T17" fmla="*/ 53 h 320"/>
                    <a:gd name="T18" fmla="*/ 0 w 320"/>
                    <a:gd name="T19" fmla="*/ 293 h 320"/>
                    <a:gd name="T20" fmla="*/ 192 w 320"/>
                    <a:gd name="T21" fmla="*/ 298 h 320"/>
                    <a:gd name="T22" fmla="*/ 197 w 320"/>
                    <a:gd name="T23" fmla="*/ 320 h 320"/>
                    <a:gd name="T24" fmla="*/ 320 w 320"/>
                    <a:gd name="T25" fmla="*/ 314 h 320"/>
                    <a:gd name="T26" fmla="*/ 315 w 320"/>
                    <a:gd name="T27" fmla="*/ 288 h 320"/>
                    <a:gd name="T28" fmla="*/ 309 w 320"/>
                    <a:gd name="T29" fmla="*/ 277 h 320"/>
                    <a:gd name="T30" fmla="*/ 309 w 320"/>
                    <a:gd name="T31" fmla="*/ 192 h 320"/>
                    <a:gd name="T32" fmla="*/ 309 w 320"/>
                    <a:gd name="T33" fmla="*/ 170 h 320"/>
                    <a:gd name="T34" fmla="*/ 208 w 320"/>
                    <a:gd name="T35" fmla="*/ 170 h 320"/>
                    <a:gd name="T36" fmla="*/ 203 w 320"/>
                    <a:gd name="T37" fmla="*/ 170 h 320"/>
                    <a:gd name="T38" fmla="*/ 213 w 320"/>
                    <a:gd name="T39" fmla="*/ 160 h 320"/>
                    <a:gd name="T40" fmla="*/ 197 w 320"/>
                    <a:gd name="T41" fmla="*/ 181 h 320"/>
                    <a:gd name="T42" fmla="*/ 139 w 320"/>
                    <a:gd name="T43" fmla="*/ 218 h 320"/>
                    <a:gd name="T44" fmla="*/ 139 w 320"/>
                    <a:gd name="T45" fmla="*/ 80 h 320"/>
                    <a:gd name="T46" fmla="*/ 197 w 320"/>
                    <a:gd name="T47" fmla="*/ 149 h 320"/>
                    <a:gd name="T48" fmla="*/ 192 w 320"/>
                    <a:gd name="T49" fmla="*/ 176 h 320"/>
                    <a:gd name="T50" fmla="*/ 48 w 320"/>
                    <a:gd name="T51" fmla="*/ 18 h 320"/>
                    <a:gd name="T52" fmla="*/ 18 w 320"/>
                    <a:gd name="T53" fmla="*/ 48 h 320"/>
                    <a:gd name="T54" fmla="*/ 11 w 320"/>
                    <a:gd name="T55" fmla="*/ 288 h 320"/>
                    <a:gd name="T56" fmla="*/ 53 w 320"/>
                    <a:gd name="T57" fmla="*/ 58 h 320"/>
                    <a:gd name="T58" fmla="*/ 59 w 320"/>
                    <a:gd name="T59" fmla="*/ 10 h 320"/>
                    <a:gd name="T60" fmla="*/ 267 w 320"/>
                    <a:gd name="T61" fmla="*/ 149 h 320"/>
                    <a:gd name="T62" fmla="*/ 139 w 320"/>
                    <a:gd name="T63" fmla="*/ 69 h 320"/>
                    <a:gd name="T64" fmla="*/ 139 w 320"/>
                    <a:gd name="T65" fmla="*/ 229 h 320"/>
                    <a:gd name="T66" fmla="*/ 224 w 320"/>
                    <a:gd name="T67" fmla="*/ 234 h 320"/>
                    <a:gd name="T68" fmla="*/ 203 w 320"/>
                    <a:gd name="T69" fmla="*/ 288 h 320"/>
                    <a:gd name="T70" fmla="*/ 11 w 320"/>
                    <a:gd name="T71" fmla="*/ 288 h 320"/>
                    <a:gd name="T72" fmla="*/ 309 w 320"/>
                    <a:gd name="T73" fmla="*/ 309 h 320"/>
                    <a:gd name="T74" fmla="*/ 203 w 320"/>
                    <a:gd name="T75" fmla="*/ 298 h 320"/>
                    <a:gd name="T76" fmla="*/ 229 w 320"/>
                    <a:gd name="T77" fmla="*/ 298 h 320"/>
                    <a:gd name="T78" fmla="*/ 304 w 320"/>
                    <a:gd name="T79" fmla="*/ 298 h 320"/>
                    <a:gd name="T80" fmla="*/ 244 w 320"/>
                    <a:gd name="T81" fmla="*/ 288 h 320"/>
                    <a:gd name="T82" fmla="*/ 267 w 320"/>
                    <a:gd name="T83" fmla="*/ 288 h 320"/>
                    <a:gd name="T84" fmla="*/ 275 w 320"/>
                    <a:gd name="T85" fmla="*/ 239 h 320"/>
                    <a:gd name="T86" fmla="*/ 299 w 320"/>
                    <a:gd name="T87" fmla="*/ 288 h 320"/>
                    <a:gd name="T88" fmla="*/ 261 w 320"/>
                    <a:gd name="T89" fmla="*/ 269 h 320"/>
                    <a:gd name="T90" fmla="*/ 251 w 320"/>
                    <a:gd name="T91" fmla="*/ 261 h 320"/>
                    <a:gd name="T92" fmla="*/ 227 w 320"/>
                    <a:gd name="T93" fmla="*/ 288 h 320"/>
                    <a:gd name="T94" fmla="*/ 213 w 320"/>
                    <a:gd name="T95" fmla="*/ 277 h 320"/>
                    <a:gd name="T96" fmla="*/ 239 w 320"/>
                    <a:gd name="T97" fmla="*/ 234 h 320"/>
                    <a:gd name="T98" fmla="*/ 213 w 320"/>
                    <a:gd name="T99" fmla="*/ 192 h 320"/>
                    <a:gd name="T100" fmla="*/ 299 w 320"/>
                    <a:gd name="T101" fmla="*/ 181 h 320"/>
                    <a:gd name="T102" fmla="*/ 275 w 320"/>
                    <a:gd name="T103" fmla="*/ 229 h 320"/>
                    <a:gd name="T104" fmla="*/ 275 w 320"/>
                    <a:gd name="T105" fmla="*/ 23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20">
                      <a:moveTo>
                        <a:pt x="309" y="192"/>
                      </a:moveTo>
                      <a:cubicBezTo>
                        <a:pt x="309" y="181"/>
                        <a:pt x="309" y="181"/>
                        <a:pt x="309" y="181"/>
                      </a:cubicBezTo>
                      <a:cubicBezTo>
                        <a:pt x="315" y="181"/>
                        <a:pt x="315" y="181"/>
                        <a:pt x="315" y="181"/>
                      </a:cubicBezTo>
                      <a:cubicBezTo>
                        <a:pt x="317" y="181"/>
                        <a:pt x="320" y="178"/>
                        <a:pt x="320" y="176"/>
                      </a:cubicBezTo>
                      <a:cubicBezTo>
                        <a:pt x="320" y="154"/>
                        <a:pt x="320" y="154"/>
                        <a:pt x="320" y="154"/>
                      </a:cubicBezTo>
                      <a:cubicBezTo>
                        <a:pt x="320" y="151"/>
                        <a:pt x="317" y="149"/>
                        <a:pt x="315" y="149"/>
                      </a:cubicBezTo>
                      <a:cubicBezTo>
                        <a:pt x="277" y="149"/>
                        <a:pt x="277" y="149"/>
                        <a:pt x="277" y="149"/>
                      </a:cubicBezTo>
                      <a:cubicBezTo>
                        <a:pt x="277" y="5"/>
                        <a:pt x="277" y="5"/>
                        <a:pt x="277" y="5"/>
                      </a:cubicBezTo>
                      <a:cubicBezTo>
                        <a:pt x="277" y="2"/>
                        <a:pt x="275" y="0"/>
                        <a:pt x="272" y="0"/>
                      </a:cubicBezTo>
                      <a:cubicBezTo>
                        <a:pt x="53" y="0"/>
                        <a:pt x="53" y="0"/>
                        <a:pt x="53" y="0"/>
                      </a:cubicBezTo>
                      <a:cubicBezTo>
                        <a:pt x="53" y="0"/>
                        <a:pt x="53" y="0"/>
                        <a:pt x="53" y="0"/>
                      </a:cubicBezTo>
                      <a:cubicBezTo>
                        <a:pt x="52" y="0"/>
                        <a:pt x="52" y="0"/>
                        <a:pt x="51" y="0"/>
                      </a:cubicBezTo>
                      <a:cubicBezTo>
                        <a:pt x="51" y="0"/>
                        <a:pt x="51" y="0"/>
                        <a:pt x="51" y="0"/>
                      </a:cubicBezTo>
                      <a:cubicBezTo>
                        <a:pt x="50" y="0"/>
                        <a:pt x="50" y="1"/>
                        <a:pt x="49" y="1"/>
                      </a:cubicBezTo>
                      <a:cubicBezTo>
                        <a:pt x="1" y="49"/>
                        <a:pt x="1" y="49"/>
                        <a:pt x="1" y="49"/>
                      </a:cubicBezTo>
                      <a:cubicBezTo>
                        <a:pt x="1" y="50"/>
                        <a:pt x="1" y="50"/>
                        <a:pt x="0" y="51"/>
                      </a:cubicBezTo>
                      <a:cubicBezTo>
                        <a:pt x="0" y="51"/>
                        <a:pt x="0" y="51"/>
                        <a:pt x="0" y="51"/>
                      </a:cubicBezTo>
                      <a:cubicBezTo>
                        <a:pt x="0" y="52"/>
                        <a:pt x="0" y="52"/>
                        <a:pt x="0" y="53"/>
                      </a:cubicBezTo>
                      <a:cubicBezTo>
                        <a:pt x="0" y="53"/>
                        <a:pt x="0" y="53"/>
                        <a:pt x="0" y="53"/>
                      </a:cubicBezTo>
                      <a:cubicBezTo>
                        <a:pt x="0" y="293"/>
                        <a:pt x="0" y="293"/>
                        <a:pt x="0" y="293"/>
                      </a:cubicBezTo>
                      <a:cubicBezTo>
                        <a:pt x="0" y="296"/>
                        <a:pt x="2" y="298"/>
                        <a:pt x="5" y="298"/>
                      </a:cubicBezTo>
                      <a:cubicBezTo>
                        <a:pt x="192" y="298"/>
                        <a:pt x="192" y="298"/>
                        <a:pt x="192" y="298"/>
                      </a:cubicBezTo>
                      <a:cubicBezTo>
                        <a:pt x="192" y="314"/>
                        <a:pt x="192" y="314"/>
                        <a:pt x="192" y="314"/>
                      </a:cubicBezTo>
                      <a:cubicBezTo>
                        <a:pt x="192" y="317"/>
                        <a:pt x="194" y="320"/>
                        <a:pt x="197" y="320"/>
                      </a:cubicBezTo>
                      <a:cubicBezTo>
                        <a:pt x="315" y="320"/>
                        <a:pt x="315" y="320"/>
                        <a:pt x="315" y="320"/>
                      </a:cubicBezTo>
                      <a:cubicBezTo>
                        <a:pt x="317" y="320"/>
                        <a:pt x="320" y="317"/>
                        <a:pt x="320" y="314"/>
                      </a:cubicBezTo>
                      <a:cubicBezTo>
                        <a:pt x="320" y="293"/>
                        <a:pt x="320" y="293"/>
                        <a:pt x="320" y="293"/>
                      </a:cubicBezTo>
                      <a:cubicBezTo>
                        <a:pt x="320" y="290"/>
                        <a:pt x="317" y="288"/>
                        <a:pt x="315" y="288"/>
                      </a:cubicBezTo>
                      <a:cubicBezTo>
                        <a:pt x="309" y="288"/>
                        <a:pt x="309" y="288"/>
                        <a:pt x="309" y="288"/>
                      </a:cubicBezTo>
                      <a:cubicBezTo>
                        <a:pt x="309" y="277"/>
                        <a:pt x="309" y="277"/>
                        <a:pt x="309" y="277"/>
                      </a:cubicBezTo>
                      <a:cubicBezTo>
                        <a:pt x="309" y="260"/>
                        <a:pt x="301" y="244"/>
                        <a:pt x="288" y="234"/>
                      </a:cubicBezTo>
                      <a:cubicBezTo>
                        <a:pt x="301" y="224"/>
                        <a:pt x="309" y="209"/>
                        <a:pt x="309" y="192"/>
                      </a:cubicBezTo>
                      <a:close/>
                      <a:moveTo>
                        <a:pt x="309" y="160"/>
                      </a:moveTo>
                      <a:cubicBezTo>
                        <a:pt x="309" y="170"/>
                        <a:pt x="309" y="170"/>
                        <a:pt x="309" y="170"/>
                      </a:cubicBezTo>
                      <a:cubicBezTo>
                        <a:pt x="304" y="170"/>
                        <a:pt x="304" y="170"/>
                        <a:pt x="304" y="170"/>
                      </a:cubicBezTo>
                      <a:cubicBezTo>
                        <a:pt x="208" y="170"/>
                        <a:pt x="208" y="170"/>
                        <a:pt x="208" y="170"/>
                      </a:cubicBezTo>
                      <a:cubicBezTo>
                        <a:pt x="208" y="170"/>
                        <a:pt x="208" y="170"/>
                        <a:pt x="208" y="170"/>
                      </a:cubicBezTo>
                      <a:cubicBezTo>
                        <a:pt x="203" y="170"/>
                        <a:pt x="203" y="170"/>
                        <a:pt x="203" y="170"/>
                      </a:cubicBezTo>
                      <a:cubicBezTo>
                        <a:pt x="203" y="160"/>
                        <a:pt x="203" y="160"/>
                        <a:pt x="203" y="160"/>
                      </a:cubicBezTo>
                      <a:cubicBezTo>
                        <a:pt x="213" y="160"/>
                        <a:pt x="213" y="160"/>
                        <a:pt x="213" y="160"/>
                      </a:cubicBezTo>
                      <a:lnTo>
                        <a:pt x="309" y="160"/>
                      </a:lnTo>
                      <a:close/>
                      <a:moveTo>
                        <a:pt x="197" y="181"/>
                      </a:moveTo>
                      <a:cubicBezTo>
                        <a:pt x="200" y="181"/>
                        <a:pt x="200" y="181"/>
                        <a:pt x="200" y="181"/>
                      </a:cubicBezTo>
                      <a:cubicBezTo>
                        <a:pt x="188" y="203"/>
                        <a:pt x="164" y="218"/>
                        <a:pt x="139" y="218"/>
                      </a:cubicBezTo>
                      <a:cubicBezTo>
                        <a:pt x="100" y="218"/>
                        <a:pt x="69" y="187"/>
                        <a:pt x="69" y="149"/>
                      </a:cubicBezTo>
                      <a:cubicBezTo>
                        <a:pt x="69" y="111"/>
                        <a:pt x="100" y="80"/>
                        <a:pt x="139" y="80"/>
                      </a:cubicBezTo>
                      <a:cubicBezTo>
                        <a:pt x="177" y="80"/>
                        <a:pt x="208" y="111"/>
                        <a:pt x="208" y="149"/>
                      </a:cubicBezTo>
                      <a:cubicBezTo>
                        <a:pt x="197" y="149"/>
                        <a:pt x="197" y="149"/>
                        <a:pt x="197" y="149"/>
                      </a:cubicBezTo>
                      <a:cubicBezTo>
                        <a:pt x="194" y="149"/>
                        <a:pt x="192" y="151"/>
                        <a:pt x="192" y="154"/>
                      </a:cubicBezTo>
                      <a:cubicBezTo>
                        <a:pt x="192" y="176"/>
                        <a:pt x="192" y="176"/>
                        <a:pt x="192" y="176"/>
                      </a:cubicBezTo>
                      <a:cubicBezTo>
                        <a:pt x="192" y="178"/>
                        <a:pt x="194" y="181"/>
                        <a:pt x="197" y="181"/>
                      </a:cubicBezTo>
                      <a:close/>
                      <a:moveTo>
                        <a:pt x="48" y="18"/>
                      </a:moveTo>
                      <a:cubicBezTo>
                        <a:pt x="48" y="48"/>
                        <a:pt x="48" y="48"/>
                        <a:pt x="48" y="48"/>
                      </a:cubicBezTo>
                      <a:cubicBezTo>
                        <a:pt x="18" y="48"/>
                        <a:pt x="18" y="48"/>
                        <a:pt x="18" y="48"/>
                      </a:cubicBezTo>
                      <a:lnTo>
                        <a:pt x="48" y="18"/>
                      </a:lnTo>
                      <a:close/>
                      <a:moveTo>
                        <a:pt x="11" y="288"/>
                      </a:moveTo>
                      <a:cubicBezTo>
                        <a:pt x="11" y="58"/>
                        <a:pt x="11" y="58"/>
                        <a:pt x="11" y="58"/>
                      </a:cubicBezTo>
                      <a:cubicBezTo>
                        <a:pt x="53" y="58"/>
                        <a:pt x="53" y="58"/>
                        <a:pt x="53" y="58"/>
                      </a:cubicBezTo>
                      <a:cubicBezTo>
                        <a:pt x="56" y="58"/>
                        <a:pt x="59" y="56"/>
                        <a:pt x="59" y="53"/>
                      </a:cubicBezTo>
                      <a:cubicBezTo>
                        <a:pt x="59" y="10"/>
                        <a:pt x="59" y="10"/>
                        <a:pt x="59" y="10"/>
                      </a:cubicBezTo>
                      <a:cubicBezTo>
                        <a:pt x="267" y="10"/>
                        <a:pt x="267" y="10"/>
                        <a:pt x="267" y="10"/>
                      </a:cubicBezTo>
                      <a:cubicBezTo>
                        <a:pt x="267" y="149"/>
                        <a:pt x="267" y="149"/>
                        <a:pt x="267" y="149"/>
                      </a:cubicBezTo>
                      <a:cubicBezTo>
                        <a:pt x="219" y="149"/>
                        <a:pt x="219" y="149"/>
                        <a:pt x="219" y="149"/>
                      </a:cubicBezTo>
                      <a:cubicBezTo>
                        <a:pt x="219" y="105"/>
                        <a:pt x="183" y="69"/>
                        <a:pt x="139" y="69"/>
                      </a:cubicBezTo>
                      <a:cubicBezTo>
                        <a:pt x="94" y="69"/>
                        <a:pt x="59" y="105"/>
                        <a:pt x="59" y="149"/>
                      </a:cubicBezTo>
                      <a:cubicBezTo>
                        <a:pt x="59" y="193"/>
                        <a:pt x="94" y="229"/>
                        <a:pt x="139" y="229"/>
                      </a:cubicBezTo>
                      <a:cubicBezTo>
                        <a:pt x="164" y="229"/>
                        <a:pt x="188" y="216"/>
                        <a:pt x="203" y="196"/>
                      </a:cubicBezTo>
                      <a:cubicBezTo>
                        <a:pt x="204" y="211"/>
                        <a:pt x="212" y="225"/>
                        <a:pt x="224" y="234"/>
                      </a:cubicBezTo>
                      <a:cubicBezTo>
                        <a:pt x="211" y="244"/>
                        <a:pt x="203" y="260"/>
                        <a:pt x="203" y="277"/>
                      </a:cubicBezTo>
                      <a:cubicBezTo>
                        <a:pt x="203" y="288"/>
                        <a:pt x="203" y="288"/>
                        <a:pt x="203" y="288"/>
                      </a:cubicBezTo>
                      <a:cubicBezTo>
                        <a:pt x="197" y="288"/>
                        <a:pt x="197" y="288"/>
                        <a:pt x="197" y="288"/>
                      </a:cubicBezTo>
                      <a:lnTo>
                        <a:pt x="11" y="288"/>
                      </a:lnTo>
                      <a:close/>
                      <a:moveTo>
                        <a:pt x="309" y="298"/>
                      </a:moveTo>
                      <a:cubicBezTo>
                        <a:pt x="309" y="309"/>
                        <a:pt x="309" y="309"/>
                        <a:pt x="309" y="309"/>
                      </a:cubicBezTo>
                      <a:cubicBezTo>
                        <a:pt x="203" y="309"/>
                        <a:pt x="203" y="309"/>
                        <a:pt x="203" y="309"/>
                      </a:cubicBezTo>
                      <a:cubicBezTo>
                        <a:pt x="203" y="298"/>
                        <a:pt x="203" y="298"/>
                        <a:pt x="203" y="298"/>
                      </a:cubicBezTo>
                      <a:cubicBezTo>
                        <a:pt x="208" y="298"/>
                        <a:pt x="208" y="298"/>
                        <a:pt x="208" y="298"/>
                      </a:cubicBezTo>
                      <a:cubicBezTo>
                        <a:pt x="229" y="298"/>
                        <a:pt x="229" y="298"/>
                        <a:pt x="229" y="298"/>
                      </a:cubicBezTo>
                      <a:cubicBezTo>
                        <a:pt x="283" y="298"/>
                        <a:pt x="283" y="298"/>
                        <a:pt x="283" y="298"/>
                      </a:cubicBezTo>
                      <a:cubicBezTo>
                        <a:pt x="304" y="298"/>
                        <a:pt x="304" y="298"/>
                        <a:pt x="304" y="298"/>
                      </a:cubicBezTo>
                      <a:lnTo>
                        <a:pt x="309" y="298"/>
                      </a:lnTo>
                      <a:close/>
                      <a:moveTo>
                        <a:pt x="244" y="288"/>
                      </a:moveTo>
                      <a:cubicBezTo>
                        <a:pt x="256" y="278"/>
                        <a:pt x="256" y="278"/>
                        <a:pt x="256" y="278"/>
                      </a:cubicBezTo>
                      <a:cubicBezTo>
                        <a:pt x="267" y="288"/>
                        <a:pt x="267" y="288"/>
                        <a:pt x="267" y="288"/>
                      </a:cubicBezTo>
                      <a:lnTo>
                        <a:pt x="244" y="288"/>
                      </a:lnTo>
                      <a:close/>
                      <a:moveTo>
                        <a:pt x="275" y="239"/>
                      </a:moveTo>
                      <a:cubicBezTo>
                        <a:pt x="290" y="246"/>
                        <a:pt x="299" y="261"/>
                        <a:pt x="299" y="277"/>
                      </a:cubicBezTo>
                      <a:cubicBezTo>
                        <a:pt x="299" y="288"/>
                        <a:pt x="299" y="288"/>
                        <a:pt x="299" y="288"/>
                      </a:cubicBezTo>
                      <a:cubicBezTo>
                        <a:pt x="284" y="288"/>
                        <a:pt x="284" y="288"/>
                        <a:pt x="284" y="288"/>
                      </a:cubicBezTo>
                      <a:cubicBezTo>
                        <a:pt x="261" y="269"/>
                        <a:pt x="261" y="269"/>
                        <a:pt x="261" y="269"/>
                      </a:cubicBezTo>
                      <a:cubicBezTo>
                        <a:pt x="261" y="261"/>
                        <a:pt x="261" y="261"/>
                        <a:pt x="261" y="261"/>
                      </a:cubicBezTo>
                      <a:cubicBezTo>
                        <a:pt x="251" y="261"/>
                        <a:pt x="251" y="261"/>
                        <a:pt x="251" y="261"/>
                      </a:cubicBezTo>
                      <a:cubicBezTo>
                        <a:pt x="251" y="269"/>
                        <a:pt x="251" y="269"/>
                        <a:pt x="251" y="269"/>
                      </a:cubicBezTo>
                      <a:cubicBezTo>
                        <a:pt x="227" y="288"/>
                        <a:pt x="227" y="288"/>
                        <a:pt x="227" y="288"/>
                      </a:cubicBezTo>
                      <a:cubicBezTo>
                        <a:pt x="213" y="288"/>
                        <a:pt x="213" y="288"/>
                        <a:pt x="213" y="288"/>
                      </a:cubicBezTo>
                      <a:cubicBezTo>
                        <a:pt x="213" y="277"/>
                        <a:pt x="213" y="277"/>
                        <a:pt x="213" y="277"/>
                      </a:cubicBezTo>
                      <a:cubicBezTo>
                        <a:pt x="213" y="261"/>
                        <a:pt x="222" y="246"/>
                        <a:pt x="236" y="239"/>
                      </a:cubicBezTo>
                      <a:cubicBezTo>
                        <a:pt x="238" y="238"/>
                        <a:pt x="239" y="236"/>
                        <a:pt x="239" y="234"/>
                      </a:cubicBezTo>
                      <a:cubicBezTo>
                        <a:pt x="239" y="232"/>
                        <a:pt x="238" y="230"/>
                        <a:pt x="236" y="229"/>
                      </a:cubicBezTo>
                      <a:cubicBezTo>
                        <a:pt x="222" y="222"/>
                        <a:pt x="213" y="208"/>
                        <a:pt x="213" y="192"/>
                      </a:cubicBezTo>
                      <a:cubicBezTo>
                        <a:pt x="213" y="181"/>
                        <a:pt x="213" y="181"/>
                        <a:pt x="213" y="181"/>
                      </a:cubicBezTo>
                      <a:cubicBezTo>
                        <a:pt x="299" y="181"/>
                        <a:pt x="299" y="181"/>
                        <a:pt x="299" y="181"/>
                      </a:cubicBezTo>
                      <a:cubicBezTo>
                        <a:pt x="299" y="192"/>
                        <a:pt x="299" y="192"/>
                        <a:pt x="299" y="192"/>
                      </a:cubicBezTo>
                      <a:cubicBezTo>
                        <a:pt x="299" y="208"/>
                        <a:pt x="290" y="222"/>
                        <a:pt x="275" y="229"/>
                      </a:cubicBezTo>
                      <a:cubicBezTo>
                        <a:pt x="274" y="230"/>
                        <a:pt x="272" y="232"/>
                        <a:pt x="272" y="234"/>
                      </a:cubicBezTo>
                      <a:cubicBezTo>
                        <a:pt x="272" y="236"/>
                        <a:pt x="274" y="238"/>
                        <a:pt x="27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3" name="Freeform 506" descr="" title=""/>
                <p:cNvSpPr>
                  <a:spLocks noEditPoints="1"/>
                </p:cNvSpPr>
                <p:nvPr/>
              </p:nvSpPr>
              <p:spPr bwMode="auto">
                <a:xfrm>
                  <a:off x="5665" y="3934"/>
                  <a:ext cx="128" cy="87"/>
                </a:xfrm>
                <a:custGeom>
                  <a:avLst/>
                  <a:gdLst>
                    <a:gd name="T0" fmla="*/ 53 w 54"/>
                    <a:gd name="T1" fmla="*/ 3 h 37"/>
                    <a:gd name="T2" fmla="*/ 48 w 54"/>
                    <a:gd name="T3" fmla="*/ 0 h 37"/>
                    <a:gd name="T4" fmla="*/ 6 w 54"/>
                    <a:gd name="T5" fmla="*/ 0 h 37"/>
                    <a:gd name="T6" fmla="*/ 1 w 54"/>
                    <a:gd name="T7" fmla="*/ 3 h 37"/>
                    <a:gd name="T8" fmla="*/ 2 w 54"/>
                    <a:gd name="T9" fmla="*/ 9 h 37"/>
                    <a:gd name="T10" fmla="*/ 22 w 54"/>
                    <a:gd name="T11" fmla="*/ 28 h 37"/>
                    <a:gd name="T12" fmla="*/ 22 w 54"/>
                    <a:gd name="T13" fmla="*/ 37 h 37"/>
                    <a:gd name="T14" fmla="*/ 32 w 54"/>
                    <a:gd name="T15" fmla="*/ 37 h 37"/>
                    <a:gd name="T16" fmla="*/ 32 w 54"/>
                    <a:gd name="T17" fmla="*/ 28 h 37"/>
                    <a:gd name="T18" fmla="*/ 52 w 54"/>
                    <a:gd name="T19" fmla="*/ 9 h 37"/>
                    <a:gd name="T20" fmla="*/ 53 w 54"/>
                    <a:gd name="T21" fmla="*/ 3 h 37"/>
                    <a:gd name="T22" fmla="*/ 27 w 54"/>
                    <a:gd name="T23" fmla="*/ 19 h 37"/>
                    <a:gd name="T24" fmla="*/ 18 w 54"/>
                    <a:gd name="T25" fmla="*/ 10 h 37"/>
                    <a:gd name="T26" fmla="*/ 35 w 54"/>
                    <a:gd name="T27" fmla="*/ 10 h 37"/>
                    <a:gd name="T28" fmla="*/ 27 w 54"/>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37">
                      <a:moveTo>
                        <a:pt x="53" y="3"/>
                      </a:moveTo>
                      <a:cubicBezTo>
                        <a:pt x="52" y="1"/>
                        <a:pt x="50" y="0"/>
                        <a:pt x="48" y="0"/>
                      </a:cubicBezTo>
                      <a:cubicBezTo>
                        <a:pt x="6" y="0"/>
                        <a:pt x="6" y="0"/>
                        <a:pt x="6" y="0"/>
                      </a:cubicBezTo>
                      <a:cubicBezTo>
                        <a:pt x="3" y="0"/>
                        <a:pt x="1" y="1"/>
                        <a:pt x="1" y="3"/>
                      </a:cubicBezTo>
                      <a:cubicBezTo>
                        <a:pt x="0" y="5"/>
                        <a:pt x="0" y="7"/>
                        <a:pt x="2" y="9"/>
                      </a:cubicBezTo>
                      <a:cubicBezTo>
                        <a:pt x="22" y="28"/>
                        <a:pt x="22" y="28"/>
                        <a:pt x="22" y="28"/>
                      </a:cubicBezTo>
                      <a:cubicBezTo>
                        <a:pt x="22" y="37"/>
                        <a:pt x="22" y="37"/>
                        <a:pt x="22" y="37"/>
                      </a:cubicBezTo>
                      <a:cubicBezTo>
                        <a:pt x="32" y="37"/>
                        <a:pt x="32" y="37"/>
                        <a:pt x="32" y="37"/>
                      </a:cubicBezTo>
                      <a:cubicBezTo>
                        <a:pt x="32" y="28"/>
                        <a:pt x="32" y="28"/>
                        <a:pt x="32" y="28"/>
                      </a:cubicBezTo>
                      <a:cubicBezTo>
                        <a:pt x="52" y="9"/>
                        <a:pt x="52" y="9"/>
                        <a:pt x="52" y="9"/>
                      </a:cubicBezTo>
                      <a:cubicBezTo>
                        <a:pt x="54" y="7"/>
                        <a:pt x="54" y="5"/>
                        <a:pt x="53" y="3"/>
                      </a:cubicBezTo>
                      <a:close/>
                      <a:moveTo>
                        <a:pt x="27" y="19"/>
                      </a:moveTo>
                      <a:cubicBezTo>
                        <a:pt x="18" y="10"/>
                        <a:pt x="18" y="10"/>
                        <a:pt x="18" y="10"/>
                      </a:cubicBezTo>
                      <a:cubicBezTo>
                        <a:pt x="35" y="10"/>
                        <a:pt x="35" y="10"/>
                        <a:pt x="35" y="10"/>
                      </a:cubicBezTo>
                      <a:lnTo>
                        <a:pt x="2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4" name="Rectangle 507" descr="" title=""/>
                <p:cNvSpPr>
                  <a:spLocks noChangeArrowheads="1"/>
                </p:cNvSpPr>
                <p:nvPr/>
              </p:nvSpPr>
              <p:spPr bwMode="auto">
                <a:xfrm>
                  <a:off x="5717" y="4047"/>
                  <a:ext cx="24"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sp>
              <p:nvSpPr>
                <p:cNvPr id="145" name="Freeform 508" descr="" title=""/>
                <p:cNvSpPr>
                  <a:spLocks/>
                </p:cNvSpPr>
                <p:nvPr/>
              </p:nvSpPr>
              <p:spPr bwMode="auto">
                <a:xfrm>
                  <a:off x="5367" y="3773"/>
                  <a:ext cx="185" cy="135"/>
                </a:xfrm>
                <a:custGeom>
                  <a:avLst/>
                  <a:gdLst>
                    <a:gd name="T0" fmla="*/ 71 w 78"/>
                    <a:gd name="T1" fmla="*/ 0 h 57"/>
                    <a:gd name="T2" fmla="*/ 26 w 78"/>
                    <a:gd name="T3" fmla="*/ 44 h 57"/>
                    <a:gd name="T4" fmla="*/ 7 w 78"/>
                    <a:gd name="T5" fmla="*/ 26 h 57"/>
                    <a:gd name="T6" fmla="*/ 0 w 78"/>
                    <a:gd name="T7" fmla="*/ 34 h 57"/>
                    <a:gd name="T8" fmla="*/ 23 w 78"/>
                    <a:gd name="T9" fmla="*/ 55 h 57"/>
                    <a:gd name="T10" fmla="*/ 26 w 78"/>
                    <a:gd name="T11" fmla="*/ 57 h 57"/>
                    <a:gd name="T12" fmla="*/ 30 w 78"/>
                    <a:gd name="T13" fmla="*/ 55 h 57"/>
                    <a:gd name="T14" fmla="*/ 78 w 78"/>
                    <a:gd name="T15" fmla="*/ 7 h 57"/>
                    <a:gd name="T16" fmla="*/ 71 w 7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7">
                      <a:moveTo>
                        <a:pt x="71" y="0"/>
                      </a:moveTo>
                      <a:cubicBezTo>
                        <a:pt x="26" y="44"/>
                        <a:pt x="26" y="44"/>
                        <a:pt x="26" y="44"/>
                      </a:cubicBezTo>
                      <a:cubicBezTo>
                        <a:pt x="7" y="26"/>
                        <a:pt x="7" y="26"/>
                        <a:pt x="7" y="26"/>
                      </a:cubicBezTo>
                      <a:cubicBezTo>
                        <a:pt x="0" y="34"/>
                        <a:pt x="0" y="34"/>
                        <a:pt x="0" y="34"/>
                      </a:cubicBezTo>
                      <a:cubicBezTo>
                        <a:pt x="23" y="55"/>
                        <a:pt x="23" y="55"/>
                        <a:pt x="23" y="55"/>
                      </a:cubicBezTo>
                      <a:cubicBezTo>
                        <a:pt x="24" y="56"/>
                        <a:pt x="25" y="57"/>
                        <a:pt x="26" y="57"/>
                      </a:cubicBezTo>
                      <a:cubicBezTo>
                        <a:pt x="28" y="57"/>
                        <a:pt x="29" y="56"/>
                        <a:pt x="30" y="55"/>
                      </a:cubicBezTo>
                      <a:cubicBezTo>
                        <a:pt x="78" y="7"/>
                        <a:pt x="78" y="7"/>
                        <a:pt x="78" y="7"/>
                      </a:cubicBez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endParaRPr>
                </a:p>
              </p:txBody>
            </p:sp>
          </p:grpSp>
          <p:sp>
            <p:nvSpPr>
              <p:cNvPr id="146" name="Freeform 15" descr="" title=""/>
              <p:cNvSpPr>
                <a:spLocks noChangeAspect="1" noEditPoints="1"/>
              </p:cNvSpPr>
              <p:nvPr/>
            </p:nvSpPr>
            <p:spPr bwMode="auto">
              <a:xfrm>
                <a:off x="6135296" y="3213335"/>
                <a:ext cx="653298" cy="589731"/>
              </a:xfrm>
              <a:custGeom>
                <a:avLst/>
                <a:gdLst>
                  <a:gd name="T0" fmla="*/ 316179 w 621"/>
                  <a:gd name="T1" fmla="*/ 208097 h 560"/>
                  <a:gd name="T2" fmla="*/ 320898 w 621"/>
                  <a:gd name="T3" fmla="*/ 222285 h 560"/>
                  <a:gd name="T4" fmla="*/ 99101 w 621"/>
                  <a:gd name="T5" fmla="*/ 227015 h 560"/>
                  <a:gd name="T6" fmla="*/ 94382 w 621"/>
                  <a:gd name="T7" fmla="*/ 212826 h 560"/>
                  <a:gd name="T8" fmla="*/ 99101 w 621"/>
                  <a:gd name="T9" fmla="*/ 245933 h 560"/>
                  <a:gd name="T10" fmla="*/ 94382 w 621"/>
                  <a:gd name="T11" fmla="*/ 260121 h 560"/>
                  <a:gd name="T12" fmla="*/ 302965 w 621"/>
                  <a:gd name="T13" fmla="*/ 264851 h 560"/>
                  <a:gd name="T14" fmla="*/ 99101 w 621"/>
                  <a:gd name="T15" fmla="*/ 245933 h 560"/>
                  <a:gd name="T16" fmla="*/ 368088 w 621"/>
                  <a:gd name="T17" fmla="*/ 491865 h 560"/>
                  <a:gd name="T18" fmla="*/ 37753 w 621"/>
                  <a:gd name="T19" fmla="*/ 482406 h 560"/>
                  <a:gd name="T20" fmla="*/ 94382 w 621"/>
                  <a:gd name="T21" fmla="*/ 132425 h 560"/>
                  <a:gd name="T22" fmla="*/ 132134 w 621"/>
                  <a:gd name="T23" fmla="*/ 37836 h 560"/>
                  <a:gd name="T24" fmla="*/ 377527 w 621"/>
                  <a:gd name="T25" fmla="*/ 47295 h 560"/>
                  <a:gd name="T26" fmla="*/ 415279 w 621"/>
                  <a:gd name="T27" fmla="*/ 152289 h 560"/>
                  <a:gd name="T28" fmla="*/ 377527 w 621"/>
                  <a:gd name="T29" fmla="*/ 0 h 560"/>
                  <a:gd name="T30" fmla="*/ 101932 w 621"/>
                  <a:gd name="T31" fmla="*/ 11351 h 560"/>
                  <a:gd name="T32" fmla="*/ 0 w 621"/>
                  <a:gd name="T33" fmla="*/ 129588 h 560"/>
                  <a:gd name="T34" fmla="*/ 37753 w 621"/>
                  <a:gd name="T35" fmla="*/ 529701 h 560"/>
                  <a:gd name="T36" fmla="*/ 415279 w 621"/>
                  <a:gd name="T37" fmla="*/ 491865 h 560"/>
                  <a:gd name="T38" fmla="*/ 377527 w 621"/>
                  <a:gd name="T39" fmla="*/ 377412 h 560"/>
                  <a:gd name="T40" fmla="*/ 265212 w 621"/>
                  <a:gd name="T41" fmla="*/ 302686 h 560"/>
                  <a:gd name="T42" fmla="*/ 284089 w 621"/>
                  <a:gd name="T43" fmla="*/ 283768 h 560"/>
                  <a:gd name="T44" fmla="*/ 94382 w 621"/>
                  <a:gd name="T45" fmla="*/ 288498 h 560"/>
                  <a:gd name="T46" fmla="*/ 99101 w 621"/>
                  <a:gd name="T47" fmla="*/ 302686 h 560"/>
                  <a:gd name="T48" fmla="*/ 188763 w 621"/>
                  <a:gd name="T49" fmla="*/ 127696 h 560"/>
                  <a:gd name="T50" fmla="*/ 316179 w 621"/>
                  <a:gd name="T51" fmla="*/ 132425 h 560"/>
                  <a:gd name="T52" fmla="*/ 320898 w 621"/>
                  <a:gd name="T53" fmla="*/ 118237 h 560"/>
                  <a:gd name="T54" fmla="*/ 193482 w 621"/>
                  <a:gd name="T55" fmla="*/ 113507 h 560"/>
                  <a:gd name="T56" fmla="*/ 188763 w 621"/>
                  <a:gd name="T57" fmla="*/ 127696 h 560"/>
                  <a:gd name="T58" fmla="*/ 316179 w 621"/>
                  <a:gd name="T59" fmla="*/ 94589 h 560"/>
                  <a:gd name="T60" fmla="*/ 320898 w 621"/>
                  <a:gd name="T61" fmla="*/ 80401 h 560"/>
                  <a:gd name="T62" fmla="*/ 193482 w 621"/>
                  <a:gd name="T63" fmla="*/ 75672 h 560"/>
                  <a:gd name="T64" fmla="*/ 188763 w 621"/>
                  <a:gd name="T65" fmla="*/ 89860 h 560"/>
                  <a:gd name="T66" fmla="*/ 103820 w 621"/>
                  <a:gd name="T67" fmla="*/ 435112 h 560"/>
                  <a:gd name="T68" fmla="*/ 129303 w 621"/>
                  <a:gd name="T69" fmla="*/ 360386 h 560"/>
                  <a:gd name="T70" fmla="*/ 149123 w 621"/>
                  <a:gd name="T71" fmla="*/ 454029 h 560"/>
                  <a:gd name="T72" fmla="*/ 179325 w 621"/>
                  <a:gd name="T73" fmla="*/ 428490 h 560"/>
                  <a:gd name="T74" fmla="*/ 215190 w 621"/>
                  <a:gd name="T75" fmla="*/ 454029 h 560"/>
                  <a:gd name="T76" fmla="*/ 228404 w 621"/>
                  <a:gd name="T77" fmla="*/ 443625 h 560"/>
                  <a:gd name="T78" fmla="*/ 358650 w 621"/>
                  <a:gd name="T79" fmla="*/ 355656 h 560"/>
                  <a:gd name="T80" fmla="*/ 287864 w 621"/>
                  <a:gd name="T81" fmla="*/ 319712 h 560"/>
                  <a:gd name="T82" fmla="*/ 214246 w 621"/>
                  <a:gd name="T83" fmla="*/ 437003 h 560"/>
                  <a:gd name="T84" fmla="*/ 184988 w 621"/>
                  <a:gd name="T85" fmla="*/ 407681 h 560"/>
                  <a:gd name="T86" fmla="*/ 154786 w 621"/>
                  <a:gd name="T87" fmla="*/ 431328 h 560"/>
                  <a:gd name="T88" fmla="*/ 132134 w 621"/>
                  <a:gd name="T89" fmla="*/ 340522 h 560"/>
                  <a:gd name="T90" fmla="*/ 103820 w 621"/>
                  <a:gd name="T91" fmla="*/ 435112 h 560"/>
                  <a:gd name="T92" fmla="*/ 563458 w 621"/>
                  <a:gd name="T93" fmla="*/ 181612 h 560"/>
                  <a:gd name="T94" fmla="*/ 537032 w 621"/>
                  <a:gd name="T95" fmla="*/ 177828 h 560"/>
                  <a:gd name="T96" fmla="*/ 554964 w 621"/>
                  <a:gd name="T97" fmla="*/ 105940 h 560"/>
                  <a:gd name="T98" fmla="*/ 319954 w 621"/>
                  <a:gd name="T99" fmla="*/ 287552 h 560"/>
                  <a:gd name="T100" fmla="*/ 519099 w 621"/>
                  <a:gd name="T101" fmla="*/ 195800 h 560"/>
                  <a:gd name="T102" fmla="*/ 444538 w 621"/>
                  <a:gd name="T103" fmla="*/ 300794 h 560"/>
                  <a:gd name="T104" fmla="*/ 581391 w 621"/>
                  <a:gd name="T105" fmla="*/ 199584 h 5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1" h="560">
                    <a:moveTo>
                      <a:pt x="105" y="220"/>
                    </a:moveTo>
                    <a:cubicBezTo>
                      <a:pt x="335" y="220"/>
                      <a:pt x="335" y="220"/>
                      <a:pt x="335" y="220"/>
                    </a:cubicBezTo>
                    <a:cubicBezTo>
                      <a:pt x="338" y="220"/>
                      <a:pt x="340" y="222"/>
                      <a:pt x="340" y="225"/>
                    </a:cubicBezTo>
                    <a:cubicBezTo>
                      <a:pt x="340" y="235"/>
                      <a:pt x="340" y="235"/>
                      <a:pt x="340" y="235"/>
                    </a:cubicBezTo>
                    <a:cubicBezTo>
                      <a:pt x="340" y="238"/>
                      <a:pt x="338" y="240"/>
                      <a:pt x="335" y="240"/>
                    </a:cubicBezTo>
                    <a:cubicBezTo>
                      <a:pt x="105" y="240"/>
                      <a:pt x="105" y="240"/>
                      <a:pt x="105" y="240"/>
                    </a:cubicBezTo>
                    <a:cubicBezTo>
                      <a:pt x="102" y="240"/>
                      <a:pt x="100" y="238"/>
                      <a:pt x="100" y="235"/>
                    </a:cubicBezTo>
                    <a:cubicBezTo>
                      <a:pt x="100" y="225"/>
                      <a:pt x="100" y="225"/>
                      <a:pt x="100" y="225"/>
                    </a:cubicBezTo>
                    <a:cubicBezTo>
                      <a:pt x="100" y="222"/>
                      <a:pt x="102" y="220"/>
                      <a:pt x="105" y="220"/>
                    </a:cubicBezTo>
                    <a:close/>
                    <a:moveTo>
                      <a:pt x="105" y="260"/>
                    </a:moveTo>
                    <a:cubicBezTo>
                      <a:pt x="102" y="260"/>
                      <a:pt x="100" y="262"/>
                      <a:pt x="100" y="265"/>
                    </a:cubicBezTo>
                    <a:cubicBezTo>
                      <a:pt x="100" y="275"/>
                      <a:pt x="100" y="275"/>
                      <a:pt x="100" y="275"/>
                    </a:cubicBezTo>
                    <a:cubicBezTo>
                      <a:pt x="100" y="278"/>
                      <a:pt x="102" y="280"/>
                      <a:pt x="105" y="280"/>
                    </a:cubicBezTo>
                    <a:cubicBezTo>
                      <a:pt x="321" y="280"/>
                      <a:pt x="321" y="280"/>
                      <a:pt x="321" y="280"/>
                    </a:cubicBezTo>
                    <a:cubicBezTo>
                      <a:pt x="341" y="260"/>
                      <a:pt x="341" y="260"/>
                      <a:pt x="341" y="260"/>
                    </a:cubicBezTo>
                    <a:lnTo>
                      <a:pt x="105" y="260"/>
                    </a:lnTo>
                    <a:close/>
                    <a:moveTo>
                      <a:pt x="400" y="510"/>
                    </a:moveTo>
                    <a:cubicBezTo>
                      <a:pt x="400" y="516"/>
                      <a:pt x="396" y="520"/>
                      <a:pt x="390" y="520"/>
                    </a:cubicBezTo>
                    <a:cubicBezTo>
                      <a:pt x="50" y="520"/>
                      <a:pt x="50" y="520"/>
                      <a:pt x="50" y="520"/>
                    </a:cubicBezTo>
                    <a:cubicBezTo>
                      <a:pt x="44" y="520"/>
                      <a:pt x="40" y="516"/>
                      <a:pt x="40" y="510"/>
                    </a:cubicBezTo>
                    <a:cubicBezTo>
                      <a:pt x="40" y="140"/>
                      <a:pt x="40" y="140"/>
                      <a:pt x="40" y="140"/>
                    </a:cubicBezTo>
                    <a:cubicBezTo>
                      <a:pt x="100" y="140"/>
                      <a:pt x="100" y="140"/>
                      <a:pt x="100" y="140"/>
                    </a:cubicBezTo>
                    <a:cubicBezTo>
                      <a:pt x="122" y="140"/>
                      <a:pt x="140" y="122"/>
                      <a:pt x="140" y="100"/>
                    </a:cubicBezTo>
                    <a:cubicBezTo>
                      <a:pt x="140" y="40"/>
                      <a:pt x="140" y="40"/>
                      <a:pt x="140" y="40"/>
                    </a:cubicBezTo>
                    <a:cubicBezTo>
                      <a:pt x="390" y="40"/>
                      <a:pt x="390" y="40"/>
                      <a:pt x="390" y="40"/>
                    </a:cubicBezTo>
                    <a:cubicBezTo>
                      <a:pt x="396" y="40"/>
                      <a:pt x="400" y="44"/>
                      <a:pt x="400" y="50"/>
                    </a:cubicBezTo>
                    <a:cubicBezTo>
                      <a:pt x="400" y="201"/>
                      <a:pt x="400" y="201"/>
                      <a:pt x="400" y="201"/>
                    </a:cubicBezTo>
                    <a:cubicBezTo>
                      <a:pt x="440" y="161"/>
                      <a:pt x="440" y="161"/>
                      <a:pt x="440" y="161"/>
                    </a:cubicBezTo>
                    <a:cubicBezTo>
                      <a:pt x="440" y="40"/>
                      <a:pt x="440" y="40"/>
                      <a:pt x="440" y="40"/>
                    </a:cubicBezTo>
                    <a:cubicBezTo>
                      <a:pt x="440" y="18"/>
                      <a:pt x="422" y="0"/>
                      <a:pt x="400" y="0"/>
                    </a:cubicBezTo>
                    <a:cubicBezTo>
                      <a:pt x="137" y="0"/>
                      <a:pt x="137" y="0"/>
                      <a:pt x="137" y="0"/>
                    </a:cubicBezTo>
                    <a:cubicBezTo>
                      <a:pt x="126" y="0"/>
                      <a:pt x="116" y="4"/>
                      <a:pt x="108" y="12"/>
                    </a:cubicBezTo>
                    <a:cubicBezTo>
                      <a:pt x="12" y="108"/>
                      <a:pt x="12" y="108"/>
                      <a:pt x="12" y="108"/>
                    </a:cubicBezTo>
                    <a:cubicBezTo>
                      <a:pt x="4" y="116"/>
                      <a:pt x="0" y="126"/>
                      <a:pt x="0" y="137"/>
                    </a:cubicBezTo>
                    <a:cubicBezTo>
                      <a:pt x="0" y="520"/>
                      <a:pt x="0" y="520"/>
                      <a:pt x="0" y="520"/>
                    </a:cubicBezTo>
                    <a:cubicBezTo>
                      <a:pt x="0" y="542"/>
                      <a:pt x="18" y="560"/>
                      <a:pt x="40" y="560"/>
                    </a:cubicBezTo>
                    <a:cubicBezTo>
                      <a:pt x="400" y="560"/>
                      <a:pt x="400" y="560"/>
                      <a:pt x="400" y="560"/>
                    </a:cubicBezTo>
                    <a:cubicBezTo>
                      <a:pt x="422" y="560"/>
                      <a:pt x="440" y="542"/>
                      <a:pt x="440" y="520"/>
                    </a:cubicBezTo>
                    <a:cubicBezTo>
                      <a:pt x="440" y="359"/>
                      <a:pt x="440" y="359"/>
                      <a:pt x="440" y="359"/>
                    </a:cubicBezTo>
                    <a:cubicBezTo>
                      <a:pt x="400" y="399"/>
                      <a:pt x="400" y="399"/>
                      <a:pt x="400" y="399"/>
                    </a:cubicBezTo>
                    <a:lnTo>
                      <a:pt x="400" y="510"/>
                    </a:lnTo>
                    <a:close/>
                    <a:moveTo>
                      <a:pt x="281" y="320"/>
                    </a:moveTo>
                    <a:cubicBezTo>
                      <a:pt x="282" y="319"/>
                      <a:pt x="283" y="318"/>
                      <a:pt x="284" y="317"/>
                    </a:cubicBezTo>
                    <a:cubicBezTo>
                      <a:pt x="301" y="300"/>
                      <a:pt x="301" y="300"/>
                      <a:pt x="301" y="300"/>
                    </a:cubicBezTo>
                    <a:cubicBezTo>
                      <a:pt x="105" y="300"/>
                      <a:pt x="105" y="300"/>
                      <a:pt x="105" y="300"/>
                    </a:cubicBezTo>
                    <a:cubicBezTo>
                      <a:pt x="102" y="300"/>
                      <a:pt x="100" y="302"/>
                      <a:pt x="100" y="305"/>
                    </a:cubicBezTo>
                    <a:cubicBezTo>
                      <a:pt x="100" y="315"/>
                      <a:pt x="100" y="315"/>
                      <a:pt x="100" y="315"/>
                    </a:cubicBezTo>
                    <a:cubicBezTo>
                      <a:pt x="100" y="318"/>
                      <a:pt x="102" y="320"/>
                      <a:pt x="105" y="320"/>
                    </a:cubicBezTo>
                    <a:lnTo>
                      <a:pt x="281" y="320"/>
                    </a:lnTo>
                    <a:close/>
                    <a:moveTo>
                      <a:pt x="200" y="135"/>
                    </a:moveTo>
                    <a:cubicBezTo>
                      <a:pt x="200" y="138"/>
                      <a:pt x="202" y="140"/>
                      <a:pt x="205" y="140"/>
                    </a:cubicBezTo>
                    <a:cubicBezTo>
                      <a:pt x="335" y="140"/>
                      <a:pt x="335" y="140"/>
                      <a:pt x="335" y="140"/>
                    </a:cubicBezTo>
                    <a:cubicBezTo>
                      <a:pt x="338" y="140"/>
                      <a:pt x="340" y="138"/>
                      <a:pt x="340" y="135"/>
                    </a:cubicBezTo>
                    <a:cubicBezTo>
                      <a:pt x="340" y="125"/>
                      <a:pt x="340" y="125"/>
                      <a:pt x="340" y="125"/>
                    </a:cubicBezTo>
                    <a:cubicBezTo>
                      <a:pt x="340" y="122"/>
                      <a:pt x="338" y="120"/>
                      <a:pt x="335" y="120"/>
                    </a:cubicBezTo>
                    <a:cubicBezTo>
                      <a:pt x="205" y="120"/>
                      <a:pt x="205" y="120"/>
                      <a:pt x="205" y="120"/>
                    </a:cubicBezTo>
                    <a:cubicBezTo>
                      <a:pt x="202" y="120"/>
                      <a:pt x="200" y="122"/>
                      <a:pt x="200" y="125"/>
                    </a:cubicBezTo>
                    <a:lnTo>
                      <a:pt x="200" y="135"/>
                    </a:lnTo>
                    <a:close/>
                    <a:moveTo>
                      <a:pt x="205" y="100"/>
                    </a:moveTo>
                    <a:cubicBezTo>
                      <a:pt x="335" y="100"/>
                      <a:pt x="335" y="100"/>
                      <a:pt x="335" y="100"/>
                    </a:cubicBezTo>
                    <a:cubicBezTo>
                      <a:pt x="338" y="100"/>
                      <a:pt x="340" y="98"/>
                      <a:pt x="340" y="95"/>
                    </a:cubicBezTo>
                    <a:cubicBezTo>
                      <a:pt x="340" y="85"/>
                      <a:pt x="340" y="85"/>
                      <a:pt x="340" y="85"/>
                    </a:cubicBezTo>
                    <a:cubicBezTo>
                      <a:pt x="340" y="82"/>
                      <a:pt x="338" y="80"/>
                      <a:pt x="335" y="80"/>
                    </a:cubicBezTo>
                    <a:cubicBezTo>
                      <a:pt x="205" y="80"/>
                      <a:pt x="205" y="80"/>
                      <a:pt x="205" y="80"/>
                    </a:cubicBezTo>
                    <a:cubicBezTo>
                      <a:pt x="202" y="80"/>
                      <a:pt x="200" y="82"/>
                      <a:pt x="200" y="85"/>
                    </a:cubicBezTo>
                    <a:cubicBezTo>
                      <a:pt x="200" y="95"/>
                      <a:pt x="200" y="95"/>
                      <a:pt x="200" y="95"/>
                    </a:cubicBezTo>
                    <a:cubicBezTo>
                      <a:pt x="200" y="98"/>
                      <a:pt x="202" y="100"/>
                      <a:pt x="205" y="100"/>
                    </a:cubicBezTo>
                    <a:close/>
                    <a:moveTo>
                      <a:pt x="110" y="460"/>
                    </a:moveTo>
                    <a:cubicBezTo>
                      <a:pt x="115" y="460"/>
                      <a:pt x="120" y="456"/>
                      <a:pt x="120" y="450"/>
                    </a:cubicBezTo>
                    <a:cubicBezTo>
                      <a:pt x="121" y="417"/>
                      <a:pt x="129" y="387"/>
                      <a:pt x="137" y="381"/>
                    </a:cubicBezTo>
                    <a:cubicBezTo>
                      <a:pt x="140" y="390"/>
                      <a:pt x="141" y="416"/>
                      <a:pt x="142" y="430"/>
                    </a:cubicBezTo>
                    <a:cubicBezTo>
                      <a:pt x="143" y="464"/>
                      <a:pt x="144" y="480"/>
                      <a:pt x="158" y="480"/>
                    </a:cubicBezTo>
                    <a:cubicBezTo>
                      <a:pt x="173" y="480"/>
                      <a:pt x="181" y="467"/>
                      <a:pt x="187" y="457"/>
                    </a:cubicBezTo>
                    <a:cubicBezTo>
                      <a:pt x="188" y="455"/>
                      <a:pt x="189" y="454"/>
                      <a:pt x="190" y="453"/>
                    </a:cubicBezTo>
                    <a:cubicBezTo>
                      <a:pt x="190" y="454"/>
                      <a:pt x="191" y="456"/>
                      <a:pt x="192" y="457"/>
                    </a:cubicBezTo>
                    <a:cubicBezTo>
                      <a:pt x="197" y="466"/>
                      <a:pt x="210" y="480"/>
                      <a:pt x="228" y="480"/>
                    </a:cubicBezTo>
                    <a:cubicBezTo>
                      <a:pt x="229" y="480"/>
                      <a:pt x="231" y="479"/>
                      <a:pt x="233" y="478"/>
                    </a:cubicBezTo>
                    <a:cubicBezTo>
                      <a:pt x="242" y="469"/>
                      <a:pt x="242" y="469"/>
                      <a:pt x="242" y="469"/>
                    </a:cubicBezTo>
                    <a:cubicBezTo>
                      <a:pt x="263" y="474"/>
                      <a:pt x="312" y="445"/>
                      <a:pt x="362" y="395"/>
                    </a:cubicBezTo>
                    <a:cubicBezTo>
                      <a:pt x="367" y="389"/>
                      <a:pt x="373" y="383"/>
                      <a:pt x="380" y="376"/>
                    </a:cubicBezTo>
                    <a:cubicBezTo>
                      <a:pt x="324" y="320"/>
                      <a:pt x="324" y="320"/>
                      <a:pt x="324" y="320"/>
                    </a:cubicBezTo>
                    <a:cubicBezTo>
                      <a:pt x="317" y="326"/>
                      <a:pt x="311" y="333"/>
                      <a:pt x="305" y="338"/>
                    </a:cubicBezTo>
                    <a:cubicBezTo>
                      <a:pt x="255" y="388"/>
                      <a:pt x="226" y="437"/>
                      <a:pt x="231" y="458"/>
                    </a:cubicBezTo>
                    <a:cubicBezTo>
                      <a:pt x="227" y="462"/>
                      <a:pt x="227" y="462"/>
                      <a:pt x="227" y="462"/>
                    </a:cubicBezTo>
                    <a:cubicBezTo>
                      <a:pt x="216" y="462"/>
                      <a:pt x="212" y="456"/>
                      <a:pt x="207" y="447"/>
                    </a:cubicBezTo>
                    <a:cubicBezTo>
                      <a:pt x="204" y="441"/>
                      <a:pt x="203" y="435"/>
                      <a:pt x="196" y="431"/>
                    </a:cubicBezTo>
                    <a:cubicBezTo>
                      <a:pt x="183" y="425"/>
                      <a:pt x="175" y="438"/>
                      <a:pt x="170" y="446"/>
                    </a:cubicBezTo>
                    <a:cubicBezTo>
                      <a:pt x="168" y="449"/>
                      <a:pt x="166" y="453"/>
                      <a:pt x="164" y="456"/>
                    </a:cubicBezTo>
                    <a:cubicBezTo>
                      <a:pt x="163" y="448"/>
                      <a:pt x="162" y="438"/>
                      <a:pt x="162" y="429"/>
                    </a:cubicBezTo>
                    <a:cubicBezTo>
                      <a:pt x="160" y="389"/>
                      <a:pt x="159" y="360"/>
                      <a:pt x="140" y="360"/>
                    </a:cubicBezTo>
                    <a:cubicBezTo>
                      <a:pt x="106" y="360"/>
                      <a:pt x="101" y="428"/>
                      <a:pt x="100" y="450"/>
                    </a:cubicBezTo>
                    <a:cubicBezTo>
                      <a:pt x="100" y="455"/>
                      <a:pt x="104" y="460"/>
                      <a:pt x="110" y="460"/>
                    </a:cubicBezTo>
                    <a:close/>
                    <a:moveTo>
                      <a:pt x="616" y="192"/>
                    </a:moveTo>
                    <a:cubicBezTo>
                      <a:pt x="611" y="187"/>
                      <a:pt x="602" y="187"/>
                      <a:pt x="597" y="192"/>
                    </a:cubicBezTo>
                    <a:cubicBezTo>
                      <a:pt x="585" y="204"/>
                      <a:pt x="585" y="204"/>
                      <a:pt x="585" y="204"/>
                    </a:cubicBezTo>
                    <a:cubicBezTo>
                      <a:pt x="569" y="188"/>
                      <a:pt x="569" y="188"/>
                      <a:pt x="569" y="188"/>
                    </a:cubicBezTo>
                    <a:cubicBezTo>
                      <a:pt x="581" y="176"/>
                      <a:pt x="588" y="168"/>
                      <a:pt x="588" y="168"/>
                    </a:cubicBezTo>
                    <a:cubicBezTo>
                      <a:pt x="604" y="153"/>
                      <a:pt x="604" y="127"/>
                      <a:pt x="588" y="112"/>
                    </a:cubicBezTo>
                    <a:cubicBezTo>
                      <a:pt x="573" y="96"/>
                      <a:pt x="547" y="96"/>
                      <a:pt x="532" y="112"/>
                    </a:cubicBezTo>
                    <a:cubicBezTo>
                      <a:pt x="532" y="112"/>
                      <a:pt x="411" y="232"/>
                      <a:pt x="339" y="304"/>
                    </a:cubicBezTo>
                    <a:cubicBezTo>
                      <a:pt x="396" y="361"/>
                      <a:pt x="396" y="361"/>
                      <a:pt x="396" y="361"/>
                    </a:cubicBezTo>
                    <a:cubicBezTo>
                      <a:pt x="442" y="315"/>
                      <a:pt x="508" y="248"/>
                      <a:pt x="550" y="207"/>
                    </a:cubicBezTo>
                    <a:cubicBezTo>
                      <a:pt x="566" y="223"/>
                      <a:pt x="566" y="223"/>
                      <a:pt x="566" y="223"/>
                    </a:cubicBezTo>
                    <a:cubicBezTo>
                      <a:pt x="471" y="318"/>
                      <a:pt x="471" y="318"/>
                      <a:pt x="471" y="318"/>
                    </a:cubicBezTo>
                    <a:cubicBezTo>
                      <a:pt x="465" y="323"/>
                      <a:pt x="465" y="332"/>
                      <a:pt x="471" y="337"/>
                    </a:cubicBezTo>
                    <a:cubicBezTo>
                      <a:pt x="476" y="343"/>
                      <a:pt x="541" y="286"/>
                      <a:pt x="616" y="211"/>
                    </a:cubicBezTo>
                    <a:cubicBezTo>
                      <a:pt x="621" y="206"/>
                      <a:pt x="621" y="197"/>
                      <a:pt x="616" y="192"/>
                    </a:cubicBezTo>
                    <a:close/>
                  </a:path>
                </a:pathLst>
              </a:custGeom>
              <a:solidFill>
                <a:schemeClr val="tx2"/>
              </a:solidFill>
              <a:ln>
                <a:noFill/>
              </a:ln>
            </p:spPr>
            <p:txBody>
              <a:bodyPr/>
              <a:lstStyle/>
              <a:p>
                <a:endParaRPr lang="en-GB" dirty="0">
                  <a:solidFill>
                    <a:srgbClr val="000000"/>
                  </a:solidFill>
                  <a:latin typeface="Arial"/>
                </a:endParaRPr>
              </a:p>
            </p:txBody>
          </p:sp>
        </p:grpSp>
      </p:grpSp>
      <p:sp>
        <p:nvSpPr>
          <p:cNvPr id="77" name="Slide Number Placeholder 2" descr="" title=""/>
          <p:cNvSpPr>
            <a:spLocks noGrp="1"/>
          </p:cNvSpPr>
          <p:nvPr>
            <p:ph type="sldNum" sz="quarter" idx="11"/>
          </p:nvPr>
        </p:nvSpPr>
        <p:spPr>
          <a:xfrm>
            <a:off x="8000999" y="4849813"/>
            <a:ext cx="813081" cy="198437"/>
          </a:xfrm>
        </p:spPr>
        <p:txBody>
          <a:bodyPr/>
          <a:lstStyle/>
          <a:p>
            <a:pPr algn="r"/>
            <a:fld id="{B511D280-0087-4025-85DC-7A4BA4039648}" type="slidenum">
              <a:rPr lang="en-AU" sz="1100" b="0">
                <a:solidFill>
                  <a:srgbClr val="5F5F5F"/>
                </a:solidFill>
              </a:rPr>
              <a:pPr algn="r"/>
              <a:t>6</a:t>
            </a:fld>
            <a:endParaRPr lang="en-AU" sz="1100" b="0" dirty="0">
              <a:solidFill>
                <a:srgbClr val="5F5F5F"/>
              </a:solidFill>
            </a:endParaRPr>
          </a:p>
        </p:txBody>
      </p:sp>
    </p:spTree>
    <p:extLst>
      <p:ext uri="{BB962C8B-B14F-4D97-AF65-F5344CB8AC3E}">
        <p14:creationId xmlns:p14="http://schemas.microsoft.com/office/powerpoint/2010/main" val="3869147117"/>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Legal Issues</a:t>
            </a:r>
          </a:p>
        </p:txBody>
      </p:sp>
      <p:sp>
        <p:nvSpPr>
          <p:cNvPr id="3" name="Slide Number Placeholder 2" descr="" title=""/>
          <p:cNvSpPr>
            <a:spLocks noGrp="1"/>
          </p:cNvSpPr>
          <p:nvPr>
            <p:ph type="sldNum" sz="quarter" idx="11"/>
          </p:nvPr>
        </p:nvSpPr>
        <p:spPr/>
        <p:txBody>
          <a:bodyPr/>
          <a:lstStyle/>
          <a:p>
            <a:fld id="{B511D280-0087-4025-85DC-7A4BA4039648}" type="slidenum">
              <a:rPr lang="en-AU" sz="1050">
                <a:solidFill>
                  <a:srgbClr val="5F5F5F"/>
                </a:solidFill>
                <a:latin typeface="Cormorant Garamond Medium"/>
              </a:rPr>
              <a:pPr/>
              <a:t>7</a:t>
            </a:fld>
            <a:endParaRPr lang="en-AU" sz="1050" dirty="0">
              <a:solidFill>
                <a:srgbClr val="5F5F5F"/>
              </a:solidFill>
              <a:latin typeface="Cormorant Garamond Medium"/>
            </a:endParaRPr>
          </a:p>
        </p:txBody>
      </p:sp>
      <p:grpSp>
        <p:nvGrpSpPr>
          <p:cNvPr id="7" name="Group 6" descr="" title=""/>
          <p:cNvGrpSpPr/>
          <p:nvPr/>
        </p:nvGrpSpPr>
        <p:grpSpPr>
          <a:xfrm>
            <a:off x="331534" y="1405698"/>
            <a:ext cx="7448550" cy="533400"/>
            <a:chOff x="323850" y="1428750"/>
            <a:chExt cx="7448550" cy="533400"/>
          </a:xfrm>
        </p:grpSpPr>
        <p:sp>
          <p:nvSpPr>
            <p:cNvPr id="5" name="Rounded Rectangle 4" descr="" title=""/>
            <p:cNvSpPr/>
            <p:nvPr/>
          </p:nvSpPr>
          <p:spPr>
            <a:xfrm>
              <a:off x="323850" y="1428750"/>
              <a:ext cx="7448550" cy="533400"/>
            </a:xfrm>
            <a:prstGeom prst="roundRect">
              <a:avLst>
                <a:gd name="adj" fmla="val 50000"/>
              </a:avLst>
            </a:prstGeom>
            <a:solidFill>
              <a:srgbClr val="EE313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No Handwritten Signature</a:t>
              </a:r>
            </a:p>
          </p:txBody>
        </p:sp>
        <p:sp>
          <p:nvSpPr>
            <p:cNvPr id="6" name="Oval 5" descr="" title=""/>
            <p:cNvSpPr>
              <a:spLocks noChangeAspect="1"/>
            </p:cNvSpPr>
            <p:nvPr/>
          </p:nvSpPr>
          <p:spPr>
            <a:xfrm>
              <a:off x="342580" y="1453134"/>
              <a:ext cx="484632" cy="484632"/>
            </a:xfrm>
            <a:prstGeom prst="ellipse">
              <a:avLst/>
            </a:prstGeom>
            <a:solidFill>
              <a:schemeClr val="accent1"/>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8" name="Oval 7"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EE3135"/>
                  </a:solidFill>
                  <a:latin typeface="Arial"/>
                </a:rPr>
                <a:t>1</a:t>
              </a:r>
            </a:p>
          </p:txBody>
        </p:sp>
      </p:grpSp>
      <p:grpSp>
        <p:nvGrpSpPr>
          <p:cNvPr id="10" name="Group 9" descr="" title=""/>
          <p:cNvGrpSpPr/>
          <p:nvPr/>
        </p:nvGrpSpPr>
        <p:grpSpPr>
          <a:xfrm>
            <a:off x="331534" y="1943708"/>
            <a:ext cx="7448550" cy="533400"/>
            <a:chOff x="323850" y="1428750"/>
            <a:chExt cx="7448550" cy="533400"/>
          </a:xfrm>
        </p:grpSpPr>
        <p:sp>
          <p:nvSpPr>
            <p:cNvPr id="11" name="Rounded Rectangle 10" descr="" title=""/>
            <p:cNvSpPr/>
            <p:nvPr/>
          </p:nvSpPr>
          <p:spPr>
            <a:xfrm>
              <a:off x="323850" y="1428750"/>
              <a:ext cx="7448550" cy="533400"/>
            </a:xfrm>
            <a:prstGeom prst="roundRect">
              <a:avLst>
                <a:gd name="adj" fmla="val 50000"/>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Parties Offer and Accept at Different Times</a:t>
              </a:r>
            </a:p>
          </p:txBody>
        </p:sp>
        <p:sp>
          <p:nvSpPr>
            <p:cNvPr id="12" name="Oval 11" descr="" title=""/>
            <p:cNvSpPr>
              <a:spLocks noChangeAspect="1"/>
            </p:cNvSpPr>
            <p:nvPr/>
          </p:nvSpPr>
          <p:spPr>
            <a:xfrm>
              <a:off x="342580" y="1453134"/>
              <a:ext cx="484632" cy="484632"/>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13" name="Oval 12"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002856"/>
                  </a:solidFill>
                  <a:latin typeface="Arial"/>
                </a:rPr>
                <a:t>2</a:t>
              </a:r>
            </a:p>
          </p:txBody>
        </p:sp>
      </p:grpSp>
      <p:grpSp>
        <p:nvGrpSpPr>
          <p:cNvPr id="14" name="Group 13" descr="" title=""/>
          <p:cNvGrpSpPr/>
          <p:nvPr/>
        </p:nvGrpSpPr>
        <p:grpSpPr>
          <a:xfrm>
            <a:off x="331534" y="2481718"/>
            <a:ext cx="7448550" cy="533400"/>
            <a:chOff x="323850" y="1428750"/>
            <a:chExt cx="7448550" cy="533400"/>
          </a:xfrm>
        </p:grpSpPr>
        <p:sp>
          <p:nvSpPr>
            <p:cNvPr id="15" name="Rounded Rectangle 14" descr="" title=""/>
            <p:cNvSpPr/>
            <p:nvPr/>
          </p:nvSpPr>
          <p:spPr>
            <a:xfrm>
              <a:off x="323850" y="1428750"/>
              <a:ext cx="7448550" cy="533400"/>
            </a:xfrm>
            <a:prstGeom prst="roundRect">
              <a:avLst>
                <a:gd name="adj" fmla="val 50000"/>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Parties Are In Different Places when Offering and Accepting</a:t>
              </a:r>
            </a:p>
          </p:txBody>
        </p:sp>
        <p:sp>
          <p:nvSpPr>
            <p:cNvPr id="16" name="Oval 15" descr="" title=""/>
            <p:cNvSpPr>
              <a:spLocks noChangeAspect="1"/>
            </p:cNvSpPr>
            <p:nvPr/>
          </p:nvSpPr>
          <p:spPr>
            <a:xfrm>
              <a:off x="342580" y="1453134"/>
              <a:ext cx="484632" cy="484632"/>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17" name="Oval 16"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007B66"/>
                  </a:solidFill>
                  <a:latin typeface="Arial"/>
                </a:rPr>
                <a:t>3</a:t>
              </a:r>
            </a:p>
          </p:txBody>
        </p:sp>
      </p:grpSp>
      <p:grpSp>
        <p:nvGrpSpPr>
          <p:cNvPr id="18" name="Group 17" descr="" title=""/>
          <p:cNvGrpSpPr/>
          <p:nvPr/>
        </p:nvGrpSpPr>
        <p:grpSpPr>
          <a:xfrm>
            <a:off x="331534" y="3019728"/>
            <a:ext cx="7448550" cy="533400"/>
            <a:chOff x="323850" y="1428750"/>
            <a:chExt cx="7448550" cy="533400"/>
          </a:xfrm>
        </p:grpSpPr>
        <p:sp>
          <p:nvSpPr>
            <p:cNvPr id="19" name="Rounded Rectangle 18" descr="" title=""/>
            <p:cNvSpPr/>
            <p:nvPr/>
          </p:nvSpPr>
          <p:spPr>
            <a:xfrm>
              <a:off x="323850" y="1428750"/>
              <a:ext cx="7448550" cy="533400"/>
            </a:xfrm>
            <a:prstGeom prst="roundRect">
              <a:avLst>
                <a:gd name="adj" fmla="val 50000"/>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Implied Acceptance By Conduct</a:t>
              </a:r>
            </a:p>
          </p:txBody>
        </p:sp>
        <p:sp>
          <p:nvSpPr>
            <p:cNvPr id="20" name="Oval 19" descr="" title=""/>
            <p:cNvSpPr>
              <a:spLocks noChangeAspect="1"/>
            </p:cNvSpPr>
            <p:nvPr/>
          </p:nvSpPr>
          <p:spPr>
            <a:xfrm>
              <a:off x="342580" y="1453134"/>
              <a:ext cx="484632" cy="484632"/>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21" name="Oval 20"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F58220"/>
                  </a:solidFill>
                  <a:latin typeface="Arial"/>
                </a:rPr>
                <a:t>4</a:t>
              </a:r>
            </a:p>
          </p:txBody>
        </p:sp>
      </p:grpSp>
      <p:grpSp>
        <p:nvGrpSpPr>
          <p:cNvPr id="22" name="Group 21" descr="" title=""/>
          <p:cNvGrpSpPr/>
          <p:nvPr/>
        </p:nvGrpSpPr>
        <p:grpSpPr>
          <a:xfrm>
            <a:off x="331534" y="4095750"/>
            <a:ext cx="7448550" cy="533400"/>
            <a:chOff x="323850" y="1428750"/>
            <a:chExt cx="7448550" cy="533400"/>
          </a:xfrm>
        </p:grpSpPr>
        <p:sp>
          <p:nvSpPr>
            <p:cNvPr id="23" name="Rounded Rectangle 22" descr="" title=""/>
            <p:cNvSpPr/>
            <p:nvPr/>
          </p:nvSpPr>
          <p:spPr>
            <a:xfrm>
              <a:off x="323850" y="1428750"/>
              <a:ext cx="7448550" cy="533400"/>
            </a:xfrm>
            <a:prstGeom prst="roundRect">
              <a:avLst>
                <a:gd name="adj" fmla="val 50000"/>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Unfair Contract Terms, Contracts of Adhesion</a:t>
              </a:r>
            </a:p>
          </p:txBody>
        </p:sp>
        <p:sp>
          <p:nvSpPr>
            <p:cNvPr id="24" name="Oval 23" descr="" title=""/>
            <p:cNvSpPr>
              <a:spLocks noChangeAspect="1"/>
            </p:cNvSpPr>
            <p:nvPr/>
          </p:nvSpPr>
          <p:spPr>
            <a:xfrm>
              <a:off x="342580" y="1453134"/>
              <a:ext cx="484632" cy="484632"/>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25" name="Oval 24"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7A0223"/>
                  </a:solidFill>
                  <a:latin typeface="Arial"/>
                </a:rPr>
                <a:t>6</a:t>
              </a:r>
            </a:p>
          </p:txBody>
        </p:sp>
      </p:grpSp>
      <p:grpSp>
        <p:nvGrpSpPr>
          <p:cNvPr id="26" name="Group 25" descr="" title=""/>
          <p:cNvGrpSpPr/>
          <p:nvPr/>
        </p:nvGrpSpPr>
        <p:grpSpPr>
          <a:xfrm>
            <a:off x="331534" y="3557738"/>
            <a:ext cx="7448550" cy="533400"/>
            <a:chOff x="323850" y="1428750"/>
            <a:chExt cx="7448550" cy="533400"/>
          </a:xfrm>
        </p:grpSpPr>
        <p:sp>
          <p:nvSpPr>
            <p:cNvPr id="27" name="Rounded Rectangle 26" descr="" title=""/>
            <p:cNvSpPr/>
            <p:nvPr/>
          </p:nvSpPr>
          <p:spPr>
            <a:xfrm>
              <a:off x="323850" y="1428750"/>
              <a:ext cx="7448550" cy="533400"/>
            </a:xfrm>
            <a:prstGeom prst="roundRect">
              <a:avLst>
                <a:gd name="adj" fmla="val 50000"/>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tIns="72000" rIns="72000" bIns="72000" rtlCol="0" anchor="ctr"/>
            <a:lstStyle/>
            <a:p>
              <a:r>
                <a:rPr lang="en-US" dirty="0">
                  <a:solidFill>
                    <a:srgbClr val="FFFFFF"/>
                  </a:solidFill>
                  <a:latin typeface="Cormorant Garamond Medium"/>
                </a:rPr>
                <a:t>Which law applies? </a:t>
              </a:r>
            </a:p>
          </p:txBody>
        </p:sp>
        <p:sp>
          <p:nvSpPr>
            <p:cNvPr id="28" name="Oval 27" descr="" title=""/>
            <p:cNvSpPr>
              <a:spLocks noChangeAspect="1"/>
            </p:cNvSpPr>
            <p:nvPr/>
          </p:nvSpPr>
          <p:spPr>
            <a:xfrm>
              <a:off x="342580" y="1453134"/>
              <a:ext cx="484632" cy="484632"/>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29" name="Oval 28" descr="" title=""/>
            <p:cNvSpPr>
              <a:spLocks noChangeAspect="1"/>
            </p:cNvSpPr>
            <p:nvPr/>
          </p:nvSpPr>
          <p:spPr>
            <a:xfrm>
              <a:off x="370012" y="1480566"/>
              <a:ext cx="429768" cy="429768"/>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2000" b="1" dirty="0">
                  <a:solidFill>
                    <a:srgbClr val="AE132A"/>
                  </a:solidFill>
                  <a:latin typeface="Arial"/>
                </a:rPr>
                <a:t>5</a:t>
              </a:r>
            </a:p>
          </p:txBody>
        </p:sp>
      </p:grpSp>
    </p:spTree>
    <p:extLst>
      <p:ext uri="{BB962C8B-B14F-4D97-AF65-F5344CB8AC3E}">
        <p14:creationId xmlns:p14="http://schemas.microsoft.com/office/powerpoint/2010/main" val="2609420222"/>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No Handwritten Signature</a:t>
            </a:r>
          </a:p>
        </p:txBody>
      </p:sp>
      <p:sp>
        <p:nvSpPr>
          <p:cNvPr id="3" name="Slide Number Placeholder 2" descr="" title=""/>
          <p:cNvSpPr>
            <a:spLocks noGrp="1"/>
          </p:cNvSpPr>
          <p:nvPr>
            <p:ph type="sldNum" sz="quarter" idx="11"/>
          </p:nvPr>
        </p:nvSpPr>
        <p:spPr/>
        <p:txBody>
          <a:bodyPr/>
          <a:lstStyle/>
          <a:p>
            <a:fld id="{B511D280-0087-4025-85DC-7A4BA4039648}" type="slidenum">
              <a:rPr lang="en-AU" sz="1100">
                <a:solidFill>
                  <a:srgbClr val="5F5F5F"/>
                </a:solidFill>
                <a:latin typeface="Cormorant Garamond Medium"/>
              </a:rPr>
              <a:pPr/>
              <a:t>8</a:t>
            </a:fld>
            <a:endParaRPr lang="en-AU" sz="1100" dirty="0">
              <a:solidFill>
                <a:srgbClr val="5F5F5F"/>
              </a:solidFill>
              <a:latin typeface="Cormorant Garamond Medium"/>
            </a:endParaRPr>
          </a:p>
        </p:txBody>
      </p:sp>
      <p:sp>
        <p:nvSpPr>
          <p:cNvPr id="5" name="Rounded Rectangle 4" descr="" title=""/>
          <p:cNvSpPr/>
          <p:nvPr/>
        </p:nvSpPr>
        <p:spPr>
          <a:xfrm>
            <a:off x="381000" y="1581150"/>
            <a:ext cx="8229600" cy="2743200"/>
          </a:xfrm>
          <a:prstGeom prst="roundRect">
            <a:avLst/>
          </a:prstGeom>
          <a:solidFill>
            <a:schemeClr val="accent1">
              <a:alpha val="30000"/>
            </a:schemeClr>
          </a:solid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74320" tIns="72000" rIns="72000" bIns="72000" rtlCol="0" anchor="t"/>
          <a:lstStyle/>
          <a:p>
            <a:pPr marL="285750" indent="-285750">
              <a:spcAft>
                <a:spcPts val="600"/>
              </a:spcAft>
              <a:buFont typeface="Wingdings" panose="05000000000000000000" pitchFamily="2" charset="2"/>
              <a:buChar char="§"/>
            </a:pPr>
            <a:r>
              <a:rPr lang="en-US" sz="1600" dirty="0">
                <a:solidFill>
                  <a:srgbClr val="5F5F5F"/>
                </a:solidFill>
                <a:latin typeface="Cormorant Garamond Medium"/>
              </a:rPr>
              <a:t>Traditional Written Form and Signature Requirements:</a:t>
            </a:r>
            <a:br>
              <a:rPr lang="en-US" sz="1600" dirty="0">
                <a:solidFill>
                  <a:srgbClr val="5F5F5F"/>
                </a:solidFill>
                <a:latin typeface="Cormorant Garamond Medium"/>
              </a:rPr>
            </a:br>
            <a:r>
              <a:rPr lang="en-US" sz="1600" dirty="0">
                <a:solidFill>
                  <a:srgbClr val="5F5F5F"/>
                </a:solidFill>
                <a:latin typeface="Cormorant Garamond Medium"/>
              </a:rPr>
              <a:t>Statute of Frauds, Family Law, European Privacy Laws</a:t>
            </a:r>
          </a:p>
          <a:p>
            <a:pPr marL="285750" indent="-285750">
              <a:spcAft>
                <a:spcPts val="600"/>
              </a:spcAft>
              <a:buFont typeface="Wingdings" panose="05000000000000000000" pitchFamily="2" charset="2"/>
              <a:buChar char="§"/>
            </a:pPr>
            <a:r>
              <a:rPr lang="en-US" sz="1600" dirty="0">
                <a:solidFill>
                  <a:srgbClr val="5F5F5F"/>
                </a:solidFill>
                <a:latin typeface="Cormorant Garamond Medium"/>
              </a:rPr>
              <a:t>U.S. eSign Act and EC Electronic Commerce Directive</a:t>
            </a:r>
          </a:p>
          <a:p>
            <a:pPr marL="285750" indent="-285750">
              <a:spcAft>
                <a:spcPts val="600"/>
              </a:spcAft>
              <a:buFont typeface="Wingdings" panose="05000000000000000000" pitchFamily="2" charset="2"/>
              <a:buChar char="§"/>
            </a:pPr>
            <a:r>
              <a:rPr lang="en-US" sz="1600" dirty="0">
                <a:solidFill>
                  <a:srgbClr val="5F5F5F"/>
                </a:solidFill>
                <a:latin typeface="Cormorant Garamond Medium"/>
              </a:rPr>
              <a:t>Burden of Proof</a:t>
            </a:r>
          </a:p>
          <a:p>
            <a:pPr marL="285750" indent="-285750">
              <a:spcAft>
                <a:spcPts val="600"/>
              </a:spcAft>
              <a:buFont typeface="Wingdings" panose="05000000000000000000" pitchFamily="2" charset="2"/>
              <a:buChar char="§"/>
            </a:pPr>
            <a:r>
              <a:rPr lang="en-US" sz="1600" dirty="0">
                <a:solidFill>
                  <a:srgbClr val="5F5F5F"/>
                </a:solidFill>
                <a:latin typeface="Cormorant Garamond Medium"/>
              </a:rPr>
              <a:t>Digital Signatures</a:t>
            </a:r>
          </a:p>
          <a:p>
            <a:pPr marL="285750" indent="-285750">
              <a:spcAft>
                <a:spcPts val="600"/>
              </a:spcAft>
              <a:buFont typeface="Wingdings" panose="05000000000000000000" pitchFamily="2" charset="2"/>
              <a:buChar char="§"/>
            </a:pPr>
            <a:r>
              <a:rPr lang="en-US" sz="1600" dirty="0">
                <a:solidFill>
                  <a:srgbClr val="5F5F5F"/>
                </a:solidFill>
                <a:latin typeface="Cormorant Garamond Medium"/>
              </a:rPr>
              <a:t>Unpersonal, Identity, Power of Authority</a:t>
            </a:r>
          </a:p>
        </p:txBody>
      </p:sp>
      <p:sp>
        <p:nvSpPr>
          <p:cNvPr id="7" name="Oval 6" descr="" title=""/>
          <p:cNvSpPr/>
          <p:nvPr/>
        </p:nvSpPr>
        <p:spPr>
          <a:xfrm>
            <a:off x="7907767" y="1205049"/>
            <a:ext cx="1005840" cy="1005840"/>
          </a:xfrm>
          <a:prstGeom prst="ellipse">
            <a:avLst/>
          </a:prstGeom>
          <a:solidFill>
            <a:srgbClr val="EE3135"/>
          </a:solidFill>
          <a:ln w="12700">
            <a:solidFill>
              <a:srgbClr val="EE31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6" name="AutoShape 79" descr="" title=""/>
          <p:cNvSpPr>
            <a:spLocks noChangeAspect="1"/>
          </p:cNvSpPr>
          <p:nvPr/>
        </p:nvSpPr>
        <p:spPr bwMode="auto">
          <a:xfrm>
            <a:off x="8135221" y="1433649"/>
            <a:ext cx="550932" cy="54864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5998" tIns="15998" rIns="15998" bIns="15998" anchor="ctr"/>
          <a:lstStyle/>
          <a:p>
            <a:pPr defTabSz="143984">
              <a:defRPr/>
            </a:pPr>
            <a:endParaRPr lang="es-ES" sz="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945416013"/>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sz="2800" dirty="0"/>
              <a:t>No Handwritten Signature</a:t>
            </a:r>
          </a:p>
        </p:txBody>
      </p:sp>
      <p:sp>
        <p:nvSpPr>
          <p:cNvPr id="3" name="Slide Number Placeholder 2" descr="" title=""/>
          <p:cNvSpPr>
            <a:spLocks noGrp="1"/>
          </p:cNvSpPr>
          <p:nvPr>
            <p:ph type="sldNum" sz="quarter" idx="11"/>
          </p:nvPr>
        </p:nvSpPr>
        <p:spPr/>
        <p:txBody>
          <a:bodyPr/>
          <a:lstStyle/>
          <a:p>
            <a:fld id="{B511D280-0087-4025-85DC-7A4BA4039648}" type="slidenum">
              <a:rPr lang="en-AU" sz="1100">
                <a:solidFill>
                  <a:srgbClr val="5F5F5F"/>
                </a:solidFill>
                <a:latin typeface="Cormorant Garamond Medium"/>
              </a:rPr>
              <a:pPr/>
              <a:t>9</a:t>
            </a:fld>
            <a:endParaRPr lang="en-AU" sz="1100" dirty="0">
              <a:solidFill>
                <a:srgbClr val="5F5F5F"/>
              </a:solidFill>
              <a:latin typeface="Cormorant Garamond Medium"/>
            </a:endParaRPr>
          </a:p>
        </p:txBody>
      </p:sp>
      <p:sp>
        <p:nvSpPr>
          <p:cNvPr id="5" name="Rounded Rectangle 4" descr="" title=""/>
          <p:cNvSpPr/>
          <p:nvPr/>
        </p:nvSpPr>
        <p:spPr>
          <a:xfrm>
            <a:off x="381000" y="1581150"/>
            <a:ext cx="8229600" cy="2743200"/>
          </a:xfrm>
          <a:prstGeom prst="roundRect">
            <a:avLst/>
          </a:prstGeom>
          <a:solidFill>
            <a:schemeClr val="accent1">
              <a:alpha val="30000"/>
            </a:schemeClr>
          </a:solid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74320" tIns="72000" rIns="72000" bIns="72000" rtlCol="0" anchor="ctr"/>
          <a:lstStyle/>
          <a:p>
            <a:pPr>
              <a:spcAft>
                <a:spcPts val="300"/>
              </a:spcAft>
            </a:pPr>
            <a:r>
              <a:rPr lang="en-US" sz="1600" dirty="0">
                <a:solidFill>
                  <a:srgbClr val="5F5F5F"/>
                </a:solidFill>
                <a:latin typeface="Cormorant Garamond Medium"/>
              </a:rPr>
              <a:t>Types of e-Signatures: simple, advanced and qualified digital signature</a:t>
            </a:r>
          </a:p>
          <a:p>
            <a:pPr>
              <a:spcAft>
                <a:spcPts val="300"/>
              </a:spcAft>
            </a:pPr>
            <a:r>
              <a:rPr lang="en-US" sz="1600" dirty="0">
                <a:solidFill>
                  <a:srgbClr val="5F5F5F"/>
                </a:solidFill>
                <a:latin typeface="Cormorant Garamond Medium"/>
              </a:rPr>
              <a:t>PROs and CONs when compared to each other and paper records with   handwritten signatures</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record management</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faxed signature pages w/o full agreement</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identification and authentication of signatory</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power of authority of signatory</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place and time of signing</a:t>
            </a:r>
          </a:p>
          <a:p>
            <a:pPr marL="569913" indent="-285750">
              <a:spcAft>
                <a:spcPts val="300"/>
              </a:spcAft>
              <a:buFont typeface="Wingdings" panose="05000000000000000000" pitchFamily="2" charset="2"/>
              <a:buChar char="§"/>
            </a:pPr>
            <a:r>
              <a:rPr lang="en-US" sz="1600" dirty="0">
                <a:solidFill>
                  <a:srgbClr val="5F5F5F"/>
                </a:solidFill>
                <a:latin typeface="Cormorant Garamond Medium"/>
              </a:rPr>
              <a:t>when are contracts challenged?</a:t>
            </a:r>
          </a:p>
        </p:txBody>
      </p:sp>
      <p:sp>
        <p:nvSpPr>
          <p:cNvPr id="7" name="Oval 6" descr="" title=""/>
          <p:cNvSpPr/>
          <p:nvPr/>
        </p:nvSpPr>
        <p:spPr>
          <a:xfrm>
            <a:off x="7907767" y="1205049"/>
            <a:ext cx="1005840" cy="1005840"/>
          </a:xfrm>
          <a:prstGeom prst="ellipse">
            <a:avLst/>
          </a:prstGeom>
          <a:solidFill>
            <a:srgbClr val="EE3135"/>
          </a:solidFill>
          <a:ln w="12700">
            <a:solidFill>
              <a:srgbClr val="EE313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a:solidFill>
                <a:srgbClr val="FFFFFF"/>
              </a:solidFill>
              <a:latin typeface="Arial"/>
            </a:endParaRPr>
          </a:p>
        </p:txBody>
      </p:sp>
      <p:sp>
        <p:nvSpPr>
          <p:cNvPr id="6" name="AutoShape 79" descr="" title=""/>
          <p:cNvSpPr>
            <a:spLocks noChangeAspect="1"/>
          </p:cNvSpPr>
          <p:nvPr/>
        </p:nvSpPr>
        <p:spPr bwMode="auto">
          <a:xfrm>
            <a:off x="8135221" y="1433649"/>
            <a:ext cx="550932" cy="54864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5998" tIns="15998" rIns="15998" bIns="15998" anchor="ctr"/>
          <a:lstStyle/>
          <a:p>
            <a:pPr defTabSz="143984">
              <a:defRPr/>
            </a:pPr>
            <a:endParaRPr lang="es-ES" sz="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689793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2.xml><?xml version="1.0" encoding="utf-8"?>
<a:theme xmlns:a="http://schemas.openxmlformats.org/drawingml/2006/main" name="Theme (Whi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8A3CB526-7C2E-4983-8850-8A34524555E8}"/>
    </a:ext>
  </a:extLst>
</a:theme>
</file>

<file path=ppt/theme/theme3.xml><?xml version="1.0" encoding="utf-8"?>
<a:theme xmlns:a="http://schemas.openxmlformats.org/drawingml/2006/main" name="Theme (Red)">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2C61ED3A-5832-447D-8550-82EF088A8F5D}"/>
    </a:ext>
  </a:extLst>
</a:theme>
</file>

<file path=ppt/theme/theme4.xml><?xml version="1.0" encoding="utf-8"?>
<a:theme xmlns:a="http://schemas.openxmlformats.org/drawingml/2006/main" name="Content">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A9695471-57F3-440C-8251-BCD3AACD3166}"/>
    </a:ext>
  </a:extLst>
</a:theme>
</file>

<file path=ppt/theme/theme5.xml><?xml version="1.0" encoding="utf-8"?>
<a:theme xmlns:a="http://schemas.openxmlformats.org/drawingml/2006/main" name="1_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6.xml><?xml version="1.0" encoding="utf-8"?>
<a:theme xmlns:a="http://schemas.openxmlformats.org/drawingml/2006/main" name="2_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BM Presentation (Widescreen 16_9)</Template>
  <TotalTime>0</TotalTime>
  <Words>1927</Words>
  <Application>Microsoft Office PowerPoint</Application>
  <PresentationFormat>On-screen Show (16:9)</PresentationFormat>
  <Paragraphs>314</Paragraphs>
  <Slides>28</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28</vt:i4>
      </vt:variant>
    </vt:vector>
  </HeadingPairs>
  <TitlesOfParts>
    <vt:vector size="39" baseType="lpstr">
      <vt:lpstr>Arial</vt:lpstr>
      <vt:lpstr>Cormorant Garamond Medium</vt:lpstr>
      <vt:lpstr>Cormorant Garamond Medium Italics</vt:lpstr>
      <vt:lpstr>Gill Sans</vt:lpstr>
      <vt:lpstr>Wingdings</vt:lpstr>
      <vt:lpstr>Theme (Blue)</vt:lpstr>
      <vt:lpstr>Theme (White)</vt:lpstr>
      <vt:lpstr>Theme (Red)</vt:lpstr>
      <vt:lpstr>Content</vt:lpstr>
      <vt:lpstr>1_Theme (Blue)</vt:lpstr>
      <vt:lpstr>2_Theme (Blue)</vt:lpstr>
      <vt:lpstr>PowerPoint Presentation</vt:lpstr>
      <vt:lpstr>PowerPoint Presentation</vt:lpstr>
      <vt:lpstr>Agenda</vt:lpstr>
      <vt:lpstr>Practical Considerations</vt:lpstr>
      <vt:lpstr>Ask the Right Questions</vt:lpstr>
      <vt:lpstr>PowerPoint Presentation</vt:lpstr>
      <vt:lpstr>Legal Issues</vt:lpstr>
      <vt:lpstr>No Handwritten Signature</vt:lpstr>
      <vt:lpstr>No Handwritten Signature</vt:lpstr>
      <vt:lpstr>No Handwritten Signature</vt:lpstr>
      <vt:lpstr>Handwritten Signature</vt:lpstr>
      <vt:lpstr>The Acceleration of Remote Online Notary</vt:lpstr>
      <vt:lpstr>The traditional notarization process…</vt:lpstr>
      <vt:lpstr>…has several challenges for both the organization and their signers</vt:lpstr>
      <vt:lpstr>The goal of RON is to make the traditional notarization process fully remote and electronic</vt:lpstr>
      <vt:lpstr>Advantages of Remote Online Notary</vt:lpstr>
      <vt:lpstr>International Overview</vt:lpstr>
      <vt:lpstr>E-Signature Essentials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1900-01-01T06:00:00Z</dcterms:created>
  <dcterms:modified xsi:type="dcterms:W3CDTF">1900-01-01T06:00:00Z</dcterms:modified>
</cp:coreProperties>
</file>