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18"/>
  </p:notesMasterIdLst>
  <p:sldIdLst>
    <p:sldId id="256" r:id="rId6"/>
    <p:sldId id="257" r:id="rId7"/>
    <p:sldId id="283" r:id="rId8"/>
    <p:sldId id="277" r:id="rId9"/>
    <p:sldId id="274" r:id="rId10"/>
    <p:sldId id="259" r:id="rId11"/>
    <p:sldId id="269" r:id="rId12"/>
    <p:sldId id="281" r:id="rId13"/>
    <p:sldId id="275" r:id="rId14"/>
    <p:sldId id="276" r:id="rId15"/>
    <p:sldId id="284" r:id="rId16"/>
    <p:sldId id="273"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Garamond" panose="020B0604020202020204" charset="0"/>
      <p:regular r:id="rId25"/>
      <p:bold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bil Abdalla" initials="NA" lastIdx="5" clrIdx="0">
    <p:extLst>
      <p:ext uri="{19B8F6BF-5375-455C-9EA6-DF929625EA0E}">
        <p15:presenceInfo xmlns:p15="http://schemas.microsoft.com/office/powerpoint/2012/main" userId="S::nabil@hansantos.com::a4ee7f28-5ee3-4047-bc26-ab61fd3c9cba" providerId="AD"/>
      </p:ext>
    </p:extLst>
  </p:cmAuthor>
  <p:cmAuthor id="2" name="Kirby Pratt" initials="KP" lastIdx="4" clrIdx="1">
    <p:extLst>
      <p:ext uri="{19B8F6BF-5375-455C-9EA6-DF929625EA0E}">
        <p15:presenceInfo xmlns:p15="http://schemas.microsoft.com/office/powerpoint/2012/main" userId="S::Kirby@hansantos.com::f8038b0b-36ca-42d2-9d04-0173b9524b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F4B9D-7AB6-4B39-AA23-38B0BEB26503}" v="474" dt="2021-06-17T17:39:16.351"/>
    <p1510:client id="{175B57FC-B021-47E4-AAD3-BBF4CEE82FD9}" v="510" dt="2021-06-17T18:11:00.731"/>
    <p1510:client id="{51867E67-4DFC-86DB-BB7C-890B9B6D1311}" v="129" dt="2021-06-16T23:50:57.552"/>
    <p1510:client id="{68D999CE-F43E-95F5-44DA-318AB46D1150}" v="5" dt="2021-06-16T21:45:00.904"/>
    <p1510:client id="{71BD5384-EF45-4B72-A8B0-E99F2794D57A}" v="3" dt="2021-06-17T13:28:42.638"/>
    <p1510:client id="{8349AEBF-3C3E-DF3A-0D10-D3B9F8D19300}" v="2" dt="2021-06-16T22:35:32.980"/>
    <p1510:client id="{A8FF3C67-F5DD-7F21-C703-2459FAA5184E}" v="33" dt="2021-06-17T19:40:58.168"/>
    <p1510:client id="{FAFDB3BD-243D-0329-6E68-285CA5ADB4E0}" v="289" dt="2021-06-17T15:36:07.555"/>
    <p1510:client id="{FEED83CB-C404-D5B6-3064-5E412263E8E5}" v="54" dt="2021-06-17T15:45:22.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by Pratt" userId="S::kirby@hansantos.com::f8038b0b-36ca-42d2-9d04-0173b9524b2d" providerId="AD" clId="Web-{1F0626C7-7FF3-3D63-5CFC-91033FF60486}"/>
    <pc:docChg chg="addSld modSld">
      <pc:chgData name="Kirby Pratt" userId="S::kirby@hansantos.com::f8038b0b-36ca-42d2-9d04-0173b9524b2d" providerId="AD" clId="Web-{1F0626C7-7FF3-3D63-5CFC-91033FF60486}" dt="2021-06-09T23:21:50.335" v="20" actId="14100"/>
      <pc:docMkLst>
        <pc:docMk/>
      </pc:docMkLst>
      <pc:sldChg chg="modSp">
        <pc:chgData name="Kirby Pratt" userId="S::kirby@hansantos.com::f8038b0b-36ca-42d2-9d04-0173b9524b2d" providerId="AD" clId="Web-{1F0626C7-7FF3-3D63-5CFC-91033FF60486}" dt="2021-06-09T23:21:08.178" v="15" actId="20577"/>
        <pc:sldMkLst>
          <pc:docMk/>
          <pc:sldMk cId="0" sldId="256"/>
        </pc:sldMkLst>
        <pc:spChg chg="mod">
          <ac:chgData name="Kirby Pratt" userId="S::kirby@hansantos.com::f8038b0b-36ca-42d2-9d04-0173b9524b2d" providerId="AD" clId="Web-{1F0626C7-7FF3-3D63-5CFC-91033FF60486}" dt="2021-06-09T23:20:29.490" v="9" actId="20577"/>
          <ac:spMkLst>
            <pc:docMk/>
            <pc:sldMk cId="0" sldId="256"/>
            <ac:spMk id="7" creationId="{00000000-0000-0000-0000-000000000000}"/>
          </ac:spMkLst>
        </pc:spChg>
        <pc:spChg chg="mod">
          <ac:chgData name="Kirby Pratt" userId="S::kirby@hansantos.com::f8038b0b-36ca-42d2-9d04-0173b9524b2d" providerId="AD" clId="Web-{1F0626C7-7FF3-3D63-5CFC-91033FF60486}" dt="2021-06-09T23:21:08.178" v="15" actId="20577"/>
          <ac:spMkLst>
            <pc:docMk/>
            <pc:sldMk cId="0" sldId="256"/>
            <ac:spMk id="8" creationId="{00000000-0000-0000-0000-000000000000}"/>
          </ac:spMkLst>
        </pc:spChg>
      </pc:sldChg>
      <pc:sldChg chg="addSp modSp new">
        <pc:chgData name="Kirby Pratt" userId="S::kirby@hansantos.com::f8038b0b-36ca-42d2-9d04-0173b9524b2d" providerId="AD" clId="Web-{1F0626C7-7FF3-3D63-5CFC-91033FF60486}" dt="2021-06-09T23:21:50.335" v="20" actId="14100"/>
        <pc:sldMkLst>
          <pc:docMk/>
          <pc:sldMk cId="549621608" sldId="274"/>
        </pc:sldMkLst>
        <pc:spChg chg="add">
          <ac:chgData name="Kirby Pratt" userId="S::kirby@hansantos.com::f8038b0b-36ca-42d2-9d04-0173b9524b2d" providerId="AD" clId="Web-{1F0626C7-7FF3-3D63-5CFC-91033FF60486}" dt="2021-06-09T23:21:40.194" v="18"/>
          <ac:spMkLst>
            <pc:docMk/>
            <pc:sldMk cId="549621608" sldId="274"/>
            <ac:spMk id="2" creationId="{4939EE26-8B30-45D3-9373-0425F536AB72}"/>
          </ac:spMkLst>
        </pc:spChg>
        <pc:spChg chg="add">
          <ac:chgData name="Kirby Pratt" userId="S::kirby@hansantos.com::f8038b0b-36ca-42d2-9d04-0173b9524b2d" providerId="AD" clId="Web-{1F0626C7-7FF3-3D63-5CFC-91033FF60486}" dt="2021-06-09T23:21:40.194" v="18"/>
          <ac:spMkLst>
            <pc:docMk/>
            <pc:sldMk cId="549621608" sldId="274"/>
            <ac:spMk id="4" creationId="{7758F154-9C2E-42CE-8E59-1FC20CEBEEA7}"/>
          </ac:spMkLst>
        </pc:spChg>
        <pc:spChg chg="add">
          <ac:chgData name="Kirby Pratt" userId="S::kirby@hansantos.com::f8038b0b-36ca-42d2-9d04-0173b9524b2d" providerId="AD" clId="Web-{1F0626C7-7FF3-3D63-5CFC-91033FF60486}" dt="2021-06-09T23:21:40.194" v="18"/>
          <ac:spMkLst>
            <pc:docMk/>
            <pc:sldMk cId="549621608" sldId="274"/>
            <ac:spMk id="5" creationId="{AE2E78F8-6C78-4C43-94EA-E1942F208379}"/>
          </ac:spMkLst>
        </pc:spChg>
        <pc:spChg chg="add">
          <ac:chgData name="Kirby Pratt" userId="S::kirby@hansantos.com::f8038b0b-36ca-42d2-9d04-0173b9524b2d" providerId="AD" clId="Web-{1F0626C7-7FF3-3D63-5CFC-91033FF60486}" dt="2021-06-09T23:21:40.194" v="18"/>
          <ac:spMkLst>
            <pc:docMk/>
            <pc:sldMk cId="549621608" sldId="274"/>
            <ac:spMk id="6" creationId="{CFA3601A-6B25-41E1-91B7-187091669B69}"/>
          </ac:spMkLst>
        </pc:spChg>
        <pc:spChg chg="add">
          <ac:chgData name="Kirby Pratt" userId="S::kirby@hansantos.com::f8038b0b-36ca-42d2-9d04-0173b9524b2d" providerId="AD" clId="Web-{1F0626C7-7FF3-3D63-5CFC-91033FF60486}" dt="2021-06-09T23:21:40.194" v="18"/>
          <ac:spMkLst>
            <pc:docMk/>
            <pc:sldMk cId="549621608" sldId="274"/>
            <ac:spMk id="7" creationId="{D239A5A2-FDA0-4EAD-8C93-CA0F1CC4562C}"/>
          </ac:spMkLst>
        </pc:spChg>
        <pc:spChg chg="add">
          <ac:chgData name="Kirby Pratt" userId="S::kirby@hansantos.com::f8038b0b-36ca-42d2-9d04-0173b9524b2d" providerId="AD" clId="Web-{1F0626C7-7FF3-3D63-5CFC-91033FF60486}" dt="2021-06-09T23:21:40.194" v="18"/>
          <ac:spMkLst>
            <pc:docMk/>
            <pc:sldMk cId="549621608" sldId="274"/>
            <ac:spMk id="8" creationId="{3773001C-91D0-4597-BE95-DF4F421459D6}"/>
          </ac:spMkLst>
        </pc:spChg>
        <pc:spChg chg="add">
          <ac:chgData name="Kirby Pratt" userId="S::kirby@hansantos.com::f8038b0b-36ca-42d2-9d04-0173b9524b2d" providerId="AD" clId="Web-{1F0626C7-7FF3-3D63-5CFC-91033FF60486}" dt="2021-06-09T23:21:40.194" v="18"/>
          <ac:spMkLst>
            <pc:docMk/>
            <pc:sldMk cId="549621608" sldId="274"/>
            <ac:spMk id="9" creationId="{43FE55FA-D2E3-4C66-A2EC-0B57AA94AB3B}"/>
          </ac:spMkLst>
        </pc:spChg>
        <pc:spChg chg="add">
          <ac:chgData name="Kirby Pratt" userId="S::kirby@hansantos.com::f8038b0b-36ca-42d2-9d04-0173b9524b2d" providerId="AD" clId="Web-{1F0626C7-7FF3-3D63-5CFC-91033FF60486}" dt="2021-06-09T23:21:40.194" v="18"/>
          <ac:spMkLst>
            <pc:docMk/>
            <pc:sldMk cId="549621608" sldId="274"/>
            <ac:spMk id="10" creationId="{868C31A8-23FA-4BCC-9A0A-1BE17BC48E6B}"/>
          </ac:spMkLst>
        </pc:spChg>
        <pc:spChg chg="add">
          <ac:chgData name="Kirby Pratt" userId="S::kirby@hansantos.com::f8038b0b-36ca-42d2-9d04-0173b9524b2d" providerId="AD" clId="Web-{1F0626C7-7FF3-3D63-5CFC-91033FF60486}" dt="2021-06-09T23:21:40.194" v="18"/>
          <ac:spMkLst>
            <pc:docMk/>
            <pc:sldMk cId="549621608" sldId="274"/>
            <ac:spMk id="11" creationId="{05F857DB-1329-45AA-AD85-1DF0BA8DC7AB}"/>
          </ac:spMkLst>
        </pc:spChg>
        <pc:spChg chg="add">
          <ac:chgData name="Kirby Pratt" userId="S::kirby@hansantos.com::f8038b0b-36ca-42d2-9d04-0173b9524b2d" providerId="AD" clId="Web-{1F0626C7-7FF3-3D63-5CFC-91033FF60486}" dt="2021-06-09T23:21:40.194" v="18"/>
          <ac:spMkLst>
            <pc:docMk/>
            <pc:sldMk cId="549621608" sldId="274"/>
            <ac:spMk id="12" creationId="{57D5C1E9-E4C7-44E0-8BBD-3342414C0AE2}"/>
          </ac:spMkLst>
        </pc:spChg>
        <pc:spChg chg="add">
          <ac:chgData name="Kirby Pratt" userId="S::kirby@hansantos.com::f8038b0b-36ca-42d2-9d04-0173b9524b2d" providerId="AD" clId="Web-{1F0626C7-7FF3-3D63-5CFC-91033FF60486}" dt="2021-06-09T23:21:40.194" v="18"/>
          <ac:spMkLst>
            <pc:docMk/>
            <pc:sldMk cId="549621608" sldId="274"/>
            <ac:spMk id="13" creationId="{55DF606D-4688-406C-8281-485AAD15D927}"/>
          </ac:spMkLst>
        </pc:spChg>
        <pc:spChg chg="add">
          <ac:chgData name="Kirby Pratt" userId="S::kirby@hansantos.com::f8038b0b-36ca-42d2-9d04-0173b9524b2d" providerId="AD" clId="Web-{1F0626C7-7FF3-3D63-5CFC-91033FF60486}" dt="2021-06-09T23:21:40.194" v="18"/>
          <ac:spMkLst>
            <pc:docMk/>
            <pc:sldMk cId="549621608" sldId="274"/>
            <ac:spMk id="14" creationId="{3FD72708-519E-4290-846A-BBA5E49F3AE2}"/>
          </ac:spMkLst>
        </pc:spChg>
        <pc:spChg chg="add">
          <ac:chgData name="Kirby Pratt" userId="S::kirby@hansantos.com::f8038b0b-36ca-42d2-9d04-0173b9524b2d" providerId="AD" clId="Web-{1F0626C7-7FF3-3D63-5CFC-91033FF60486}" dt="2021-06-09T23:21:40.194" v="18"/>
          <ac:spMkLst>
            <pc:docMk/>
            <pc:sldMk cId="549621608" sldId="274"/>
            <ac:spMk id="15" creationId="{C1B3B379-9CB4-47B1-B86A-5C1FA98A3EC3}"/>
          </ac:spMkLst>
        </pc:spChg>
        <pc:spChg chg="add">
          <ac:chgData name="Kirby Pratt" userId="S::kirby@hansantos.com::f8038b0b-36ca-42d2-9d04-0173b9524b2d" providerId="AD" clId="Web-{1F0626C7-7FF3-3D63-5CFC-91033FF60486}" dt="2021-06-09T23:21:40.194" v="18"/>
          <ac:spMkLst>
            <pc:docMk/>
            <pc:sldMk cId="549621608" sldId="274"/>
            <ac:spMk id="16" creationId="{A6F449DF-9460-4923-A000-E80BEB088301}"/>
          </ac:spMkLst>
        </pc:spChg>
        <pc:spChg chg="add">
          <ac:chgData name="Kirby Pratt" userId="S::kirby@hansantos.com::f8038b0b-36ca-42d2-9d04-0173b9524b2d" providerId="AD" clId="Web-{1F0626C7-7FF3-3D63-5CFC-91033FF60486}" dt="2021-06-09T23:21:40.194" v="18"/>
          <ac:spMkLst>
            <pc:docMk/>
            <pc:sldMk cId="549621608" sldId="274"/>
            <ac:spMk id="17" creationId="{2D033E35-549F-42C5-B74C-DE656ADC2492}"/>
          </ac:spMkLst>
        </pc:spChg>
        <pc:spChg chg="add">
          <ac:chgData name="Kirby Pratt" userId="S::kirby@hansantos.com::f8038b0b-36ca-42d2-9d04-0173b9524b2d" providerId="AD" clId="Web-{1F0626C7-7FF3-3D63-5CFC-91033FF60486}" dt="2021-06-09T23:21:40.194" v="18"/>
          <ac:spMkLst>
            <pc:docMk/>
            <pc:sldMk cId="549621608" sldId="274"/>
            <ac:spMk id="18" creationId="{92113329-4DD8-4050-878E-3842E415DF7A}"/>
          </ac:spMkLst>
        </pc:spChg>
        <pc:spChg chg="add">
          <ac:chgData name="Kirby Pratt" userId="S::kirby@hansantos.com::f8038b0b-36ca-42d2-9d04-0173b9524b2d" providerId="AD" clId="Web-{1F0626C7-7FF3-3D63-5CFC-91033FF60486}" dt="2021-06-09T23:21:40.194" v="18"/>
          <ac:spMkLst>
            <pc:docMk/>
            <pc:sldMk cId="549621608" sldId="274"/>
            <ac:spMk id="19" creationId="{D732AEEA-D4AA-4E40-8248-32782EEDA460}"/>
          </ac:spMkLst>
        </pc:spChg>
        <pc:spChg chg="add">
          <ac:chgData name="Kirby Pratt" userId="S::kirby@hansantos.com::f8038b0b-36ca-42d2-9d04-0173b9524b2d" providerId="AD" clId="Web-{1F0626C7-7FF3-3D63-5CFC-91033FF60486}" dt="2021-06-09T23:21:40.194" v="18"/>
          <ac:spMkLst>
            <pc:docMk/>
            <pc:sldMk cId="549621608" sldId="274"/>
            <ac:spMk id="20" creationId="{343E9E62-3507-4C98-AF1F-F9A738597251}"/>
          </ac:spMkLst>
        </pc:spChg>
        <pc:grpChg chg="add mod">
          <ac:chgData name="Kirby Pratt" userId="S::kirby@hansantos.com::f8038b0b-36ca-42d2-9d04-0173b9524b2d" providerId="AD" clId="Web-{1F0626C7-7FF3-3D63-5CFC-91033FF60486}" dt="2021-06-09T23:21:50.335" v="20" actId="14100"/>
          <ac:grpSpMkLst>
            <pc:docMk/>
            <pc:sldMk cId="549621608" sldId="274"/>
            <ac:grpSpMk id="3" creationId="{71FA95BE-ED48-403E-971B-183FCF32778A}"/>
          </ac:grpSpMkLst>
        </pc:grpChg>
      </pc:sldChg>
      <pc:sldChg chg="new">
        <pc:chgData name="Kirby Pratt" userId="S::kirby@hansantos.com::f8038b0b-36ca-42d2-9d04-0173b9524b2d" providerId="AD" clId="Web-{1F0626C7-7FF3-3D63-5CFC-91033FF60486}" dt="2021-06-09T23:21:29.256" v="17"/>
        <pc:sldMkLst>
          <pc:docMk/>
          <pc:sldMk cId="1843256738" sldId="275"/>
        </pc:sldMkLst>
      </pc:sldChg>
    </pc:docChg>
  </pc:docChgLst>
  <pc:docChgLst>
    <pc:chgData name="Kirby Pratt" userId="S::kirby@hansantos.com::f8038b0b-36ca-42d2-9d04-0173b9524b2d" providerId="AD" clId="Web-{F669A843-0B19-23D1-7FF5-2E1037FD4879}"/>
    <pc:docChg chg="modSld sldOrd">
      <pc:chgData name="Kirby Pratt" userId="S::kirby@hansantos.com::f8038b0b-36ca-42d2-9d04-0173b9524b2d" providerId="AD" clId="Web-{F669A843-0B19-23D1-7FF5-2E1037FD4879}" dt="2021-06-15T16:51:15.061" v="7" actId="1076"/>
      <pc:docMkLst>
        <pc:docMk/>
      </pc:docMkLst>
      <pc:sldChg chg="addSp modSp ord">
        <pc:chgData name="Kirby Pratt" userId="S::kirby@hansantos.com::f8038b0b-36ca-42d2-9d04-0173b9524b2d" providerId="AD" clId="Web-{F669A843-0B19-23D1-7FF5-2E1037FD4879}" dt="2021-06-15T16:51:15.061" v="7" actId="1076"/>
        <pc:sldMkLst>
          <pc:docMk/>
          <pc:sldMk cId="1100198468" sldId="277"/>
        </pc:sldMkLst>
        <pc:spChg chg="add mod">
          <ac:chgData name="Kirby Pratt" userId="S::kirby@hansantos.com::f8038b0b-36ca-42d2-9d04-0173b9524b2d" providerId="AD" clId="Web-{F669A843-0B19-23D1-7FF5-2E1037FD4879}" dt="2021-06-15T16:51:05.951" v="5" actId="1076"/>
          <ac:spMkLst>
            <pc:docMk/>
            <pc:sldMk cId="1100198468" sldId="277"/>
            <ac:spMk id="3" creationId="{377F7495-5B13-4E3C-A3F4-41D9F0C1B5EA}"/>
          </ac:spMkLst>
        </pc:spChg>
        <pc:spChg chg="add mod">
          <ac:chgData name="Kirby Pratt" userId="S::kirby@hansantos.com::f8038b0b-36ca-42d2-9d04-0173b9524b2d" providerId="AD" clId="Web-{F669A843-0B19-23D1-7FF5-2E1037FD4879}" dt="2021-06-15T16:51:15.061" v="7" actId="1076"/>
          <ac:spMkLst>
            <pc:docMk/>
            <pc:sldMk cId="1100198468" sldId="277"/>
            <ac:spMk id="4" creationId="{1326C8C9-C034-46A4-8DFF-8551BBCC0E45}"/>
          </ac:spMkLst>
        </pc:spChg>
        <pc:picChg chg="add mod">
          <ac:chgData name="Kirby Pratt" userId="S::kirby@hansantos.com::f8038b0b-36ca-42d2-9d04-0173b9524b2d" providerId="AD" clId="Web-{F669A843-0B19-23D1-7FF5-2E1037FD4879}" dt="2021-06-15T16:50:55.763" v="3" actId="14100"/>
          <ac:picMkLst>
            <pc:docMk/>
            <pc:sldMk cId="1100198468" sldId="277"/>
            <ac:picMk id="2" creationId="{14C830CE-9540-4FD7-924B-0892E99E38CD}"/>
          </ac:picMkLst>
        </pc:picChg>
      </pc:sldChg>
    </pc:docChg>
  </pc:docChgLst>
  <pc:docChgLst>
    <pc:chgData name="Kirby Pratt" userId="S::kirby@hansantos.com::f8038b0b-36ca-42d2-9d04-0173b9524b2d" providerId="AD" clId="Web-{A8FF3C67-F5DD-7F21-C703-2459FAA5184E}"/>
    <pc:docChg chg="modSld">
      <pc:chgData name="Kirby Pratt" userId="S::kirby@hansantos.com::f8038b0b-36ca-42d2-9d04-0173b9524b2d" providerId="AD" clId="Web-{A8FF3C67-F5DD-7F21-C703-2459FAA5184E}" dt="2021-06-17T19:40:56.340" v="17" actId="20577"/>
      <pc:docMkLst>
        <pc:docMk/>
      </pc:docMkLst>
      <pc:sldChg chg="modSp">
        <pc:chgData name="Kirby Pratt" userId="S::kirby@hansantos.com::f8038b0b-36ca-42d2-9d04-0173b9524b2d" providerId="AD" clId="Web-{A8FF3C67-F5DD-7F21-C703-2459FAA5184E}" dt="2021-06-17T19:40:44.339" v="12" actId="1076"/>
        <pc:sldMkLst>
          <pc:docMk/>
          <pc:sldMk cId="0" sldId="256"/>
        </pc:sldMkLst>
        <pc:spChg chg="mod">
          <ac:chgData name="Kirby Pratt" userId="S::kirby@hansantos.com::f8038b0b-36ca-42d2-9d04-0173b9524b2d" providerId="AD" clId="Web-{A8FF3C67-F5DD-7F21-C703-2459FAA5184E}" dt="2021-06-17T19:40:44.339" v="12" actId="1076"/>
          <ac:spMkLst>
            <pc:docMk/>
            <pc:sldMk cId="0" sldId="256"/>
            <ac:spMk id="7" creationId="{00000000-0000-0000-0000-000000000000}"/>
          </ac:spMkLst>
        </pc:spChg>
        <pc:spChg chg="mod">
          <ac:chgData name="Kirby Pratt" userId="S::kirby@hansantos.com::f8038b0b-36ca-42d2-9d04-0173b9524b2d" providerId="AD" clId="Web-{A8FF3C67-F5DD-7F21-C703-2459FAA5184E}" dt="2021-06-17T19:26:59.429" v="2" actId="14100"/>
          <ac:spMkLst>
            <pc:docMk/>
            <pc:sldMk cId="0" sldId="256"/>
            <ac:spMk id="8" creationId="{00000000-0000-0000-0000-000000000000}"/>
          </ac:spMkLst>
        </pc:spChg>
      </pc:sldChg>
      <pc:sldChg chg="modSp">
        <pc:chgData name="Kirby Pratt" userId="S::kirby@hansantos.com::f8038b0b-36ca-42d2-9d04-0173b9524b2d" providerId="AD" clId="Web-{A8FF3C67-F5DD-7F21-C703-2459FAA5184E}" dt="2021-06-17T19:40:52.808" v="15" actId="20577"/>
        <pc:sldMkLst>
          <pc:docMk/>
          <pc:sldMk cId="3305812423" sldId="276"/>
        </pc:sldMkLst>
        <pc:spChg chg="mod">
          <ac:chgData name="Kirby Pratt" userId="S::kirby@hansantos.com::f8038b0b-36ca-42d2-9d04-0173b9524b2d" providerId="AD" clId="Web-{A8FF3C67-F5DD-7F21-C703-2459FAA5184E}" dt="2021-06-17T19:40:52.808" v="15" actId="20577"/>
          <ac:spMkLst>
            <pc:docMk/>
            <pc:sldMk cId="3305812423" sldId="276"/>
            <ac:spMk id="3" creationId="{89836C89-EE11-40F8-A14D-7C89E0C690FC}"/>
          </ac:spMkLst>
        </pc:spChg>
      </pc:sldChg>
      <pc:sldChg chg="modSp">
        <pc:chgData name="Kirby Pratt" userId="S::kirby@hansantos.com::f8038b0b-36ca-42d2-9d04-0173b9524b2d" providerId="AD" clId="Web-{A8FF3C67-F5DD-7F21-C703-2459FAA5184E}" dt="2021-06-17T19:28:17.525" v="7" actId="20577"/>
        <pc:sldMkLst>
          <pc:docMk/>
          <pc:sldMk cId="116259782" sldId="283"/>
        </pc:sldMkLst>
        <pc:spChg chg="mod">
          <ac:chgData name="Kirby Pratt" userId="S::kirby@hansantos.com::f8038b0b-36ca-42d2-9d04-0173b9524b2d" providerId="AD" clId="Web-{A8FF3C67-F5DD-7F21-C703-2459FAA5184E}" dt="2021-06-17T19:28:17.525" v="7" actId="20577"/>
          <ac:spMkLst>
            <pc:docMk/>
            <pc:sldMk cId="116259782" sldId="283"/>
            <ac:spMk id="4" creationId="{8F6A9434-298E-4AC7-9986-21CCA2D7C1A3}"/>
          </ac:spMkLst>
        </pc:spChg>
        <pc:spChg chg="mod">
          <ac:chgData name="Kirby Pratt" userId="S::kirby@hansantos.com::f8038b0b-36ca-42d2-9d04-0173b9524b2d" providerId="AD" clId="Web-{A8FF3C67-F5DD-7F21-C703-2459FAA5184E}" dt="2021-06-17T19:27:53.212" v="4" actId="20577"/>
          <ac:spMkLst>
            <pc:docMk/>
            <pc:sldMk cId="116259782" sldId="283"/>
            <ac:spMk id="8" creationId="{04A1E17E-F972-4909-A72C-991B964F7625}"/>
          </ac:spMkLst>
        </pc:spChg>
        <pc:spChg chg="mod">
          <ac:chgData name="Kirby Pratt" userId="S::kirby@hansantos.com::f8038b0b-36ca-42d2-9d04-0173b9524b2d" providerId="AD" clId="Web-{A8FF3C67-F5DD-7F21-C703-2459FAA5184E}" dt="2021-06-17T19:28:06.525" v="5" actId="20577"/>
          <ac:spMkLst>
            <pc:docMk/>
            <pc:sldMk cId="116259782" sldId="283"/>
            <ac:spMk id="9" creationId="{FF9CEF38-1604-4867-99B5-2684E36EBFF9}"/>
          </ac:spMkLst>
        </pc:spChg>
      </pc:sldChg>
      <pc:sldChg chg="modSp">
        <pc:chgData name="Kirby Pratt" userId="S::kirby@hansantos.com::f8038b0b-36ca-42d2-9d04-0173b9524b2d" providerId="AD" clId="Web-{A8FF3C67-F5DD-7F21-C703-2459FAA5184E}" dt="2021-06-17T19:40:56.340" v="17" actId="20577"/>
        <pc:sldMkLst>
          <pc:docMk/>
          <pc:sldMk cId="859408497" sldId="284"/>
        </pc:sldMkLst>
        <pc:spChg chg="mod">
          <ac:chgData name="Kirby Pratt" userId="S::kirby@hansantos.com::f8038b0b-36ca-42d2-9d04-0173b9524b2d" providerId="AD" clId="Web-{A8FF3C67-F5DD-7F21-C703-2459FAA5184E}" dt="2021-06-17T19:40:56.340" v="17" actId="20577"/>
          <ac:spMkLst>
            <pc:docMk/>
            <pc:sldMk cId="859408497" sldId="284"/>
            <ac:spMk id="2" creationId="{2B6CC9D8-7C74-4FDC-B5E1-BA530543519D}"/>
          </ac:spMkLst>
        </pc:spChg>
      </pc:sldChg>
    </pc:docChg>
  </pc:docChgLst>
  <pc:docChgLst>
    <pc:chgData name="Kirby Pratt" userId="f8038b0b-36ca-42d2-9d04-0173b9524b2d" providerId="ADAL" clId="{175B57FC-B021-47E4-AAD3-BBF4CEE82FD9}"/>
    <pc:docChg chg="undo custSel addSld delSld modSld sldOrd addMainMaster delMainMaster">
      <pc:chgData name="Kirby Pratt" userId="f8038b0b-36ca-42d2-9d04-0173b9524b2d" providerId="ADAL" clId="{175B57FC-B021-47E4-AAD3-BBF4CEE82FD9}" dt="2021-06-17T18:11:00.731" v="1233" actId="20577"/>
      <pc:docMkLst>
        <pc:docMk/>
      </pc:docMkLst>
      <pc:sldChg chg="modSp mod">
        <pc:chgData name="Kirby Pratt" userId="f8038b0b-36ca-42d2-9d04-0173b9524b2d" providerId="ADAL" clId="{175B57FC-B021-47E4-AAD3-BBF4CEE82FD9}" dt="2021-06-16T22:47:58.600" v="579" actId="113"/>
        <pc:sldMkLst>
          <pc:docMk/>
          <pc:sldMk cId="0" sldId="256"/>
        </pc:sldMkLst>
        <pc:spChg chg="mod">
          <ac:chgData name="Kirby Pratt" userId="f8038b0b-36ca-42d2-9d04-0173b9524b2d" providerId="ADAL" clId="{175B57FC-B021-47E4-AAD3-BBF4CEE82FD9}" dt="2021-06-16T22:47:58.600" v="579" actId="113"/>
          <ac:spMkLst>
            <pc:docMk/>
            <pc:sldMk cId="0" sldId="256"/>
            <ac:spMk id="7" creationId="{00000000-0000-0000-0000-000000000000}"/>
          </ac:spMkLst>
        </pc:spChg>
      </pc:sldChg>
      <pc:sldChg chg="addSp delSp modSp add del mod ord setBg delDesignElem">
        <pc:chgData name="Kirby Pratt" userId="f8038b0b-36ca-42d2-9d04-0173b9524b2d" providerId="ADAL" clId="{175B57FC-B021-47E4-AAD3-BBF4CEE82FD9}" dt="2021-06-17T17:38:55.653" v="1175" actId="20577"/>
        <pc:sldMkLst>
          <pc:docMk/>
          <pc:sldMk cId="38030091" sldId="257"/>
        </pc:sldMkLst>
        <pc:spChg chg="mod">
          <ac:chgData name="Kirby Pratt" userId="f8038b0b-36ca-42d2-9d04-0173b9524b2d" providerId="ADAL" clId="{175B57FC-B021-47E4-AAD3-BBF4CEE82FD9}" dt="2021-06-17T17:38:34.388" v="1169" actId="20577"/>
          <ac:spMkLst>
            <pc:docMk/>
            <pc:sldMk cId="38030091" sldId="257"/>
            <ac:spMk id="2" creationId="{C5FF8B1E-4419-7F4D-A91D-82DAC0C5CB50}"/>
          </ac:spMkLst>
        </pc:spChg>
        <pc:spChg chg="mod">
          <ac:chgData name="Kirby Pratt" userId="f8038b0b-36ca-42d2-9d04-0173b9524b2d" providerId="ADAL" clId="{175B57FC-B021-47E4-AAD3-BBF4CEE82FD9}" dt="2021-06-17T17:38:55.653" v="1175" actId="20577"/>
          <ac:spMkLst>
            <pc:docMk/>
            <pc:sldMk cId="38030091" sldId="257"/>
            <ac:spMk id="3" creationId="{7FEFEB2F-BC19-7146-9BE6-C7C8092B36F5}"/>
          </ac:spMkLst>
        </pc:spChg>
        <pc:spChg chg="add">
          <ac:chgData name="Kirby Pratt" userId="f8038b0b-36ca-42d2-9d04-0173b9524b2d" providerId="ADAL" clId="{175B57FC-B021-47E4-AAD3-BBF4CEE82FD9}" dt="2021-06-16T22:55:35.158" v="642" actId="26606"/>
          <ac:spMkLst>
            <pc:docMk/>
            <pc:sldMk cId="38030091" sldId="257"/>
            <ac:spMk id="8" creationId="{C7FA33FF-088D-4F16-95A2-2C64D353DEA8}"/>
          </ac:spMkLst>
        </pc:spChg>
        <pc:spChg chg="add">
          <ac:chgData name="Kirby Pratt" userId="f8038b0b-36ca-42d2-9d04-0173b9524b2d" providerId="ADAL" clId="{175B57FC-B021-47E4-AAD3-BBF4CEE82FD9}" dt="2021-06-16T22:55:35.158" v="642" actId="26606"/>
          <ac:spMkLst>
            <pc:docMk/>
            <pc:sldMk cId="38030091" sldId="257"/>
            <ac:spMk id="10" creationId="{A376EFB1-01CF-419F-ABF1-2AF02BBFCBD1}"/>
          </ac:spMkLst>
        </pc:spChg>
        <pc:spChg chg="add">
          <ac:chgData name="Kirby Pratt" userId="f8038b0b-36ca-42d2-9d04-0173b9524b2d" providerId="ADAL" clId="{175B57FC-B021-47E4-AAD3-BBF4CEE82FD9}" dt="2021-06-16T22:55:35.158" v="642" actId="26606"/>
          <ac:spMkLst>
            <pc:docMk/>
            <pc:sldMk cId="38030091" sldId="257"/>
            <ac:spMk id="12" creationId="{FF9DEA15-78BD-4750-AA18-B9F28A6D5AB8}"/>
          </ac:spMkLst>
        </pc:spChg>
        <pc:spChg chg="del">
          <ac:chgData name="Kirby Pratt" userId="f8038b0b-36ca-42d2-9d04-0173b9524b2d" providerId="ADAL" clId="{175B57FC-B021-47E4-AAD3-BBF4CEE82FD9}" dt="2021-06-16T22:55:30.648" v="641"/>
          <ac:spMkLst>
            <pc:docMk/>
            <pc:sldMk cId="38030091" sldId="257"/>
            <ac:spMk id="19" creationId="{C7FA33FF-088D-4F16-95A2-2C64D353DEA8}"/>
          </ac:spMkLst>
        </pc:spChg>
        <pc:spChg chg="del">
          <ac:chgData name="Kirby Pratt" userId="f8038b0b-36ca-42d2-9d04-0173b9524b2d" providerId="ADAL" clId="{175B57FC-B021-47E4-AAD3-BBF4CEE82FD9}" dt="2021-06-16T22:55:30.648" v="641"/>
          <ac:spMkLst>
            <pc:docMk/>
            <pc:sldMk cId="38030091" sldId="257"/>
            <ac:spMk id="21" creationId="{A376EFB1-01CF-419F-ABF1-2AF02BBFCBD1}"/>
          </ac:spMkLst>
        </pc:spChg>
        <pc:spChg chg="del">
          <ac:chgData name="Kirby Pratt" userId="f8038b0b-36ca-42d2-9d04-0173b9524b2d" providerId="ADAL" clId="{175B57FC-B021-47E4-AAD3-BBF4CEE82FD9}" dt="2021-06-16T22:55:30.648" v="641"/>
          <ac:spMkLst>
            <pc:docMk/>
            <pc:sldMk cId="38030091" sldId="257"/>
            <ac:spMk id="23" creationId="{FF9DEA15-78BD-4750-AA18-B9F28A6D5AB8}"/>
          </ac:spMkLst>
        </pc:spChg>
      </pc:sldChg>
      <pc:sldChg chg="addSp delSp modSp mod modAnim addCm modCm modNotesTx">
        <pc:chgData name="Kirby Pratt" userId="f8038b0b-36ca-42d2-9d04-0173b9524b2d" providerId="ADAL" clId="{175B57FC-B021-47E4-AAD3-BBF4CEE82FD9}" dt="2021-06-17T17:24:20.692" v="1161" actId="6549"/>
        <pc:sldMkLst>
          <pc:docMk/>
          <pc:sldMk cId="2526155250" sldId="259"/>
        </pc:sldMkLst>
        <pc:graphicFrameChg chg="mod">
          <ac:chgData name="Kirby Pratt" userId="f8038b0b-36ca-42d2-9d04-0173b9524b2d" providerId="ADAL" clId="{175B57FC-B021-47E4-AAD3-BBF4CEE82FD9}" dt="2021-06-16T23:09:23.898" v="1064" actId="207"/>
          <ac:graphicFrameMkLst>
            <pc:docMk/>
            <pc:sldMk cId="2526155250" sldId="259"/>
            <ac:graphicFrameMk id="17" creationId="{36DED53B-EE53-469B-A21D-83BB382D99C9}"/>
          </ac:graphicFrameMkLst>
        </pc:graphicFrameChg>
        <pc:picChg chg="del">
          <ac:chgData name="Kirby Pratt" userId="f8038b0b-36ca-42d2-9d04-0173b9524b2d" providerId="ADAL" clId="{175B57FC-B021-47E4-AAD3-BBF4CEE82FD9}" dt="2021-06-16T23:02:14.729" v="956" actId="478"/>
          <ac:picMkLst>
            <pc:docMk/>
            <pc:sldMk cId="2526155250" sldId="259"/>
            <ac:picMk id="10" creationId="{77C59F23-8340-4B7D-BF9D-94F2D6B0AB51}"/>
          </ac:picMkLst>
        </pc:picChg>
        <pc:picChg chg="add mod">
          <ac:chgData name="Kirby Pratt" userId="f8038b0b-36ca-42d2-9d04-0173b9524b2d" providerId="ADAL" clId="{175B57FC-B021-47E4-AAD3-BBF4CEE82FD9}" dt="2021-06-16T23:02:28.574" v="960" actId="1076"/>
          <ac:picMkLst>
            <pc:docMk/>
            <pc:sldMk cId="2526155250" sldId="259"/>
            <ac:picMk id="14" creationId="{EC5FB316-3ACE-4CA0-A8E5-FFC8B0193877}"/>
          </ac:picMkLst>
        </pc:picChg>
        <pc:picChg chg="add mod">
          <ac:chgData name="Kirby Pratt" userId="f8038b0b-36ca-42d2-9d04-0173b9524b2d" providerId="ADAL" clId="{175B57FC-B021-47E4-AAD3-BBF4CEE82FD9}" dt="2021-06-16T23:02:37.655" v="962" actId="1076"/>
          <ac:picMkLst>
            <pc:docMk/>
            <pc:sldMk cId="2526155250" sldId="259"/>
            <ac:picMk id="15" creationId="{DF75C49A-EF39-4B85-B5A4-BD887FEB9BD4}"/>
          </ac:picMkLst>
        </pc:picChg>
        <pc:picChg chg="mod">
          <ac:chgData name="Kirby Pratt" userId="f8038b0b-36ca-42d2-9d04-0173b9524b2d" providerId="ADAL" clId="{175B57FC-B021-47E4-AAD3-BBF4CEE82FD9}" dt="2021-06-16T23:02:26.196" v="959" actId="1076"/>
          <ac:picMkLst>
            <pc:docMk/>
            <pc:sldMk cId="2526155250" sldId="259"/>
            <ac:picMk id="23" creationId="{099FA0A5-CB4F-4C49-B50A-C2B871B7EB7C}"/>
          </ac:picMkLst>
        </pc:picChg>
      </pc:sldChg>
      <pc:sldChg chg="delSp modSp mod ord">
        <pc:chgData name="Kirby Pratt" userId="f8038b0b-36ca-42d2-9d04-0173b9524b2d" providerId="ADAL" clId="{175B57FC-B021-47E4-AAD3-BBF4CEE82FD9}" dt="2021-06-17T18:09:57.071" v="1227" actId="20577"/>
        <pc:sldMkLst>
          <pc:docMk/>
          <pc:sldMk cId="0" sldId="273"/>
        </pc:sldMkLst>
        <pc:spChg chg="mod">
          <ac:chgData name="Kirby Pratt" userId="f8038b0b-36ca-42d2-9d04-0173b9524b2d" providerId="ADAL" clId="{175B57FC-B021-47E4-AAD3-BBF4CEE82FD9}" dt="2021-06-16T22:57:24.967" v="709" actId="1076"/>
          <ac:spMkLst>
            <pc:docMk/>
            <pc:sldMk cId="0" sldId="273"/>
            <ac:spMk id="2" creationId="{00000000-0000-0000-0000-000000000000}"/>
          </ac:spMkLst>
        </pc:spChg>
        <pc:spChg chg="mod">
          <ac:chgData name="Kirby Pratt" userId="f8038b0b-36ca-42d2-9d04-0173b9524b2d" providerId="ADAL" clId="{175B57FC-B021-47E4-AAD3-BBF4CEE82FD9}" dt="2021-06-16T22:57:29.891" v="710" actId="6549"/>
          <ac:spMkLst>
            <pc:docMk/>
            <pc:sldMk cId="0" sldId="273"/>
            <ac:spMk id="4" creationId="{00000000-0000-0000-0000-000000000000}"/>
          </ac:spMkLst>
        </pc:spChg>
        <pc:spChg chg="mod">
          <ac:chgData name="Kirby Pratt" userId="f8038b0b-36ca-42d2-9d04-0173b9524b2d" providerId="ADAL" clId="{175B57FC-B021-47E4-AAD3-BBF4CEE82FD9}" dt="2021-06-17T18:09:44.530" v="1218" actId="14100"/>
          <ac:spMkLst>
            <pc:docMk/>
            <pc:sldMk cId="0" sldId="273"/>
            <ac:spMk id="5" creationId="{00000000-0000-0000-0000-000000000000}"/>
          </ac:spMkLst>
        </pc:spChg>
        <pc:spChg chg="del">
          <ac:chgData name="Kirby Pratt" userId="f8038b0b-36ca-42d2-9d04-0173b9524b2d" providerId="ADAL" clId="{175B57FC-B021-47E4-AAD3-BBF4CEE82FD9}" dt="2021-06-16T22:56:34.981" v="687" actId="478"/>
          <ac:spMkLst>
            <pc:docMk/>
            <pc:sldMk cId="0" sldId="273"/>
            <ac:spMk id="6" creationId="{00000000-0000-0000-0000-000000000000}"/>
          </ac:spMkLst>
        </pc:spChg>
        <pc:spChg chg="del">
          <ac:chgData name="Kirby Pratt" userId="f8038b0b-36ca-42d2-9d04-0173b9524b2d" providerId="ADAL" clId="{175B57FC-B021-47E4-AAD3-BBF4CEE82FD9}" dt="2021-06-16T22:56:36.740" v="688" actId="478"/>
          <ac:spMkLst>
            <pc:docMk/>
            <pc:sldMk cId="0" sldId="273"/>
            <ac:spMk id="7" creationId="{00000000-0000-0000-0000-000000000000}"/>
          </ac:spMkLst>
        </pc:spChg>
        <pc:spChg chg="del mod">
          <ac:chgData name="Kirby Pratt" userId="f8038b0b-36ca-42d2-9d04-0173b9524b2d" providerId="ADAL" clId="{175B57FC-B021-47E4-AAD3-BBF4CEE82FD9}" dt="2021-06-16T22:56:51.396" v="691" actId="478"/>
          <ac:spMkLst>
            <pc:docMk/>
            <pc:sldMk cId="0" sldId="273"/>
            <ac:spMk id="8" creationId="{00000000-0000-0000-0000-000000000000}"/>
          </ac:spMkLst>
        </pc:spChg>
        <pc:spChg chg="del">
          <ac:chgData name="Kirby Pratt" userId="f8038b0b-36ca-42d2-9d04-0173b9524b2d" providerId="ADAL" clId="{175B57FC-B021-47E4-AAD3-BBF4CEE82FD9}" dt="2021-06-16T22:56:32.153" v="686" actId="478"/>
          <ac:spMkLst>
            <pc:docMk/>
            <pc:sldMk cId="0" sldId="273"/>
            <ac:spMk id="9" creationId="{00000000-0000-0000-0000-000000000000}"/>
          </ac:spMkLst>
        </pc:spChg>
        <pc:spChg chg="mod">
          <ac:chgData name="Kirby Pratt" userId="f8038b0b-36ca-42d2-9d04-0173b9524b2d" providerId="ADAL" clId="{175B57FC-B021-47E4-AAD3-BBF4CEE82FD9}" dt="2021-06-17T18:09:57.071" v="1227" actId="20577"/>
          <ac:spMkLst>
            <pc:docMk/>
            <pc:sldMk cId="0" sldId="273"/>
            <ac:spMk id="10" creationId="{00000000-0000-0000-0000-000000000000}"/>
          </ac:spMkLst>
        </pc:spChg>
        <pc:grpChg chg="mod">
          <ac:chgData name="Kirby Pratt" userId="f8038b0b-36ca-42d2-9d04-0173b9524b2d" providerId="ADAL" clId="{175B57FC-B021-47E4-AAD3-BBF4CEE82FD9}" dt="2021-06-16T22:57:23.185" v="708" actId="1076"/>
          <ac:grpSpMkLst>
            <pc:docMk/>
            <pc:sldMk cId="0" sldId="273"/>
            <ac:grpSpMk id="3" creationId="{00000000-0000-0000-0000-000000000000}"/>
          </ac:grpSpMkLst>
        </pc:grpChg>
        <pc:picChg chg="mod">
          <ac:chgData name="Kirby Pratt" userId="f8038b0b-36ca-42d2-9d04-0173b9524b2d" providerId="ADAL" clId="{175B57FC-B021-47E4-AAD3-BBF4CEE82FD9}" dt="2021-06-17T18:08:43.319" v="1209" actId="1076"/>
          <ac:picMkLst>
            <pc:docMk/>
            <pc:sldMk cId="0" sldId="273"/>
            <ac:picMk id="12" creationId="{00000000-0000-0000-0000-000000000000}"/>
          </ac:picMkLst>
        </pc:picChg>
      </pc:sldChg>
      <pc:sldChg chg="addSp delSp modSp mod setBg addCm delCm modCm modNotesTx">
        <pc:chgData name="Kirby Pratt" userId="f8038b0b-36ca-42d2-9d04-0173b9524b2d" providerId="ADAL" clId="{175B57FC-B021-47E4-AAD3-BBF4CEE82FD9}" dt="2021-06-17T17:11:55.426" v="1156" actId="6549"/>
        <pc:sldMkLst>
          <pc:docMk/>
          <pc:sldMk cId="1100198468" sldId="277"/>
        </pc:sldMkLst>
        <pc:spChg chg="mod">
          <ac:chgData name="Kirby Pratt" userId="f8038b0b-36ca-42d2-9d04-0173b9524b2d" providerId="ADAL" clId="{175B57FC-B021-47E4-AAD3-BBF4CEE82FD9}" dt="2021-06-16T23:00:23.156" v="947" actId="207"/>
          <ac:spMkLst>
            <pc:docMk/>
            <pc:sldMk cId="1100198468" sldId="277"/>
            <ac:spMk id="5" creationId="{7DEF7F71-6C86-4636-B954-C18B28991DD0}"/>
          </ac:spMkLst>
        </pc:spChg>
        <pc:spChg chg="mod">
          <ac:chgData name="Kirby Pratt" userId="f8038b0b-36ca-42d2-9d04-0173b9524b2d" providerId="ADAL" clId="{175B57FC-B021-47E4-AAD3-BBF4CEE82FD9}" dt="2021-06-16T23:04:43.866" v="968" actId="207"/>
          <ac:spMkLst>
            <pc:docMk/>
            <pc:sldMk cId="1100198468" sldId="277"/>
            <ac:spMk id="6" creationId="{1E74CF21-A819-4EFC-8FD2-27713D9A346A}"/>
          </ac:spMkLst>
        </pc:spChg>
        <pc:spChg chg="add mod ord topLvl">
          <ac:chgData name="Kirby Pratt" userId="f8038b0b-36ca-42d2-9d04-0173b9524b2d" providerId="ADAL" clId="{175B57FC-B021-47E4-AAD3-BBF4CEE82FD9}" dt="2021-06-16T23:08:46.290" v="1061" actId="208"/>
          <ac:spMkLst>
            <pc:docMk/>
            <pc:sldMk cId="1100198468" sldId="277"/>
            <ac:spMk id="7" creationId="{C6133720-2806-4071-A740-29A40F548621}"/>
          </ac:spMkLst>
        </pc:spChg>
        <pc:spChg chg="add mod ord">
          <ac:chgData name="Kirby Pratt" userId="f8038b0b-36ca-42d2-9d04-0173b9524b2d" providerId="ADAL" clId="{175B57FC-B021-47E4-AAD3-BBF4CEE82FD9}" dt="2021-06-16T23:07:59.348" v="1014" actId="164"/>
          <ac:spMkLst>
            <pc:docMk/>
            <pc:sldMk cId="1100198468" sldId="277"/>
            <ac:spMk id="10" creationId="{1047CB61-3C4F-4C27-A891-3DDBE4C1CFB8}"/>
          </ac:spMkLst>
        </pc:spChg>
        <pc:spChg chg="add mod">
          <ac:chgData name="Kirby Pratt" userId="f8038b0b-36ca-42d2-9d04-0173b9524b2d" providerId="ADAL" clId="{175B57FC-B021-47E4-AAD3-BBF4CEE82FD9}" dt="2021-06-16T22:54:43.630" v="638" actId="1076"/>
          <ac:spMkLst>
            <pc:docMk/>
            <pc:sldMk cId="1100198468" sldId="277"/>
            <ac:spMk id="14" creationId="{65E4A3B3-734F-422F-8BD1-480CAF63730F}"/>
          </ac:spMkLst>
        </pc:spChg>
        <pc:spChg chg="add mod">
          <ac:chgData name="Kirby Pratt" userId="f8038b0b-36ca-42d2-9d04-0173b9524b2d" providerId="ADAL" clId="{175B57FC-B021-47E4-AAD3-BBF4CEE82FD9}" dt="2021-06-16T23:08:33.010" v="1060" actId="1076"/>
          <ac:spMkLst>
            <pc:docMk/>
            <pc:sldMk cId="1100198468" sldId="277"/>
            <ac:spMk id="18" creationId="{2B5DD358-4282-47A5-B185-A8DD69EDA77A}"/>
          </ac:spMkLst>
        </pc:spChg>
        <pc:grpChg chg="add del mod">
          <ac:chgData name="Kirby Pratt" userId="f8038b0b-36ca-42d2-9d04-0173b9524b2d" providerId="ADAL" clId="{175B57FC-B021-47E4-AAD3-BBF4CEE82FD9}" dt="2021-06-16T23:07:08.310" v="1001" actId="165"/>
          <ac:grpSpMkLst>
            <pc:docMk/>
            <pc:sldMk cId="1100198468" sldId="277"/>
            <ac:grpSpMk id="9" creationId="{1E8ADD78-CE82-4B8B-A042-442C8F258C70}"/>
          </ac:grpSpMkLst>
        </pc:grpChg>
        <pc:grpChg chg="add mod">
          <ac:chgData name="Kirby Pratt" userId="f8038b0b-36ca-42d2-9d04-0173b9524b2d" providerId="ADAL" clId="{175B57FC-B021-47E4-AAD3-BBF4CEE82FD9}" dt="2021-06-16T23:08:02.754" v="1015" actId="1076"/>
          <ac:grpSpMkLst>
            <pc:docMk/>
            <pc:sldMk cId="1100198468" sldId="277"/>
            <ac:grpSpMk id="16" creationId="{05B47388-258C-4EB3-91B4-78F53780F7BF}"/>
          </ac:grpSpMkLst>
        </pc:grpChg>
        <pc:picChg chg="mod topLvl modCrop">
          <ac:chgData name="Kirby Pratt" userId="f8038b0b-36ca-42d2-9d04-0173b9524b2d" providerId="ADAL" clId="{175B57FC-B021-47E4-AAD3-BBF4CEE82FD9}" dt="2021-06-16T23:07:59.348" v="1014" actId="164"/>
          <ac:picMkLst>
            <pc:docMk/>
            <pc:sldMk cId="1100198468" sldId="277"/>
            <ac:picMk id="2" creationId="{14C830CE-9540-4FD7-924B-0892E99E38CD}"/>
          </ac:picMkLst>
        </pc:picChg>
        <pc:picChg chg="add mod">
          <ac:chgData name="Kirby Pratt" userId="f8038b0b-36ca-42d2-9d04-0173b9524b2d" providerId="ADAL" clId="{175B57FC-B021-47E4-AAD3-BBF4CEE82FD9}" dt="2021-06-16T23:07:35.814" v="1007" actId="1076"/>
          <ac:picMkLst>
            <pc:docMk/>
            <pc:sldMk cId="1100198468" sldId="277"/>
            <ac:picMk id="12" creationId="{57312A3E-FA86-4ACE-BEAA-AB76232B0F71}"/>
          </ac:picMkLst>
        </pc:picChg>
      </pc:sldChg>
      <pc:sldChg chg="del">
        <pc:chgData name="Kirby Pratt" userId="f8038b0b-36ca-42d2-9d04-0173b9524b2d" providerId="ADAL" clId="{175B57FC-B021-47E4-AAD3-BBF4CEE82FD9}" dt="2021-06-16T21:50:14.066" v="292" actId="2696"/>
        <pc:sldMkLst>
          <pc:docMk/>
          <pc:sldMk cId="1562502720" sldId="280"/>
        </pc:sldMkLst>
      </pc:sldChg>
      <pc:sldChg chg="addSp delSp modSp mod setBg modNotesTx">
        <pc:chgData name="Kirby Pratt" userId="f8038b0b-36ca-42d2-9d04-0173b9524b2d" providerId="ADAL" clId="{175B57FC-B021-47E4-AAD3-BBF4CEE82FD9}" dt="2021-06-17T17:39:43.297" v="1201" actId="20577"/>
        <pc:sldMkLst>
          <pc:docMk/>
          <pc:sldMk cId="116259782" sldId="283"/>
        </pc:sldMkLst>
        <pc:spChg chg="mod">
          <ac:chgData name="Kirby Pratt" userId="f8038b0b-36ca-42d2-9d04-0173b9524b2d" providerId="ADAL" clId="{175B57FC-B021-47E4-AAD3-BBF4CEE82FD9}" dt="2021-06-17T17:16:22.297" v="1158" actId="1076"/>
          <ac:spMkLst>
            <pc:docMk/>
            <pc:sldMk cId="116259782" sldId="283"/>
            <ac:spMk id="2" creationId="{495C51C4-6BE8-4024-9765-48C61E80D0E2}"/>
          </ac:spMkLst>
        </pc:spChg>
        <pc:spChg chg="add mod">
          <ac:chgData name="Kirby Pratt" userId="f8038b0b-36ca-42d2-9d04-0173b9524b2d" providerId="ADAL" clId="{175B57FC-B021-47E4-AAD3-BBF4CEE82FD9}" dt="2021-06-17T17:16:33.942" v="1160" actId="1076"/>
          <ac:spMkLst>
            <pc:docMk/>
            <pc:sldMk cId="116259782" sldId="283"/>
            <ac:spMk id="3" creationId="{6F8A03B6-8235-42FC-A175-0D97B823C13D}"/>
          </ac:spMkLst>
        </pc:spChg>
        <pc:spChg chg="mod">
          <ac:chgData name="Kirby Pratt" userId="f8038b0b-36ca-42d2-9d04-0173b9524b2d" providerId="ADAL" clId="{175B57FC-B021-47E4-AAD3-BBF4CEE82FD9}" dt="2021-06-17T17:16:22.297" v="1158" actId="1076"/>
          <ac:spMkLst>
            <pc:docMk/>
            <pc:sldMk cId="116259782" sldId="283"/>
            <ac:spMk id="4" creationId="{8F6A9434-298E-4AC7-9986-21CCA2D7C1A3}"/>
          </ac:spMkLst>
        </pc:spChg>
        <pc:spChg chg="del mod">
          <ac:chgData name="Kirby Pratt" userId="f8038b0b-36ca-42d2-9d04-0173b9524b2d" providerId="ADAL" clId="{175B57FC-B021-47E4-AAD3-BBF4CEE82FD9}" dt="2021-06-16T21:45:35.226" v="3" actId="478"/>
          <ac:spMkLst>
            <pc:docMk/>
            <pc:sldMk cId="116259782" sldId="283"/>
            <ac:spMk id="5" creationId="{75781023-364A-4544-906F-7DFD8BCA7407}"/>
          </ac:spMkLst>
        </pc:spChg>
        <pc:spChg chg="del">
          <ac:chgData name="Kirby Pratt" userId="f8038b0b-36ca-42d2-9d04-0173b9524b2d" providerId="ADAL" clId="{175B57FC-B021-47E4-AAD3-BBF4CEE82FD9}" dt="2021-06-16T21:45:29.783" v="1" actId="478"/>
          <ac:spMkLst>
            <pc:docMk/>
            <pc:sldMk cId="116259782" sldId="283"/>
            <ac:spMk id="6" creationId="{0E78E674-D244-4302-AFCC-02304621FB94}"/>
          </ac:spMkLst>
        </pc:spChg>
        <pc:spChg chg="add mod">
          <ac:chgData name="Kirby Pratt" userId="f8038b0b-36ca-42d2-9d04-0173b9524b2d" providerId="ADAL" clId="{175B57FC-B021-47E4-AAD3-BBF4CEE82FD9}" dt="2021-06-17T17:07:50.862" v="1102" actId="164"/>
          <ac:spMkLst>
            <pc:docMk/>
            <pc:sldMk cId="116259782" sldId="283"/>
            <ac:spMk id="7" creationId="{C30A9B10-E96D-4933-872B-DD4EDDE5DB15}"/>
          </ac:spMkLst>
        </pc:spChg>
        <pc:spChg chg="add mod">
          <ac:chgData name="Kirby Pratt" userId="f8038b0b-36ca-42d2-9d04-0173b9524b2d" providerId="ADAL" clId="{175B57FC-B021-47E4-AAD3-BBF4CEE82FD9}" dt="2021-06-17T17:07:50.862" v="1102" actId="164"/>
          <ac:spMkLst>
            <pc:docMk/>
            <pc:sldMk cId="116259782" sldId="283"/>
            <ac:spMk id="8" creationId="{04A1E17E-F972-4909-A72C-991B964F7625}"/>
          </ac:spMkLst>
        </pc:spChg>
        <pc:spChg chg="add mod">
          <ac:chgData name="Kirby Pratt" userId="f8038b0b-36ca-42d2-9d04-0173b9524b2d" providerId="ADAL" clId="{175B57FC-B021-47E4-AAD3-BBF4CEE82FD9}" dt="2021-06-17T17:07:42.385" v="1101" actId="164"/>
          <ac:spMkLst>
            <pc:docMk/>
            <pc:sldMk cId="116259782" sldId="283"/>
            <ac:spMk id="9" creationId="{FF9CEF38-1604-4867-99B5-2684E36EBFF9}"/>
          </ac:spMkLst>
        </pc:spChg>
        <pc:spChg chg="add mod">
          <ac:chgData name="Kirby Pratt" userId="f8038b0b-36ca-42d2-9d04-0173b9524b2d" providerId="ADAL" clId="{175B57FC-B021-47E4-AAD3-BBF4CEE82FD9}" dt="2021-06-17T17:39:43.297" v="1201" actId="20577"/>
          <ac:spMkLst>
            <pc:docMk/>
            <pc:sldMk cId="116259782" sldId="283"/>
            <ac:spMk id="10" creationId="{3346EEB0-3467-4574-ACD8-6F0CFF601C50}"/>
          </ac:spMkLst>
        </pc:spChg>
        <pc:spChg chg="add mod">
          <ac:chgData name="Kirby Pratt" userId="f8038b0b-36ca-42d2-9d04-0173b9524b2d" providerId="ADAL" clId="{175B57FC-B021-47E4-AAD3-BBF4CEE82FD9}" dt="2021-06-17T17:16:22.297" v="1158" actId="1076"/>
          <ac:spMkLst>
            <pc:docMk/>
            <pc:sldMk cId="116259782" sldId="283"/>
            <ac:spMk id="21" creationId="{EE3575CA-85DA-4E14-A03E-D0B8C59B4029}"/>
          </ac:spMkLst>
        </pc:spChg>
        <pc:grpChg chg="add mod">
          <ac:chgData name="Kirby Pratt" userId="f8038b0b-36ca-42d2-9d04-0173b9524b2d" providerId="ADAL" clId="{175B57FC-B021-47E4-AAD3-BBF4CEE82FD9}" dt="2021-06-17T17:16:22.297" v="1158" actId="1076"/>
          <ac:grpSpMkLst>
            <pc:docMk/>
            <pc:sldMk cId="116259782" sldId="283"/>
            <ac:grpSpMk id="19" creationId="{3EAFA8E0-C13A-453E-BE19-FF1C7A8499ED}"/>
          </ac:grpSpMkLst>
        </pc:grpChg>
        <pc:grpChg chg="add mod">
          <ac:chgData name="Kirby Pratt" userId="f8038b0b-36ca-42d2-9d04-0173b9524b2d" providerId="ADAL" clId="{175B57FC-B021-47E4-AAD3-BBF4CEE82FD9}" dt="2021-06-17T17:16:22.297" v="1158" actId="1076"/>
          <ac:grpSpMkLst>
            <pc:docMk/>
            <pc:sldMk cId="116259782" sldId="283"/>
            <ac:grpSpMk id="20" creationId="{A7482D66-91D3-4D10-AD6E-7ED4903DF87A}"/>
          </ac:grpSpMkLst>
        </pc:grpChg>
        <pc:picChg chg="add mod">
          <ac:chgData name="Kirby Pratt" userId="f8038b0b-36ca-42d2-9d04-0173b9524b2d" providerId="ADAL" clId="{175B57FC-B021-47E4-AAD3-BBF4CEE82FD9}" dt="2021-06-17T17:16:22.297" v="1158" actId="1076"/>
          <ac:picMkLst>
            <pc:docMk/>
            <pc:sldMk cId="116259782" sldId="283"/>
            <ac:picMk id="6" creationId="{D146595E-9C34-4F1C-B085-D1A4893182BC}"/>
          </ac:picMkLst>
        </pc:picChg>
        <pc:picChg chg="add mod">
          <ac:chgData name="Kirby Pratt" userId="f8038b0b-36ca-42d2-9d04-0173b9524b2d" providerId="ADAL" clId="{175B57FC-B021-47E4-AAD3-BBF4CEE82FD9}" dt="2021-06-17T17:16:22.297" v="1158" actId="1076"/>
          <ac:picMkLst>
            <pc:docMk/>
            <pc:sldMk cId="116259782" sldId="283"/>
            <ac:picMk id="12" creationId="{BEF259B3-21E1-4C6A-AEB3-BD01D9BB9BE6}"/>
          </ac:picMkLst>
        </pc:picChg>
        <pc:picChg chg="add mod">
          <ac:chgData name="Kirby Pratt" userId="f8038b0b-36ca-42d2-9d04-0173b9524b2d" providerId="ADAL" clId="{175B57FC-B021-47E4-AAD3-BBF4CEE82FD9}" dt="2021-06-17T17:16:22.297" v="1158" actId="1076"/>
          <ac:picMkLst>
            <pc:docMk/>
            <pc:sldMk cId="116259782" sldId="283"/>
            <ac:picMk id="14" creationId="{B9F6C3BE-E578-4AA3-A6E7-DBE7C6454E26}"/>
          </ac:picMkLst>
        </pc:picChg>
        <pc:picChg chg="add mod">
          <ac:chgData name="Kirby Pratt" userId="f8038b0b-36ca-42d2-9d04-0173b9524b2d" providerId="ADAL" clId="{175B57FC-B021-47E4-AAD3-BBF4CEE82FD9}" dt="2021-06-17T17:16:22.297" v="1158" actId="1076"/>
          <ac:picMkLst>
            <pc:docMk/>
            <pc:sldMk cId="116259782" sldId="283"/>
            <ac:picMk id="16" creationId="{B2421754-0C9F-4B7C-AF73-D262188C39CD}"/>
          </ac:picMkLst>
        </pc:picChg>
        <pc:picChg chg="add mod">
          <ac:chgData name="Kirby Pratt" userId="f8038b0b-36ca-42d2-9d04-0173b9524b2d" providerId="ADAL" clId="{175B57FC-B021-47E4-AAD3-BBF4CEE82FD9}" dt="2021-06-17T17:16:22.297" v="1158" actId="1076"/>
          <ac:picMkLst>
            <pc:docMk/>
            <pc:sldMk cId="116259782" sldId="283"/>
            <ac:picMk id="18" creationId="{CA572665-607E-4D6B-9C94-0FF27581B62E}"/>
          </ac:picMkLst>
        </pc:picChg>
      </pc:sldChg>
      <pc:sldChg chg="modSp mod ord">
        <pc:chgData name="Kirby Pratt" userId="f8038b0b-36ca-42d2-9d04-0173b9524b2d" providerId="ADAL" clId="{175B57FC-B021-47E4-AAD3-BBF4CEE82FD9}" dt="2021-06-17T18:11:00.731" v="1233" actId="20577"/>
        <pc:sldMkLst>
          <pc:docMk/>
          <pc:sldMk cId="859408497" sldId="284"/>
        </pc:sldMkLst>
        <pc:spChg chg="mod">
          <ac:chgData name="Kirby Pratt" userId="f8038b0b-36ca-42d2-9d04-0173b9524b2d" providerId="ADAL" clId="{175B57FC-B021-47E4-AAD3-BBF4CEE82FD9}" dt="2021-06-17T18:07:20.429" v="1207" actId="20577"/>
          <ac:spMkLst>
            <pc:docMk/>
            <pc:sldMk cId="859408497" sldId="284"/>
            <ac:spMk id="2" creationId="{2B6CC9D8-7C74-4FDC-B5E1-BA530543519D}"/>
          </ac:spMkLst>
        </pc:spChg>
        <pc:spChg chg="mod">
          <ac:chgData name="Kirby Pratt" userId="f8038b0b-36ca-42d2-9d04-0173b9524b2d" providerId="ADAL" clId="{175B57FC-B021-47E4-AAD3-BBF4CEE82FD9}" dt="2021-06-17T18:11:00.731" v="1233" actId="20577"/>
          <ac:spMkLst>
            <pc:docMk/>
            <pc:sldMk cId="859408497" sldId="284"/>
            <ac:spMk id="3" creationId="{6E380215-764D-475E-ADA1-EC2515356562}"/>
          </ac:spMkLst>
        </pc:spChg>
      </pc:sldChg>
      <pc:sldChg chg="addSp modSp del mod setBg modClrScheme chgLayout">
        <pc:chgData name="Kirby Pratt" userId="f8038b0b-36ca-42d2-9d04-0173b9524b2d" providerId="ADAL" clId="{175B57FC-B021-47E4-AAD3-BBF4CEE82FD9}" dt="2021-06-16T22:57:40.301" v="711" actId="2696"/>
        <pc:sldMkLst>
          <pc:docMk/>
          <pc:sldMk cId="3002104458" sldId="284"/>
        </pc:sldMkLst>
        <pc:spChg chg="add mod">
          <ac:chgData name="Kirby Pratt" userId="f8038b0b-36ca-42d2-9d04-0173b9524b2d" providerId="ADAL" clId="{175B57FC-B021-47E4-AAD3-BBF4CEE82FD9}" dt="2021-06-16T22:55:57.713" v="651" actId="21"/>
          <ac:spMkLst>
            <pc:docMk/>
            <pc:sldMk cId="3002104458" sldId="284"/>
            <ac:spMk id="2" creationId="{AAE9EE5A-8EB9-4334-99D0-D10E181B9E16}"/>
          </ac:spMkLst>
        </pc:spChg>
        <pc:spChg chg="add mod">
          <ac:chgData name="Kirby Pratt" userId="f8038b0b-36ca-42d2-9d04-0173b9524b2d" providerId="ADAL" clId="{175B57FC-B021-47E4-AAD3-BBF4CEE82FD9}" dt="2021-06-16T22:48:40.331" v="582" actId="26606"/>
          <ac:spMkLst>
            <pc:docMk/>
            <pc:sldMk cId="3002104458" sldId="284"/>
            <ac:spMk id="3" creationId="{822AB722-0C56-4912-91A2-D9800DE2B48C}"/>
          </ac:spMkLst>
        </pc:spChg>
        <pc:spChg chg="add">
          <ac:chgData name="Kirby Pratt" userId="f8038b0b-36ca-42d2-9d04-0173b9524b2d" providerId="ADAL" clId="{175B57FC-B021-47E4-AAD3-BBF4CEE82FD9}" dt="2021-06-16T22:48:40.331" v="582" actId="26606"/>
          <ac:spMkLst>
            <pc:docMk/>
            <pc:sldMk cId="3002104458" sldId="284"/>
            <ac:spMk id="8" creationId="{934F1179-B481-4F9E-BCA3-AFB972070F83}"/>
          </ac:spMkLst>
        </pc:spChg>
        <pc:spChg chg="add">
          <ac:chgData name="Kirby Pratt" userId="f8038b0b-36ca-42d2-9d04-0173b9524b2d" providerId="ADAL" clId="{175B57FC-B021-47E4-AAD3-BBF4CEE82FD9}" dt="2021-06-16T22:48:40.331" v="582" actId="26606"/>
          <ac:spMkLst>
            <pc:docMk/>
            <pc:sldMk cId="3002104458" sldId="284"/>
            <ac:spMk id="10" creationId="{827DC2C4-B485-428A-BF4A-472D2967F47F}"/>
          </ac:spMkLst>
        </pc:spChg>
        <pc:spChg chg="add">
          <ac:chgData name="Kirby Pratt" userId="f8038b0b-36ca-42d2-9d04-0173b9524b2d" providerId="ADAL" clId="{175B57FC-B021-47E4-AAD3-BBF4CEE82FD9}" dt="2021-06-16T22:48:40.331" v="582" actId="26606"/>
          <ac:spMkLst>
            <pc:docMk/>
            <pc:sldMk cId="3002104458" sldId="284"/>
            <ac:spMk id="12" creationId="{EE04B5EB-F158-4507-90DD-BD23620C7CC9}"/>
          </ac:spMkLst>
        </pc:spChg>
      </pc:sldChg>
      <pc:sldChg chg="modSp add del mod">
        <pc:chgData name="Kirby Pratt" userId="f8038b0b-36ca-42d2-9d04-0173b9524b2d" providerId="ADAL" clId="{175B57FC-B021-47E4-AAD3-BBF4CEE82FD9}" dt="2021-06-16T23:02:52.833" v="965" actId="2696"/>
        <pc:sldMkLst>
          <pc:docMk/>
          <pc:sldMk cId="3261161855" sldId="284"/>
        </pc:sldMkLst>
        <pc:picChg chg="mod">
          <ac:chgData name="Kirby Pratt" userId="f8038b0b-36ca-42d2-9d04-0173b9524b2d" providerId="ADAL" clId="{175B57FC-B021-47E4-AAD3-BBF4CEE82FD9}" dt="2021-06-16T23:02:46.911" v="963" actId="1076"/>
          <ac:picMkLst>
            <pc:docMk/>
            <pc:sldMk cId="3261161855" sldId="284"/>
            <ac:picMk id="18" creationId="{FCC430CD-C9DC-4884-9A55-A5041668C622}"/>
          </ac:picMkLst>
        </pc:picChg>
        <pc:picChg chg="mod">
          <ac:chgData name="Kirby Pratt" userId="f8038b0b-36ca-42d2-9d04-0173b9524b2d" providerId="ADAL" clId="{175B57FC-B021-47E4-AAD3-BBF4CEE82FD9}" dt="2021-06-16T23:02:48.779" v="964" actId="1076"/>
          <ac:picMkLst>
            <pc:docMk/>
            <pc:sldMk cId="3261161855" sldId="284"/>
            <ac:picMk id="19" creationId="{095657AE-8B1F-4C7B-9BC4-5ED87E3D23FA}"/>
          </ac:picMkLst>
        </pc:picChg>
        <pc:picChg chg="mod">
          <ac:chgData name="Kirby Pratt" userId="f8038b0b-36ca-42d2-9d04-0173b9524b2d" providerId="ADAL" clId="{175B57FC-B021-47E4-AAD3-BBF4CEE82FD9}" dt="2021-06-16T23:02:09.209" v="955" actId="1076"/>
          <ac:picMkLst>
            <pc:docMk/>
            <pc:sldMk cId="3261161855" sldId="284"/>
            <ac:picMk id="25" creationId="{F3B3D80B-6141-40B0-9393-A8EEBF5A9C79}"/>
          </ac:picMkLst>
        </pc:picChg>
      </pc:sldChg>
      <pc:sldChg chg="addSp delSp add del setBg delDesignElem">
        <pc:chgData name="Kirby Pratt" userId="f8038b0b-36ca-42d2-9d04-0173b9524b2d" providerId="ADAL" clId="{175B57FC-B021-47E4-AAD3-BBF4CEE82FD9}" dt="2021-06-16T23:01:02.713" v="952"/>
        <pc:sldMkLst>
          <pc:docMk/>
          <pc:sldMk cId="3473473471" sldId="284"/>
        </pc:sldMkLst>
        <pc:spChg chg="add del">
          <ac:chgData name="Kirby Pratt" userId="f8038b0b-36ca-42d2-9d04-0173b9524b2d" providerId="ADAL" clId="{175B57FC-B021-47E4-AAD3-BBF4CEE82FD9}" dt="2021-06-16T23:01:02.713" v="952"/>
          <ac:spMkLst>
            <pc:docMk/>
            <pc:sldMk cId="3473473471" sldId="284"/>
            <ac:spMk id="8" creationId="{C7FA33FF-088D-4F16-95A2-2C64D353DEA8}"/>
          </ac:spMkLst>
        </pc:spChg>
        <pc:spChg chg="add del">
          <ac:chgData name="Kirby Pratt" userId="f8038b0b-36ca-42d2-9d04-0173b9524b2d" providerId="ADAL" clId="{175B57FC-B021-47E4-AAD3-BBF4CEE82FD9}" dt="2021-06-16T23:01:02.713" v="952"/>
          <ac:spMkLst>
            <pc:docMk/>
            <pc:sldMk cId="3473473471" sldId="284"/>
            <ac:spMk id="10" creationId="{A376EFB1-01CF-419F-ABF1-2AF02BBFCBD1}"/>
          </ac:spMkLst>
        </pc:spChg>
        <pc:spChg chg="add del">
          <ac:chgData name="Kirby Pratt" userId="f8038b0b-36ca-42d2-9d04-0173b9524b2d" providerId="ADAL" clId="{175B57FC-B021-47E4-AAD3-BBF4CEE82FD9}" dt="2021-06-16T23:01:02.713" v="952"/>
          <ac:spMkLst>
            <pc:docMk/>
            <pc:sldMk cId="3473473471" sldId="284"/>
            <ac:spMk id="12" creationId="{FF9DEA15-78BD-4750-AA18-B9F28A6D5AB8}"/>
          </ac:spMkLst>
        </pc:spChg>
      </pc:sldChg>
      <pc:sldChg chg="new del">
        <pc:chgData name="Kirby Pratt" userId="f8038b0b-36ca-42d2-9d04-0173b9524b2d" providerId="ADAL" clId="{175B57FC-B021-47E4-AAD3-BBF4CEE82FD9}" dt="2021-06-16T22:41:33.703" v="434" actId="47"/>
        <pc:sldMkLst>
          <pc:docMk/>
          <pc:sldMk cId="2596528992" sldId="285"/>
        </pc:sldMkLst>
      </pc:sldChg>
      <pc:sldMasterChg chg="add del addSldLayout delSldLayout">
        <pc:chgData name="Kirby Pratt" userId="f8038b0b-36ca-42d2-9d04-0173b9524b2d" providerId="ADAL" clId="{175B57FC-B021-47E4-AAD3-BBF4CEE82FD9}" dt="2021-06-16T23:02:52.833" v="965" actId="2696"/>
        <pc:sldMasterMkLst>
          <pc:docMk/>
          <pc:sldMasterMk cId="2460954070" sldId="2147483660"/>
        </pc:sldMasterMkLst>
        <pc:sldLayoutChg chg="add del">
          <pc:chgData name="Kirby Pratt" userId="f8038b0b-36ca-42d2-9d04-0173b9524b2d" providerId="ADAL" clId="{175B57FC-B021-47E4-AAD3-BBF4CEE82FD9}" dt="2021-06-16T23:02:52.833" v="965" actId="2696"/>
          <pc:sldLayoutMkLst>
            <pc:docMk/>
            <pc:sldMasterMk cId="2460954070" sldId="2147483660"/>
            <pc:sldLayoutMk cId="949138452" sldId="2147483662"/>
          </pc:sldLayoutMkLst>
        </pc:sldLayoutChg>
      </pc:sldMasterChg>
    </pc:docChg>
  </pc:docChgLst>
  <pc:docChgLst>
    <pc:chgData name="Kirby Pratt" userId="S::kirby@hansantos.com::f8038b0b-36ca-42d2-9d04-0173b9524b2d" providerId="AD" clId="Web-{68D999CE-F43E-95F5-44DA-318AB46D1150}"/>
    <pc:docChg chg="modSld">
      <pc:chgData name="Kirby Pratt" userId="S::kirby@hansantos.com::f8038b0b-36ca-42d2-9d04-0173b9524b2d" providerId="AD" clId="Web-{68D999CE-F43E-95F5-44DA-318AB46D1150}" dt="2021-06-16T21:45:00.904" v="4"/>
      <pc:docMkLst>
        <pc:docMk/>
      </pc:docMkLst>
      <pc:sldChg chg="addSp delSp modSp mod modClrScheme chgLayout">
        <pc:chgData name="Kirby Pratt" userId="S::kirby@hansantos.com::f8038b0b-36ca-42d2-9d04-0173b9524b2d" providerId="AD" clId="Web-{68D999CE-F43E-95F5-44DA-318AB46D1150}" dt="2021-06-16T21:45:00.904" v="4"/>
        <pc:sldMkLst>
          <pc:docMk/>
          <pc:sldMk cId="116259782" sldId="283"/>
        </pc:sldMkLst>
        <pc:spChg chg="add mod ord">
          <ac:chgData name="Kirby Pratt" userId="S::kirby@hansantos.com::f8038b0b-36ca-42d2-9d04-0173b9524b2d" providerId="AD" clId="Web-{68D999CE-F43E-95F5-44DA-318AB46D1150}" dt="2021-06-16T21:44:43.904" v="2"/>
          <ac:spMkLst>
            <pc:docMk/>
            <pc:sldMk cId="116259782" sldId="283"/>
            <ac:spMk id="2" creationId="{495C51C4-6BE8-4024-9765-48C61E80D0E2}"/>
          </ac:spMkLst>
        </pc:spChg>
        <pc:spChg chg="add del mod ord">
          <ac:chgData name="Kirby Pratt" userId="S::kirby@hansantos.com::f8038b0b-36ca-42d2-9d04-0173b9524b2d" providerId="AD" clId="Web-{68D999CE-F43E-95F5-44DA-318AB46D1150}" dt="2021-06-16T21:44:43.904" v="2"/>
          <ac:spMkLst>
            <pc:docMk/>
            <pc:sldMk cId="116259782" sldId="283"/>
            <ac:spMk id="3" creationId="{C0403C34-2C38-44B4-BA01-057FA045598A}"/>
          </ac:spMkLst>
        </pc:spChg>
        <pc:spChg chg="add mod ord">
          <ac:chgData name="Kirby Pratt" userId="S::kirby@hansantos.com::f8038b0b-36ca-42d2-9d04-0173b9524b2d" providerId="AD" clId="Web-{68D999CE-F43E-95F5-44DA-318AB46D1150}" dt="2021-06-16T21:44:43.904" v="2"/>
          <ac:spMkLst>
            <pc:docMk/>
            <pc:sldMk cId="116259782" sldId="283"/>
            <ac:spMk id="4" creationId="{8F6A9434-298E-4AC7-9986-21CCA2D7C1A3}"/>
          </ac:spMkLst>
        </pc:spChg>
        <pc:spChg chg="add">
          <ac:chgData name="Kirby Pratt" userId="S::kirby@hansantos.com::f8038b0b-36ca-42d2-9d04-0173b9524b2d" providerId="AD" clId="Web-{68D999CE-F43E-95F5-44DA-318AB46D1150}" dt="2021-06-16T21:44:57.529" v="3"/>
          <ac:spMkLst>
            <pc:docMk/>
            <pc:sldMk cId="116259782" sldId="283"/>
            <ac:spMk id="5" creationId="{75781023-364A-4544-906F-7DFD8BCA7407}"/>
          </ac:spMkLst>
        </pc:spChg>
        <pc:spChg chg="add">
          <ac:chgData name="Kirby Pratt" userId="S::kirby@hansantos.com::f8038b0b-36ca-42d2-9d04-0173b9524b2d" providerId="AD" clId="Web-{68D999CE-F43E-95F5-44DA-318AB46D1150}" dt="2021-06-16T21:45:00.904" v="4"/>
          <ac:spMkLst>
            <pc:docMk/>
            <pc:sldMk cId="116259782" sldId="283"/>
            <ac:spMk id="6" creationId="{0E78E674-D244-4302-AFCC-02304621FB94}"/>
          </ac:spMkLst>
        </pc:spChg>
      </pc:sldChg>
    </pc:docChg>
  </pc:docChgLst>
  <pc:docChgLst>
    <pc:chgData name="Kirby Pratt" userId="S::kirby@hansantos.com::f8038b0b-36ca-42d2-9d04-0173b9524b2d" providerId="AD" clId="Web-{B57FFFD8-5143-9B95-48BE-520C4167D270}"/>
    <pc:docChg chg="addSld modSld">
      <pc:chgData name="Kirby Pratt" userId="S::kirby@hansantos.com::f8038b0b-36ca-42d2-9d04-0173b9524b2d" providerId="AD" clId="Web-{B57FFFD8-5143-9B95-48BE-520C4167D270}" dt="2021-06-09T23:36:33.461" v="187" actId="20577"/>
      <pc:docMkLst>
        <pc:docMk/>
      </pc:docMkLst>
      <pc:sldChg chg="modSp">
        <pc:chgData name="Kirby Pratt" userId="S::kirby@hansantos.com::f8038b0b-36ca-42d2-9d04-0173b9524b2d" providerId="AD" clId="Web-{B57FFFD8-5143-9B95-48BE-520C4167D270}" dt="2021-06-09T23:35:33.883" v="175" actId="20577"/>
        <pc:sldMkLst>
          <pc:docMk/>
          <pc:sldMk cId="0" sldId="256"/>
        </pc:sldMkLst>
        <pc:spChg chg="mod">
          <ac:chgData name="Kirby Pratt" userId="S::kirby@hansantos.com::f8038b0b-36ca-42d2-9d04-0173b9524b2d" providerId="AD" clId="Web-{B57FFFD8-5143-9B95-48BE-520C4167D270}" dt="2021-06-09T23:35:33.883" v="175" actId="20577"/>
          <ac:spMkLst>
            <pc:docMk/>
            <pc:sldMk cId="0" sldId="256"/>
            <ac:spMk id="7" creationId="{00000000-0000-0000-0000-000000000000}"/>
          </ac:spMkLst>
        </pc:spChg>
        <pc:spChg chg="mod">
          <ac:chgData name="Kirby Pratt" userId="S::kirby@hansantos.com::f8038b0b-36ca-42d2-9d04-0173b9524b2d" providerId="AD" clId="Web-{B57FFFD8-5143-9B95-48BE-520C4167D270}" dt="2021-06-09T23:22:10" v="0" actId="20577"/>
          <ac:spMkLst>
            <pc:docMk/>
            <pc:sldMk cId="0" sldId="256"/>
            <ac:spMk id="8" creationId="{00000000-0000-0000-0000-000000000000}"/>
          </ac:spMkLst>
        </pc:spChg>
      </pc:sldChg>
      <pc:sldChg chg="modSp">
        <pc:chgData name="Kirby Pratt" userId="S::kirby@hansantos.com::f8038b0b-36ca-42d2-9d04-0173b9524b2d" providerId="AD" clId="Web-{B57FFFD8-5143-9B95-48BE-520C4167D270}" dt="2021-06-09T23:35:10.680" v="174" actId="20577"/>
        <pc:sldMkLst>
          <pc:docMk/>
          <pc:sldMk cId="0" sldId="273"/>
        </pc:sldMkLst>
        <pc:spChg chg="mod">
          <ac:chgData name="Kirby Pratt" userId="S::kirby@hansantos.com::f8038b0b-36ca-42d2-9d04-0173b9524b2d" providerId="AD" clId="Web-{B57FFFD8-5143-9B95-48BE-520C4167D270}" dt="2021-06-09T23:34:21.556" v="147" actId="20577"/>
          <ac:spMkLst>
            <pc:docMk/>
            <pc:sldMk cId="0" sldId="273"/>
            <ac:spMk id="4" creationId="{00000000-0000-0000-0000-000000000000}"/>
          </ac:spMkLst>
        </pc:spChg>
        <pc:spChg chg="mod">
          <ac:chgData name="Kirby Pratt" userId="S::kirby@hansantos.com::f8038b0b-36ca-42d2-9d04-0173b9524b2d" providerId="AD" clId="Web-{B57FFFD8-5143-9B95-48BE-520C4167D270}" dt="2021-06-09T23:34:28.165" v="153" actId="20577"/>
          <ac:spMkLst>
            <pc:docMk/>
            <pc:sldMk cId="0" sldId="273"/>
            <ac:spMk id="5" creationId="{00000000-0000-0000-0000-000000000000}"/>
          </ac:spMkLst>
        </pc:spChg>
        <pc:spChg chg="mod">
          <ac:chgData name="Kirby Pratt" userId="S::kirby@hansantos.com::f8038b0b-36ca-42d2-9d04-0173b9524b2d" providerId="AD" clId="Web-{B57FFFD8-5143-9B95-48BE-520C4167D270}" dt="2021-06-09T23:34:44.337" v="158" actId="20577"/>
          <ac:spMkLst>
            <pc:docMk/>
            <pc:sldMk cId="0" sldId="273"/>
            <ac:spMk id="7" creationId="{00000000-0000-0000-0000-000000000000}"/>
          </ac:spMkLst>
        </pc:spChg>
        <pc:spChg chg="mod">
          <ac:chgData name="Kirby Pratt" userId="S::kirby@hansantos.com::f8038b0b-36ca-42d2-9d04-0173b9524b2d" providerId="AD" clId="Web-{B57FFFD8-5143-9B95-48BE-520C4167D270}" dt="2021-06-09T23:35:10.680" v="174" actId="20577"/>
          <ac:spMkLst>
            <pc:docMk/>
            <pc:sldMk cId="0" sldId="273"/>
            <ac:spMk id="9" creationId="{00000000-0000-0000-0000-000000000000}"/>
          </ac:spMkLst>
        </pc:spChg>
      </pc:sldChg>
      <pc:sldChg chg="addSp delSp modSp mod setBg">
        <pc:chgData name="Kirby Pratt" userId="S::kirby@hansantos.com::f8038b0b-36ca-42d2-9d04-0173b9524b2d" providerId="AD" clId="Web-{B57FFFD8-5143-9B95-48BE-520C4167D270}" dt="2021-06-09T23:32:49.728" v="93" actId="1076"/>
        <pc:sldMkLst>
          <pc:docMk/>
          <pc:sldMk cId="549621608" sldId="274"/>
        </pc:sldMkLst>
        <pc:spChg chg="mod">
          <ac:chgData name="Kirby Pratt" userId="S::kirby@hansantos.com::f8038b0b-36ca-42d2-9d04-0173b9524b2d" providerId="AD" clId="Web-{B57FFFD8-5143-9B95-48BE-520C4167D270}" dt="2021-06-09T23:32:49.728" v="93" actId="1076"/>
          <ac:spMkLst>
            <pc:docMk/>
            <pc:sldMk cId="549621608" sldId="274"/>
            <ac:spMk id="2" creationId="{4939EE26-8B30-45D3-9373-0425F536AB72}"/>
          </ac:spMkLst>
        </pc:spChg>
        <pc:spChg chg="add del">
          <ac:chgData name="Kirby Pratt" userId="S::kirby@hansantos.com::f8038b0b-36ca-42d2-9d04-0173b9524b2d" providerId="AD" clId="Web-{B57FFFD8-5143-9B95-48BE-520C4167D270}" dt="2021-06-09T23:31:28.745" v="83"/>
          <ac:spMkLst>
            <pc:docMk/>
            <pc:sldMk cId="549621608" sldId="274"/>
            <ac:spMk id="25" creationId="{C4285719-470E-454C-AF62-8323075F1F5B}"/>
          </ac:spMkLst>
        </pc:spChg>
        <pc:spChg chg="add del">
          <ac:chgData name="Kirby Pratt" userId="S::kirby@hansantos.com::f8038b0b-36ca-42d2-9d04-0173b9524b2d" providerId="AD" clId="Web-{B57FFFD8-5143-9B95-48BE-520C4167D270}" dt="2021-06-09T23:31:28.745" v="83"/>
          <ac:spMkLst>
            <pc:docMk/>
            <pc:sldMk cId="549621608" sldId="274"/>
            <ac:spMk id="27" creationId="{CD9FE4EF-C4D8-49A0-B2FF-81D8DB7D8A24}"/>
          </ac:spMkLst>
        </pc:spChg>
        <pc:spChg chg="add del">
          <ac:chgData name="Kirby Pratt" userId="S::kirby@hansantos.com::f8038b0b-36ca-42d2-9d04-0173b9524b2d" providerId="AD" clId="Web-{B57FFFD8-5143-9B95-48BE-520C4167D270}" dt="2021-06-09T23:31:28.745" v="83"/>
          <ac:spMkLst>
            <pc:docMk/>
            <pc:sldMk cId="549621608" sldId="274"/>
            <ac:spMk id="29" creationId="{4300840D-0A0B-4512-BACA-B439D5B9C57C}"/>
          </ac:spMkLst>
        </pc:spChg>
        <pc:spChg chg="add del">
          <ac:chgData name="Kirby Pratt" userId="S::kirby@hansantos.com::f8038b0b-36ca-42d2-9d04-0173b9524b2d" providerId="AD" clId="Web-{B57FFFD8-5143-9B95-48BE-520C4167D270}" dt="2021-06-09T23:31:28.745" v="83"/>
          <ac:spMkLst>
            <pc:docMk/>
            <pc:sldMk cId="549621608" sldId="274"/>
            <ac:spMk id="31" creationId="{D2B78728-A580-49A7-84F9-6EF6F583ADE0}"/>
          </ac:spMkLst>
        </pc:spChg>
        <pc:spChg chg="add del">
          <ac:chgData name="Kirby Pratt" userId="S::kirby@hansantos.com::f8038b0b-36ca-42d2-9d04-0173b9524b2d" providerId="AD" clId="Web-{B57FFFD8-5143-9B95-48BE-520C4167D270}" dt="2021-06-09T23:31:28.745" v="83"/>
          <ac:spMkLst>
            <pc:docMk/>
            <pc:sldMk cId="549621608" sldId="274"/>
            <ac:spMk id="33" creationId="{38FAA1A1-D861-433F-88FA-1E9D6FD31D11}"/>
          </ac:spMkLst>
        </pc:spChg>
        <pc:spChg chg="add del">
          <ac:chgData name="Kirby Pratt" userId="S::kirby@hansantos.com::f8038b0b-36ca-42d2-9d04-0173b9524b2d" providerId="AD" clId="Web-{B57FFFD8-5143-9B95-48BE-520C4167D270}" dt="2021-06-09T23:31:28.745" v="83"/>
          <ac:spMkLst>
            <pc:docMk/>
            <pc:sldMk cId="549621608" sldId="274"/>
            <ac:spMk id="35" creationId="{8D71EDA1-87BF-4D5D-AB79-F346FD19278A}"/>
          </ac:spMkLst>
        </pc:spChg>
        <pc:spChg chg="add del">
          <ac:chgData name="Kirby Pratt" userId="S::kirby@hansantos.com::f8038b0b-36ca-42d2-9d04-0173b9524b2d" providerId="AD" clId="Web-{B57FFFD8-5143-9B95-48BE-520C4167D270}" dt="2021-06-09T23:32:13.088" v="88"/>
          <ac:spMkLst>
            <pc:docMk/>
            <pc:sldMk cId="549621608" sldId="274"/>
            <ac:spMk id="40" creationId="{577D1452-F0B7-431E-9A24-D3F7103D8510}"/>
          </ac:spMkLst>
        </pc:spChg>
        <pc:spChg chg="add del">
          <ac:chgData name="Kirby Pratt" userId="S::kirby@hansantos.com::f8038b0b-36ca-42d2-9d04-0173b9524b2d" providerId="AD" clId="Web-{B57FFFD8-5143-9B95-48BE-520C4167D270}" dt="2021-06-09T23:32:13.088" v="88"/>
          <ac:spMkLst>
            <pc:docMk/>
            <pc:sldMk cId="549621608" sldId="274"/>
            <ac:spMk id="42" creationId="{A660F4F9-5DF5-4F15-BE6A-CD8648BB1148}"/>
          </ac:spMkLst>
        </pc:spChg>
        <pc:spChg chg="add del">
          <ac:chgData name="Kirby Pratt" userId="S::kirby@hansantos.com::f8038b0b-36ca-42d2-9d04-0173b9524b2d" providerId="AD" clId="Web-{B57FFFD8-5143-9B95-48BE-520C4167D270}" dt="2021-06-09T23:32:39.682" v="90"/>
          <ac:spMkLst>
            <pc:docMk/>
            <pc:sldMk cId="549621608" sldId="274"/>
            <ac:spMk id="47" creationId="{32BC26D8-82FB-445E-AA49-62A77D7C1EE0}"/>
          </ac:spMkLst>
        </pc:spChg>
        <pc:spChg chg="add del">
          <ac:chgData name="Kirby Pratt" userId="S::kirby@hansantos.com::f8038b0b-36ca-42d2-9d04-0173b9524b2d" providerId="AD" clId="Web-{B57FFFD8-5143-9B95-48BE-520C4167D270}" dt="2021-06-09T23:32:39.682" v="90"/>
          <ac:spMkLst>
            <pc:docMk/>
            <pc:sldMk cId="549621608" sldId="274"/>
            <ac:spMk id="49" creationId="{CB44330D-EA18-4254-AA95-EB49948539B8}"/>
          </ac:spMkLst>
        </pc:spChg>
        <pc:spChg chg="add">
          <ac:chgData name="Kirby Pratt" userId="S::kirby@hansantos.com::f8038b0b-36ca-42d2-9d04-0173b9524b2d" providerId="AD" clId="Web-{B57FFFD8-5143-9B95-48BE-520C4167D270}" dt="2021-06-09T23:32:39.682" v="90"/>
          <ac:spMkLst>
            <pc:docMk/>
            <pc:sldMk cId="549621608" sldId="274"/>
            <ac:spMk id="54" creationId="{5E39A796-BE83-48B1-B33F-35C4A32AAB57}"/>
          </ac:spMkLst>
        </pc:spChg>
        <pc:spChg chg="add">
          <ac:chgData name="Kirby Pratt" userId="S::kirby@hansantos.com::f8038b0b-36ca-42d2-9d04-0173b9524b2d" providerId="AD" clId="Web-{B57FFFD8-5143-9B95-48BE-520C4167D270}" dt="2021-06-09T23:32:39.682" v="90"/>
          <ac:spMkLst>
            <pc:docMk/>
            <pc:sldMk cId="549621608" sldId="274"/>
            <ac:spMk id="56" creationId="{72F84B47-E267-4194-8194-831DB7B5547F}"/>
          </ac:spMkLst>
        </pc:spChg>
        <pc:grpChg chg="mod">
          <ac:chgData name="Kirby Pratt" userId="S::kirby@hansantos.com::f8038b0b-36ca-42d2-9d04-0173b9524b2d" providerId="AD" clId="Web-{B57FFFD8-5143-9B95-48BE-520C4167D270}" dt="2021-06-09T23:32:39.682" v="90"/>
          <ac:grpSpMkLst>
            <pc:docMk/>
            <pc:sldMk cId="549621608" sldId="274"/>
            <ac:grpSpMk id="3" creationId="{71FA95BE-ED48-403E-971B-183FCF32778A}"/>
          </ac:grpSpMkLst>
        </pc:grpChg>
      </pc:sldChg>
      <pc:sldChg chg="addSp delSp modSp mod setBg">
        <pc:chgData name="Kirby Pratt" userId="S::kirby@hansantos.com::f8038b0b-36ca-42d2-9d04-0173b9524b2d" providerId="AD" clId="Web-{B57FFFD8-5143-9B95-48BE-520C4167D270}" dt="2021-06-09T23:31:00.104" v="82"/>
        <pc:sldMkLst>
          <pc:docMk/>
          <pc:sldMk cId="1843256738" sldId="275"/>
        </pc:sldMkLst>
        <pc:spChg chg="add mod">
          <ac:chgData name="Kirby Pratt" userId="S::kirby@hansantos.com::f8038b0b-36ca-42d2-9d04-0173b9524b2d" providerId="AD" clId="Web-{B57FFFD8-5143-9B95-48BE-520C4167D270}" dt="2021-06-09T23:31:00.104" v="82"/>
          <ac:spMkLst>
            <pc:docMk/>
            <pc:sldMk cId="1843256738" sldId="275"/>
            <ac:spMk id="2" creationId="{BB016A50-2E0F-426A-A57E-3EDD28FCA0B3}"/>
          </ac:spMkLst>
        </pc:spChg>
        <pc:spChg chg="add del mod">
          <ac:chgData name="Kirby Pratt" userId="S::kirby@hansantos.com::f8038b0b-36ca-42d2-9d04-0173b9524b2d" providerId="AD" clId="Web-{B57FFFD8-5143-9B95-48BE-520C4167D270}" dt="2021-06-09T23:25:48.732" v="18"/>
          <ac:spMkLst>
            <pc:docMk/>
            <pc:sldMk cId="1843256738" sldId="275"/>
            <ac:spMk id="3" creationId="{F253D8B5-FE75-4865-9810-77A418DF13E9}"/>
          </ac:spMkLst>
        </pc:spChg>
        <pc:spChg chg="add">
          <ac:chgData name="Kirby Pratt" userId="S::kirby@hansantos.com::f8038b0b-36ca-42d2-9d04-0173b9524b2d" providerId="AD" clId="Web-{B57FFFD8-5143-9B95-48BE-520C4167D270}" dt="2021-06-09T23:31:00.104" v="82"/>
          <ac:spMkLst>
            <pc:docMk/>
            <pc:sldMk cId="1843256738" sldId="275"/>
            <ac:spMk id="125" creationId="{8E20FA99-AAAC-4AF3-9FAE-707420324F1C}"/>
          </ac:spMkLst>
        </pc:spChg>
        <pc:spChg chg="add">
          <ac:chgData name="Kirby Pratt" userId="S::kirby@hansantos.com::f8038b0b-36ca-42d2-9d04-0173b9524b2d" providerId="AD" clId="Web-{B57FFFD8-5143-9B95-48BE-520C4167D270}" dt="2021-06-09T23:31:00.104" v="82"/>
          <ac:spMkLst>
            <pc:docMk/>
            <pc:sldMk cId="1843256738" sldId="275"/>
            <ac:spMk id="127" creationId="{9573BE85-6043-4C3A-A7DD-483A0A5FB740}"/>
          </ac:spMkLst>
        </pc:spChg>
        <pc:spChg chg="add mod">
          <ac:chgData name="Kirby Pratt" userId="S::kirby@hansantos.com::f8038b0b-36ca-42d2-9d04-0173b9524b2d" providerId="AD" clId="Web-{B57FFFD8-5143-9B95-48BE-520C4167D270}" dt="2021-06-09T23:31:00.104" v="82"/>
          <ac:spMkLst>
            <pc:docMk/>
            <pc:sldMk cId="1843256738" sldId="275"/>
            <ac:spMk id="440" creationId="{A4F675A8-283D-419F-B42F-2BE6AC3B24AA}"/>
          </ac:spMkLst>
        </pc:spChg>
        <pc:graphicFrameChg chg="add del mod modGraphic">
          <ac:chgData name="Kirby Pratt" userId="S::kirby@hansantos.com::f8038b0b-36ca-42d2-9d04-0173b9524b2d" providerId="AD" clId="Web-{B57FFFD8-5143-9B95-48BE-520C4167D270}" dt="2021-06-09T23:27:03.075" v="32"/>
          <ac:graphicFrameMkLst>
            <pc:docMk/>
            <pc:sldMk cId="1843256738" sldId="275"/>
            <ac:graphicFrameMk id="5" creationId="{1D9F548F-8C6C-4779-A02D-C045062A28AF}"/>
          </ac:graphicFrameMkLst>
        </pc:graphicFrameChg>
        <pc:graphicFrameChg chg="add del mod modGraphic">
          <ac:chgData name="Kirby Pratt" userId="S::kirby@hansantos.com::f8038b0b-36ca-42d2-9d04-0173b9524b2d" providerId="AD" clId="Web-{B57FFFD8-5143-9B95-48BE-520C4167D270}" dt="2021-06-09T23:27:31.341" v="37"/>
          <ac:graphicFrameMkLst>
            <pc:docMk/>
            <pc:sldMk cId="1843256738" sldId="275"/>
            <ac:graphicFrameMk id="139" creationId="{4FC4E7A1-FDB3-4FA0-9C03-C6EC56455BD5}"/>
          </ac:graphicFrameMkLst>
        </pc:graphicFrameChg>
        <pc:graphicFrameChg chg="add del mod modGraphic">
          <ac:chgData name="Kirby Pratt" userId="S::kirby@hansantos.com::f8038b0b-36ca-42d2-9d04-0173b9524b2d" providerId="AD" clId="Web-{B57FFFD8-5143-9B95-48BE-520C4167D270}" dt="2021-06-09T23:28:49.027" v="48"/>
          <ac:graphicFrameMkLst>
            <pc:docMk/>
            <pc:sldMk cId="1843256738" sldId="275"/>
            <ac:graphicFrameMk id="168" creationId="{3614ECDB-D8CA-4AD8-99A5-E3F4E64FE3D1}"/>
          </ac:graphicFrameMkLst>
        </pc:graphicFrameChg>
        <pc:graphicFrameChg chg="add del mod modGraphic">
          <ac:chgData name="Kirby Pratt" userId="S::kirby@hansantos.com::f8038b0b-36ca-42d2-9d04-0173b9524b2d" providerId="AD" clId="Web-{B57FFFD8-5143-9B95-48BE-520C4167D270}" dt="2021-06-09T23:29:33.480" v="50"/>
          <ac:graphicFrameMkLst>
            <pc:docMk/>
            <pc:sldMk cId="1843256738" sldId="275"/>
            <ac:graphicFrameMk id="430" creationId="{3CC683D1-D96D-46D2-8ACD-780AE171CB13}"/>
          </ac:graphicFrameMkLst>
        </pc:graphicFrameChg>
        <pc:picChg chg="add mod">
          <ac:chgData name="Kirby Pratt" userId="S::kirby@hansantos.com::f8038b0b-36ca-42d2-9d04-0173b9524b2d" providerId="AD" clId="Web-{B57FFFD8-5143-9B95-48BE-520C4167D270}" dt="2021-06-09T23:31:00.104" v="82"/>
          <ac:picMkLst>
            <pc:docMk/>
            <pc:sldMk cId="1843256738" sldId="275"/>
            <ac:picMk id="4" creationId="{3C1EC6B7-383F-4C32-A259-7B809830C88B}"/>
          </ac:picMkLst>
        </pc:picChg>
      </pc:sldChg>
      <pc:sldChg chg="addSp modSp new mod setBg">
        <pc:chgData name="Kirby Pratt" userId="S::kirby@hansantos.com::f8038b0b-36ca-42d2-9d04-0173b9524b2d" providerId="AD" clId="Web-{B57FFFD8-5143-9B95-48BE-520C4167D270}" dt="2021-06-09T23:36:33.461" v="187" actId="20577"/>
        <pc:sldMkLst>
          <pc:docMk/>
          <pc:sldMk cId="3305812423" sldId="276"/>
        </pc:sldMkLst>
        <pc:spChg chg="add mod ord">
          <ac:chgData name="Kirby Pratt" userId="S::kirby@hansantos.com::f8038b0b-36ca-42d2-9d04-0173b9524b2d" providerId="AD" clId="Web-{B57FFFD8-5143-9B95-48BE-520C4167D270}" dt="2021-06-09T23:36:15.695" v="181"/>
          <ac:spMkLst>
            <pc:docMk/>
            <pc:sldMk cId="3305812423" sldId="276"/>
            <ac:spMk id="2" creationId="{D421EE78-176B-4B39-BA6F-D0E302D9BF13}"/>
          </ac:spMkLst>
        </pc:spChg>
        <pc:spChg chg="add mod">
          <ac:chgData name="Kirby Pratt" userId="S::kirby@hansantos.com::f8038b0b-36ca-42d2-9d04-0173b9524b2d" providerId="AD" clId="Web-{B57FFFD8-5143-9B95-48BE-520C4167D270}" dt="2021-06-09T23:36:33.461" v="187" actId="20577"/>
          <ac:spMkLst>
            <pc:docMk/>
            <pc:sldMk cId="3305812423" sldId="276"/>
            <ac:spMk id="3" creationId="{89836C89-EE11-40F8-A14D-7C89E0C690FC}"/>
          </ac:spMkLst>
        </pc:spChg>
        <pc:spChg chg="add">
          <ac:chgData name="Kirby Pratt" userId="S::kirby@hansantos.com::f8038b0b-36ca-42d2-9d04-0173b9524b2d" providerId="AD" clId="Web-{B57FFFD8-5143-9B95-48BE-520C4167D270}" dt="2021-06-09T23:36:15.695" v="181"/>
          <ac:spMkLst>
            <pc:docMk/>
            <pc:sldMk cId="3305812423" sldId="276"/>
            <ac:spMk id="8" creationId="{C7FA33FF-088D-4F16-95A2-2C64D353DEA8}"/>
          </ac:spMkLst>
        </pc:spChg>
        <pc:spChg chg="add">
          <ac:chgData name="Kirby Pratt" userId="S::kirby@hansantos.com::f8038b0b-36ca-42d2-9d04-0173b9524b2d" providerId="AD" clId="Web-{B57FFFD8-5143-9B95-48BE-520C4167D270}" dt="2021-06-09T23:36:15.695" v="181"/>
          <ac:spMkLst>
            <pc:docMk/>
            <pc:sldMk cId="3305812423" sldId="276"/>
            <ac:spMk id="10" creationId="{A376EFB1-01CF-419F-ABF1-2AF02BBFCBD1}"/>
          </ac:spMkLst>
        </pc:spChg>
        <pc:spChg chg="add">
          <ac:chgData name="Kirby Pratt" userId="S::kirby@hansantos.com::f8038b0b-36ca-42d2-9d04-0173b9524b2d" providerId="AD" clId="Web-{B57FFFD8-5143-9B95-48BE-520C4167D270}" dt="2021-06-09T23:36:15.695" v="181"/>
          <ac:spMkLst>
            <pc:docMk/>
            <pc:sldMk cId="3305812423" sldId="276"/>
            <ac:spMk id="12" creationId="{FF9DEA15-78BD-4750-AA18-B9F28A6D5AB8}"/>
          </ac:spMkLst>
        </pc:spChg>
      </pc:sldChg>
    </pc:docChg>
  </pc:docChgLst>
  <pc:docChgLst>
    <pc:chgData name="Kirby Pratt" userId="S::kirby@hansantos.com::f8038b0b-36ca-42d2-9d04-0173b9524b2d" providerId="AD" clId="Web-{1E002F0B-C6B4-064B-AEE0-5220B2A5066D}"/>
    <pc:docChg chg="modSld">
      <pc:chgData name="Kirby Pratt" userId="S::kirby@hansantos.com::f8038b0b-36ca-42d2-9d04-0173b9524b2d" providerId="AD" clId="Web-{1E002F0B-C6B4-064B-AEE0-5220B2A5066D}" dt="2021-06-15T21:23:54.238" v="18" actId="1076"/>
      <pc:docMkLst>
        <pc:docMk/>
      </pc:docMkLst>
      <pc:sldChg chg="modSp">
        <pc:chgData name="Kirby Pratt" userId="S::kirby@hansantos.com::f8038b0b-36ca-42d2-9d04-0173b9524b2d" providerId="AD" clId="Web-{1E002F0B-C6B4-064B-AEE0-5220B2A5066D}" dt="2021-06-15T20:32:25.965" v="0" actId="20577"/>
        <pc:sldMkLst>
          <pc:docMk/>
          <pc:sldMk cId="0" sldId="256"/>
        </pc:sldMkLst>
        <pc:spChg chg="mod">
          <ac:chgData name="Kirby Pratt" userId="S::kirby@hansantos.com::f8038b0b-36ca-42d2-9d04-0173b9524b2d" providerId="AD" clId="Web-{1E002F0B-C6B4-064B-AEE0-5220B2A5066D}" dt="2021-06-15T20:32:25.965" v="0" actId="20577"/>
          <ac:spMkLst>
            <pc:docMk/>
            <pc:sldMk cId="0" sldId="256"/>
            <ac:spMk id="7" creationId="{00000000-0000-0000-0000-000000000000}"/>
          </ac:spMkLst>
        </pc:spChg>
      </pc:sldChg>
      <pc:sldChg chg="modSp">
        <pc:chgData name="Kirby Pratt" userId="S::kirby@hansantos.com::f8038b0b-36ca-42d2-9d04-0173b9524b2d" providerId="AD" clId="Web-{1E002F0B-C6B4-064B-AEE0-5220B2A5066D}" dt="2021-06-15T20:32:46.168" v="7"/>
        <pc:sldMkLst>
          <pc:docMk/>
          <pc:sldMk cId="0" sldId="273"/>
        </pc:sldMkLst>
        <pc:spChg chg="mod">
          <ac:chgData name="Kirby Pratt" userId="S::kirby@hansantos.com::f8038b0b-36ca-42d2-9d04-0173b9524b2d" providerId="AD" clId="Web-{1E002F0B-C6B4-064B-AEE0-5220B2A5066D}" dt="2021-06-15T20:32:45.965" v="1"/>
          <ac:spMkLst>
            <pc:docMk/>
            <pc:sldMk cId="0" sldId="273"/>
            <ac:spMk id="4" creationId="{00000000-0000-0000-0000-000000000000}"/>
          </ac:spMkLst>
        </pc:spChg>
        <pc:spChg chg="mod">
          <ac:chgData name="Kirby Pratt" userId="S::kirby@hansantos.com::f8038b0b-36ca-42d2-9d04-0173b9524b2d" providerId="AD" clId="Web-{1E002F0B-C6B4-064B-AEE0-5220B2A5066D}" dt="2021-06-15T20:32:46.012" v="2"/>
          <ac:spMkLst>
            <pc:docMk/>
            <pc:sldMk cId="0" sldId="273"/>
            <ac:spMk id="5" creationId="{00000000-0000-0000-0000-000000000000}"/>
          </ac:spMkLst>
        </pc:spChg>
        <pc:spChg chg="mod">
          <ac:chgData name="Kirby Pratt" userId="S::kirby@hansantos.com::f8038b0b-36ca-42d2-9d04-0173b9524b2d" providerId="AD" clId="Web-{1E002F0B-C6B4-064B-AEE0-5220B2A5066D}" dt="2021-06-15T20:32:46.043" v="3"/>
          <ac:spMkLst>
            <pc:docMk/>
            <pc:sldMk cId="0" sldId="273"/>
            <ac:spMk id="6" creationId="{00000000-0000-0000-0000-000000000000}"/>
          </ac:spMkLst>
        </pc:spChg>
        <pc:spChg chg="mod">
          <ac:chgData name="Kirby Pratt" userId="S::kirby@hansantos.com::f8038b0b-36ca-42d2-9d04-0173b9524b2d" providerId="AD" clId="Web-{1E002F0B-C6B4-064B-AEE0-5220B2A5066D}" dt="2021-06-15T20:32:46.090" v="4"/>
          <ac:spMkLst>
            <pc:docMk/>
            <pc:sldMk cId="0" sldId="273"/>
            <ac:spMk id="7" creationId="{00000000-0000-0000-0000-000000000000}"/>
          </ac:spMkLst>
        </pc:spChg>
        <pc:spChg chg="mod">
          <ac:chgData name="Kirby Pratt" userId="S::kirby@hansantos.com::f8038b0b-36ca-42d2-9d04-0173b9524b2d" providerId="AD" clId="Web-{1E002F0B-C6B4-064B-AEE0-5220B2A5066D}" dt="2021-06-15T20:32:46.121" v="5"/>
          <ac:spMkLst>
            <pc:docMk/>
            <pc:sldMk cId="0" sldId="273"/>
            <ac:spMk id="8" creationId="{00000000-0000-0000-0000-000000000000}"/>
          </ac:spMkLst>
        </pc:spChg>
        <pc:spChg chg="mod">
          <ac:chgData name="Kirby Pratt" userId="S::kirby@hansantos.com::f8038b0b-36ca-42d2-9d04-0173b9524b2d" providerId="AD" clId="Web-{1E002F0B-C6B4-064B-AEE0-5220B2A5066D}" dt="2021-06-15T20:32:46.153" v="6"/>
          <ac:spMkLst>
            <pc:docMk/>
            <pc:sldMk cId="0" sldId="273"/>
            <ac:spMk id="9" creationId="{00000000-0000-0000-0000-000000000000}"/>
          </ac:spMkLst>
        </pc:spChg>
        <pc:spChg chg="mod">
          <ac:chgData name="Kirby Pratt" userId="S::kirby@hansantos.com::f8038b0b-36ca-42d2-9d04-0173b9524b2d" providerId="AD" clId="Web-{1E002F0B-C6B4-064B-AEE0-5220B2A5066D}" dt="2021-06-15T20:32:46.168" v="7"/>
          <ac:spMkLst>
            <pc:docMk/>
            <pc:sldMk cId="0" sldId="273"/>
            <ac:spMk id="10" creationId="{00000000-0000-0000-0000-000000000000}"/>
          </ac:spMkLst>
        </pc:spChg>
      </pc:sldChg>
      <pc:sldChg chg="modSp">
        <pc:chgData name="Kirby Pratt" userId="S::kirby@hansantos.com::f8038b0b-36ca-42d2-9d04-0173b9524b2d" providerId="AD" clId="Web-{1E002F0B-C6B4-064B-AEE0-5220B2A5066D}" dt="2021-06-15T20:37:41.176" v="10" actId="14100"/>
        <pc:sldMkLst>
          <pc:docMk/>
          <pc:sldMk cId="549621608" sldId="274"/>
        </pc:sldMkLst>
        <pc:spChg chg="mod">
          <ac:chgData name="Kirby Pratt" userId="S::kirby@hansantos.com::f8038b0b-36ca-42d2-9d04-0173b9524b2d" providerId="AD" clId="Web-{1E002F0B-C6B4-064B-AEE0-5220B2A5066D}" dt="2021-06-15T20:37:41.176" v="10" actId="14100"/>
          <ac:spMkLst>
            <pc:docMk/>
            <pc:sldMk cId="549621608" sldId="274"/>
            <ac:spMk id="2" creationId="{4939EE26-8B30-45D3-9373-0425F536AB72}"/>
          </ac:spMkLst>
        </pc:spChg>
      </pc:sldChg>
      <pc:sldChg chg="modSp">
        <pc:chgData name="Kirby Pratt" userId="S::kirby@hansantos.com::f8038b0b-36ca-42d2-9d04-0173b9524b2d" providerId="AD" clId="Web-{1E002F0B-C6B4-064B-AEE0-5220B2A5066D}" dt="2021-06-15T21:23:54.238" v="18" actId="1076"/>
        <pc:sldMkLst>
          <pc:docMk/>
          <pc:sldMk cId="223740698" sldId="279"/>
        </pc:sldMkLst>
        <pc:graphicFrameChg chg="mod">
          <ac:chgData name="Kirby Pratt" userId="S::kirby@hansantos.com::f8038b0b-36ca-42d2-9d04-0173b9524b2d" providerId="AD" clId="Web-{1E002F0B-C6B4-064B-AEE0-5220B2A5066D}" dt="2021-06-15T21:23:54.238" v="18" actId="1076"/>
          <ac:graphicFrameMkLst>
            <pc:docMk/>
            <pc:sldMk cId="223740698" sldId="279"/>
            <ac:graphicFrameMk id="19" creationId="{4F77D4F5-EC9B-44F2-A7ED-17537D72146B}"/>
          </ac:graphicFrameMkLst>
        </pc:graphicFrameChg>
      </pc:sldChg>
    </pc:docChg>
  </pc:docChgLst>
  <pc:docChgLst>
    <pc:chgData name="Kirby Pratt" userId="S::kirby@hansantos.com::f8038b0b-36ca-42d2-9d04-0173b9524b2d" providerId="AD" clId="Web-{BBC3276A-4491-4CF4-F59C-E87A7CFF3D4A}"/>
    <pc:docChg chg="modSld">
      <pc:chgData name="Kirby Pratt" userId="S::kirby@hansantos.com::f8038b0b-36ca-42d2-9d04-0173b9524b2d" providerId="AD" clId="Web-{BBC3276A-4491-4CF4-F59C-E87A7CFF3D4A}" dt="2021-06-09T23:37:28.239" v="0"/>
      <pc:docMkLst>
        <pc:docMk/>
      </pc:docMkLst>
      <pc:sldChg chg="addSp">
        <pc:chgData name="Kirby Pratt" userId="S::kirby@hansantos.com::f8038b0b-36ca-42d2-9d04-0173b9524b2d" providerId="AD" clId="Web-{BBC3276A-4491-4CF4-F59C-E87A7CFF3D4A}" dt="2021-06-09T23:37:28.239" v="0"/>
        <pc:sldMkLst>
          <pc:docMk/>
          <pc:sldMk cId="3305812423" sldId="276"/>
        </pc:sldMkLst>
        <pc:spChg chg="add">
          <ac:chgData name="Kirby Pratt" userId="S::kirby@hansantos.com::f8038b0b-36ca-42d2-9d04-0173b9524b2d" providerId="AD" clId="Web-{BBC3276A-4491-4CF4-F59C-E87A7CFF3D4A}" dt="2021-06-09T23:37:28.239" v="0"/>
          <ac:spMkLst>
            <pc:docMk/>
            <pc:sldMk cId="3305812423" sldId="276"/>
            <ac:spMk id="4" creationId="{F1DC3A30-58A4-42C3-9A47-C413BD2A50F3}"/>
          </ac:spMkLst>
        </pc:spChg>
      </pc:sldChg>
    </pc:docChg>
  </pc:docChgLst>
  <pc:docChgLst>
    <pc:chgData name="Kirby Pratt" userId="S::kirby@hansantos.com::f8038b0b-36ca-42d2-9d04-0173b9524b2d" providerId="AD" clId="Web-{4FF5ECE4-DDF0-97F7-ECF1-C1AD42BB518F}"/>
    <pc:docChg chg="addSld delSld modSld sldOrd">
      <pc:chgData name="Kirby Pratt" userId="S::kirby@hansantos.com::f8038b0b-36ca-42d2-9d04-0173b9524b2d" providerId="AD" clId="Web-{4FF5ECE4-DDF0-97F7-ECF1-C1AD42BB518F}" dt="2021-06-16T18:48:28.845" v="469"/>
      <pc:docMkLst>
        <pc:docMk/>
      </pc:docMkLst>
      <pc:sldChg chg="addSp delSp modSp delAnim modNotes">
        <pc:chgData name="Kirby Pratt" userId="S::kirby@hansantos.com::f8038b0b-36ca-42d2-9d04-0173b9524b2d" providerId="AD" clId="Web-{4FF5ECE4-DDF0-97F7-ECF1-C1AD42BB518F}" dt="2021-06-16T18:45:02.496" v="430"/>
        <pc:sldMkLst>
          <pc:docMk/>
          <pc:sldMk cId="2526155250" sldId="259"/>
        </pc:sldMkLst>
        <pc:spChg chg="mod">
          <ac:chgData name="Kirby Pratt" userId="S::kirby@hansantos.com::f8038b0b-36ca-42d2-9d04-0173b9524b2d" providerId="AD" clId="Web-{4FF5ECE4-DDF0-97F7-ECF1-C1AD42BB518F}" dt="2021-06-16T17:39:16.154" v="3" actId="20577"/>
          <ac:spMkLst>
            <pc:docMk/>
            <pc:sldMk cId="2526155250" sldId="259"/>
            <ac:spMk id="2" creationId="{76DD3AA9-E2BB-4053-A5EC-EF7CF4A5364F}"/>
          </ac:spMkLst>
        </pc:spChg>
        <pc:spChg chg="mod">
          <ac:chgData name="Kirby Pratt" userId="S::kirby@hansantos.com::f8038b0b-36ca-42d2-9d04-0173b9524b2d" providerId="AD" clId="Web-{4FF5ECE4-DDF0-97F7-ECF1-C1AD42BB518F}" dt="2021-06-16T17:56:36.979" v="74" actId="1076"/>
          <ac:spMkLst>
            <pc:docMk/>
            <pc:sldMk cId="2526155250" sldId="259"/>
            <ac:spMk id="20" creationId="{2156548A-52A2-439D-A958-7FD2910E5970}"/>
          </ac:spMkLst>
        </pc:spChg>
        <pc:spChg chg="mod">
          <ac:chgData name="Kirby Pratt" userId="S::kirby@hansantos.com::f8038b0b-36ca-42d2-9d04-0173b9524b2d" providerId="AD" clId="Web-{4FF5ECE4-DDF0-97F7-ECF1-C1AD42BB518F}" dt="2021-06-16T18:11:56.801" v="161" actId="1076"/>
          <ac:spMkLst>
            <pc:docMk/>
            <pc:sldMk cId="2526155250" sldId="259"/>
            <ac:spMk id="33" creationId="{8DB973F3-C87C-4555-8CDB-EC60A091715C}"/>
          </ac:spMkLst>
        </pc:spChg>
        <pc:picChg chg="add mod ord">
          <ac:chgData name="Kirby Pratt" userId="S::kirby@hansantos.com::f8038b0b-36ca-42d2-9d04-0173b9524b2d" providerId="AD" clId="Web-{4FF5ECE4-DDF0-97F7-ECF1-C1AD42BB518F}" dt="2021-06-16T17:56:53.776" v="76" actId="1076"/>
          <ac:picMkLst>
            <pc:docMk/>
            <pc:sldMk cId="2526155250" sldId="259"/>
            <ac:picMk id="10" creationId="{77C59F23-8340-4B7D-BF9D-94F2D6B0AB51}"/>
          </ac:picMkLst>
        </pc:picChg>
        <pc:picChg chg="mod modCrop">
          <ac:chgData name="Kirby Pratt" userId="S::kirby@hansantos.com::f8038b0b-36ca-42d2-9d04-0173b9524b2d" providerId="AD" clId="Web-{4FF5ECE4-DDF0-97F7-ECF1-C1AD42BB518F}" dt="2021-06-16T17:56:34.073" v="73" actId="1076"/>
          <ac:picMkLst>
            <pc:docMk/>
            <pc:sldMk cId="2526155250" sldId="259"/>
            <ac:picMk id="11" creationId="{25C869EF-A0C5-443D-ABC5-94F421CAF0D9}"/>
          </ac:picMkLst>
        </pc:picChg>
        <pc:picChg chg="del">
          <ac:chgData name="Kirby Pratt" userId="S::kirby@hansantos.com::f8038b0b-36ca-42d2-9d04-0173b9524b2d" providerId="AD" clId="Web-{4FF5ECE4-DDF0-97F7-ECF1-C1AD42BB518F}" dt="2021-06-16T17:47:28.933" v="12"/>
          <ac:picMkLst>
            <pc:docMk/>
            <pc:sldMk cId="2526155250" sldId="259"/>
            <ac:picMk id="18" creationId="{FCC430CD-C9DC-4884-9A55-A5041668C622}"/>
          </ac:picMkLst>
        </pc:picChg>
        <pc:picChg chg="del">
          <ac:chgData name="Kirby Pratt" userId="S::kirby@hansantos.com::f8038b0b-36ca-42d2-9d04-0173b9524b2d" providerId="AD" clId="Web-{4FF5ECE4-DDF0-97F7-ECF1-C1AD42BB518F}" dt="2021-06-16T17:47:33.902" v="13"/>
          <ac:picMkLst>
            <pc:docMk/>
            <pc:sldMk cId="2526155250" sldId="259"/>
            <ac:picMk id="19" creationId="{095657AE-8B1F-4C7B-9BC4-5ED87E3D23FA}"/>
          </ac:picMkLst>
        </pc:picChg>
        <pc:picChg chg="mod">
          <ac:chgData name="Kirby Pratt" userId="S::kirby@hansantos.com::f8038b0b-36ca-42d2-9d04-0173b9524b2d" providerId="AD" clId="Web-{4FF5ECE4-DDF0-97F7-ECF1-C1AD42BB518F}" dt="2021-06-16T17:56:42.651" v="75" actId="1076"/>
          <ac:picMkLst>
            <pc:docMk/>
            <pc:sldMk cId="2526155250" sldId="259"/>
            <ac:picMk id="23" creationId="{099FA0A5-CB4F-4C49-B50A-C2B871B7EB7C}"/>
          </ac:picMkLst>
        </pc:picChg>
        <pc:picChg chg="del">
          <ac:chgData name="Kirby Pratt" userId="S::kirby@hansantos.com::f8038b0b-36ca-42d2-9d04-0173b9524b2d" providerId="AD" clId="Web-{4FF5ECE4-DDF0-97F7-ECF1-C1AD42BB518F}" dt="2021-06-16T17:47:25.433" v="11"/>
          <ac:picMkLst>
            <pc:docMk/>
            <pc:sldMk cId="2526155250" sldId="259"/>
            <ac:picMk id="25" creationId="{F3B3D80B-6141-40B0-9393-A8EEBF5A9C79}"/>
          </ac:picMkLst>
        </pc:picChg>
      </pc:sldChg>
      <pc:sldChg chg="modSp">
        <pc:chgData name="Kirby Pratt" userId="S::kirby@hansantos.com::f8038b0b-36ca-42d2-9d04-0173b9524b2d" providerId="AD" clId="Web-{4FF5ECE4-DDF0-97F7-ECF1-C1AD42BB518F}" dt="2021-06-16T17:47:09.010" v="10" actId="1076"/>
        <pc:sldMkLst>
          <pc:docMk/>
          <pc:sldMk cId="2001681549" sldId="269"/>
        </pc:sldMkLst>
        <pc:spChg chg="mod">
          <ac:chgData name="Kirby Pratt" userId="S::kirby@hansantos.com::f8038b0b-36ca-42d2-9d04-0173b9524b2d" providerId="AD" clId="Web-{4FF5ECE4-DDF0-97F7-ECF1-C1AD42BB518F}" dt="2021-06-16T17:47:09.010" v="10" actId="1076"/>
          <ac:spMkLst>
            <pc:docMk/>
            <pc:sldMk cId="2001681549" sldId="269"/>
            <ac:spMk id="2" creationId="{76DD3AA9-E2BB-4053-A5EC-EF7CF4A5364F}"/>
          </ac:spMkLst>
        </pc:spChg>
      </pc:sldChg>
      <pc:sldChg chg="modSp del">
        <pc:chgData name="Kirby Pratt" userId="S::kirby@hansantos.com::f8038b0b-36ca-42d2-9d04-0173b9524b2d" providerId="AD" clId="Web-{4FF5ECE4-DDF0-97F7-ECF1-C1AD42BB518F}" dt="2021-06-16T17:54:52.210" v="58"/>
        <pc:sldMkLst>
          <pc:docMk/>
          <pc:sldMk cId="731402974" sldId="270"/>
        </pc:sldMkLst>
        <pc:spChg chg="mod">
          <ac:chgData name="Kirby Pratt" userId="S::kirby@hansantos.com::f8038b0b-36ca-42d2-9d04-0173b9524b2d" providerId="AD" clId="Web-{4FF5ECE4-DDF0-97F7-ECF1-C1AD42BB518F}" dt="2021-06-16T17:46:50.510" v="5" actId="20577"/>
          <ac:spMkLst>
            <pc:docMk/>
            <pc:sldMk cId="731402974" sldId="270"/>
            <ac:spMk id="2" creationId="{BAB5822C-3D98-4398-B056-CA7CBA102A15}"/>
          </ac:spMkLst>
        </pc:spChg>
        <pc:grpChg chg="mod">
          <ac:chgData name="Kirby Pratt" userId="S::kirby@hansantos.com::f8038b0b-36ca-42d2-9d04-0173b9524b2d" providerId="AD" clId="Web-{4FF5ECE4-DDF0-97F7-ECF1-C1AD42BB518F}" dt="2021-06-16T17:44:02.349" v="4" actId="1076"/>
          <ac:grpSpMkLst>
            <pc:docMk/>
            <pc:sldMk cId="731402974" sldId="270"/>
            <ac:grpSpMk id="10" creationId="{B4A58F0C-D1F7-4FA0-9E8F-44EAB23AB07B}"/>
          </ac:grpSpMkLst>
        </pc:grpChg>
      </pc:sldChg>
      <pc:sldChg chg="modSp modNotes">
        <pc:chgData name="Kirby Pratt" userId="S::kirby@hansantos.com::f8038b0b-36ca-42d2-9d04-0173b9524b2d" providerId="AD" clId="Web-{4FF5ECE4-DDF0-97F7-ECF1-C1AD42BB518F}" dt="2021-06-16T18:08:51.874" v="150"/>
        <pc:sldMkLst>
          <pc:docMk/>
          <pc:sldMk cId="549621608" sldId="274"/>
        </pc:sldMkLst>
        <pc:spChg chg="mod">
          <ac:chgData name="Kirby Pratt" userId="S::kirby@hansantos.com::f8038b0b-36ca-42d2-9d04-0173b9524b2d" providerId="AD" clId="Web-{4FF5ECE4-DDF0-97F7-ECF1-C1AD42BB518F}" dt="2021-06-16T17:58:49.842" v="92" actId="1076"/>
          <ac:spMkLst>
            <pc:docMk/>
            <pc:sldMk cId="549621608" sldId="274"/>
            <ac:spMk id="2" creationId="{4939EE26-8B30-45D3-9373-0425F536AB72}"/>
          </ac:spMkLst>
        </pc:spChg>
      </pc:sldChg>
      <pc:sldChg chg="addSp delSp modSp modNotes">
        <pc:chgData name="Kirby Pratt" userId="S::kirby@hansantos.com::f8038b0b-36ca-42d2-9d04-0173b9524b2d" providerId="AD" clId="Web-{4FF5ECE4-DDF0-97F7-ECF1-C1AD42BB518F}" dt="2021-06-16T18:48:28.845" v="469"/>
        <pc:sldMkLst>
          <pc:docMk/>
          <pc:sldMk cId="1843256738" sldId="275"/>
        </pc:sldMkLst>
        <pc:spChg chg="mod">
          <ac:chgData name="Kirby Pratt" userId="S::kirby@hansantos.com::f8038b0b-36ca-42d2-9d04-0173b9524b2d" providerId="AD" clId="Web-{4FF5ECE4-DDF0-97F7-ECF1-C1AD42BB518F}" dt="2021-06-16T17:59:20.483" v="96" actId="1076"/>
          <ac:spMkLst>
            <pc:docMk/>
            <pc:sldMk cId="1843256738" sldId="275"/>
            <ac:spMk id="2" creationId="{BB016A50-2E0F-426A-A57E-3EDD28FCA0B3}"/>
          </ac:spMkLst>
        </pc:spChg>
        <pc:spChg chg="del">
          <ac:chgData name="Kirby Pratt" userId="S::kirby@hansantos.com::f8038b0b-36ca-42d2-9d04-0173b9524b2d" providerId="AD" clId="Web-{4FF5ECE4-DDF0-97F7-ECF1-C1AD42BB518F}" dt="2021-06-16T17:59:06.733" v="93"/>
          <ac:spMkLst>
            <pc:docMk/>
            <pc:sldMk cId="1843256738" sldId="275"/>
            <ac:spMk id="125" creationId="{8E20FA99-AAAC-4AF3-9FAE-707420324F1C}"/>
          </ac:spMkLst>
        </pc:spChg>
        <pc:spChg chg="del">
          <ac:chgData name="Kirby Pratt" userId="S::kirby@hansantos.com::f8038b0b-36ca-42d2-9d04-0173b9524b2d" providerId="AD" clId="Web-{4FF5ECE4-DDF0-97F7-ECF1-C1AD42BB518F}" dt="2021-06-16T17:59:06.733" v="93"/>
          <ac:spMkLst>
            <pc:docMk/>
            <pc:sldMk cId="1843256738" sldId="275"/>
            <ac:spMk id="127" creationId="{9573BE85-6043-4C3A-A7DD-483A0A5FB740}"/>
          </ac:spMkLst>
        </pc:spChg>
        <pc:spChg chg="add">
          <ac:chgData name="Kirby Pratt" userId="S::kirby@hansantos.com::f8038b0b-36ca-42d2-9d04-0173b9524b2d" providerId="AD" clId="Web-{4FF5ECE4-DDF0-97F7-ECF1-C1AD42BB518F}" dt="2021-06-16T17:59:06.733" v="93"/>
          <ac:spMkLst>
            <pc:docMk/>
            <pc:sldMk cId="1843256738" sldId="275"/>
            <ac:spMk id="189" creationId="{B6C29DB0-17E9-42FF-986E-0B7F493F4D24}"/>
          </ac:spMkLst>
        </pc:spChg>
        <pc:spChg chg="add">
          <ac:chgData name="Kirby Pratt" userId="S::kirby@hansantos.com::f8038b0b-36ca-42d2-9d04-0173b9524b2d" providerId="AD" clId="Web-{4FF5ECE4-DDF0-97F7-ECF1-C1AD42BB518F}" dt="2021-06-16T17:59:06.733" v="93"/>
          <ac:spMkLst>
            <pc:docMk/>
            <pc:sldMk cId="1843256738" sldId="275"/>
            <ac:spMk id="191" creationId="{115AD956-A5B6-4760-B8B2-11E2DF6B0212}"/>
          </ac:spMkLst>
        </pc:spChg>
        <pc:spChg chg="mod">
          <ac:chgData name="Kirby Pratt" userId="S::kirby@hansantos.com::f8038b0b-36ca-42d2-9d04-0173b9524b2d" providerId="AD" clId="Web-{4FF5ECE4-DDF0-97F7-ECF1-C1AD42BB518F}" dt="2021-06-16T17:59:23.983" v="97" actId="1076"/>
          <ac:spMkLst>
            <pc:docMk/>
            <pc:sldMk cId="1843256738" sldId="275"/>
            <ac:spMk id="440" creationId="{A4F675A8-283D-419F-B42F-2BE6AC3B24AA}"/>
          </ac:spMkLst>
        </pc:spChg>
        <pc:picChg chg="mod">
          <ac:chgData name="Kirby Pratt" userId="S::kirby@hansantos.com::f8038b0b-36ca-42d2-9d04-0173b9524b2d" providerId="AD" clId="Web-{4FF5ECE4-DDF0-97F7-ECF1-C1AD42BB518F}" dt="2021-06-16T17:59:06.733" v="93"/>
          <ac:picMkLst>
            <pc:docMk/>
            <pc:sldMk cId="1843256738" sldId="275"/>
            <ac:picMk id="4" creationId="{3C1EC6B7-383F-4C32-A259-7B809830C88B}"/>
          </ac:picMkLst>
        </pc:picChg>
      </pc:sldChg>
      <pc:sldChg chg="modSp">
        <pc:chgData name="Kirby Pratt" userId="S::kirby@hansantos.com::f8038b0b-36ca-42d2-9d04-0173b9524b2d" providerId="AD" clId="Web-{4FF5ECE4-DDF0-97F7-ECF1-C1AD42BB518F}" dt="2021-06-16T17:59:41.468" v="100" actId="20577"/>
        <pc:sldMkLst>
          <pc:docMk/>
          <pc:sldMk cId="3305812423" sldId="276"/>
        </pc:sldMkLst>
        <pc:spChg chg="mod">
          <ac:chgData name="Kirby Pratt" userId="S::kirby@hansantos.com::f8038b0b-36ca-42d2-9d04-0173b9524b2d" providerId="AD" clId="Web-{4FF5ECE4-DDF0-97F7-ECF1-C1AD42BB518F}" dt="2021-06-16T17:59:41.468" v="100" actId="20577"/>
          <ac:spMkLst>
            <pc:docMk/>
            <pc:sldMk cId="3305812423" sldId="276"/>
            <ac:spMk id="2" creationId="{D421EE78-176B-4B39-BA6F-D0E302D9BF13}"/>
          </ac:spMkLst>
        </pc:spChg>
      </pc:sldChg>
      <pc:sldChg chg="modNotes">
        <pc:chgData name="Kirby Pratt" userId="S::kirby@hansantos.com::f8038b0b-36ca-42d2-9d04-0173b9524b2d" providerId="AD" clId="Web-{4FF5ECE4-DDF0-97F7-ECF1-C1AD42BB518F}" dt="2021-06-16T18:34:42.057" v="406"/>
        <pc:sldMkLst>
          <pc:docMk/>
          <pc:sldMk cId="1100198468" sldId="277"/>
        </pc:sldMkLst>
      </pc:sldChg>
      <pc:sldChg chg="modSp">
        <pc:chgData name="Kirby Pratt" userId="S::kirby@hansantos.com::f8038b0b-36ca-42d2-9d04-0173b9524b2d" providerId="AD" clId="Web-{4FF5ECE4-DDF0-97F7-ECF1-C1AD42BB518F}" dt="2021-06-16T18:00:16.594" v="111" actId="20577"/>
        <pc:sldMkLst>
          <pc:docMk/>
          <pc:sldMk cId="1720598863" sldId="278"/>
        </pc:sldMkLst>
        <pc:spChg chg="mod">
          <ac:chgData name="Kirby Pratt" userId="S::kirby@hansantos.com::f8038b0b-36ca-42d2-9d04-0173b9524b2d" providerId="AD" clId="Web-{4FF5ECE4-DDF0-97F7-ECF1-C1AD42BB518F}" dt="2021-06-16T18:00:16.594" v="111" actId="20577"/>
          <ac:spMkLst>
            <pc:docMk/>
            <pc:sldMk cId="1720598863" sldId="278"/>
            <ac:spMk id="2" creationId="{D421EE78-176B-4B39-BA6F-D0E302D9BF13}"/>
          </ac:spMkLst>
        </pc:spChg>
      </pc:sldChg>
      <pc:sldChg chg="addSp delSp modSp ord modNotes">
        <pc:chgData name="Kirby Pratt" userId="S::kirby@hansantos.com::f8038b0b-36ca-42d2-9d04-0173b9524b2d" providerId="AD" clId="Web-{4FF5ECE4-DDF0-97F7-ECF1-C1AD42BB518F}" dt="2021-06-16T18:11:15.893" v="159"/>
        <pc:sldMkLst>
          <pc:docMk/>
          <pc:sldMk cId="1562502720" sldId="280"/>
        </pc:sldMkLst>
        <pc:spChg chg="mod ord">
          <ac:chgData name="Kirby Pratt" userId="S::kirby@hansantos.com::f8038b0b-36ca-42d2-9d04-0173b9524b2d" providerId="AD" clId="Web-{4FF5ECE4-DDF0-97F7-ECF1-C1AD42BB518F}" dt="2021-06-16T17:58:02.622" v="83"/>
          <ac:spMkLst>
            <pc:docMk/>
            <pc:sldMk cId="1562502720" sldId="280"/>
            <ac:spMk id="2" creationId="{765293A2-E0F9-4CDD-BFA0-98639DE93E87}"/>
          </ac:spMkLst>
        </pc:spChg>
        <pc:spChg chg="add mod">
          <ac:chgData name="Kirby Pratt" userId="S::kirby@hansantos.com::f8038b0b-36ca-42d2-9d04-0173b9524b2d" providerId="AD" clId="Web-{4FF5ECE4-DDF0-97F7-ECF1-C1AD42BB518F}" dt="2021-06-16T17:58:31.919" v="90" actId="20577"/>
          <ac:spMkLst>
            <pc:docMk/>
            <pc:sldMk cId="1562502720" sldId="280"/>
            <ac:spMk id="4" creationId="{4D9FFD7A-FEB7-48CF-B9A1-D9D984694079}"/>
          </ac:spMkLst>
        </pc:spChg>
        <pc:spChg chg="del">
          <ac:chgData name="Kirby Pratt" userId="S::kirby@hansantos.com::f8038b0b-36ca-42d2-9d04-0173b9524b2d" providerId="AD" clId="Web-{4FF5ECE4-DDF0-97F7-ECF1-C1AD42BB518F}" dt="2021-06-16T17:57:14.902" v="77"/>
          <ac:spMkLst>
            <pc:docMk/>
            <pc:sldMk cId="1562502720" sldId="280"/>
            <ac:spMk id="8" creationId="{8E20FA99-AAAC-4AF3-9FAE-707420324F1C}"/>
          </ac:spMkLst>
        </pc:spChg>
        <pc:spChg chg="del">
          <ac:chgData name="Kirby Pratt" userId="S::kirby@hansantos.com::f8038b0b-36ca-42d2-9d04-0173b9524b2d" providerId="AD" clId="Web-{4FF5ECE4-DDF0-97F7-ECF1-C1AD42BB518F}" dt="2021-06-16T17:57:14.902" v="77"/>
          <ac:spMkLst>
            <pc:docMk/>
            <pc:sldMk cId="1562502720" sldId="280"/>
            <ac:spMk id="10" creationId="{9573BE85-6043-4C3A-A7DD-483A0A5FB740}"/>
          </ac:spMkLst>
        </pc:spChg>
        <pc:spChg chg="add del">
          <ac:chgData name="Kirby Pratt" userId="S::kirby@hansantos.com::f8038b0b-36ca-42d2-9d04-0173b9524b2d" providerId="AD" clId="Web-{4FF5ECE4-DDF0-97F7-ECF1-C1AD42BB518F}" dt="2021-06-16T17:58:02.622" v="83"/>
          <ac:spMkLst>
            <pc:docMk/>
            <pc:sldMk cId="1562502720" sldId="280"/>
            <ac:spMk id="15" creationId="{B6C29DB0-17E9-42FF-986E-0B7F493F4D24}"/>
          </ac:spMkLst>
        </pc:spChg>
        <pc:spChg chg="add del">
          <ac:chgData name="Kirby Pratt" userId="S::kirby@hansantos.com::f8038b0b-36ca-42d2-9d04-0173b9524b2d" providerId="AD" clId="Web-{4FF5ECE4-DDF0-97F7-ECF1-C1AD42BB518F}" dt="2021-06-16T17:58:02.622" v="83"/>
          <ac:spMkLst>
            <pc:docMk/>
            <pc:sldMk cId="1562502720" sldId="280"/>
            <ac:spMk id="17" creationId="{115AD956-A5B6-4760-B8B2-11E2DF6B0212}"/>
          </ac:spMkLst>
        </pc:spChg>
        <pc:spChg chg="add">
          <ac:chgData name="Kirby Pratt" userId="S::kirby@hansantos.com::f8038b0b-36ca-42d2-9d04-0173b9524b2d" providerId="AD" clId="Web-{4FF5ECE4-DDF0-97F7-ECF1-C1AD42BB518F}" dt="2021-06-16T17:58:02.622" v="83"/>
          <ac:spMkLst>
            <pc:docMk/>
            <pc:sldMk cId="1562502720" sldId="280"/>
            <ac:spMk id="22" creationId="{B6C29DB0-17E9-42FF-986E-0B7F493F4D24}"/>
          </ac:spMkLst>
        </pc:spChg>
        <pc:spChg chg="add">
          <ac:chgData name="Kirby Pratt" userId="S::kirby@hansantos.com::f8038b0b-36ca-42d2-9d04-0173b9524b2d" providerId="AD" clId="Web-{4FF5ECE4-DDF0-97F7-ECF1-C1AD42BB518F}" dt="2021-06-16T17:58:02.622" v="83"/>
          <ac:spMkLst>
            <pc:docMk/>
            <pc:sldMk cId="1562502720" sldId="280"/>
            <ac:spMk id="24" creationId="{115AD956-A5B6-4760-B8B2-11E2DF6B0212}"/>
          </ac:spMkLst>
        </pc:spChg>
        <pc:picChg chg="mod">
          <ac:chgData name="Kirby Pratt" userId="S::kirby@hansantos.com::f8038b0b-36ca-42d2-9d04-0173b9524b2d" providerId="AD" clId="Web-{4FF5ECE4-DDF0-97F7-ECF1-C1AD42BB518F}" dt="2021-06-16T17:57:14.902" v="77"/>
          <ac:picMkLst>
            <pc:docMk/>
            <pc:sldMk cId="1562502720" sldId="280"/>
            <ac:picMk id="3" creationId="{C4C54016-7D84-4AEB-B0B0-4D87E4CE428D}"/>
          </ac:picMkLst>
        </pc:picChg>
      </pc:sldChg>
      <pc:sldChg chg="addSp delSp modSp add replId modNotes">
        <pc:chgData name="Kirby Pratt" userId="S::kirby@hansantos.com::f8038b0b-36ca-42d2-9d04-0173b9524b2d" providerId="AD" clId="Web-{4FF5ECE4-DDF0-97F7-ECF1-C1AD42BB518F}" dt="2021-06-16T18:47:12.421" v="432"/>
        <pc:sldMkLst>
          <pc:docMk/>
          <pc:sldMk cId="321320343" sldId="281"/>
        </pc:sldMkLst>
        <pc:spChg chg="mod">
          <ac:chgData name="Kirby Pratt" userId="S::kirby@hansantos.com::f8038b0b-36ca-42d2-9d04-0173b9524b2d" providerId="AD" clId="Web-{4FF5ECE4-DDF0-97F7-ECF1-C1AD42BB518F}" dt="2021-06-16T17:53:43.865" v="50" actId="1076"/>
          <ac:spMkLst>
            <pc:docMk/>
            <pc:sldMk cId="321320343" sldId="281"/>
            <ac:spMk id="9" creationId="{78184B5F-7B7F-46C6-95F8-28AAC65ED901}"/>
          </ac:spMkLst>
        </pc:spChg>
        <pc:spChg chg="mod">
          <ac:chgData name="Kirby Pratt" userId="S::kirby@hansantos.com::f8038b0b-36ca-42d2-9d04-0173b9524b2d" providerId="AD" clId="Web-{4FF5ECE4-DDF0-97F7-ECF1-C1AD42BB518F}" dt="2021-06-16T17:53:25.036" v="47" actId="1076"/>
          <ac:spMkLst>
            <pc:docMk/>
            <pc:sldMk cId="321320343" sldId="281"/>
            <ac:spMk id="12" creationId="{61DA0D34-88FA-490C-B45C-397FCF90FF62}"/>
          </ac:spMkLst>
        </pc:spChg>
        <pc:spChg chg="mod">
          <ac:chgData name="Kirby Pratt" userId="S::kirby@hansantos.com::f8038b0b-36ca-42d2-9d04-0173b9524b2d" providerId="AD" clId="Web-{4FF5ECE4-DDF0-97F7-ECF1-C1AD42BB518F}" dt="2021-06-16T17:54:12.256" v="56" actId="1076"/>
          <ac:spMkLst>
            <pc:docMk/>
            <pc:sldMk cId="321320343" sldId="281"/>
            <ac:spMk id="19" creationId="{B3077475-6CA8-450A-B236-F80922E3765F}"/>
          </ac:spMkLst>
        </pc:spChg>
        <pc:grpChg chg="del">
          <ac:chgData name="Kirby Pratt" userId="S::kirby@hansantos.com::f8038b0b-36ca-42d2-9d04-0173b9524b2d" providerId="AD" clId="Web-{4FF5ECE4-DDF0-97F7-ECF1-C1AD42BB518F}" dt="2021-06-16T17:50:48.501" v="22"/>
          <ac:grpSpMkLst>
            <pc:docMk/>
            <pc:sldMk cId="321320343" sldId="281"/>
            <ac:grpSpMk id="10" creationId="{B4A58F0C-D1F7-4FA0-9E8F-44EAB23AB07B}"/>
          </ac:grpSpMkLst>
        </pc:grpChg>
        <pc:picChg chg="add del mod">
          <ac:chgData name="Kirby Pratt" userId="S::kirby@hansantos.com::f8038b0b-36ca-42d2-9d04-0173b9524b2d" providerId="AD" clId="Web-{4FF5ECE4-DDF0-97F7-ECF1-C1AD42BB518F}" dt="2021-06-16T17:50:56.454" v="25"/>
          <ac:picMkLst>
            <pc:docMk/>
            <pc:sldMk cId="321320343" sldId="281"/>
            <ac:picMk id="3" creationId="{EABD8E99-0EBA-42FC-848F-D642E4F6C269}"/>
          </ac:picMkLst>
        </pc:picChg>
        <pc:picChg chg="add mod ord">
          <ac:chgData name="Kirby Pratt" userId="S::kirby@hansantos.com::f8038b0b-36ca-42d2-9d04-0173b9524b2d" providerId="AD" clId="Web-{4FF5ECE4-DDF0-97F7-ECF1-C1AD42BB518F}" dt="2021-06-16T17:52:52.317" v="41" actId="1076"/>
          <ac:picMkLst>
            <pc:docMk/>
            <pc:sldMk cId="321320343" sldId="281"/>
            <ac:picMk id="4" creationId="{E6748FFF-30D5-428D-87DD-629A5EBD57B5}"/>
          </ac:picMkLst>
        </pc:picChg>
        <pc:picChg chg="mod">
          <ac:chgData name="Kirby Pratt" userId="S::kirby@hansantos.com::f8038b0b-36ca-42d2-9d04-0173b9524b2d" providerId="AD" clId="Web-{4FF5ECE4-DDF0-97F7-ECF1-C1AD42BB518F}" dt="2021-06-16T17:54:08.740" v="55" actId="1076"/>
          <ac:picMkLst>
            <pc:docMk/>
            <pc:sldMk cId="321320343" sldId="281"/>
            <ac:picMk id="7" creationId="{81653503-5D91-4360-ACC4-531F55E75A35}"/>
          </ac:picMkLst>
        </pc:picChg>
        <pc:picChg chg="mod">
          <ac:chgData name="Kirby Pratt" userId="S::kirby@hansantos.com::f8038b0b-36ca-42d2-9d04-0173b9524b2d" providerId="AD" clId="Web-{4FF5ECE4-DDF0-97F7-ECF1-C1AD42BB518F}" dt="2021-06-16T17:54:15.772" v="57" actId="1076"/>
          <ac:picMkLst>
            <pc:docMk/>
            <pc:sldMk cId="321320343" sldId="281"/>
            <ac:picMk id="13" creationId="{3C9402B8-77DF-4951-ABCA-D5D21C8EC80F}"/>
          </ac:picMkLst>
        </pc:picChg>
      </pc:sldChg>
      <pc:sldChg chg="new modNotes">
        <pc:chgData name="Kirby Pratt" userId="S::kirby@hansantos.com::f8038b0b-36ca-42d2-9d04-0173b9524b2d" providerId="AD" clId="Web-{4FF5ECE4-DDF0-97F7-ECF1-C1AD42BB518F}" dt="2021-06-16T18:28:27.343" v="337"/>
        <pc:sldMkLst>
          <pc:docMk/>
          <pc:sldMk cId="1814629907" sldId="282"/>
        </pc:sldMkLst>
      </pc:sldChg>
      <pc:sldChg chg="new modNotes">
        <pc:chgData name="Kirby Pratt" userId="S::kirby@hansantos.com::f8038b0b-36ca-42d2-9d04-0173b9524b2d" providerId="AD" clId="Web-{4FF5ECE4-DDF0-97F7-ECF1-C1AD42BB518F}" dt="2021-06-16T18:33:38.133" v="393"/>
        <pc:sldMkLst>
          <pc:docMk/>
          <pc:sldMk cId="116259782" sldId="283"/>
        </pc:sldMkLst>
      </pc:sldChg>
      <pc:sldChg chg="new modNotes">
        <pc:chgData name="Kirby Pratt" userId="S::kirby@hansantos.com::f8038b0b-36ca-42d2-9d04-0173b9524b2d" providerId="AD" clId="Web-{4FF5ECE4-DDF0-97F7-ECF1-C1AD42BB518F}" dt="2021-06-16T18:33:20.273" v="375"/>
        <pc:sldMkLst>
          <pc:docMk/>
          <pc:sldMk cId="3002104458" sldId="284"/>
        </pc:sldMkLst>
      </pc:sldChg>
    </pc:docChg>
  </pc:docChgLst>
  <pc:docChgLst>
    <pc:chgData name="Kirby Pratt" userId="S::kirby@hansantos.com::f8038b0b-36ca-42d2-9d04-0173b9524b2d" providerId="AD" clId="Web-{72A272A5-F632-1CA5-84E9-752BB8D45046}"/>
    <pc:docChg chg="modSld">
      <pc:chgData name="Kirby Pratt" userId="S::kirby@hansantos.com::f8038b0b-36ca-42d2-9d04-0173b9524b2d" providerId="AD" clId="Web-{72A272A5-F632-1CA5-84E9-752BB8D45046}" dt="2021-06-17T18:25:14.853" v="5"/>
      <pc:docMkLst>
        <pc:docMk/>
      </pc:docMkLst>
      <pc:sldChg chg="modNotes">
        <pc:chgData name="Kirby Pratt" userId="S::kirby@hansantos.com::f8038b0b-36ca-42d2-9d04-0173b9524b2d" providerId="AD" clId="Web-{72A272A5-F632-1CA5-84E9-752BB8D45046}" dt="2021-06-17T18:25:14.853" v="5"/>
        <pc:sldMkLst>
          <pc:docMk/>
          <pc:sldMk cId="2001681549" sldId="269"/>
        </pc:sldMkLst>
      </pc:sldChg>
      <pc:sldChg chg="modNotes">
        <pc:chgData name="Kirby Pratt" userId="S::kirby@hansantos.com::f8038b0b-36ca-42d2-9d04-0173b9524b2d" providerId="AD" clId="Web-{72A272A5-F632-1CA5-84E9-752BB8D45046}" dt="2021-06-17T18:25:06.368" v="4"/>
        <pc:sldMkLst>
          <pc:docMk/>
          <pc:sldMk cId="549621608" sldId="274"/>
        </pc:sldMkLst>
      </pc:sldChg>
    </pc:docChg>
  </pc:docChgLst>
  <pc:docChgLst>
    <pc:chgData name="Kirby Pratt" userId="S::kirby@hansantos.com::f8038b0b-36ca-42d2-9d04-0173b9524b2d" providerId="AD" clId="Web-{FAFDB3BD-243D-0329-6E68-285CA5ADB4E0}"/>
    <pc:docChg chg="addSld modSld sldOrd addMainMaster">
      <pc:chgData name="Kirby Pratt" userId="S::kirby@hansantos.com::f8038b0b-36ca-42d2-9d04-0173b9524b2d" providerId="AD" clId="Web-{FAFDB3BD-243D-0329-6E68-285CA5ADB4E0}" dt="2021-06-17T15:36:03.320" v="161" actId="20577"/>
      <pc:docMkLst>
        <pc:docMk/>
      </pc:docMkLst>
      <pc:sldChg chg="modSp">
        <pc:chgData name="Kirby Pratt" userId="S::kirby@hansantos.com::f8038b0b-36ca-42d2-9d04-0173b9524b2d" providerId="AD" clId="Web-{FAFDB3BD-243D-0329-6E68-285CA5ADB4E0}" dt="2021-06-17T15:33:48.736" v="141" actId="20577"/>
        <pc:sldMkLst>
          <pc:docMk/>
          <pc:sldMk cId="38030091" sldId="257"/>
        </pc:sldMkLst>
        <pc:spChg chg="mod">
          <ac:chgData name="Kirby Pratt" userId="S::kirby@hansantos.com::f8038b0b-36ca-42d2-9d04-0173b9524b2d" providerId="AD" clId="Web-{FAFDB3BD-243D-0329-6E68-285CA5ADB4E0}" dt="2021-06-17T15:33:48.736" v="141" actId="20577"/>
          <ac:spMkLst>
            <pc:docMk/>
            <pc:sldMk cId="38030091" sldId="257"/>
            <ac:spMk id="2" creationId="{C5FF8B1E-4419-7F4D-A91D-82DAC0C5CB50}"/>
          </ac:spMkLst>
        </pc:spChg>
      </pc:sldChg>
      <pc:sldChg chg="modSp">
        <pc:chgData name="Kirby Pratt" userId="S::kirby@hansantos.com::f8038b0b-36ca-42d2-9d04-0173b9524b2d" providerId="AD" clId="Web-{FAFDB3BD-243D-0329-6E68-285CA5ADB4E0}" dt="2021-06-17T15:30:20.211" v="69" actId="20577"/>
        <pc:sldMkLst>
          <pc:docMk/>
          <pc:sldMk cId="2526155250" sldId="259"/>
        </pc:sldMkLst>
        <pc:spChg chg="mod">
          <ac:chgData name="Kirby Pratt" userId="S::kirby@hansantos.com::f8038b0b-36ca-42d2-9d04-0173b9524b2d" providerId="AD" clId="Web-{FAFDB3BD-243D-0329-6E68-285CA5ADB4E0}" dt="2021-06-17T15:30:20.211" v="69" actId="20577"/>
          <ac:spMkLst>
            <pc:docMk/>
            <pc:sldMk cId="2526155250" sldId="259"/>
            <ac:spMk id="2" creationId="{76DD3AA9-E2BB-4053-A5EC-EF7CF4A5364F}"/>
          </ac:spMkLst>
        </pc:spChg>
      </pc:sldChg>
      <pc:sldChg chg="modSp">
        <pc:chgData name="Kirby Pratt" userId="S::kirby@hansantos.com::f8038b0b-36ca-42d2-9d04-0173b9524b2d" providerId="AD" clId="Web-{FAFDB3BD-243D-0329-6E68-285CA5ADB4E0}" dt="2021-06-17T15:30:56.713" v="84" actId="1076"/>
        <pc:sldMkLst>
          <pc:docMk/>
          <pc:sldMk cId="2001681549" sldId="269"/>
        </pc:sldMkLst>
        <pc:spChg chg="mod">
          <ac:chgData name="Kirby Pratt" userId="S::kirby@hansantos.com::f8038b0b-36ca-42d2-9d04-0173b9524b2d" providerId="AD" clId="Web-{FAFDB3BD-243D-0329-6E68-285CA5ADB4E0}" dt="2021-06-17T15:30:56.713" v="84" actId="1076"/>
          <ac:spMkLst>
            <pc:docMk/>
            <pc:sldMk cId="2001681549" sldId="269"/>
            <ac:spMk id="2" creationId="{76DD3AA9-E2BB-4053-A5EC-EF7CF4A5364F}"/>
          </ac:spMkLst>
        </pc:spChg>
      </pc:sldChg>
      <pc:sldChg chg="modSp">
        <pc:chgData name="Kirby Pratt" userId="S::kirby@hansantos.com::f8038b0b-36ca-42d2-9d04-0173b9524b2d" providerId="AD" clId="Web-{FAFDB3BD-243D-0329-6E68-285CA5ADB4E0}" dt="2021-06-17T15:33:15.844" v="140" actId="20577"/>
        <pc:sldMkLst>
          <pc:docMk/>
          <pc:sldMk cId="0" sldId="273"/>
        </pc:sldMkLst>
        <pc:spChg chg="mod">
          <ac:chgData name="Kirby Pratt" userId="S::kirby@hansantos.com::f8038b0b-36ca-42d2-9d04-0173b9524b2d" providerId="AD" clId="Web-{FAFDB3BD-243D-0329-6E68-285CA5ADB4E0}" dt="2021-06-17T15:33:15.844" v="140" actId="20577"/>
          <ac:spMkLst>
            <pc:docMk/>
            <pc:sldMk cId="0" sldId="273"/>
            <ac:spMk id="4" creationId="{00000000-0000-0000-0000-000000000000}"/>
          </ac:spMkLst>
        </pc:spChg>
        <pc:spChg chg="mod">
          <ac:chgData name="Kirby Pratt" userId="S::kirby@hansantos.com::f8038b0b-36ca-42d2-9d04-0173b9524b2d" providerId="AD" clId="Web-{FAFDB3BD-243D-0329-6E68-285CA5ADB4E0}" dt="2021-06-17T15:32:48.983" v="134" actId="14100"/>
          <ac:spMkLst>
            <pc:docMk/>
            <pc:sldMk cId="0" sldId="273"/>
            <ac:spMk id="5" creationId="{00000000-0000-0000-0000-000000000000}"/>
          </ac:spMkLst>
        </pc:spChg>
      </pc:sldChg>
      <pc:sldChg chg="modSp">
        <pc:chgData name="Kirby Pratt" userId="S::kirby@hansantos.com::f8038b0b-36ca-42d2-9d04-0173b9524b2d" providerId="AD" clId="Web-{FAFDB3BD-243D-0329-6E68-285CA5ADB4E0}" dt="2021-06-17T15:30:05.055" v="64" actId="1076"/>
        <pc:sldMkLst>
          <pc:docMk/>
          <pc:sldMk cId="549621608" sldId="274"/>
        </pc:sldMkLst>
        <pc:spChg chg="mod">
          <ac:chgData name="Kirby Pratt" userId="S::kirby@hansantos.com::f8038b0b-36ca-42d2-9d04-0173b9524b2d" providerId="AD" clId="Web-{FAFDB3BD-243D-0329-6E68-285CA5ADB4E0}" dt="2021-06-17T15:30:05.055" v="64" actId="1076"/>
          <ac:spMkLst>
            <pc:docMk/>
            <pc:sldMk cId="549621608" sldId="274"/>
            <ac:spMk id="2" creationId="{4939EE26-8B30-45D3-9373-0425F536AB72}"/>
          </ac:spMkLst>
        </pc:spChg>
      </pc:sldChg>
      <pc:sldChg chg="modSp">
        <pc:chgData name="Kirby Pratt" userId="S::kirby@hansantos.com::f8038b0b-36ca-42d2-9d04-0173b9524b2d" providerId="AD" clId="Web-{FAFDB3BD-243D-0329-6E68-285CA5ADB4E0}" dt="2021-06-17T15:31:29.871" v="106" actId="20577"/>
        <pc:sldMkLst>
          <pc:docMk/>
          <pc:sldMk cId="1843256738" sldId="275"/>
        </pc:sldMkLst>
        <pc:spChg chg="mod">
          <ac:chgData name="Kirby Pratt" userId="S::kirby@hansantos.com::f8038b0b-36ca-42d2-9d04-0173b9524b2d" providerId="AD" clId="Web-{FAFDB3BD-243D-0329-6E68-285CA5ADB4E0}" dt="2021-06-17T15:31:29.871" v="106" actId="20577"/>
          <ac:spMkLst>
            <pc:docMk/>
            <pc:sldMk cId="1843256738" sldId="275"/>
            <ac:spMk id="2" creationId="{BB016A50-2E0F-426A-A57E-3EDD28FCA0B3}"/>
          </ac:spMkLst>
        </pc:spChg>
      </pc:sldChg>
      <pc:sldChg chg="modSp">
        <pc:chgData name="Kirby Pratt" userId="S::kirby@hansantos.com::f8038b0b-36ca-42d2-9d04-0173b9524b2d" providerId="AD" clId="Web-{FAFDB3BD-243D-0329-6E68-285CA5ADB4E0}" dt="2021-06-17T15:32:19.357" v="129" actId="1076"/>
        <pc:sldMkLst>
          <pc:docMk/>
          <pc:sldMk cId="3305812423" sldId="276"/>
        </pc:sldMkLst>
        <pc:spChg chg="mod">
          <ac:chgData name="Kirby Pratt" userId="S::kirby@hansantos.com::f8038b0b-36ca-42d2-9d04-0173b9524b2d" providerId="AD" clId="Web-{FAFDB3BD-243D-0329-6E68-285CA5ADB4E0}" dt="2021-06-17T15:32:19.357" v="129" actId="1076"/>
          <ac:spMkLst>
            <pc:docMk/>
            <pc:sldMk cId="3305812423" sldId="276"/>
            <ac:spMk id="3" creationId="{89836C89-EE11-40F8-A14D-7C89E0C690FC}"/>
          </ac:spMkLst>
        </pc:spChg>
      </pc:sldChg>
      <pc:sldChg chg="modSp addCm">
        <pc:chgData name="Kirby Pratt" userId="S::kirby@hansantos.com::f8038b0b-36ca-42d2-9d04-0173b9524b2d" providerId="AD" clId="Web-{FAFDB3BD-243D-0329-6E68-285CA5ADB4E0}" dt="2021-06-17T15:28:40.113" v="12" actId="20577"/>
        <pc:sldMkLst>
          <pc:docMk/>
          <pc:sldMk cId="1100198468" sldId="277"/>
        </pc:sldMkLst>
        <pc:spChg chg="mod">
          <ac:chgData name="Kirby Pratt" userId="S::kirby@hansantos.com::f8038b0b-36ca-42d2-9d04-0173b9524b2d" providerId="AD" clId="Web-{FAFDB3BD-243D-0329-6E68-285CA5ADB4E0}" dt="2021-06-17T15:28:40.113" v="12" actId="20577"/>
          <ac:spMkLst>
            <pc:docMk/>
            <pc:sldMk cId="1100198468" sldId="277"/>
            <ac:spMk id="5" creationId="{7DEF7F71-6C86-4636-B954-C18B28991DD0}"/>
          </ac:spMkLst>
        </pc:spChg>
      </pc:sldChg>
      <pc:sldChg chg="modSp">
        <pc:chgData name="Kirby Pratt" userId="S::kirby@hansantos.com::f8038b0b-36ca-42d2-9d04-0173b9524b2d" providerId="AD" clId="Web-{FAFDB3BD-243D-0329-6E68-285CA5ADB4E0}" dt="2021-06-17T15:32:41.389" v="133" actId="1076"/>
        <pc:sldMkLst>
          <pc:docMk/>
          <pc:sldMk cId="1720598863" sldId="278"/>
        </pc:sldMkLst>
        <pc:spChg chg="mod">
          <ac:chgData name="Kirby Pratt" userId="S::kirby@hansantos.com::f8038b0b-36ca-42d2-9d04-0173b9524b2d" providerId="AD" clId="Web-{FAFDB3BD-243D-0329-6E68-285CA5ADB4E0}" dt="2021-06-17T15:32:41.389" v="133" actId="1076"/>
          <ac:spMkLst>
            <pc:docMk/>
            <pc:sldMk cId="1720598863" sldId="278"/>
            <ac:spMk id="3" creationId="{89836C89-EE11-40F8-A14D-7C89E0C690FC}"/>
          </ac:spMkLst>
        </pc:spChg>
      </pc:sldChg>
      <pc:sldChg chg="modSp">
        <pc:chgData name="Kirby Pratt" userId="S::kirby@hansantos.com::f8038b0b-36ca-42d2-9d04-0173b9524b2d" providerId="AD" clId="Web-{FAFDB3BD-243D-0329-6E68-285CA5ADB4E0}" dt="2021-06-17T15:31:12.589" v="98" actId="1076"/>
        <pc:sldMkLst>
          <pc:docMk/>
          <pc:sldMk cId="321320343" sldId="281"/>
        </pc:sldMkLst>
        <pc:spChg chg="mod">
          <ac:chgData name="Kirby Pratt" userId="S::kirby@hansantos.com::f8038b0b-36ca-42d2-9d04-0173b9524b2d" providerId="AD" clId="Web-{FAFDB3BD-243D-0329-6E68-285CA5ADB4E0}" dt="2021-06-17T15:31:12.589" v="98" actId="1076"/>
          <ac:spMkLst>
            <pc:docMk/>
            <pc:sldMk cId="321320343" sldId="281"/>
            <ac:spMk id="2" creationId="{BAB5822C-3D98-4398-B056-CA7CBA102A15}"/>
          </ac:spMkLst>
        </pc:spChg>
      </pc:sldChg>
      <pc:sldChg chg="modSp">
        <pc:chgData name="Kirby Pratt" userId="S::kirby@hansantos.com::f8038b0b-36ca-42d2-9d04-0173b9524b2d" providerId="AD" clId="Web-{FAFDB3BD-243D-0329-6E68-285CA5ADB4E0}" dt="2021-06-17T15:29:44.991" v="52" actId="20577"/>
        <pc:sldMkLst>
          <pc:docMk/>
          <pc:sldMk cId="116259782" sldId="283"/>
        </pc:sldMkLst>
        <pc:spChg chg="mod">
          <ac:chgData name="Kirby Pratt" userId="S::kirby@hansantos.com::f8038b0b-36ca-42d2-9d04-0173b9524b2d" providerId="AD" clId="Web-{FAFDB3BD-243D-0329-6E68-285CA5ADB4E0}" dt="2021-06-17T15:29:28.194" v="46" actId="20577"/>
          <ac:spMkLst>
            <pc:docMk/>
            <pc:sldMk cId="116259782" sldId="283"/>
            <ac:spMk id="2" creationId="{495C51C4-6BE8-4024-9765-48C61E80D0E2}"/>
          </ac:spMkLst>
        </pc:spChg>
        <pc:spChg chg="mod">
          <ac:chgData name="Kirby Pratt" userId="S::kirby@hansantos.com::f8038b0b-36ca-42d2-9d04-0173b9524b2d" providerId="AD" clId="Web-{FAFDB3BD-243D-0329-6E68-285CA5ADB4E0}" dt="2021-06-17T15:29:25.178" v="45" actId="20577"/>
          <ac:spMkLst>
            <pc:docMk/>
            <pc:sldMk cId="116259782" sldId="283"/>
            <ac:spMk id="3" creationId="{6F8A03B6-8235-42FC-A175-0D97B823C13D}"/>
          </ac:spMkLst>
        </pc:spChg>
        <pc:spChg chg="mod">
          <ac:chgData name="Kirby Pratt" userId="S::kirby@hansantos.com::f8038b0b-36ca-42d2-9d04-0173b9524b2d" providerId="AD" clId="Web-{FAFDB3BD-243D-0329-6E68-285CA5ADB4E0}" dt="2021-06-17T15:29:40.741" v="51" actId="20577"/>
          <ac:spMkLst>
            <pc:docMk/>
            <pc:sldMk cId="116259782" sldId="283"/>
            <ac:spMk id="4" creationId="{8F6A9434-298E-4AC7-9986-21CCA2D7C1A3}"/>
          </ac:spMkLst>
        </pc:spChg>
        <pc:spChg chg="mod">
          <ac:chgData name="Kirby Pratt" userId="S::kirby@hansantos.com::f8038b0b-36ca-42d2-9d04-0173b9524b2d" providerId="AD" clId="Web-{FAFDB3BD-243D-0329-6E68-285CA5ADB4E0}" dt="2021-06-17T15:29:31.116" v="47" actId="20577"/>
          <ac:spMkLst>
            <pc:docMk/>
            <pc:sldMk cId="116259782" sldId="283"/>
            <ac:spMk id="7" creationId="{C30A9B10-E96D-4933-872B-DD4EDDE5DB15}"/>
          </ac:spMkLst>
        </pc:spChg>
        <pc:spChg chg="mod">
          <ac:chgData name="Kirby Pratt" userId="S::kirby@hansantos.com::f8038b0b-36ca-42d2-9d04-0173b9524b2d" providerId="AD" clId="Web-{FAFDB3BD-243D-0329-6E68-285CA5ADB4E0}" dt="2021-06-17T15:29:37.225" v="49" actId="20577"/>
          <ac:spMkLst>
            <pc:docMk/>
            <pc:sldMk cId="116259782" sldId="283"/>
            <ac:spMk id="8" creationId="{04A1E17E-F972-4909-A72C-991B964F7625}"/>
          </ac:spMkLst>
        </pc:spChg>
        <pc:spChg chg="mod">
          <ac:chgData name="Kirby Pratt" userId="S::kirby@hansantos.com::f8038b0b-36ca-42d2-9d04-0173b9524b2d" providerId="AD" clId="Web-{FAFDB3BD-243D-0329-6E68-285CA5ADB4E0}" dt="2021-06-17T15:29:34.709" v="48" actId="20577"/>
          <ac:spMkLst>
            <pc:docMk/>
            <pc:sldMk cId="116259782" sldId="283"/>
            <ac:spMk id="9" creationId="{FF9CEF38-1604-4867-99B5-2684E36EBFF9}"/>
          </ac:spMkLst>
        </pc:spChg>
        <pc:spChg chg="mod">
          <ac:chgData name="Kirby Pratt" userId="S::kirby@hansantos.com::f8038b0b-36ca-42d2-9d04-0173b9524b2d" providerId="AD" clId="Web-{FAFDB3BD-243D-0329-6E68-285CA5ADB4E0}" dt="2021-06-17T15:29:44.991" v="52" actId="20577"/>
          <ac:spMkLst>
            <pc:docMk/>
            <pc:sldMk cId="116259782" sldId="283"/>
            <ac:spMk id="10" creationId="{3346EEB0-3467-4574-ACD8-6F0CFF601C50}"/>
          </ac:spMkLst>
        </pc:spChg>
      </pc:sldChg>
      <pc:sldChg chg="modSp add ord">
        <pc:chgData name="Kirby Pratt" userId="S::kirby@hansantos.com::f8038b0b-36ca-42d2-9d04-0173b9524b2d" providerId="AD" clId="Web-{FAFDB3BD-243D-0329-6E68-285CA5ADB4E0}" dt="2021-06-17T15:36:03.320" v="161" actId="20577"/>
        <pc:sldMkLst>
          <pc:docMk/>
          <pc:sldMk cId="859408497" sldId="284"/>
        </pc:sldMkLst>
        <pc:spChg chg="mod">
          <ac:chgData name="Kirby Pratt" userId="S::kirby@hansantos.com::f8038b0b-36ca-42d2-9d04-0173b9524b2d" providerId="AD" clId="Web-{FAFDB3BD-243D-0329-6E68-285CA5ADB4E0}" dt="2021-06-17T15:36:03.320" v="161" actId="20577"/>
          <ac:spMkLst>
            <pc:docMk/>
            <pc:sldMk cId="859408497" sldId="284"/>
            <ac:spMk id="2" creationId="{2B6CC9D8-7C74-4FDC-B5E1-BA530543519D}"/>
          </ac:spMkLst>
        </pc:spChg>
      </pc:sldChg>
      <pc:sldMasterChg chg="add addSldLayout">
        <pc:chgData name="Kirby Pratt" userId="S::kirby@hansantos.com::f8038b0b-36ca-42d2-9d04-0173b9524b2d" providerId="AD" clId="Web-{FAFDB3BD-243D-0329-6E68-285CA5ADB4E0}" dt="2021-06-17T15:34:20.003" v="142"/>
        <pc:sldMasterMkLst>
          <pc:docMk/>
          <pc:sldMasterMk cId="2746217624" sldId="2147483660"/>
        </pc:sldMasterMkLst>
        <pc:sldLayoutChg chg="add">
          <pc:chgData name="Kirby Pratt" userId="S::kirby@hansantos.com::f8038b0b-36ca-42d2-9d04-0173b9524b2d" providerId="AD" clId="Web-{FAFDB3BD-243D-0329-6E68-285CA5ADB4E0}" dt="2021-06-17T15:34:20.003" v="142"/>
          <pc:sldLayoutMkLst>
            <pc:docMk/>
            <pc:sldMasterMk cId="2746217624" sldId="2147483660"/>
            <pc:sldLayoutMk cId="2330286013" sldId="2147483662"/>
          </pc:sldLayoutMkLst>
        </pc:sldLayoutChg>
      </pc:sldMasterChg>
    </pc:docChg>
  </pc:docChgLst>
  <pc:docChgLst>
    <pc:chgData name="Kirby Pratt" userId="S::kirby@hansantos.com::f8038b0b-36ca-42d2-9d04-0173b9524b2d" providerId="AD" clId="Web-{8349AEBF-3C3E-DF3A-0D10-D3B9F8D19300}"/>
    <pc:docChg chg="delSld modSld">
      <pc:chgData name="Kirby Pratt" userId="S::kirby@hansantos.com::f8038b0b-36ca-42d2-9d04-0173b9524b2d" providerId="AD" clId="Web-{8349AEBF-3C3E-DF3A-0D10-D3B9F8D19300}" dt="2021-06-16T22:35:32.980" v="4"/>
      <pc:docMkLst>
        <pc:docMk/>
      </pc:docMkLst>
      <pc:sldChg chg="del">
        <pc:chgData name="Kirby Pratt" userId="S::kirby@hansantos.com::f8038b0b-36ca-42d2-9d04-0173b9524b2d" providerId="AD" clId="Web-{8349AEBF-3C3E-DF3A-0D10-D3B9F8D19300}" dt="2021-06-16T22:35:32.980" v="4"/>
        <pc:sldMkLst>
          <pc:docMk/>
          <pc:sldMk cId="1814629907" sldId="282"/>
        </pc:sldMkLst>
      </pc:sldChg>
      <pc:sldChg chg="modNotes">
        <pc:chgData name="Kirby Pratt" userId="S::kirby@hansantos.com::f8038b0b-36ca-42d2-9d04-0173b9524b2d" providerId="AD" clId="Web-{8349AEBF-3C3E-DF3A-0D10-D3B9F8D19300}" dt="2021-06-16T22:35:29.449" v="3"/>
        <pc:sldMkLst>
          <pc:docMk/>
          <pc:sldMk cId="3002104458" sldId="284"/>
        </pc:sldMkLst>
      </pc:sldChg>
    </pc:docChg>
  </pc:docChgLst>
  <pc:docChgLst>
    <pc:chgData name="Gloria Steinberg" userId="S::gloria@hansantos.com::61e8c9db-01dd-44da-924b-01956243c3b7" providerId="AD" clId="Web-{857BE53D-B231-A7DF-99BB-39E0BF2FDDE5}"/>
    <pc:docChg chg="addSld modSld">
      <pc:chgData name="Gloria Steinberg" userId="S::gloria@hansantos.com::61e8c9db-01dd-44da-924b-01956243c3b7" providerId="AD" clId="Web-{857BE53D-B231-A7DF-99BB-39E0BF2FDDE5}" dt="2021-06-14T17:44:44.440" v="43" actId="20577"/>
      <pc:docMkLst>
        <pc:docMk/>
      </pc:docMkLst>
      <pc:sldChg chg="delSp">
        <pc:chgData name="Gloria Steinberg" userId="S::gloria@hansantos.com::61e8c9db-01dd-44da-924b-01956243c3b7" providerId="AD" clId="Web-{857BE53D-B231-A7DF-99BB-39E0BF2FDDE5}" dt="2021-06-14T17:42:17.385" v="0"/>
        <pc:sldMkLst>
          <pc:docMk/>
          <pc:sldMk cId="3305812423" sldId="276"/>
        </pc:sldMkLst>
        <pc:spChg chg="del">
          <ac:chgData name="Gloria Steinberg" userId="S::gloria@hansantos.com::61e8c9db-01dd-44da-924b-01956243c3b7" providerId="AD" clId="Web-{857BE53D-B231-A7DF-99BB-39E0BF2FDDE5}" dt="2021-06-14T17:42:17.385" v="0"/>
          <ac:spMkLst>
            <pc:docMk/>
            <pc:sldMk cId="3305812423" sldId="276"/>
            <ac:spMk id="4" creationId="{F1DC3A30-58A4-42C3-9A47-C413BD2A50F3}"/>
          </ac:spMkLst>
        </pc:spChg>
      </pc:sldChg>
      <pc:sldChg chg="new">
        <pc:chgData name="Gloria Steinberg" userId="S::gloria@hansantos.com::61e8c9db-01dd-44da-924b-01956243c3b7" providerId="AD" clId="Web-{857BE53D-B231-A7DF-99BB-39E0BF2FDDE5}" dt="2021-06-14T17:43:00.559" v="1"/>
        <pc:sldMkLst>
          <pc:docMk/>
          <pc:sldMk cId="1100198468" sldId="277"/>
        </pc:sldMkLst>
      </pc:sldChg>
      <pc:sldChg chg="modSp add replId">
        <pc:chgData name="Gloria Steinberg" userId="S::gloria@hansantos.com::61e8c9db-01dd-44da-924b-01956243c3b7" providerId="AD" clId="Web-{857BE53D-B231-A7DF-99BB-39E0BF2FDDE5}" dt="2021-06-14T17:44:44.440" v="43" actId="20577"/>
        <pc:sldMkLst>
          <pc:docMk/>
          <pc:sldMk cId="1720598863" sldId="278"/>
        </pc:sldMkLst>
        <pc:spChg chg="mod">
          <ac:chgData name="Gloria Steinberg" userId="S::gloria@hansantos.com::61e8c9db-01dd-44da-924b-01956243c3b7" providerId="AD" clId="Web-{857BE53D-B231-A7DF-99BB-39E0BF2FDDE5}" dt="2021-06-14T17:44:44.440" v="43" actId="20577"/>
          <ac:spMkLst>
            <pc:docMk/>
            <pc:sldMk cId="1720598863" sldId="278"/>
            <ac:spMk id="2" creationId="{D421EE78-176B-4B39-BA6F-D0E302D9BF13}"/>
          </ac:spMkLst>
        </pc:spChg>
        <pc:spChg chg="mod">
          <ac:chgData name="Gloria Steinberg" userId="S::gloria@hansantos.com::61e8c9db-01dd-44da-924b-01956243c3b7" providerId="AD" clId="Web-{857BE53D-B231-A7DF-99BB-39E0BF2FDDE5}" dt="2021-06-14T17:43:23.810" v="14" actId="20577"/>
          <ac:spMkLst>
            <pc:docMk/>
            <pc:sldMk cId="1720598863" sldId="278"/>
            <ac:spMk id="3" creationId="{89836C89-EE11-40F8-A14D-7C89E0C690FC}"/>
          </ac:spMkLst>
        </pc:spChg>
      </pc:sldChg>
    </pc:docChg>
  </pc:docChgLst>
  <pc:docChgLst>
    <pc:chgData name="Nabil Abdalla" userId="S::nabil@hansantos.com::a4ee7f28-5ee3-4047-bc26-ab61fd3c9cba" providerId="AD" clId="Web-{71BD5384-EF45-4B72-A8B0-E99F2794D57A}"/>
    <pc:docChg chg="modSld">
      <pc:chgData name="Nabil Abdalla" userId="S::nabil@hansantos.com::a4ee7f28-5ee3-4047-bc26-ab61fd3c9cba" providerId="AD" clId="Web-{71BD5384-EF45-4B72-A8B0-E99F2794D57A}" dt="2021-06-17T13:28:42.638" v="2" actId="1076"/>
      <pc:docMkLst>
        <pc:docMk/>
      </pc:docMkLst>
      <pc:sldChg chg="modSp">
        <pc:chgData name="Nabil Abdalla" userId="S::nabil@hansantos.com::a4ee7f28-5ee3-4047-bc26-ab61fd3c9cba" providerId="AD" clId="Web-{71BD5384-EF45-4B72-A8B0-E99F2794D57A}" dt="2021-06-17T13:28:42.638" v="2" actId="1076"/>
        <pc:sldMkLst>
          <pc:docMk/>
          <pc:sldMk cId="2526155250" sldId="259"/>
        </pc:sldMkLst>
        <pc:picChg chg="mod">
          <ac:chgData name="Nabil Abdalla" userId="S::nabil@hansantos.com::a4ee7f28-5ee3-4047-bc26-ab61fd3c9cba" providerId="AD" clId="Web-{71BD5384-EF45-4B72-A8B0-E99F2794D57A}" dt="2021-06-17T13:28:42.638" v="2" actId="1076"/>
          <ac:picMkLst>
            <pc:docMk/>
            <pc:sldMk cId="2526155250" sldId="259"/>
            <ac:picMk id="15" creationId="{DF75C49A-EF39-4B85-B5A4-BD887FEB9BD4}"/>
          </ac:picMkLst>
        </pc:picChg>
      </pc:sldChg>
    </pc:docChg>
  </pc:docChgLst>
  <pc:docChgLst>
    <pc:chgData name="Kirby Pratt" userId="S::kirby@hansantos.com::f8038b0b-36ca-42d2-9d04-0173b9524b2d" providerId="AD" clId="Web-{CCC566A8-5FE2-5AAF-DE8D-58CA806B1F96}"/>
    <pc:docChg chg="addSld modSld sldOrd">
      <pc:chgData name="Kirby Pratt" userId="S::kirby@hansantos.com::f8038b0b-36ca-42d2-9d04-0173b9524b2d" providerId="AD" clId="Web-{CCC566A8-5FE2-5AAF-DE8D-58CA806B1F96}" dt="2021-06-15T17:19:29.083" v="273"/>
      <pc:docMkLst>
        <pc:docMk/>
      </pc:docMkLst>
      <pc:sldChg chg="addSp delSp modSp mod modClrScheme setClrOvrMap delDesignElem chgLayout">
        <pc:chgData name="Kirby Pratt" userId="S::kirby@hansantos.com::f8038b0b-36ca-42d2-9d04-0173b9524b2d" providerId="AD" clId="Web-{CCC566A8-5FE2-5AAF-DE8D-58CA806B1F96}" dt="2021-06-15T17:12:15.133" v="173"/>
        <pc:sldMkLst>
          <pc:docMk/>
          <pc:sldMk cId="549621608" sldId="274"/>
        </pc:sldMkLst>
        <pc:spChg chg="mod">
          <ac:chgData name="Kirby Pratt" userId="S::kirby@hansantos.com::f8038b0b-36ca-42d2-9d04-0173b9524b2d" providerId="AD" clId="Web-{CCC566A8-5FE2-5AAF-DE8D-58CA806B1F96}" dt="2021-06-15T17:12:15.133" v="173"/>
          <ac:spMkLst>
            <pc:docMk/>
            <pc:sldMk cId="549621608" sldId="274"/>
            <ac:spMk id="2" creationId="{4939EE26-8B30-45D3-9373-0425F536AB72}"/>
          </ac:spMkLst>
        </pc:spChg>
        <pc:spChg chg="add del mod ord">
          <ac:chgData name="Kirby Pratt" userId="S::kirby@hansantos.com::f8038b0b-36ca-42d2-9d04-0173b9524b2d" providerId="AD" clId="Web-{CCC566A8-5FE2-5AAF-DE8D-58CA806B1F96}" dt="2021-06-15T17:11:59.538" v="171"/>
          <ac:spMkLst>
            <pc:docMk/>
            <pc:sldMk cId="549621608" sldId="274"/>
            <ac:spMk id="21" creationId="{307D82A5-DA73-4C46-986A-370D67818E79}"/>
          </ac:spMkLst>
        </pc:spChg>
        <pc:spChg chg="add del mod ord">
          <ac:chgData name="Kirby Pratt" userId="S::kirby@hansantos.com::f8038b0b-36ca-42d2-9d04-0173b9524b2d" providerId="AD" clId="Web-{CCC566A8-5FE2-5AAF-DE8D-58CA806B1F96}" dt="2021-06-15T17:11:56.694" v="170"/>
          <ac:spMkLst>
            <pc:docMk/>
            <pc:sldMk cId="549621608" sldId="274"/>
            <ac:spMk id="22" creationId="{6B5DBE3D-9DFB-4D9F-9209-D92C9D86A6C7}"/>
          </ac:spMkLst>
        </pc:spChg>
        <pc:spChg chg="add del mod ord">
          <ac:chgData name="Kirby Pratt" userId="S::kirby@hansantos.com::f8038b0b-36ca-42d2-9d04-0173b9524b2d" providerId="AD" clId="Web-{CCC566A8-5FE2-5AAF-DE8D-58CA806B1F96}" dt="2021-06-15T17:12:03.288" v="172"/>
          <ac:spMkLst>
            <pc:docMk/>
            <pc:sldMk cId="549621608" sldId="274"/>
            <ac:spMk id="23" creationId="{6CBE62DF-8A8B-4421-B2C8-871F3D604AEE}"/>
          </ac:spMkLst>
        </pc:spChg>
        <pc:spChg chg="add">
          <ac:chgData name="Kirby Pratt" userId="S::kirby@hansantos.com::f8038b0b-36ca-42d2-9d04-0173b9524b2d" providerId="AD" clId="Web-{CCC566A8-5FE2-5AAF-DE8D-58CA806B1F96}" dt="2021-06-15T17:11:47.397" v="169"/>
          <ac:spMkLst>
            <pc:docMk/>
            <pc:sldMk cId="549621608" sldId="274"/>
            <ac:spMk id="30" creationId="{28449C68-A4B8-453C-8A96-ACEF2BDEDD24}"/>
          </ac:spMkLst>
        </pc:spChg>
        <pc:spChg chg="add">
          <ac:chgData name="Kirby Pratt" userId="S::kirby@hansantos.com::f8038b0b-36ca-42d2-9d04-0173b9524b2d" providerId="AD" clId="Web-{CCC566A8-5FE2-5AAF-DE8D-58CA806B1F96}" dt="2021-06-15T17:11:47.397" v="169"/>
          <ac:spMkLst>
            <pc:docMk/>
            <pc:sldMk cId="549621608" sldId="274"/>
            <ac:spMk id="31" creationId="{923781EE-7678-4D28-A1AF-4D5386951D71}"/>
          </ac:spMkLst>
        </pc:spChg>
        <pc:spChg chg="add">
          <ac:chgData name="Kirby Pratt" userId="S::kirby@hansantos.com::f8038b0b-36ca-42d2-9d04-0173b9524b2d" providerId="AD" clId="Web-{CCC566A8-5FE2-5AAF-DE8D-58CA806B1F96}" dt="2021-06-15T17:11:47.397" v="169"/>
          <ac:spMkLst>
            <pc:docMk/>
            <pc:sldMk cId="549621608" sldId="274"/>
            <ac:spMk id="32" creationId="{D16AC8A2-CA22-4F7D-A18B-5CD534703905}"/>
          </ac:spMkLst>
        </pc:spChg>
        <pc:spChg chg="add">
          <ac:chgData name="Kirby Pratt" userId="S::kirby@hansantos.com::f8038b0b-36ca-42d2-9d04-0173b9524b2d" providerId="AD" clId="Web-{CCC566A8-5FE2-5AAF-DE8D-58CA806B1F96}" dt="2021-06-15T17:11:47.397" v="169"/>
          <ac:spMkLst>
            <pc:docMk/>
            <pc:sldMk cId="549621608" sldId="274"/>
            <ac:spMk id="33" creationId="{D3FFEF9B-684A-4908-A863-107539690CA3}"/>
          </ac:spMkLst>
        </pc:spChg>
        <pc:spChg chg="add">
          <ac:chgData name="Kirby Pratt" userId="S::kirby@hansantos.com::f8038b0b-36ca-42d2-9d04-0173b9524b2d" providerId="AD" clId="Web-{CCC566A8-5FE2-5AAF-DE8D-58CA806B1F96}" dt="2021-06-15T17:11:47.397" v="169"/>
          <ac:spMkLst>
            <pc:docMk/>
            <pc:sldMk cId="549621608" sldId="274"/>
            <ac:spMk id="34" creationId="{9F65B3A9-41EF-4D9E-87C3-41430325D75E}"/>
          </ac:spMkLst>
        </pc:spChg>
        <pc:spChg chg="add">
          <ac:chgData name="Kirby Pratt" userId="S::kirby@hansantos.com::f8038b0b-36ca-42d2-9d04-0173b9524b2d" providerId="AD" clId="Web-{CCC566A8-5FE2-5AAF-DE8D-58CA806B1F96}" dt="2021-06-15T17:11:47.397" v="169"/>
          <ac:spMkLst>
            <pc:docMk/>
            <pc:sldMk cId="549621608" sldId="274"/>
            <ac:spMk id="35" creationId="{A4F35051-D6CF-48FB-87F0-67539E195459}"/>
          </ac:spMkLst>
        </pc:spChg>
        <pc:spChg chg="add">
          <ac:chgData name="Kirby Pratt" userId="S::kirby@hansantos.com::f8038b0b-36ca-42d2-9d04-0173b9524b2d" providerId="AD" clId="Web-{CCC566A8-5FE2-5AAF-DE8D-58CA806B1F96}" dt="2021-06-15T17:11:47.397" v="169"/>
          <ac:spMkLst>
            <pc:docMk/>
            <pc:sldMk cId="549621608" sldId="274"/>
            <ac:spMk id="36" creationId="{D4B2CEF9-2710-4674-8C43-892353C7E96F}"/>
          </ac:spMkLst>
        </pc:spChg>
        <pc:spChg chg="add">
          <ac:chgData name="Kirby Pratt" userId="S::kirby@hansantos.com::f8038b0b-36ca-42d2-9d04-0173b9524b2d" providerId="AD" clId="Web-{CCC566A8-5FE2-5AAF-DE8D-58CA806B1F96}" dt="2021-06-15T17:11:47.397" v="169"/>
          <ac:spMkLst>
            <pc:docMk/>
            <pc:sldMk cId="549621608" sldId="274"/>
            <ac:spMk id="37" creationId="{A947CDB9-12ED-44E5-91C7-F8B6E6B00CD5}"/>
          </ac:spMkLst>
        </pc:spChg>
        <pc:spChg chg="add">
          <ac:chgData name="Kirby Pratt" userId="S::kirby@hansantos.com::f8038b0b-36ca-42d2-9d04-0173b9524b2d" providerId="AD" clId="Web-{CCC566A8-5FE2-5AAF-DE8D-58CA806B1F96}" dt="2021-06-15T17:11:47.397" v="169"/>
          <ac:spMkLst>
            <pc:docMk/>
            <pc:sldMk cId="549621608" sldId="274"/>
            <ac:spMk id="38" creationId="{51505D68-8494-477C-8A1C-91272B9B21C7}"/>
          </ac:spMkLst>
        </pc:spChg>
        <pc:spChg chg="add">
          <ac:chgData name="Kirby Pratt" userId="S::kirby@hansantos.com::f8038b0b-36ca-42d2-9d04-0173b9524b2d" providerId="AD" clId="Web-{CCC566A8-5FE2-5AAF-DE8D-58CA806B1F96}" dt="2021-06-15T17:11:47.397" v="169"/>
          <ac:spMkLst>
            <pc:docMk/>
            <pc:sldMk cId="549621608" sldId="274"/>
            <ac:spMk id="39" creationId="{EDB9B035-DC71-48FE-932A-799E13BA668C}"/>
          </ac:spMkLst>
        </pc:spChg>
        <pc:spChg chg="add">
          <ac:chgData name="Kirby Pratt" userId="S::kirby@hansantos.com::f8038b0b-36ca-42d2-9d04-0173b9524b2d" providerId="AD" clId="Web-{CCC566A8-5FE2-5AAF-DE8D-58CA806B1F96}" dt="2021-06-15T17:11:47.397" v="169"/>
          <ac:spMkLst>
            <pc:docMk/>
            <pc:sldMk cId="549621608" sldId="274"/>
            <ac:spMk id="40" creationId="{5E20F648-A4E1-4629-98CA-22A8E405567C}"/>
          </ac:spMkLst>
        </pc:spChg>
        <pc:spChg chg="add">
          <ac:chgData name="Kirby Pratt" userId="S::kirby@hansantos.com::f8038b0b-36ca-42d2-9d04-0173b9524b2d" providerId="AD" clId="Web-{CCC566A8-5FE2-5AAF-DE8D-58CA806B1F96}" dt="2021-06-15T17:11:47.397" v="169"/>
          <ac:spMkLst>
            <pc:docMk/>
            <pc:sldMk cId="549621608" sldId="274"/>
            <ac:spMk id="41" creationId="{E0CBA39A-EC06-4242-AB4E-E50750B72AAA}"/>
          </ac:spMkLst>
        </pc:spChg>
        <pc:spChg chg="add">
          <ac:chgData name="Kirby Pratt" userId="S::kirby@hansantos.com::f8038b0b-36ca-42d2-9d04-0173b9524b2d" providerId="AD" clId="Web-{CCC566A8-5FE2-5AAF-DE8D-58CA806B1F96}" dt="2021-06-15T17:11:47.397" v="169"/>
          <ac:spMkLst>
            <pc:docMk/>
            <pc:sldMk cId="549621608" sldId="274"/>
            <ac:spMk id="42" creationId="{7094CD0D-C938-4BA9-8012-3ED39DE6772B}"/>
          </ac:spMkLst>
        </pc:spChg>
        <pc:spChg chg="add">
          <ac:chgData name="Kirby Pratt" userId="S::kirby@hansantos.com::f8038b0b-36ca-42d2-9d04-0173b9524b2d" providerId="AD" clId="Web-{CCC566A8-5FE2-5AAF-DE8D-58CA806B1F96}" dt="2021-06-15T17:11:47.397" v="169"/>
          <ac:spMkLst>
            <pc:docMk/>
            <pc:sldMk cId="549621608" sldId="274"/>
            <ac:spMk id="43" creationId="{DB990BA1-ED11-4CA4-8D57-9269B8F3D204}"/>
          </ac:spMkLst>
        </pc:spChg>
        <pc:spChg chg="add">
          <ac:chgData name="Kirby Pratt" userId="S::kirby@hansantos.com::f8038b0b-36ca-42d2-9d04-0173b9524b2d" providerId="AD" clId="Web-{CCC566A8-5FE2-5AAF-DE8D-58CA806B1F96}" dt="2021-06-15T17:11:47.397" v="169"/>
          <ac:spMkLst>
            <pc:docMk/>
            <pc:sldMk cId="549621608" sldId="274"/>
            <ac:spMk id="44" creationId="{179B8170-83C3-4D1C-8E19-547F1750ADE8}"/>
          </ac:spMkLst>
        </pc:spChg>
        <pc:spChg chg="add">
          <ac:chgData name="Kirby Pratt" userId="S::kirby@hansantos.com::f8038b0b-36ca-42d2-9d04-0173b9524b2d" providerId="AD" clId="Web-{CCC566A8-5FE2-5AAF-DE8D-58CA806B1F96}" dt="2021-06-15T17:11:47.397" v="169"/>
          <ac:spMkLst>
            <pc:docMk/>
            <pc:sldMk cId="549621608" sldId="274"/>
            <ac:spMk id="45" creationId="{51507E31-5B48-4E1B-B656-1E4CA9E72CD8}"/>
          </ac:spMkLst>
        </pc:spChg>
        <pc:spChg chg="add">
          <ac:chgData name="Kirby Pratt" userId="S::kirby@hansantos.com::f8038b0b-36ca-42d2-9d04-0173b9524b2d" providerId="AD" clId="Web-{CCC566A8-5FE2-5AAF-DE8D-58CA806B1F96}" dt="2021-06-15T17:11:47.397" v="169"/>
          <ac:spMkLst>
            <pc:docMk/>
            <pc:sldMk cId="549621608" sldId="274"/>
            <ac:spMk id="46" creationId="{0A52C9ED-F974-4503-A0B8-570DB0C7F0EE}"/>
          </ac:spMkLst>
        </pc:spChg>
        <pc:spChg chg="add">
          <ac:chgData name="Kirby Pratt" userId="S::kirby@hansantos.com::f8038b0b-36ca-42d2-9d04-0173b9524b2d" providerId="AD" clId="Web-{CCC566A8-5FE2-5AAF-DE8D-58CA806B1F96}" dt="2021-06-15T17:12:15.133" v="173"/>
          <ac:spMkLst>
            <pc:docMk/>
            <pc:sldMk cId="549621608" sldId="274"/>
            <ac:spMk id="51" creationId="{5E39A796-BE83-48B1-B33F-35C4A32AAB57}"/>
          </ac:spMkLst>
        </pc:spChg>
        <pc:spChg chg="add">
          <ac:chgData name="Kirby Pratt" userId="S::kirby@hansantos.com::f8038b0b-36ca-42d2-9d04-0173b9524b2d" providerId="AD" clId="Web-{CCC566A8-5FE2-5AAF-DE8D-58CA806B1F96}" dt="2021-06-15T17:12:15.133" v="173"/>
          <ac:spMkLst>
            <pc:docMk/>
            <pc:sldMk cId="549621608" sldId="274"/>
            <ac:spMk id="53" creationId="{72F84B47-E267-4194-8194-831DB7B5547F}"/>
          </ac:spMkLst>
        </pc:spChg>
        <pc:spChg chg="add del">
          <ac:chgData name="Kirby Pratt" userId="S::kirby@hansantos.com::f8038b0b-36ca-42d2-9d04-0173b9524b2d" providerId="AD" clId="Web-{CCC566A8-5FE2-5AAF-DE8D-58CA806B1F96}" dt="2021-06-15T17:11:25.770" v="165"/>
          <ac:spMkLst>
            <pc:docMk/>
            <pc:sldMk cId="549621608" sldId="274"/>
            <ac:spMk id="54" creationId="{5E39A796-BE83-48B1-B33F-35C4A32AAB57}"/>
          </ac:spMkLst>
        </pc:spChg>
        <pc:spChg chg="add del">
          <ac:chgData name="Kirby Pratt" userId="S::kirby@hansantos.com::f8038b0b-36ca-42d2-9d04-0173b9524b2d" providerId="AD" clId="Web-{CCC566A8-5FE2-5AAF-DE8D-58CA806B1F96}" dt="2021-06-15T17:11:25.770" v="165"/>
          <ac:spMkLst>
            <pc:docMk/>
            <pc:sldMk cId="549621608" sldId="274"/>
            <ac:spMk id="56" creationId="{72F84B47-E267-4194-8194-831DB7B5547F}"/>
          </ac:spMkLst>
        </pc:spChg>
        <pc:spChg chg="add del">
          <ac:chgData name="Kirby Pratt" userId="S::kirby@hansantos.com::f8038b0b-36ca-42d2-9d04-0173b9524b2d" providerId="AD" clId="Web-{CCC566A8-5FE2-5AAF-DE8D-58CA806B1F96}" dt="2021-06-15T17:09:55.452" v="159"/>
          <ac:spMkLst>
            <pc:docMk/>
            <pc:sldMk cId="549621608" sldId="274"/>
            <ac:spMk id="61" creationId="{C7FA33FF-088D-4F16-95A2-2C64D353DEA8}"/>
          </ac:spMkLst>
        </pc:spChg>
        <pc:spChg chg="add del">
          <ac:chgData name="Kirby Pratt" userId="S::kirby@hansantos.com::f8038b0b-36ca-42d2-9d04-0173b9524b2d" providerId="AD" clId="Web-{CCC566A8-5FE2-5AAF-DE8D-58CA806B1F96}" dt="2021-06-15T17:09:55.452" v="159"/>
          <ac:spMkLst>
            <pc:docMk/>
            <pc:sldMk cId="549621608" sldId="274"/>
            <ac:spMk id="63" creationId="{A376EFB1-01CF-419F-ABF1-2AF02BBFCBD1}"/>
          </ac:spMkLst>
        </pc:spChg>
        <pc:spChg chg="add del">
          <ac:chgData name="Kirby Pratt" userId="S::kirby@hansantos.com::f8038b0b-36ca-42d2-9d04-0173b9524b2d" providerId="AD" clId="Web-{CCC566A8-5FE2-5AAF-DE8D-58CA806B1F96}" dt="2021-06-15T17:09:55.452" v="159"/>
          <ac:spMkLst>
            <pc:docMk/>
            <pc:sldMk cId="549621608" sldId="274"/>
            <ac:spMk id="65" creationId="{FF9DEA15-78BD-4750-AA18-B9F28A6D5AB8}"/>
          </ac:spMkLst>
        </pc:spChg>
        <pc:grpChg chg="add del mod">
          <ac:chgData name="Kirby Pratt" userId="S::kirby@hansantos.com::f8038b0b-36ca-42d2-9d04-0173b9524b2d" providerId="AD" clId="Web-{CCC566A8-5FE2-5AAF-DE8D-58CA806B1F96}" dt="2021-06-15T17:11:43.428" v="168"/>
          <ac:grpSpMkLst>
            <pc:docMk/>
            <pc:sldMk cId="549621608" sldId="274"/>
            <ac:grpSpMk id="3" creationId="{71FA95BE-ED48-403E-971B-183FCF32778A}"/>
          </ac:grpSpMkLst>
        </pc:grpChg>
        <pc:grpChg chg="add">
          <ac:chgData name="Kirby Pratt" userId="S::kirby@hansantos.com::f8038b0b-36ca-42d2-9d04-0173b9524b2d" providerId="AD" clId="Web-{CCC566A8-5FE2-5AAF-DE8D-58CA806B1F96}" dt="2021-06-15T17:11:47.397" v="169"/>
          <ac:grpSpMkLst>
            <pc:docMk/>
            <pc:sldMk cId="549621608" sldId="274"/>
            <ac:grpSpMk id="29" creationId="{D1DC0209-AD19-4233-9921-9EB67BB4087E}"/>
          </ac:grpSpMkLst>
        </pc:grpChg>
      </pc:sldChg>
      <pc:sldChg chg="addSp modSp mod setBg modClrScheme chgLayout">
        <pc:chgData name="Kirby Pratt" userId="S::kirby@hansantos.com::f8038b0b-36ca-42d2-9d04-0173b9524b2d" providerId="AD" clId="Web-{CCC566A8-5FE2-5AAF-DE8D-58CA806B1F96}" dt="2021-06-15T17:11:00.612" v="164" actId="20577"/>
        <pc:sldMkLst>
          <pc:docMk/>
          <pc:sldMk cId="1100198468" sldId="277"/>
        </pc:sldMkLst>
        <pc:spChg chg="mod">
          <ac:chgData name="Kirby Pratt" userId="S::kirby@hansantos.com::f8038b0b-36ca-42d2-9d04-0173b9524b2d" providerId="AD" clId="Web-{CCC566A8-5FE2-5AAF-DE8D-58CA806B1F96}" dt="2021-06-15T17:08:45.385" v="143" actId="20577"/>
          <ac:spMkLst>
            <pc:docMk/>
            <pc:sldMk cId="1100198468" sldId="277"/>
            <ac:spMk id="3" creationId="{377F7495-5B13-4E3C-A3F4-41D9F0C1B5EA}"/>
          </ac:spMkLst>
        </pc:spChg>
        <pc:spChg chg="mod">
          <ac:chgData name="Kirby Pratt" userId="S::kirby@hansantos.com::f8038b0b-36ca-42d2-9d04-0173b9524b2d" providerId="AD" clId="Web-{CCC566A8-5FE2-5AAF-DE8D-58CA806B1F96}" dt="2021-06-15T17:08:52.463" v="147" actId="20577"/>
          <ac:spMkLst>
            <pc:docMk/>
            <pc:sldMk cId="1100198468" sldId="277"/>
            <ac:spMk id="4" creationId="{1326C8C9-C034-46A4-8DFF-8551BBCC0E45}"/>
          </ac:spMkLst>
        </pc:spChg>
        <pc:spChg chg="add mod ord">
          <ac:chgData name="Kirby Pratt" userId="S::kirby@hansantos.com::f8038b0b-36ca-42d2-9d04-0173b9524b2d" providerId="AD" clId="Web-{CCC566A8-5FE2-5AAF-DE8D-58CA806B1F96}" dt="2021-06-15T17:11:00.612" v="164" actId="20577"/>
          <ac:spMkLst>
            <pc:docMk/>
            <pc:sldMk cId="1100198468" sldId="277"/>
            <ac:spMk id="5" creationId="{7DEF7F71-6C86-4636-B954-C18B28991DD0}"/>
          </ac:spMkLst>
        </pc:spChg>
        <pc:spChg chg="add mod ord">
          <ac:chgData name="Kirby Pratt" userId="S::kirby@hansantos.com::f8038b0b-36ca-42d2-9d04-0173b9524b2d" providerId="AD" clId="Web-{CCC566A8-5FE2-5AAF-DE8D-58CA806B1F96}" dt="2021-06-15T17:09:04.214" v="150"/>
          <ac:spMkLst>
            <pc:docMk/>
            <pc:sldMk cId="1100198468" sldId="277"/>
            <ac:spMk id="6" creationId="{1E74CF21-A819-4EFC-8FD2-27713D9A346A}"/>
          </ac:spMkLst>
        </pc:spChg>
        <pc:spChg chg="add">
          <ac:chgData name="Kirby Pratt" userId="S::kirby@hansantos.com::f8038b0b-36ca-42d2-9d04-0173b9524b2d" providerId="AD" clId="Web-{CCC566A8-5FE2-5AAF-DE8D-58CA806B1F96}" dt="2021-06-15T17:09:04.214" v="150"/>
          <ac:spMkLst>
            <pc:docMk/>
            <pc:sldMk cId="1100198468" sldId="277"/>
            <ac:spMk id="13" creationId="{7F57BEA8-497D-4AA8-8A18-BDCD696B25FE}"/>
          </ac:spMkLst>
        </pc:spChg>
        <pc:picChg chg="mod">
          <ac:chgData name="Kirby Pratt" userId="S::kirby@hansantos.com::f8038b0b-36ca-42d2-9d04-0173b9524b2d" providerId="AD" clId="Web-{CCC566A8-5FE2-5AAF-DE8D-58CA806B1F96}" dt="2021-06-15T17:09:04.214" v="150"/>
          <ac:picMkLst>
            <pc:docMk/>
            <pc:sldMk cId="1100198468" sldId="277"/>
            <ac:picMk id="2" creationId="{14C830CE-9540-4FD7-924B-0892E99E38CD}"/>
          </ac:picMkLst>
        </pc:picChg>
        <pc:cxnChg chg="add">
          <ac:chgData name="Kirby Pratt" userId="S::kirby@hansantos.com::f8038b0b-36ca-42d2-9d04-0173b9524b2d" providerId="AD" clId="Web-{CCC566A8-5FE2-5AAF-DE8D-58CA806B1F96}" dt="2021-06-15T17:09:04.214" v="150"/>
          <ac:cxnSpMkLst>
            <pc:docMk/>
            <pc:sldMk cId="1100198468" sldId="277"/>
            <ac:cxnSpMk id="11" creationId="{D2E961F1-4A28-4A5F-BBD4-6E400E5E6C75}"/>
          </ac:cxnSpMkLst>
        </pc:cxnChg>
        <pc:cxnChg chg="add">
          <ac:chgData name="Kirby Pratt" userId="S::kirby@hansantos.com::f8038b0b-36ca-42d2-9d04-0173b9524b2d" providerId="AD" clId="Web-{CCC566A8-5FE2-5AAF-DE8D-58CA806B1F96}" dt="2021-06-15T17:09:04.214" v="150"/>
          <ac:cxnSpMkLst>
            <pc:docMk/>
            <pc:sldMk cId="1100198468" sldId="277"/>
            <ac:cxnSpMk id="15" creationId="{A82415D3-DDE5-4D63-8CB3-23A5EC581B27}"/>
          </ac:cxnSpMkLst>
        </pc:cxnChg>
        <pc:cxnChg chg="add">
          <ac:chgData name="Kirby Pratt" userId="S::kirby@hansantos.com::f8038b0b-36ca-42d2-9d04-0173b9524b2d" providerId="AD" clId="Web-{CCC566A8-5FE2-5AAF-DE8D-58CA806B1F96}" dt="2021-06-15T17:09:04.214" v="150"/>
          <ac:cxnSpMkLst>
            <pc:docMk/>
            <pc:sldMk cId="1100198468" sldId="277"/>
            <ac:cxnSpMk id="17" creationId="{AD7193FB-6AE6-4B3B-8F89-56B55DD63B4D}"/>
          </ac:cxnSpMkLst>
        </pc:cxnChg>
      </pc:sldChg>
      <pc:sldChg chg="addSp delSp modSp new mod ord setBg modClrScheme setClrOvrMap chgLayout">
        <pc:chgData name="Kirby Pratt" userId="S::kirby@hansantos.com::f8038b0b-36ca-42d2-9d04-0173b9524b2d" providerId="AD" clId="Web-{CCC566A8-5FE2-5AAF-DE8D-58CA806B1F96}" dt="2021-06-15T17:19:29.083" v="273"/>
        <pc:sldMkLst>
          <pc:docMk/>
          <pc:sldMk cId="223740698" sldId="279"/>
        </pc:sldMkLst>
        <pc:spChg chg="add mod">
          <ac:chgData name="Kirby Pratt" userId="S::kirby@hansantos.com::f8038b0b-36ca-42d2-9d04-0173b9524b2d" providerId="AD" clId="Web-{CCC566A8-5FE2-5AAF-DE8D-58CA806B1F96}" dt="2021-06-15T17:12:49.948" v="175" actId="20577"/>
          <ac:spMkLst>
            <pc:docMk/>
            <pc:sldMk cId="223740698" sldId="279"/>
            <ac:spMk id="2" creationId="{16F41E9A-A84F-4C80-B9A6-5E2F10F9B7C0}"/>
          </ac:spMkLst>
        </pc:spChg>
        <pc:spChg chg="add mod">
          <ac:chgData name="Kirby Pratt" userId="S::kirby@hansantos.com::f8038b0b-36ca-42d2-9d04-0173b9524b2d" providerId="AD" clId="Web-{CCC566A8-5FE2-5AAF-DE8D-58CA806B1F96}" dt="2021-06-15T17:13:58.577" v="195" actId="20577"/>
          <ac:spMkLst>
            <pc:docMk/>
            <pc:sldMk cId="223740698" sldId="279"/>
            <ac:spMk id="3" creationId="{D92813BA-DA7F-4F54-ADAE-F560855051E3}"/>
          </ac:spMkLst>
        </pc:spChg>
        <pc:spChg chg="add mod">
          <ac:chgData name="Kirby Pratt" userId="S::kirby@hansantos.com::f8038b0b-36ca-42d2-9d04-0173b9524b2d" providerId="AD" clId="Web-{CCC566A8-5FE2-5AAF-DE8D-58CA806B1F96}" dt="2021-06-15T17:13:23.528" v="185" actId="20577"/>
          <ac:spMkLst>
            <pc:docMk/>
            <pc:sldMk cId="223740698" sldId="279"/>
            <ac:spMk id="4" creationId="{1E0F00DE-6D45-4005-9DFF-1BACF413D292}"/>
          </ac:spMkLst>
        </pc:spChg>
        <pc:spChg chg="add del mod ord">
          <ac:chgData name="Kirby Pratt" userId="S::kirby@hansantos.com::f8038b0b-36ca-42d2-9d04-0173b9524b2d" providerId="AD" clId="Web-{CCC566A8-5FE2-5AAF-DE8D-58CA806B1F96}" dt="2021-06-15T17:17:25.309" v="268"/>
          <ac:spMkLst>
            <pc:docMk/>
            <pc:sldMk cId="223740698" sldId="279"/>
            <ac:spMk id="11" creationId="{A0C9D4FE-2E19-406A-9B97-13DEBBA1E012}"/>
          </ac:spMkLst>
        </pc:spChg>
        <pc:spChg chg="add del mod ord">
          <ac:chgData name="Kirby Pratt" userId="S::kirby@hansantos.com::f8038b0b-36ca-42d2-9d04-0173b9524b2d" providerId="AD" clId="Web-{CCC566A8-5FE2-5AAF-DE8D-58CA806B1F96}" dt="2021-06-15T17:16:30.900" v="262"/>
          <ac:spMkLst>
            <pc:docMk/>
            <pc:sldMk cId="223740698" sldId="279"/>
            <ac:spMk id="12" creationId="{AA24A2E4-E5C0-4C26-B6B3-8399C5E89074}"/>
          </ac:spMkLst>
        </pc:spChg>
        <pc:spChg chg="add del mod ord">
          <ac:chgData name="Kirby Pratt" userId="S::kirby@hansantos.com::f8038b0b-36ca-42d2-9d04-0173b9524b2d" providerId="AD" clId="Web-{CCC566A8-5FE2-5AAF-DE8D-58CA806B1F96}" dt="2021-06-15T17:16:28.696" v="261"/>
          <ac:spMkLst>
            <pc:docMk/>
            <pc:sldMk cId="223740698" sldId="279"/>
            <ac:spMk id="13" creationId="{471B134B-162C-47D2-9B91-501B81DB4D7F}"/>
          </ac:spMkLst>
        </pc:spChg>
        <pc:spChg chg="add del mod ord">
          <ac:chgData name="Kirby Pratt" userId="S::kirby@hansantos.com::f8038b0b-36ca-42d2-9d04-0173b9524b2d" providerId="AD" clId="Web-{CCC566A8-5FE2-5AAF-DE8D-58CA806B1F96}" dt="2021-06-15T17:16:33.103" v="263"/>
          <ac:spMkLst>
            <pc:docMk/>
            <pc:sldMk cId="223740698" sldId="279"/>
            <ac:spMk id="14" creationId="{A9042DC1-04A2-4D3D-94C8-E835BAFE6EF6}"/>
          </ac:spMkLst>
        </pc:spChg>
        <pc:spChg chg="add del mod ord">
          <ac:chgData name="Kirby Pratt" userId="S::kirby@hansantos.com::f8038b0b-36ca-42d2-9d04-0173b9524b2d" providerId="AD" clId="Web-{CCC566A8-5FE2-5AAF-DE8D-58CA806B1F96}" dt="2021-06-15T17:16:26.540" v="260"/>
          <ac:spMkLst>
            <pc:docMk/>
            <pc:sldMk cId="223740698" sldId="279"/>
            <ac:spMk id="15" creationId="{B5EB51E9-2440-4F7D-A471-FF0C8E712A07}"/>
          </ac:spMkLst>
        </pc:spChg>
        <pc:spChg chg="add mod">
          <ac:chgData name="Kirby Pratt" userId="S::kirby@hansantos.com::f8038b0b-36ca-42d2-9d04-0173b9524b2d" providerId="AD" clId="Web-{CCC566A8-5FE2-5AAF-DE8D-58CA806B1F96}" dt="2021-06-15T17:15:32.583" v="227" actId="20577"/>
          <ac:spMkLst>
            <pc:docMk/>
            <pc:sldMk cId="223740698" sldId="279"/>
            <ac:spMk id="16" creationId="{2B573A59-8F4F-4D79-A677-507723FF6A76}"/>
          </ac:spMkLst>
        </pc:spChg>
        <pc:spChg chg="add del mod">
          <ac:chgData name="Kirby Pratt" userId="S::kirby@hansantos.com::f8038b0b-36ca-42d2-9d04-0173b9524b2d" providerId="AD" clId="Web-{CCC566A8-5FE2-5AAF-DE8D-58CA806B1F96}" dt="2021-06-15T17:16:38.228" v="266"/>
          <ac:spMkLst>
            <pc:docMk/>
            <pc:sldMk cId="223740698" sldId="279"/>
            <ac:spMk id="18" creationId="{1E396054-5993-45B4-BD7B-8813A000DE09}"/>
          </ac:spMkLst>
        </pc:spChg>
        <pc:spChg chg="add">
          <ac:chgData name="Kirby Pratt" userId="S::kirby@hansantos.com::f8038b0b-36ca-42d2-9d04-0173b9524b2d" providerId="AD" clId="Web-{CCC566A8-5FE2-5AAF-DE8D-58CA806B1F96}" dt="2021-06-15T17:17:19.184" v="267"/>
          <ac:spMkLst>
            <pc:docMk/>
            <pc:sldMk cId="223740698" sldId="279"/>
            <ac:spMk id="24" creationId="{56C20283-73E0-40EC-8AD8-057F581F64C2}"/>
          </ac:spMkLst>
        </pc:spChg>
        <pc:spChg chg="add">
          <ac:chgData name="Kirby Pratt" userId="S::kirby@hansantos.com::f8038b0b-36ca-42d2-9d04-0173b9524b2d" providerId="AD" clId="Web-{CCC566A8-5FE2-5AAF-DE8D-58CA806B1F96}" dt="2021-06-15T17:17:19.184" v="267"/>
          <ac:spMkLst>
            <pc:docMk/>
            <pc:sldMk cId="223740698" sldId="279"/>
            <ac:spMk id="26" creationId="{3FCC729B-E528-40C3-82D3-BA4375575E87}"/>
          </ac:spMkLst>
        </pc:spChg>
        <pc:spChg chg="add">
          <ac:chgData name="Kirby Pratt" userId="S::kirby@hansantos.com::f8038b0b-36ca-42d2-9d04-0173b9524b2d" providerId="AD" clId="Web-{CCC566A8-5FE2-5AAF-DE8D-58CA806B1F96}" dt="2021-06-15T17:17:19.184" v="267"/>
          <ac:spMkLst>
            <pc:docMk/>
            <pc:sldMk cId="223740698" sldId="279"/>
            <ac:spMk id="28" creationId="{58F1FB8D-1842-4A04-998D-6CF047AB2790}"/>
          </ac:spMkLst>
        </pc:spChg>
        <pc:spChg chg="add del mod">
          <ac:chgData name="Kirby Pratt" userId="S::kirby@hansantos.com::f8038b0b-36ca-42d2-9d04-0173b9524b2d" providerId="AD" clId="Web-{CCC566A8-5FE2-5AAF-DE8D-58CA806B1F96}" dt="2021-06-15T17:16:35.431" v="264"/>
          <ac:spMkLst>
            <pc:docMk/>
            <pc:sldMk cId="223740698" sldId="279"/>
            <ac:spMk id="481" creationId="{CC0012AE-421A-47F6-AE16-412E39D89839}"/>
          </ac:spMkLst>
        </pc:spChg>
        <pc:spChg chg="add del mod">
          <ac:chgData name="Kirby Pratt" userId="S::kirby@hansantos.com::f8038b0b-36ca-42d2-9d04-0173b9524b2d" providerId="AD" clId="Web-{CCC566A8-5FE2-5AAF-DE8D-58CA806B1F96}" dt="2021-06-15T17:16:36.728" v="265"/>
          <ac:spMkLst>
            <pc:docMk/>
            <pc:sldMk cId="223740698" sldId="279"/>
            <ac:spMk id="490" creationId="{51741DA3-470C-4C75-8FFF-1BA5B341FE97}"/>
          </ac:spMkLst>
        </pc:spChg>
        <pc:grpChg chg="add del mod">
          <ac:chgData name="Kirby Pratt" userId="S::kirby@hansantos.com::f8038b0b-36ca-42d2-9d04-0173b9524b2d" providerId="AD" clId="Web-{CCC566A8-5FE2-5AAF-DE8D-58CA806B1F96}" dt="2021-06-15T17:14:07.781" v="199"/>
          <ac:grpSpMkLst>
            <pc:docMk/>
            <pc:sldMk cId="223740698" sldId="279"/>
            <ac:grpSpMk id="8" creationId="{A73DD631-3752-475B-B9D5-93512426448D}"/>
          </ac:grpSpMkLst>
        </pc:grpChg>
        <pc:grpChg chg="add del mod">
          <ac:chgData name="Kirby Pratt" userId="S::kirby@hansantos.com::f8038b0b-36ca-42d2-9d04-0173b9524b2d" providerId="AD" clId="Web-{CCC566A8-5FE2-5AAF-DE8D-58CA806B1F96}" dt="2021-06-15T17:14:10.766" v="201"/>
          <ac:grpSpMkLst>
            <pc:docMk/>
            <pc:sldMk cId="223740698" sldId="279"/>
            <ac:grpSpMk id="9" creationId="{3D58EDA2-9CC8-4AD1-81D1-C74B2D925C81}"/>
          </ac:grpSpMkLst>
        </pc:grpChg>
        <pc:grpChg chg="add del mod">
          <ac:chgData name="Kirby Pratt" userId="S::kirby@hansantos.com::f8038b0b-36ca-42d2-9d04-0173b9524b2d" providerId="AD" clId="Web-{CCC566A8-5FE2-5AAF-DE8D-58CA806B1F96}" dt="2021-06-15T17:14:09.344" v="200"/>
          <ac:grpSpMkLst>
            <pc:docMk/>
            <pc:sldMk cId="223740698" sldId="279"/>
            <ac:grpSpMk id="10" creationId="{D31E2E0E-EB21-453D-8CCA-8D96FFF0E43E}"/>
          </ac:grpSpMkLst>
        </pc:grpChg>
        <pc:graphicFrameChg chg="add mod modGraphic">
          <ac:chgData name="Kirby Pratt" userId="S::kirby@hansantos.com::f8038b0b-36ca-42d2-9d04-0173b9524b2d" providerId="AD" clId="Web-{CCC566A8-5FE2-5AAF-DE8D-58CA806B1F96}" dt="2021-06-15T17:19:29.083" v="273"/>
          <ac:graphicFrameMkLst>
            <pc:docMk/>
            <pc:sldMk cId="223740698" sldId="279"/>
            <ac:graphicFrameMk id="19" creationId="{4F77D4F5-EC9B-44F2-A7ED-17537D72146B}"/>
          </ac:graphicFrameMkLst>
        </pc:graphicFrameChg>
        <pc:picChg chg="add mod">
          <ac:chgData name="Kirby Pratt" userId="S::kirby@hansantos.com::f8038b0b-36ca-42d2-9d04-0173b9524b2d" providerId="AD" clId="Web-{CCC566A8-5FE2-5AAF-DE8D-58CA806B1F96}" dt="2021-06-15T17:01:46.592" v="101" actId="1076"/>
          <ac:picMkLst>
            <pc:docMk/>
            <pc:sldMk cId="223740698" sldId="279"/>
            <ac:picMk id="5" creationId="{4FE0262F-E2BA-4FDC-B487-5726C796D057}"/>
          </ac:picMkLst>
        </pc:picChg>
        <pc:picChg chg="add mod">
          <ac:chgData name="Kirby Pratt" userId="S::kirby@hansantos.com::f8038b0b-36ca-42d2-9d04-0173b9524b2d" providerId="AD" clId="Web-{CCC566A8-5FE2-5AAF-DE8D-58CA806B1F96}" dt="2021-06-15T17:01:22.637" v="91" actId="1076"/>
          <ac:picMkLst>
            <pc:docMk/>
            <pc:sldMk cId="223740698" sldId="279"/>
            <ac:picMk id="6" creationId="{62B2B25F-30FC-415C-8CBB-9B51AACB934F}"/>
          </ac:picMkLst>
        </pc:picChg>
        <pc:picChg chg="add mod">
          <ac:chgData name="Kirby Pratt" userId="S::kirby@hansantos.com::f8038b0b-36ca-42d2-9d04-0173b9524b2d" providerId="AD" clId="Web-{CCC566A8-5FE2-5AAF-DE8D-58CA806B1F96}" dt="2021-06-15T17:01:18.731" v="90" actId="1076"/>
          <ac:picMkLst>
            <pc:docMk/>
            <pc:sldMk cId="223740698" sldId="279"/>
            <ac:picMk id="7" creationId="{4BAC0C28-89E7-4880-84BC-590AA246C583}"/>
          </ac:picMkLst>
        </pc:picChg>
      </pc:sldChg>
      <pc:sldChg chg="addSp modSp new mod setBg">
        <pc:chgData name="Kirby Pratt" userId="S::kirby@hansantos.com::f8038b0b-36ca-42d2-9d04-0173b9524b2d" providerId="AD" clId="Web-{CCC566A8-5FE2-5AAF-DE8D-58CA806B1F96}" dt="2021-06-15T16:59:39.458" v="79" actId="14100"/>
        <pc:sldMkLst>
          <pc:docMk/>
          <pc:sldMk cId="1562502720" sldId="280"/>
        </pc:sldMkLst>
        <pc:spChg chg="add mod ord">
          <ac:chgData name="Kirby Pratt" userId="S::kirby@hansantos.com::f8038b0b-36ca-42d2-9d04-0173b9524b2d" providerId="AD" clId="Web-{CCC566A8-5FE2-5AAF-DE8D-58CA806B1F96}" dt="2021-06-15T16:59:39.458" v="79" actId="14100"/>
          <ac:spMkLst>
            <pc:docMk/>
            <pc:sldMk cId="1562502720" sldId="280"/>
            <ac:spMk id="2" creationId="{765293A2-E0F9-4CDD-BFA0-98639DE93E87}"/>
          </ac:spMkLst>
        </pc:spChg>
        <pc:spChg chg="add">
          <ac:chgData name="Kirby Pratt" userId="S::kirby@hansantos.com::f8038b0b-36ca-42d2-9d04-0173b9524b2d" providerId="AD" clId="Web-{CCC566A8-5FE2-5AAF-DE8D-58CA806B1F96}" dt="2021-06-15T16:59:23.286" v="72"/>
          <ac:spMkLst>
            <pc:docMk/>
            <pc:sldMk cId="1562502720" sldId="280"/>
            <ac:spMk id="8" creationId="{8E20FA99-AAAC-4AF3-9FAE-707420324F1C}"/>
          </ac:spMkLst>
        </pc:spChg>
        <pc:spChg chg="add">
          <ac:chgData name="Kirby Pratt" userId="S::kirby@hansantos.com::f8038b0b-36ca-42d2-9d04-0173b9524b2d" providerId="AD" clId="Web-{CCC566A8-5FE2-5AAF-DE8D-58CA806B1F96}" dt="2021-06-15T16:59:23.286" v="72"/>
          <ac:spMkLst>
            <pc:docMk/>
            <pc:sldMk cId="1562502720" sldId="280"/>
            <ac:spMk id="10" creationId="{9573BE85-6043-4C3A-A7DD-483A0A5FB740}"/>
          </ac:spMkLst>
        </pc:spChg>
        <pc:picChg chg="add mod">
          <ac:chgData name="Kirby Pratt" userId="S::kirby@hansantos.com::f8038b0b-36ca-42d2-9d04-0173b9524b2d" providerId="AD" clId="Web-{CCC566A8-5FE2-5AAF-DE8D-58CA806B1F96}" dt="2021-06-15T16:59:23.286" v="72"/>
          <ac:picMkLst>
            <pc:docMk/>
            <pc:sldMk cId="1562502720" sldId="280"/>
            <ac:picMk id="3" creationId="{C4C54016-7D84-4AEB-B0B0-4D87E4CE428D}"/>
          </ac:picMkLst>
        </pc:picChg>
      </pc:sldChg>
      <pc:sldChg chg="addSp delSp modSp new mod setBg">
        <pc:chgData name="Kirby Pratt" userId="S::kirby@hansantos.com::f8038b0b-36ca-42d2-9d04-0173b9524b2d" providerId="AD" clId="Web-{CCC566A8-5FE2-5AAF-DE8D-58CA806B1F96}" dt="2021-06-15T17:03:13.691" v="105"/>
        <pc:sldMkLst>
          <pc:docMk/>
          <pc:sldMk cId="761247966" sldId="281"/>
        </pc:sldMkLst>
        <pc:spChg chg="add mod">
          <ac:chgData name="Kirby Pratt" userId="S::kirby@hansantos.com::f8038b0b-36ca-42d2-9d04-0173b9524b2d" providerId="AD" clId="Web-{CCC566A8-5FE2-5AAF-DE8D-58CA806B1F96}" dt="2021-06-15T17:03:13.691" v="105"/>
          <ac:spMkLst>
            <pc:docMk/>
            <pc:sldMk cId="761247966" sldId="281"/>
            <ac:spMk id="2" creationId="{1ADDB4CD-D7D1-4024-88DC-FE3B35A00BB1}"/>
          </ac:spMkLst>
        </pc:spChg>
        <pc:spChg chg="add del">
          <ac:chgData name="Kirby Pratt" userId="S::kirby@hansantos.com::f8038b0b-36ca-42d2-9d04-0173b9524b2d" providerId="AD" clId="Web-{CCC566A8-5FE2-5AAF-DE8D-58CA806B1F96}" dt="2021-06-15T17:03:13.691" v="105"/>
          <ac:spMkLst>
            <pc:docMk/>
            <pc:sldMk cId="761247966" sldId="281"/>
            <ac:spMk id="7" creationId="{33CD251C-A887-4D2F-925B-FC097198538B}"/>
          </ac:spMkLst>
        </pc:spChg>
        <pc:spChg chg="add del">
          <ac:chgData name="Kirby Pratt" userId="S::kirby@hansantos.com::f8038b0b-36ca-42d2-9d04-0173b9524b2d" providerId="AD" clId="Web-{CCC566A8-5FE2-5AAF-DE8D-58CA806B1F96}" dt="2021-06-15T17:03:13.691" v="105"/>
          <ac:spMkLst>
            <pc:docMk/>
            <pc:sldMk cId="761247966" sldId="281"/>
            <ac:spMk id="9" creationId="{B19D093C-27FB-4032-B282-42C4563F257C}"/>
          </ac:spMkLst>
        </pc:spChg>
        <pc:spChg chg="add">
          <ac:chgData name="Kirby Pratt" userId="S::kirby@hansantos.com::f8038b0b-36ca-42d2-9d04-0173b9524b2d" providerId="AD" clId="Web-{CCC566A8-5FE2-5AAF-DE8D-58CA806B1F96}" dt="2021-06-15T17:03:13.691" v="105"/>
          <ac:spMkLst>
            <pc:docMk/>
            <pc:sldMk cId="761247966" sldId="281"/>
            <ac:spMk id="18" creationId="{7264F718-7FAC-4056-9FA9-A603EC682FE7}"/>
          </ac:spMkLst>
        </pc:spChg>
        <pc:spChg chg="add">
          <ac:chgData name="Kirby Pratt" userId="S::kirby@hansantos.com::f8038b0b-36ca-42d2-9d04-0173b9524b2d" providerId="AD" clId="Web-{CCC566A8-5FE2-5AAF-DE8D-58CA806B1F96}" dt="2021-06-15T17:03:13.691" v="105"/>
          <ac:spMkLst>
            <pc:docMk/>
            <pc:sldMk cId="761247966" sldId="281"/>
            <ac:spMk id="20" creationId="{F74639F7-E3C7-4165-A83E-6386A86BA1DA}"/>
          </ac:spMkLst>
        </pc:spChg>
        <pc:spChg chg="add">
          <ac:chgData name="Kirby Pratt" userId="S::kirby@hansantos.com::f8038b0b-36ca-42d2-9d04-0173b9524b2d" providerId="AD" clId="Web-{CCC566A8-5FE2-5AAF-DE8D-58CA806B1F96}" dt="2021-06-15T17:03:13.691" v="105"/>
          <ac:spMkLst>
            <pc:docMk/>
            <pc:sldMk cId="761247966" sldId="281"/>
            <ac:spMk id="22" creationId="{8B3AF0F1-707A-463E-B5EE-33C63A40CFC9}"/>
          </ac:spMkLst>
        </pc:spChg>
        <pc:grpChg chg="add del">
          <ac:chgData name="Kirby Pratt" userId="S::kirby@hansantos.com::f8038b0b-36ca-42d2-9d04-0173b9524b2d" providerId="AD" clId="Web-{CCC566A8-5FE2-5AAF-DE8D-58CA806B1F96}" dt="2021-06-15T17:03:13.691" v="105"/>
          <ac:grpSpMkLst>
            <pc:docMk/>
            <pc:sldMk cId="761247966" sldId="281"/>
            <ac:grpSpMk id="11" creationId="{35EE815E-1BD3-4777-B652-6D98825BF66B}"/>
          </ac:grpSpMkLst>
        </pc:grpChg>
      </pc:sldChg>
    </pc:docChg>
  </pc:docChgLst>
  <pc:docChgLst>
    <pc:chgData name="Nabil Abdalla" userId="a4ee7f28-5ee3-4047-bc26-ab61fd3c9cba" providerId="ADAL" clId="{156F4B9D-7AB6-4B39-AA23-38B0BEB26503}"/>
    <pc:docChg chg="undo redo custSel addSld delSld modSld sldOrd">
      <pc:chgData name="Nabil Abdalla" userId="a4ee7f28-5ee3-4047-bc26-ab61fd3c9cba" providerId="ADAL" clId="{156F4B9D-7AB6-4B39-AA23-38B0BEB26503}" dt="2021-06-17T17:39:16.351" v="1733" actId="20577"/>
      <pc:docMkLst>
        <pc:docMk/>
      </pc:docMkLst>
      <pc:sldChg chg="modSp mod">
        <pc:chgData name="Nabil Abdalla" userId="a4ee7f28-5ee3-4047-bc26-ab61fd3c9cba" providerId="ADAL" clId="{156F4B9D-7AB6-4B39-AA23-38B0BEB26503}" dt="2021-06-17T17:39:16.351" v="1733" actId="20577"/>
        <pc:sldMkLst>
          <pc:docMk/>
          <pc:sldMk cId="38030091" sldId="257"/>
        </pc:sldMkLst>
        <pc:spChg chg="mod">
          <ac:chgData name="Nabil Abdalla" userId="a4ee7f28-5ee3-4047-bc26-ab61fd3c9cba" providerId="ADAL" clId="{156F4B9D-7AB6-4B39-AA23-38B0BEB26503}" dt="2021-06-17T17:39:16.351" v="1733" actId="20577"/>
          <ac:spMkLst>
            <pc:docMk/>
            <pc:sldMk cId="38030091" sldId="257"/>
            <ac:spMk id="3" creationId="{7FEFEB2F-BC19-7146-9BE6-C7C8092B36F5}"/>
          </ac:spMkLst>
        </pc:spChg>
      </pc:sldChg>
      <pc:sldChg chg="addSp delSp modSp add mod modAnim addCm">
        <pc:chgData name="Nabil Abdalla" userId="a4ee7f28-5ee3-4047-bc26-ab61fd3c9cba" providerId="ADAL" clId="{156F4B9D-7AB6-4B39-AA23-38B0BEB26503}" dt="2021-06-17T14:11:27.891" v="1409" actId="20577"/>
        <pc:sldMkLst>
          <pc:docMk/>
          <pc:sldMk cId="2526155250" sldId="259"/>
        </pc:sldMkLst>
        <pc:spChg chg="add del">
          <ac:chgData name="Nabil Abdalla" userId="a4ee7f28-5ee3-4047-bc26-ab61fd3c9cba" providerId="ADAL" clId="{156F4B9D-7AB6-4B39-AA23-38B0BEB26503}" dt="2021-06-16T16:38:01.028" v="14" actId="22"/>
          <ac:spMkLst>
            <pc:docMk/>
            <pc:sldMk cId="2526155250" sldId="259"/>
            <ac:spMk id="15" creationId="{647BD87F-7977-4906-B24A-162774C7DB33}"/>
          </ac:spMkLst>
        </pc:spChg>
        <pc:spChg chg="add mod">
          <ac:chgData name="Nabil Abdalla" userId="a4ee7f28-5ee3-4047-bc26-ab61fd3c9cba" providerId="ADAL" clId="{156F4B9D-7AB6-4B39-AA23-38B0BEB26503}" dt="2021-06-16T16:38:29.612" v="20" actId="1076"/>
          <ac:spMkLst>
            <pc:docMk/>
            <pc:sldMk cId="2526155250" sldId="259"/>
            <ac:spMk id="16" creationId="{5B8D1B7F-22F1-4E31-B9BA-266832BFBEE3}"/>
          </ac:spMkLst>
        </pc:spChg>
        <pc:spChg chg="add mod">
          <ac:chgData name="Nabil Abdalla" userId="a4ee7f28-5ee3-4047-bc26-ab61fd3c9cba" providerId="ADAL" clId="{156F4B9D-7AB6-4B39-AA23-38B0BEB26503}" dt="2021-06-16T16:43:26.676" v="120" actId="20577"/>
          <ac:spMkLst>
            <pc:docMk/>
            <pc:sldMk cId="2526155250" sldId="259"/>
            <ac:spMk id="20" creationId="{2156548A-52A2-439D-A958-7FD2910E5970}"/>
          </ac:spMkLst>
        </pc:spChg>
        <pc:spChg chg="del">
          <ac:chgData name="Nabil Abdalla" userId="a4ee7f28-5ee3-4047-bc26-ab61fd3c9cba" providerId="ADAL" clId="{156F4B9D-7AB6-4B39-AA23-38B0BEB26503}" dt="2021-06-16T16:38:47.639" v="37" actId="478"/>
          <ac:spMkLst>
            <pc:docMk/>
            <pc:sldMk cId="2526155250" sldId="259"/>
            <ac:spMk id="32" creationId="{6038266F-9210-4814-8124-F5193D294F89}"/>
          </ac:spMkLst>
        </pc:spChg>
        <pc:spChg chg="mod">
          <ac:chgData name="Nabil Abdalla" userId="a4ee7f28-5ee3-4047-bc26-ab61fd3c9cba" providerId="ADAL" clId="{156F4B9D-7AB6-4B39-AA23-38B0BEB26503}" dt="2021-06-16T16:39:11.336" v="50" actId="1037"/>
          <ac:spMkLst>
            <pc:docMk/>
            <pc:sldMk cId="2526155250" sldId="259"/>
            <ac:spMk id="33" creationId="{8DB973F3-C87C-4555-8CDB-EC60A091715C}"/>
          </ac:spMkLst>
        </pc:spChg>
        <pc:spChg chg="mod">
          <ac:chgData name="Nabil Abdalla" userId="a4ee7f28-5ee3-4047-bc26-ab61fd3c9cba" providerId="ADAL" clId="{156F4B9D-7AB6-4B39-AA23-38B0BEB26503}" dt="2021-06-16T16:39:11.336" v="50" actId="1037"/>
          <ac:spMkLst>
            <pc:docMk/>
            <pc:sldMk cId="2526155250" sldId="259"/>
            <ac:spMk id="34" creationId="{6BAF591C-2FE5-4784-A914-312B3D2A6AAA}"/>
          </ac:spMkLst>
        </pc:spChg>
        <pc:spChg chg="mod">
          <ac:chgData name="Nabil Abdalla" userId="a4ee7f28-5ee3-4047-bc26-ab61fd3c9cba" providerId="ADAL" clId="{156F4B9D-7AB6-4B39-AA23-38B0BEB26503}" dt="2021-06-16T16:39:11.336" v="50" actId="1037"/>
          <ac:spMkLst>
            <pc:docMk/>
            <pc:sldMk cId="2526155250" sldId="259"/>
            <ac:spMk id="35" creationId="{D76F8EE6-83D0-417D-9F98-5CFCF7B869CE}"/>
          </ac:spMkLst>
        </pc:spChg>
        <pc:graphicFrameChg chg="add mod">
          <ac:chgData name="Nabil Abdalla" userId="a4ee7f28-5ee3-4047-bc26-ab61fd3c9cba" providerId="ADAL" clId="{156F4B9D-7AB6-4B39-AA23-38B0BEB26503}" dt="2021-06-17T14:11:27.891" v="1409" actId="20577"/>
          <ac:graphicFrameMkLst>
            <pc:docMk/>
            <pc:sldMk cId="2526155250" sldId="259"/>
            <ac:graphicFrameMk id="17" creationId="{36DED53B-EE53-469B-A21D-83BB382D99C9}"/>
          </ac:graphicFrameMkLst>
        </pc:graphicFrameChg>
        <pc:picChg chg="ord">
          <ac:chgData name="Nabil Abdalla" userId="a4ee7f28-5ee3-4047-bc26-ab61fd3c9cba" providerId="ADAL" clId="{156F4B9D-7AB6-4B39-AA23-38B0BEB26503}" dt="2021-06-17T13:33:59.118" v="303" actId="167"/>
          <ac:picMkLst>
            <pc:docMk/>
            <pc:sldMk cId="2526155250" sldId="259"/>
            <ac:picMk id="11" creationId="{25C869EF-A0C5-443D-ABC5-94F421CAF0D9}"/>
          </ac:picMkLst>
        </pc:picChg>
        <pc:picChg chg="mod">
          <ac:chgData name="Nabil Abdalla" userId="a4ee7f28-5ee3-4047-bc26-ab61fd3c9cba" providerId="ADAL" clId="{156F4B9D-7AB6-4B39-AA23-38B0BEB26503}" dt="2021-06-17T13:31:31.663" v="149" actId="1076"/>
          <ac:picMkLst>
            <pc:docMk/>
            <pc:sldMk cId="2526155250" sldId="259"/>
            <ac:picMk id="14" creationId="{EC5FB316-3ACE-4CA0-A8E5-FFC8B0193877}"/>
          </ac:picMkLst>
        </pc:picChg>
        <pc:picChg chg="mod">
          <ac:chgData name="Nabil Abdalla" userId="a4ee7f28-5ee3-4047-bc26-ab61fd3c9cba" providerId="ADAL" clId="{156F4B9D-7AB6-4B39-AA23-38B0BEB26503}" dt="2021-06-17T13:31:32.016" v="150" actId="1076"/>
          <ac:picMkLst>
            <pc:docMk/>
            <pc:sldMk cId="2526155250" sldId="259"/>
            <ac:picMk id="15" creationId="{DF75C49A-EF39-4B85-B5A4-BD887FEB9BD4}"/>
          </ac:picMkLst>
        </pc:picChg>
        <pc:picChg chg="add mod ord">
          <ac:chgData name="Nabil Abdalla" userId="a4ee7f28-5ee3-4047-bc26-ab61fd3c9cba" providerId="ADAL" clId="{156F4B9D-7AB6-4B39-AA23-38B0BEB26503}" dt="2021-06-17T13:33:36.008" v="302" actId="167"/>
          <ac:picMkLst>
            <pc:docMk/>
            <pc:sldMk cId="2526155250" sldId="259"/>
            <ac:picMk id="18" creationId="{BECF9722-AD9D-4421-9A00-8E234AA38464}"/>
          </ac:picMkLst>
        </pc:picChg>
        <pc:picChg chg="mod">
          <ac:chgData name="Nabil Abdalla" userId="a4ee7f28-5ee3-4047-bc26-ab61fd3c9cba" providerId="ADAL" clId="{156F4B9D-7AB6-4B39-AA23-38B0BEB26503}" dt="2021-06-16T16:39:11.336" v="50" actId="1037"/>
          <ac:picMkLst>
            <pc:docMk/>
            <pc:sldMk cId="2526155250" sldId="259"/>
            <ac:picMk id="18" creationId="{FCC430CD-C9DC-4884-9A55-A5041668C622}"/>
          </ac:picMkLst>
        </pc:picChg>
        <pc:picChg chg="mod">
          <ac:chgData name="Nabil Abdalla" userId="a4ee7f28-5ee3-4047-bc26-ab61fd3c9cba" providerId="ADAL" clId="{156F4B9D-7AB6-4B39-AA23-38B0BEB26503}" dt="2021-06-16T16:39:11.336" v="50" actId="1037"/>
          <ac:picMkLst>
            <pc:docMk/>
            <pc:sldMk cId="2526155250" sldId="259"/>
            <ac:picMk id="19" creationId="{095657AE-8B1F-4C7B-9BC4-5ED87E3D23FA}"/>
          </ac:picMkLst>
        </pc:picChg>
        <pc:picChg chg="mod">
          <ac:chgData name="Nabil Abdalla" userId="a4ee7f28-5ee3-4047-bc26-ab61fd3c9cba" providerId="ADAL" clId="{156F4B9D-7AB6-4B39-AA23-38B0BEB26503}" dt="2021-06-16T16:42:54.024" v="87" actId="1076"/>
          <ac:picMkLst>
            <pc:docMk/>
            <pc:sldMk cId="2526155250" sldId="259"/>
            <ac:picMk id="23" creationId="{099FA0A5-CB4F-4C49-B50A-C2B871B7EB7C}"/>
          </ac:picMkLst>
        </pc:picChg>
        <pc:picChg chg="mod">
          <ac:chgData name="Nabil Abdalla" userId="a4ee7f28-5ee3-4047-bc26-ab61fd3c9cba" providerId="ADAL" clId="{156F4B9D-7AB6-4B39-AA23-38B0BEB26503}" dt="2021-06-16T16:39:11.336" v="50" actId="1037"/>
          <ac:picMkLst>
            <pc:docMk/>
            <pc:sldMk cId="2526155250" sldId="259"/>
            <ac:picMk id="25" creationId="{F3B3D80B-6141-40B0-9393-A8EEBF5A9C79}"/>
          </ac:picMkLst>
        </pc:picChg>
        <pc:cxnChg chg="mod">
          <ac:chgData name="Nabil Abdalla" userId="a4ee7f28-5ee3-4047-bc26-ab61fd3c9cba" providerId="ADAL" clId="{156F4B9D-7AB6-4B39-AA23-38B0BEB26503}" dt="2021-06-16T16:38:53.839" v="38" actId="1076"/>
          <ac:cxnSpMkLst>
            <pc:docMk/>
            <pc:sldMk cId="2526155250" sldId="259"/>
            <ac:cxnSpMk id="27" creationId="{D113318B-A2F5-4543-AB51-584D0F426535}"/>
          </ac:cxnSpMkLst>
        </pc:cxnChg>
        <pc:cxnChg chg="mod">
          <ac:chgData name="Nabil Abdalla" userId="a4ee7f28-5ee3-4047-bc26-ab61fd3c9cba" providerId="ADAL" clId="{156F4B9D-7AB6-4B39-AA23-38B0BEB26503}" dt="2021-06-16T16:39:20.051" v="69" actId="1037"/>
          <ac:cxnSpMkLst>
            <pc:docMk/>
            <pc:sldMk cId="2526155250" sldId="259"/>
            <ac:cxnSpMk id="29" creationId="{521C67AD-92CD-4B29-8FB2-1E325D4C6639}"/>
          </ac:cxnSpMkLst>
        </pc:cxnChg>
      </pc:sldChg>
      <pc:sldChg chg="delSp modSp add mod setBg delDesignElem">
        <pc:chgData name="Nabil Abdalla" userId="a4ee7f28-5ee3-4047-bc26-ab61fd3c9cba" providerId="ADAL" clId="{156F4B9D-7AB6-4B39-AA23-38B0BEB26503}" dt="2021-06-16T16:42:22.515" v="85" actId="20577"/>
        <pc:sldMkLst>
          <pc:docMk/>
          <pc:sldMk cId="2001681549" sldId="269"/>
        </pc:sldMkLst>
        <pc:spChg chg="mod">
          <ac:chgData name="Nabil Abdalla" userId="a4ee7f28-5ee3-4047-bc26-ab61fd3c9cba" providerId="ADAL" clId="{156F4B9D-7AB6-4B39-AA23-38B0BEB26503}" dt="2021-06-16T16:42:16.821" v="75" actId="1076"/>
          <ac:spMkLst>
            <pc:docMk/>
            <pc:sldMk cId="2001681549" sldId="269"/>
            <ac:spMk id="2" creationId="{76DD3AA9-E2BB-4053-A5EC-EF7CF4A5364F}"/>
          </ac:spMkLst>
        </pc:spChg>
        <pc:spChg chg="del">
          <ac:chgData name="Nabil Abdalla" userId="a4ee7f28-5ee3-4047-bc26-ab61fd3c9cba" providerId="ADAL" clId="{156F4B9D-7AB6-4B39-AA23-38B0BEB26503}" dt="2021-06-16T16:37:16.065" v="2"/>
          <ac:spMkLst>
            <pc:docMk/>
            <pc:sldMk cId="2001681549" sldId="269"/>
            <ac:spMk id="14" creationId="{3CD9DF72-87A3-404E-A828-84CBF11A8303}"/>
          </ac:spMkLst>
        </pc:spChg>
        <pc:spChg chg="mod">
          <ac:chgData name="Nabil Abdalla" userId="a4ee7f28-5ee3-4047-bc26-ab61fd3c9cba" providerId="ADAL" clId="{156F4B9D-7AB6-4B39-AA23-38B0BEB26503}" dt="2021-06-16T16:42:22.515" v="85" actId="20577"/>
          <ac:spMkLst>
            <pc:docMk/>
            <pc:sldMk cId="2001681549" sldId="269"/>
            <ac:spMk id="16" creationId="{25D19F54-92EC-4A9D-9F97-E655C884A703}"/>
          </ac:spMkLst>
        </pc:spChg>
        <pc:cxnChg chg="del">
          <ac:chgData name="Nabil Abdalla" userId="a4ee7f28-5ee3-4047-bc26-ab61fd3c9cba" providerId="ADAL" clId="{156F4B9D-7AB6-4B39-AA23-38B0BEB26503}" dt="2021-06-16T16:37:16.065" v="2"/>
          <ac:cxnSpMkLst>
            <pc:docMk/>
            <pc:sldMk cId="2001681549" sldId="269"/>
            <ac:cxnSpMk id="15" creationId="{20E3A342-4D61-4E3F-AF90-1AB42AEB96CC}"/>
          </ac:cxnSpMkLst>
        </pc:cxnChg>
      </pc:sldChg>
      <pc:sldChg chg="delSp modSp add mod setBg delDesignElem">
        <pc:chgData name="Nabil Abdalla" userId="a4ee7f28-5ee3-4047-bc26-ab61fd3c9cba" providerId="ADAL" clId="{156F4B9D-7AB6-4B39-AA23-38B0BEB26503}" dt="2021-06-16T16:42:31.268" v="86" actId="14100"/>
        <pc:sldMkLst>
          <pc:docMk/>
          <pc:sldMk cId="731402974" sldId="270"/>
        </pc:sldMkLst>
        <pc:spChg chg="del">
          <ac:chgData name="Nabil Abdalla" userId="a4ee7f28-5ee3-4047-bc26-ab61fd3c9cba" providerId="ADAL" clId="{156F4B9D-7AB6-4B39-AA23-38B0BEB26503}" dt="2021-06-16T16:37:20.794" v="4"/>
          <ac:spMkLst>
            <pc:docMk/>
            <pc:sldMk cId="731402974" sldId="270"/>
            <ac:spMk id="14" creationId="{D2B783EE-0239-4717-BBEA-8C9EAC61C824}"/>
          </ac:spMkLst>
        </pc:spChg>
        <pc:spChg chg="del">
          <ac:chgData name="Nabil Abdalla" userId="a4ee7f28-5ee3-4047-bc26-ab61fd3c9cba" providerId="ADAL" clId="{156F4B9D-7AB6-4B39-AA23-38B0BEB26503}" dt="2021-06-16T16:37:20.794" v="4"/>
          <ac:spMkLst>
            <pc:docMk/>
            <pc:sldMk cId="731402974" sldId="270"/>
            <ac:spMk id="16" creationId="{A7B99495-F43F-4D80-A44F-2CB4764EB90B}"/>
          </ac:spMkLst>
        </pc:spChg>
        <pc:spChg chg="del">
          <ac:chgData name="Nabil Abdalla" userId="a4ee7f28-5ee3-4047-bc26-ab61fd3c9cba" providerId="ADAL" clId="{156F4B9D-7AB6-4B39-AA23-38B0BEB26503}" dt="2021-06-16T16:37:20.794" v="4"/>
          <ac:spMkLst>
            <pc:docMk/>
            <pc:sldMk cId="731402974" sldId="270"/>
            <ac:spMk id="18" creationId="{70BEB1E7-2F88-40BC-B73D-42E5B6F80BFC}"/>
          </ac:spMkLst>
        </pc:spChg>
        <pc:spChg chg="mod">
          <ac:chgData name="Nabil Abdalla" userId="a4ee7f28-5ee3-4047-bc26-ab61fd3c9cba" providerId="ADAL" clId="{156F4B9D-7AB6-4B39-AA23-38B0BEB26503}" dt="2021-06-16T16:42:31.268" v="86" actId="14100"/>
          <ac:spMkLst>
            <pc:docMk/>
            <pc:sldMk cId="731402974" sldId="270"/>
            <ac:spMk id="19" creationId="{B3077475-6CA8-450A-B236-F80922E3765F}"/>
          </ac:spMkLst>
        </pc:spChg>
      </pc:sldChg>
      <pc:sldChg chg="addSp delSp modSp mod setBg addCm">
        <pc:chgData name="Nabil Abdalla" userId="a4ee7f28-5ee3-4047-bc26-ab61fd3c9cba" providerId="ADAL" clId="{156F4B9D-7AB6-4B39-AA23-38B0BEB26503}" dt="2021-06-17T16:52:57.368" v="1726" actId="20577"/>
        <pc:sldMkLst>
          <pc:docMk/>
          <pc:sldMk cId="1100198468" sldId="277"/>
        </pc:sldMkLst>
        <pc:spChg chg="mod">
          <ac:chgData name="Nabil Abdalla" userId="a4ee7f28-5ee3-4047-bc26-ab61fd3c9cba" providerId="ADAL" clId="{156F4B9D-7AB6-4B39-AA23-38B0BEB26503}" dt="2021-06-17T16:49:37" v="1717" actId="20577"/>
          <ac:spMkLst>
            <pc:docMk/>
            <pc:sldMk cId="1100198468" sldId="277"/>
            <ac:spMk id="6" creationId="{1E74CF21-A819-4EFC-8FD2-27713D9A346A}"/>
          </ac:spMkLst>
        </pc:spChg>
        <pc:spChg chg="del mod">
          <ac:chgData name="Nabil Abdalla" userId="a4ee7f28-5ee3-4047-bc26-ab61fd3c9cba" providerId="ADAL" clId="{156F4B9D-7AB6-4B39-AA23-38B0BEB26503}" dt="2021-06-17T13:39:17.458" v="311"/>
          <ac:spMkLst>
            <pc:docMk/>
            <pc:sldMk cId="1100198468" sldId="277"/>
            <ac:spMk id="14" creationId="{65E4A3B3-734F-422F-8BD1-480CAF63730F}"/>
          </ac:spMkLst>
        </pc:spChg>
        <pc:spChg chg="add del mod">
          <ac:chgData name="Nabil Abdalla" userId="a4ee7f28-5ee3-4047-bc26-ab61fd3c9cba" providerId="ADAL" clId="{156F4B9D-7AB6-4B39-AA23-38B0BEB26503}" dt="2021-06-17T13:40:11.913" v="315" actId="478"/>
          <ac:spMkLst>
            <pc:docMk/>
            <pc:sldMk cId="1100198468" sldId="277"/>
            <ac:spMk id="18" creationId="{7DA389C9-C8AC-4433-BF5B-7989A349E548}"/>
          </ac:spMkLst>
        </pc:spChg>
        <pc:spChg chg="add mod">
          <ac:chgData name="Nabil Abdalla" userId="a4ee7f28-5ee3-4047-bc26-ab61fd3c9cba" providerId="ADAL" clId="{156F4B9D-7AB6-4B39-AA23-38B0BEB26503}" dt="2021-06-17T13:44:31.971" v="719" actId="1036"/>
          <ac:spMkLst>
            <pc:docMk/>
            <pc:sldMk cId="1100198468" sldId="277"/>
            <ac:spMk id="19" creationId="{0D6F962C-A7A7-403D-B2B1-CA5D3CCD63B7}"/>
          </ac:spMkLst>
        </pc:spChg>
        <pc:spChg chg="del">
          <ac:chgData name="Nabil Abdalla" userId="a4ee7f28-5ee3-4047-bc26-ab61fd3c9cba" providerId="ADAL" clId="{156F4B9D-7AB6-4B39-AA23-38B0BEB26503}" dt="2021-06-17T13:44:59.205" v="754" actId="478"/>
          <ac:spMkLst>
            <pc:docMk/>
            <pc:sldMk cId="1100198468" sldId="277"/>
            <ac:spMk id="20" creationId="{C99B71E9-C108-42DF-92AD-4BD42DD8F85A}"/>
          </ac:spMkLst>
        </pc:spChg>
        <pc:spChg chg="add mod">
          <ac:chgData name="Nabil Abdalla" userId="a4ee7f28-5ee3-4047-bc26-ab61fd3c9cba" providerId="ADAL" clId="{156F4B9D-7AB6-4B39-AA23-38B0BEB26503}" dt="2021-06-17T13:44:31.971" v="719" actId="1036"/>
          <ac:spMkLst>
            <pc:docMk/>
            <pc:sldMk cId="1100198468" sldId="277"/>
            <ac:spMk id="21" creationId="{56E3866E-B20F-47F1-BABA-78E36C674926}"/>
          </ac:spMkLst>
        </pc:spChg>
        <pc:spChg chg="add del mod">
          <ac:chgData name="Nabil Abdalla" userId="a4ee7f28-5ee3-4047-bc26-ab61fd3c9cba" providerId="ADAL" clId="{156F4B9D-7AB6-4B39-AA23-38B0BEB26503}" dt="2021-06-17T13:43:25.956" v="595" actId="478"/>
          <ac:spMkLst>
            <pc:docMk/>
            <pc:sldMk cId="1100198468" sldId="277"/>
            <ac:spMk id="22" creationId="{70A15768-1CC1-44A2-8899-CFB7B0A8481D}"/>
          </ac:spMkLst>
        </pc:spChg>
        <pc:spChg chg="add mod">
          <ac:chgData name="Nabil Abdalla" userId="a4ee7f28-5ee3-4047-bc26-ab61fd3c9cba" providerId="ADAL" clId="{156F4B9D-7AB6-4B39-AA23-38B0BEB26503}" dt="2021-06-17T13:44:31.971" v="719" actId="1036"/>
          <ac:spMkLst>
            <pc:docMk/>
            <pc:sldMk cId="1100198468" sldId="277"/>
            <ac:spMk id="23" creationId="{CD33D00E-F2D8-4F31-AEA6-515BA2353E90}"/>
          </ac:spMkLst>
        </pc:spChg>
        <pc:spChg chg="add mod">
          <ac:chgData name="Nabil Abdalla" userId="a4ee7f28-5ee3-4047-bc26-ab61fd3c9cba" providerId="ADAL" clId="{156F4B9D-7AB6-4B39-AA23-38B0BEB26503}" dt="2021-06-17T16:52:57.368" v="1726" actId="20577"/>
          <ac:spMkLst>
            <pc:docMk/>
            <pc:sldMk cId="1100198468" sldId="277"/>
            <ac:spMk id="26" creationId="{D66028FC-D0E8-4BB8-B309-8FE5502DC6A8}"/>
          </ac:spMkLst>
        </pc:spChg>
        <pc:grpChg chg="mod">
          <ac:chgData name="Nabil Abdalla" userId="a4ee7f28-5ee3-4047-bc26-ab61fd3c9cba" providerId="ADAL" clId="{156F4B9D-7AB6-4B39-AA23-38B0BEB26503}" dt="2021-06-17T13:44:31.971" v="719" actId="1036"/>
          <ac:grpSpMkLst>
            <pc:docMk/>
            <pc:sldMk cId="1100198468" sldId="277"/>
            <ac:grpSpMk id="16" creationId="{05B47388-258C-4EB3-91B4-78F53780F7BF}"/>
          </ac:grpSpMkLst>
        </pc:grpChg>
        <pc:picChg chg="add del mod">
          <ac:chgData name="Nabil Abdalla" userId="a4ee7f28-5ee3-4047-bc26-ab61fd3c9cba" providerId="ADAL" clId="{156F4B9D-7AB6-4B39-AA23-38B0BEB26503}" dt="2021-06-17T13:39:17.454" v="309" actId="478"/>
          <ac:picMkLst>
            <pc:docMk/>
            <pc:sldMk cId="1100198468" sldId="277"/>
            <ac:picMk id="9" creationId="{3E225328-D6CF-4635-BBFF-F909D704CF25}"/>
          </ac:picMkLst>
        </pc:picChg>
        <pc:picChg chg="mod">
          <ac:chgData name="Nabil Abdalla" userId="a4ee7f28-5ee3-4047-bc26-ab61fd3c9cba" providerId="ADAL" clId="{156F4B9D-7AB6-4B39-AA23-38B0BEB26503}" dt="2021-06-17T13:44:33.926" v="722" actId="1036"/>
          <ac:picMkLst>
            <pc:docMk/>
            <pc:sldMk cId="1100198468" sldId="277"/>
            <ac:picMk id="12" creationId="{57312A3E-FA86-4ACE-BEAA-AB76232B0F71}"/>
          </ac:picMkLst>
        </pc:picChg>
        <pc:cxnChg chg="add mod">
          <ac:chgData name="Nabil Abdalla" userId="a4ee7f28-5ee3-4047-bc26-ab61fd3c9cba" providerId="ADAL" clId="{156F4B9D-7AB6-4B39-AA23-38B0BEB26503}" dt="2021-06-17T13:44:43.361" v="752" actId="1038"/>
          <ac:cxnSpMkLst>
            <pc:docMk/>
            <pc:sldMk cId="1100198468" sldId="277"/>
            <ac:cxnSpMk id="25" creationId="{99FA1477-1BB9-4FB2-994D-A30F0142FFA5}"/>
          </ac:cxnSpMkLst>
        </pc:cxnChg>
      </pc:sldChg>
      <pc:sldChg chg="addSp delSp modSp del mod ord">
        <pc:chgData name="Nabil Abdalla" userId="a4ee7f28-5ee3-4047-bc26-ab61fd3c9cba" providerId="ADAL" clId="{156F4B9D-7AB6-4B39-AA23-38B0BEB26503}" dt="2021-06-16T16:39:35.358" v="71" actId="2696"/>
        <pc:sldMkLst>
          <pc:docMk/>
          <pc:sldMk cId="223740698" sldId="279"/>
        </pc:sldMkLst>
        <pc:spChg chg="add del">
          <ac:chgData name="Nabil Abdalla" userId="a4ee7f28-5ee3-4047-bc26-ab61fd3c9cba" providerId="ADAL" clId="{156F4B9D-7AB6-4B39-AA23-38B0BEB26503}" dt="2021-06-16T16:38:10.039" v="17" actId="22"/>
          <ac:spMkLst>
            <pc:docMk/>
            <pc:sldMk cId="223740698" sldId="279"/>
            <ac:spMk id="8" creationId="{1992316F-DF18-4DF9-8BEC-1ACCD96542F4}"/>
          </ac:spMkLst>
        </pc:spChg>
        <pc:graphicFrameChg chg="mod">
          <ac:chgData name="Nabil Abdalla" userId="a4ee7f28-5ee3-4047-bc26-ab61fd3c9cba" providerId="ADAL" clId="{156F4B9D-7AB6-4B39-AA23-38B0BEB26503}" dt="2021-06-16T16:38:04.849" v="15"/>
          <ac:graphicFrameMkLst>
            <pc:docMk/>
            <pc:sldMk cId="223740698" sldId="279"/>
            <ac:graphicFrameMk id="19" creationId="{4F77D4F5-EC9B-44F2-A7ED-17537D72146B}"/>
          </ac:graphicFrameMkLst>
        </pc:graphicFrameChg>
      </pc:sldChg>
      <pc:sldChg chg="modSp mod ord">
        <pc:chgData name="Nabil Abdalla" userId="a4ee7f28-5ee3-4047-bc26-ab61fd3c9cba" providerId="ADAL" clId="{156F4B9D-7AB6-4B39-AA23-38B0BEB26503}" dt="2021-06-16T16:43:51.296" v="122" actId="20577"/>
        <pc:sldMkLst>
          <pc:docMk/>
          <pc:sldMk cId="1562502720" sldId="280"/>
        </pc:sldMkLst>
        <pc:spChg chg="mod">
          <ac:chgData name="Nabil Abdalla" userId="a4ee7f28-5ee3-4047-bc26-ab61fd3c9cba" providerId="ADAL" clId="{156F4B9D-7AB6-4B39-AA23-38B0BEB26503}" dt="2021-06-16T16:43:51.296" v="122" actId="20577"/>
          <ac:spMkLst>
            <pc:docMk/>
            <pc:sldMk cId="1562502720" sldId="280"/>
            <ac:spMk id="2" creationId="{765293A2-E0F9-4CDD-BFA0-98639DE93E87}"/>
          </ac:spMkLst>
        </pc:spChg>
      </pc:sldChg>
      <pc:sldChg chg="addSp delSp modSp mod modNotesTx">
        <pc:chgData name="Nabil Abdalla" userId="a4ee7f28-5ee3-4047-bc26-ab61fd3c9cba" providerId="ADAL" clId="{156F4B9D-7AB6-4B39-AA23-38B0BEB26503}" dt="2021-06-17T16:26:54.555" v="1700" actId="6549"/>
        <pc:sldMkLst>
          <pc:docMk/>
          <pc:sldMk cId="321320343" sldId="281"/>
        </pc:sldMkLst>
        <pc:spChg chg="mod">
          <ac:chgData name="Nabil Abdalla" userId="a4ee7f28-5ee3-4047-bc26-ab61fd3c9cba" providerId="ADAL" clId="{156F4B9D-7AB6-4B39-AA23-38B0BEB26503}" dt="2021-06-17T16:18:11.702" v="1413" actId="14100"/>
          <ac:spMkLst>
            <pc:docMk/>
            <pc:sldMk cId="321320343" sldId="281"/>
            <ac:spMk id="2" creationId="{BAB5822C-3D98-4398-B056-CA7CBA102A15}"/>
          </ac:spMkLst>
        </pc:spChg>
        <pc:spChg chg="ord">
          <ac:chgData name="Nabil Abdalla" userId="a4ee7f28-5ee3-4047-bc26-ab61fd3c9cba" providerId="ADAL" clId="{156F4B9D-7AB6-4B39-AA23-38B0BEB26503}" dt="2021-06-17T16:23:14.331" v="1664" actId="166"/>
          <ac:spMkLst>
            <pc:docMk/>
            <pc:sldMk cId="321320343" sldId="281"/>
            <ac:spMk id="19" creationId="{B3077475-6CA8-450A-B236-F80922E3765F}"/>
          </ac:spMkLst>
        </pc:spChg>
        <pc:spChg chg="del mod">
          <ac:chgData name="Nabil Abdalla" userId="a4ee7f28-5ee3-4047-bc26-ab61fd3c9cba" providerId="ADAL" clId="{156F4B9D-7AB6-4B39-AA23-38B0BEB26503}" dt="2021-06-17T16:20:30.848" v="1457" actId="478"/>
          <ac:spMkLst>
            <pc:docMk/>
            <pc:sldMk cId="321320343" sldId="281"/>
            <ac:spMk id="24" creationId="{87BCB19B-8861-4FB2-94DA-C0B094845893}"/>
          </ac:spMkLst>
        </pc:spChg>
        <pc:picChg chg="mod modCrop">
          <ac:chgData name="Nabil Abdalla" userId="a4ee7f28-5ee3-4047-bc26-ab61fd3c9cba" providerId="ADAL" clId="{156F4B9D-7AB6-4B39-AA23-38B0BEB26503}" dt="2021-06-17T16:20:35.630" v="1458" actId="1076"/>
          <ac:picMkLst>
            <pc:docMk/>
            <pc:sldMk cId="321320343" sldId="281"/>
            <ac:picMk id="4" creationId="{E6748FFF-30D5-428D-87DD-629A5EBD57B5}"/>
          </ac:picMkLst>
        </pc:picChg>
        <pc:picChg chg="ord">
          <ac:chgData name="Nabil Abdalla" userId="a4ee7f28-5ee3-4047-bc26-ab61fd3c9cba" providerId="ADAL" clId="{156F4B9D-7AB6-4B39-AA23-38B0BEB26503}" dt="2021-06-17T16:22:42.136" v="1652"/>
          <ac:picMkLst>
            <pc:docMk/>
            <pc:sldMk cId="321320343" sldId="281"/>
            <ac:picMk id="5" creationId="{B21E3CE6-3C0A-467E-BB16-DF7F9D791B77}"/>
          </ac:picMkLst>
        </pc:picChg>
        <pc:picChg chg="add mod">
          <ac:chgData name="Nabil Abdalla" userId="a4ee7f28-5ee3-4047-bc26-ab61fd3c9cba" providerId="ADAL" clId="{156F4B9D-7AB6-4B39-AA23-38B0BEB26503}" dt="2021-06-17T16:23:11.325" v="1663" actId="1076"/>
          <ac:picMkLst>
            <pc:docMk/>
            <pc:sldMk cId="321320343" sldId="281"/>
            <ac:picMk id="6" creationId="{F5E45E5D-6886-44BD-8997-D6FEACD4AA4A}"/>
          </ac:picMkLst>
        </pc:picChg>
        <pc:picChg chg="add del ord">
          <ac:chgData name="Nabil Abdalla" userId="a4ee7f28-5ee3-4047-bc26-ab61fd3c9cba" providerId="ADAL" clId="{156F4B9D-7AB6-4B39-AA23-38B0BEB26503}" dt="2021-06-17T16:22:16.761" v="1643" actId="170"/>
          <ac:picMkLst>
            <pc:docMk/>
            <pc:sldMk cId="321320343" sldId="281"/>
            <ac:picMk id="7" creationId="{81653503-5D91-4360-ACC4-531F55E75A35}"/>
          </ac:picMkLst>
        </pc:picChg>
        <pc:picChg chg="del mod">
          <ac:chgData name="Nabil Abdalla" userId="a4ee7f28-5ee3-4047-bc26-ab61fd3c9cba" providerId="ADAL" clId="{156F4B9D-7AB6-4B39-AA23-38B0BEB26503}" dt="2021-06-17T16:19:35.954" v="1420" actId="478"/>
          <ac:picMkLst>
            <pc:docMk/>
            <pc:sldMk cId="321320343" sldId="281"/>
            <ac:picMk id="13" creationId="{3C9402B8-77DF-4951-ABCA-D5D21C8EC80F}"/>
          </ac:picMkLst>
        </pc:picChg>
        <pc:picChg chg="add mod modCrop">
          <ac:chgData name="Nabil Abdalla" userId="a4ee7f28-5ee3-4047-bc26-ab61fd3c9cba" providerId="ADAL" clId="{156F4B9D-7AB6-4B39-AA23-38B0BEB26503}" dt="2021-06-17T16:21:15.925" v="1508" actId="1036"/>
          <ac:picMkLst>
            <pc:docMk/>
            <pc:sldMk cId="321320343" sldId="281"/>
            <ac:picMk id="14" creationId="{033B8A54-C08C-4DC8-BE79-772B628611FA}"/>
          </ac:picMkLst>
        </pc:picChg>
        <pc:picChg chg="add mod ord modCrop">
          <ac:chgData name="Nabil Abdalla" userId="a4ee7f28-5ee3-4047-bc26-ab61fd3c9cba" providerId="ADAL" clId="{156F4B9D-7AB6-4B39-AA23-38B0BEB26503}" dt="2021-06-17T16:23:00.535" v="1662" actId="1035"/>
          <ac:picMkLst>
            <pc:docMk/>
            <pc:sldMk cId="321320343" sldId="281"/>
            <ac:picMk id="15" creationId="{9EDE9997-F092-4230-92F4-34E2EA72A0DC}"/>
          </ac:picMkLst>
        </pc:picChg>
      </pc:sldChg>
      <pc:sldChg chg="del">
        <pc:chgData name="Nabil Abdalla" userId="a4ee7f28-5ee3-4047-bc26-ab61fd3c9cba" providerId="ADAL" clId="{156F4B9D-7AB6-4B39-AA23-38B0BEB26503}" dt="2021-06-16T16:39:54.099" v="72" actId="2696"/>
        <pc:sldMkLst>
          <pc:docMk/>
          <pc:sldMk cId="761247966" sldId="281"/>
        </pc:sldMkLst>
      </pc:sldChg>
    </pc:docChg>
  </pc:docChgLst>
  <pc:docChgLst>
    <pc:chgData name="Nabil Abdalla" userId="S::nabil@hansantos.com::a4ee7f28-5ee3-4047-bc26-ab61fd3c9cba" providerId="AD" clId="Web-{51867E67-4DFC-86DB-BB7C-890B9B6D1311}"/>
    <pc:docChg chg="modSld">
      <pc:chgData name="Nabil Abdalla" userId="S::nabil@hansantos.com::a4ee7f28-5ee3-4047-bc26-ab61fd3c9cba" providerId="AD" clId="Web-{51867E67-4DFC-86DB-BB7C-890B9B6D1311}" dt="2021-06-16T23:50:56.099" v="71" actId="20577"/>
      <pc:docMkLst>
        <pc:docMk/>
      </pc:docMkLst>
      <pc:sldChg chg="addSp delSp modSp addCm">
        <pc:chgData name="Nabil Abdalla" userId="S::nabil@hansantos.com::a4ee7f28-5ee3-4047-bc26-ab61fd3c9cba" providerId="AD" clId="Web-{51867E67-4DFC-86DB-BB7C-890B9B6D1311}" dt="2021-06-16T23:50:56.099" v="71" actId="20577"/>
        <pc:sldMkLst>
          <pc:docMk/>
          <pc:sldMk cId="1100198468" sldId="277"/>
        </pc:sldMkLst>
        <pc:spChg chg="mod">
          <ac:chgData name="Nabil Abdalla" userId="S::nabil@hansantos.com::a4ee7f28-5ee3-4047-bc26-ab61fd3c9cba" providerId="AD" clId="Web-{51867E67-4DFC-86DB-BB7C-890B9B6D1311}" dt="2021-06-16T23:22:00.850" v="15" actId="20577"/>
          <ac:spMkLst>
            <pc:docMk/>
            <pc:sldMk cId="1100198468" sldId="277"/>
            <ac:spMk id="5" creationId="{7DEF7F71-6C86-4636-B954-C18B28991DD0}"/>
          </ac:spMkLst>
        </pc:spChg>
        <pc:spChg chg="mod">
          <ac:chgData name="Nabil Abdalla" userId="S::nabil@hansantos.com::a4ee7f28-5ee3-4047-bc26-ab61fd3c9cba" providerId="AD" clId="Web-{51867E67-4DFC-86DB-BB7C-890B9B6D1311}" dt="2021-06-16T23:35:46.823" v="50" actId="20577"/>
          <ac:spMkLst>
            <pc:docMk/>
            <pc:sldMk cId="1100198468" sldId="277"/>
            <ac:spMk id="6" creationId="{1E74CF21-A819-4EFC-8FD2-27713D9A346A}"/>
          </ac:spMkLst>
        </pc:spChg>
        <pc:spChg chg="del">
          <ac:chgData name="Nabil Abdalla" userId="S::nabil@hansantos.com::a4ee7f28-5ee3-4047-bc26-ab61fd3c9cba" providerId="AD" clId="Web-{51867E67-4DFC-86DB-BB7C-890B9B6D1311}" dt="2021-06-16T23:50:33.722" v="53"/>
          <ac:spMkLst>
            <pc:docMk/>
            <pc:sldMk cId="1100198468" sldId="277"/>
            <ac:spMk id="7" creationId="{C6133720-2806-4071-A740-29A40F548621}"/>
          </ac:spMkLst>
        </pc:spChg>
        <pc:spChg chg="add del mod">
          <ac:chgData name="Nabil Abdalla" userId="S::nabil@hansantos.com::a4ee7f28-5ee3-4047-bc26-ab61fd3c9cba" providerId="AD" clId="Web-{51867E67-4DFC-86DB-BB7C-890B9B6D1311}" dt="2021-06-16T23:36:32.654" v="51"/>
          <ac:spMkLst>
            <pc:docMk/>
            <pc:sldMk cId="1100198468" sldId="277"/>
            <ac:spMk id="9" creationId="{7CE1BC17-653C-4C96-A5D5-90966A5EF173}"/>
          </ac:spMkLst>
        </pc:spChg>
        <pc:spChg chg="mod">
          <ac:chgData name="Nabil Abdalla" userId="S::nabil@hansantos.com::a4ee7f28-5ee3-4047-bc26-ab61fd3c9cba" providerId="AD" clId="Web-{51867E67-4DFC-86DB-BB7C-890B9B6D1311}" dt="2021-06-16T23:50:56.099" v="71" actId="20577"/>
          <ac:spMkLst>
            <pc:docMk/>
            <pc:sldMk cId="1100198468" sldId="277"/>
            <ac:spMk id="14" creationId="{65E4A3B3-734F-422F-8BD1-480CAF63730F}"/>
          </ac:spMkLst>
        </pc:spChg>
        <pc:spChg chg="del">
          <ac:chgData name="Nabil Abdalla" userId="S::nabil@hansantos.com::a4ee7f28-5ee3-4047-bc26-ab61fd3c9cba" providerId="AD" clId="Web-{51867E67-4DFC-86DB-BB7C-890B9B6D1311}" dt="2021-06-16T23:50:31.113" v="52"/>
          <ac:spMkLst>
            <pc:docMk/>
            <pc:sldMk cId="1100198468" sldId="277"/>
            <ac:spMk id="18" creationId="{2B5DD358-4282-47A5-B185-A8DD69EDA77A}"/>
          </ac:spMkLst>
        </pc:spChg>
        <pc:spChg chg="add mod">
          <ac:chgData name="Nabil Abdalla" userId="S::nabil@hansantos.com::a4ee7f28-5ee3-4047-bc26-ab61fd3c9cba" providerId="AD" clId="Web-{51867E67-4DFC-86DB-BB7C-890B9B6D1311}" dt="2021-06-16T23:35:29.775" v="23" actId="1076"/>
          <ac:spMkLst>
            <pc:docMk/>
            <pc:sldMk cId="1100198468" sldId="277"/>
            <ac:spMk id="20" creationId="{C99B71E9-C108-42DF-92AD-4BD42DD8F85A}"/>
          </ac:spMkLst>
        </pc:spChg>
      </pc:sldChg>
    </pc:docChg>
  </pc:docChgLst>
  <pc:docChgLst>
    <pc:chgData name="Kirby Pratt" userId="S::kirby@hansantos.com::f8038b0b-36ca-42d2-9d04-0173b9524b2d" providerId="AD" clId="Web-{FEED83CB-C404-D5B6-3064-5E412263E8E5}"/>
    <pc:docChg chg="delSld modSld">
      <pc:chgData name="Kirby Pratt" userId="S::kirby@hansantos.com::f8038b0b-36ca-42d2-9d04-0173b9524b2d" providerId="AD" clId="Web-{FEED83CB-C404-D5B6-3064-5E412263E8E5}" dt="2021-06-17T15:45:22.542" v="32" actId="20577"/>
      <pc:docMkLst>
        <pc:docMk/>
      </pc:docMkLst>
      <pc:sldChg chg="delCm">
        <pc:chgData name="Kirby Pratt" userId="S::kirby@hansantos.com::f8038b0b-36ca-42d2-9d04-0173b9524b2d" providerId="AD" clId="Web-{FEED83CB-C404-D5B6-3064-5E412263E8E5}" dt="2021-06-17T15:43:11.337" v="0"/>
        <pc:sldMkLst>
          <pc:docMk/>
          <pc:sldMk cId="2526155250" sldId="259"/>
        </pc:sldMkLst>
      </pc:sldChg>
      <pc:sldChg chg="del">
        <pc:chgData name="Kirby Pratt" userId="S::kirby@hansantos.com::f8038b0b-36ca-42d2-9d04-0173b9524b2d" providerId="AD" clId="Web-{FEED83CB-C404-D5B6-3064-5E412263E8E5}" dt="2021-06-17T15:44:42.385" v="21"/>
        <pc:sldMkLst>
          <pc:docMk/>
          <pc:sldMk cId="1720598863" sldId="278"/>
        </pc:sldMkLst>
      </pc:sldChg>
      <pc:sldChg chg="modSp">
        <pc:chgData name="Kirby Pratt" userId="S::kirby@hansantos.com::f8038b0b-36ca-42d2-9d04-0173b9524b2d" providerId="AD" clId="Web-{FEED83CB-C404-D5B6-3064-5E412263E8E5}" dt="2021-06-17T15:45:22.542" v="32" actId="20577"/>
        <pc:sldMkLst>
          <pc:docMk/>
          <pc:sldMk cId="859408497" sldId="284"/>
        </pc:sldMkLst>
        <pc:spChg chg="mod">
          <ac:chgData name="Kirby Pratt" userId="S::kirby@hansantos.com::f8038b0b-36ca-42d2-9d04-0173b9524b2d" providerId="AD" clId="Web-{FEED83CB-C404-D5B6-3064-5E412263E8E5}" dt="2021-06-17T15:44:37.651" v="20" actId="1076"/>
          <ac:spMkLst>
            <pc:docMk/>
            <pc:sldMk cId="859408497" sldId="284"/>
            <ac:spMk id="2" creationId="{2B6CC9D8-7C74-4FDC-B5E1-BA530543519D}"/>
          </ac:spMkLst>
        </pc:spChg>
        <pc:spChg chg="mod">
          <ac:chgData name="Kirby Pratt" userId="S::kirby@hansantos.com::f8038b0b-36ca-42d2-9d04-0173b9524b2d" providerId="AD" clId="Web-{FEED83CB-C404-D5B6-3064-5E412263E8E5}" dt="2021-06-17T15:45:22.542" v="32" actId="20577"/>
          <ac:spMkLst>
            <pc:docMk/>
            <pc:sldMk cId="859408497" sldId="284"/>
            <ac:spMk id="3" creationId="{6E380215-764D-475E-ADA1-EC251535656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5EE2A9-3C4B-462A-8AF1-3E436B24B889}" type="doc">
      <dgm:prSet loTypeId="urn:microsoft.com/office/officeart/2005/8/layout/chevron2" loCatId="process" qsTypeId="urn:microsoft.com/office/officeart/2005/8/quickstyle/simple5" qsCatId="simple" csTypeId="urn:microsoft.com/office/officeart/2005/8/colors/accent2_2" csCatId="accent2" phldr="1"/>
      <dgm:spPr/>
      <dgm:t>
        <a:bodyPr/>
        <a:lstStyle/>
        <a:p>
          <a:endParaRPr lang="en-US"/>
        </a:p>
      </dgm:t>
    </dgm:pt>
    <dgm:pt modelId="{A9004BEE-8D2F-4D69-B339-94B722D56C09}">
      <dgm:prSet phldrT="[Text]" phldr="0"/>
      <dgm:spPr>
        <a:solidFill>
          <a:srgbClr val="C81F3F"/>
        </a:solidFill>
      </dgm:spPr>
      <dgm:t>
        <a:bodyPr/>
        <a:lstStyle/>
        <a:p>
          <a:pPr rtl="0"/>
          <a:r>
            <a:rPr lang="en-US">
              <a:latin typeface="Calibri"/>
            </a:rPr>
            <a:t>Individual Data</a:t>
          </a:r>
        </a:p>
      </dgm:t>
    </dgm:pt>
    <dgm:pt modelId="{F299A963-2104-4972-85E6-A068B0842D79}" type="parTrans" cxnId="{AFC4E6A2-C0B2-45B4-9814-C2295018BEA9}">
      <dgm:prSet/>
      <dgm:spPr/>
      <dgm:t>
        <a:bodyPr/>
        <a:lstStyle/>
        <a:p>
          <a:endParaRPr lang="en-US"/>
        </a:p>
      </dgm:t>
    </dgm:pt>
    <dgm:pt modelId="{BD0BA95C-17B5-42BD-967B-9A9AFB07CD98}" type="sibTrans" cxnId="{AFC4E6A2-C0B2-45B4-9814-C2295018BEA9}">
      <dgm:prSet/>
      <dgm:spPr/>
      <dgm:t>
        <a:bodyPr/>
        <a:lstStyle/>
        <a:p>
          <a:endParaRPr lang="en-US"/>
        </a:p>
      </dgm:t>
    </dgm:pt>
    <dgm:pt modelId="{C0AA3F3E-5DAB-4BD4-9DCD-443DA2E4E3E6}">
      <dgm:prSet phldrT="[Text]" phldr="0"/>
      <dgm:spPr/>
      <dgm:t>
        <a:bodyPr/>
        <a:lstStyle/>
        <a:p>
          <a:pPr rtl="0"/>
          <a:r>
            <a:rPr lang="en-US" i="0"/>
            <a:t>Data insights that focus on a community of people</a:t>
          </a:r>
        </a:p>
      </dgm:t>
    </dgm:pt>
    <dgm:pt modelId="{F8C0C3FC-6AAA-4D28-9175-06ED297FD60B}" type="parTrans" cxnId="{B07DE0CF-217C-43EA-A138-985A8732611A}">
      <dgm:prSet/>
      <dgm:spPr/>
      <dgm:t>
        <a:bodyPr/>
        <a:lstStyle/>
        <a:p>
          <a:endParaRPr lang="en-US"/>
        </a:p>
      </dgm:t>
    </dgm:pt>
    <dgm:pt modelId="{26A2CEF7-CEC2-43F3-9F52-C7FD44C1B40C}" type="sibTrans" cxnId="{B07DE0CF-217C-43EA-A138-985A8732611A}">
      <dgm:prSet/>
      <dgm:spPr/>
      <dgm:t>
        <a:bodyPr/>
        <a:lstStyle/>
        <a:p>
          <a:endParaRPr lang="en-US"/>
        </a:p>
      </dgm:t>
    </dgm:pt>
    <dgm:pt modelId="{22B93BB2-2EB7-4586-A41C-89A9714EF24D}">
      <dgm:prSet phldrT="[Text]" phldr="0"/>
      <dgm:spPr>
        <a:solidFill>
          <a:srgbClr val="C81F3F"/>
        </a:solidFill>
      </dgm:spPr>
      <dgm:t>
        <a:bodyPr/>
        <a:lstStyle/>
        <a:p>
          <a:pPr rtl="0"/>
          <a:r>
            <a:rPr lang="en-US">
              <a:latin typeface="Calibri"/>
            </a:rPr>
            <a:t>Anonymized Data</a:t>
          </a:r>
          <a:endParaRPr lang="en-US"/>
        </a:p>
      </dgm:t>
    </dgm:pt>
    <dgm:pt modelId="{4F2F9EB9-3090-4A71-84C8-FBF6ABD42F6C}" type="parTrans" cxnId="{512A31A7-9E38-4552-A110-D24243EA1463}">
      <dgm:prSet/>
      <dgm:spPr/>
      <dgm:t>
        <a:bodyPr/>
        <a:lstStyle/>
        <a:p>
          <a:endParaRPr lang="en-US"/>
        </a:p>
      </dgm:t>
    </dgm:pt>
    <dgm:pt modelId="{CCE1910B-33CB-4B63-A0CF-C9C6025F78FD}" type="sibTrans" cxnId="{512A31A7-9E38-4552-A110-D24243EA1463}">
      <dgm:prSet/>
      <dgm:spPr/>
      <dgm:t>
        <a:bodyPr/>
        <a:lstStyle/>
        <a:p>
          <a:endParaRPr lang="en-US"/>
        </a:p>
      </dgm:t>
    </dgm:pt>
    <dgm:pt modelId="{686EFFE2-FDCD-470F-89B5-FE9FB51B69DB}">
      <dgm:prSet phldrT="[Text]" phldr="0"/>
      <dgm:spPr/>
      <dgm:t>
        <a:bodyPr/>
        <a:lstStyle/>
        <a:p>
          <a:r>
            <a:rPr lang="en-US" b="1" i="1"/>
            <a:t>It's not who you know, it's what you know about them</a:t>
          </a:r>
          <a:endParaRPr lang="en-US" b="1"/>
        </a:p>
      </dgm:t>
    </dgm:pt>
    <dgm:pt modelId="{AF44A037-4CF5-498A-9FBD-1C364CE5BCA4}" type="parTrans" cxnId="{43093067-5FD5-46B8-A47B-86871BBDDCC2}">
      <dgm:prSet/>
      <dgm:spPr/>
      <dgm:t>
        <a:bodyPr/>
        <a:lstStyle/>
        <a:p>
          <a:endParaRPr lang="en-US"/>
        </a:p>
      </dgm:t>
    </dgm:pt>
    <dgm:pt modelId="{F1FEA9BA-9D78-41BE-91E2-8C70ADF715D3}" type="sibTrans" cxnId="{43093067-5FD5-46B8-A47B-86871BBDDCC2}">
      <dgm:prSet/>
      <dgm:spPr/>
      <dgm:t>
        <a:bodyPr/>
        <a:lstStyle/>
        <a:p>
          <a:endParaRPr lang="en-US"/>
        </a:p>
      </dgm:t>
    </dgm:pt>
    <dgm:pt modelId="{EC52D454-57CF-4AB6-A06E-2B218DA8ABDE}">
      <dgm:prSet phldr="0"/>
      <dgm:spPr/>
      <dgm:t>
        <a:bodyPr/>
        <a:lstStyle/>
        <a:p>
          <a:pPr rtl="0"/>
          <a:r>
            <a:rPr lang="en-US">
              <a:latin typeface="Calibri"/>
            </a:rPr>
            <a:t>Data insights that target an individual </a:t>
          </a:r>
          <a:endParaRPr lang="en-US" i="0">
            <a:latin typeface="Calibri"/>
          </a:endParaRPr>
        </a:p>
      </dgm:t>
    </dgm:pt>
    <dgm:pt modelId="{5B9CADD0-32DC-43F0-8ECF-A53AEE42F37A}" type="parTrans" cxnId="{4A36596B-7C53-46D3-A8D8-DD4976163F2D}">
      <dgm:prSet/>
      <dgm:spPr/>
      <dgm:t>
        <a:bodyPr/>
        <a:lstStyle/>
        <a:p>
          <a:endParaRPr lang="en-US"/>
        </a:p>
      </dgm:t>
    </dgm:pt>
    <dgm:pt modelId="{725F3AAC-0574-42A4-B300-883DED194C63}" type="sibTrans" cxnId="{4A36596B-7C53-46D3-A8D8-DD4976163F2D}">
      <dgm:prSet/>
      <dgm:spPr/>
      <dgm:t>
        <a:bodyPr/>
        <a:lstStyle/>
        <a:p>
          <a:endParaRPr lang="en-US"/>
        </a:p>
      </dgm:t>
    </dgm:pt>
    <dgm:pt modelId="{456E60D3-D3D6-4AE8-A170-7127AC3FCCBF}">
      <dgm:prSet phldr="0"/>
      <dgm:spPr>
        <a:solidFill>
          <a:srgbClr val="C81F3F"/>
        </a:solidFill>
      </dgm:spPr>
      <dgm:t>
        <a:bodyPr/>
        <a:lstStyle/>
        <a:p>
          <a:pPr rtl="0"/>
          <a:r>
            <a:rPr lang="en-US" i="1">
              <a:latin typeface="Calibri"/>
            </a:rPr>
            <a:t>Community Data</a:t>
          </a:r>
          <a:endParaRPr lang="en-US" i="1"/>
        </a:p>
      </dgm:t>
    </dgm:pt>
    <dgm:pt modelId="{F7A0568C-E2C8-4C19-B7F7-F792D3CF4D41}" type="parTrans" cxnId="{AD1B7EBB-D5BB-4141-95E8-D8A0983B91A0}">
      <dgm:prSet/>
      <dgm:spPr/>
      <dgm:t>
        <a:bodyPr/>
        <a:lstStyle/>
        <a:p>
          <a:endParaRPr lang="en-US"/>
        </a:p>
      </dgm:t>
    </dgm:pt>
    <dgm:pt modelId="{C4E226D7-9C19-4212-B4D3-48B8F1077D6E}" type="sibTrans" cxnId="{AD1B7EBB-D5BB-4141-95E8-D8A0983B91A0}">
      <dgm:prSet/>
      <dgm:spPr/>
      <dgm:t>
        <a:bodyPr/>
        <a:lstStyle/>
        <a:p>
          <a:endParaRPr lang="en-US"/>
        </a:p>
      </dgm:t>
    </dgm:pt>
    <dgm:pt modelId="{3D09241C-C1AC-423C-BFA0-8DE2652D2411}">
      <dgm:prSet phldr="0"/>
      <dgm:spPr/>
      <dgm:t>
        <a:bodyPr/>
        <a:lstStyle/>
        <a:p>
          <a:pPr rtl="0"/>
          <a:r>
            <a:rPr lang="en-US"/>
            <a:t>Trend-based data insights</a:t>
          </a:r>
        </a:p>
      </dgm:t>
    </dgm:pt>
    <dgm:pt modelId="{31C9B613-6561-4A97-8A65-F271D4A4BD15}" type="parTrans" cxnId="{537B4E7A-BAA3-446C-B55A-F7248783CA0C}">
      <dgm:prSet/>
      <dgm:spPr/>
      <dgm:t>
        <a:bodyPr/>
        <a:lstStyle/>
        <a:p>
          <a:endParaRPr lang="en-US"/>
        </a:p>
      </dgm:t>
    </dgm:pt>
    <dgm:pt modelId="{5BE55647-A1B2-43AD-A926-1FDEFE312448}" type="sibTrans" cxnId="{537B4E7A-BAA3-446C-B55A-F7248783CA0C}">
      <dgm:prSet/>
      <dgm:spPr/>
      <dgm:t>
        <a:bodyPr/>
        <a:lstStyle/>
        <a:p>
          <a:endParaRPr lang="en-US"/>
        </a:p>
      </dgm:t>
    </dgm:pt>
    <dgm:pt modelId="{E0CF06E2-DBF6-459C-8F74-6E28800D99B6}" type="pres">
      <dgm:prSet presAssocID="{D65EE2A9-3C4B-462A-8AF1-3E436B24B889}" presName="linearFlow" presStyleCnt="0">
        <dgm:presLayoutVars>
          <dgm:dir/>
          <dgm:animLvl val="lvl"/>
          <dgm:resizeHandles val="exact"/>
        </dgm:presLayoutVars>
      </dgm:prSet>
      <dgm:spPr/>
    </dgm:pt>
    <dgm:pt modelId="{447E7DA4-E5BC-4D4D-8DA1-D616A99765AE}" type="pres">
      <dgm:prSet presAssocID="{A9004BEE-8D2F-4D69-B339-94B722D56C09}" presName="composite" presStyleCnt="0"/>
      <dgm:spPr/>
    </dgm:pt>
    <dgm:pt modelId="{C5BB0C76-DBB4-4D6C-A24A-D630D329C35C}" type="pres">
      <dgm:prSet presAssocID="{A9004BEE-8D2F-4D69-B339-94B722D56C09}" presName="parentText" presStyleLbl="alignNode1" presStyleIdx="0" presStyleCnt="3">
        <dgm:presLayoutVars>
          <dgm:chMax val="1"/>
          <dgm:bulletEnabled val="1"/>
        </dgm:presLayoutVars>
      </dgm:prSet>
      <dgm:spPr/>
    </dgm:pt>
    <dgm:pt modelId="{744875AD-46F5-4522-8B2D-BA727E49F6CA}" type="pres">
      <dgm:prSet presAssocID="{A9004BEE-8D2F-4D69-B339-94B722D56C09}" presName="descendantText" presStyleLbl="alignAcc1" presStyleIdx="0" presStyleCnt="3">
        <dgm:presLayoutVars>
          <dgm:bulletEnabled val="1"/>
        </dgm:presLayoutVars>
      </dgm:prSet>
      <dgm:spPr/>
    </dgm:pt>
    <dgm:pt modelId="{E0E0B88A-2E57-45EB-86C7-9102545CFB8F}" type="pres">
      <dgm:prSet presAssocID="{BD0BA95C-17B5-42BD-967B-9A9AFB07CD98}" presName="sp" presStyleCnt="0"/>
      <dgm:spPr/>
    </dgm:pt>
    <dgm:pt modelId="{BF79A47C-99E3-4462-94D8-C9FAB5B9BA2F}" type="pres">
      <dgm:prSet presAssocID="{456E60D3-D3D6-4AE8-A170-7127AC3FCCBF}" presName="composite" presStyleCnt="0"/>
      <dgm:spPr/>
    </dgm:pt>
    <dgm:pt modelId="{0E286BED-18C1-4476-A31A-77BDC1AC2C16}" type="pres">
      <dgm:prSet presAssocID="{456E60D3-D3D6-4AE8-A170-7127AC3FCCBF}" presName="parentText" presStyleLbl="alignNode1" presStyleIdx="1" presStyleCnt="3">
        <dgm:presLayoutVars>
          <dgm:chMax val="1"/>
          <dgm:bulletEnabled val="1"/>
        </dgm:presLayoutVars>
      </dgm:prSet>
      <dgm:spPr/>
    </dgm:pt>
    <dgm:pt modelId="{1C9DC568-87A9-45B3-B0EA-203FB40DC0ED}" type="pres">
      <dgm:prSet presAssocID="{456E60D3-D3D6-4AE8-A170-7127AC3FCCBF}" presName="descendantText" presStyleLbl="alignAcc1" presStyleIdx="1" presStyleCnt="3">
        <dgm:presLayoutVars>
          <dgm:bulletEnabled val="1"/>
        </dgm:presLayoutVars>
      </dgm:prSet>
      <dgm:spPr/>
    </dgm:pt>
    <dgm:pt modelId="{A34AC7E7-0228-4257-B111-DB1D17E21C9A}" type="pres">
      <dgm:prSet presAssocID="{C4E226D7-9C19-4212-B4D3-48B8F1077D6E}" presName="sp" presStyleCnt="0"/>
      <dgm:spPr/>
    </dgm:pt>
    <dgm:pt modelId="{FBB02435-0C4A-4E57-9915-F9D3148A904C}" type="pres">
      <dgm:prSet presAssocID="{22B93BB2-2EB7-4586-A41C-89A9714EF24D}" presName="composite" presStyleCnt="0"/>
      <dgm:spPr/>
    </dgm:pt>
    <dgm:pt modelId="{92D2C73E-9697-4C2A-A345-EFE156D3A86B}" type="pres">
      <dgm:prSet presAssocID="{22B93BB2-2EB7-4586-A41C-89A9714EF24D}" presName="parentText" presStyleLbl="alignNode1" presStyleIdx="2" presStyleCnt="3">
        <dgm:presLayoutVars>
          <dgm:chMax val="1"/>
          <dgm:bulletEnabled val="1"/>
        </dgm:presLayoutVars>
      </dgm:prSet>
      <dgm:spPr/>
    </dgm:pt>
    <dgm:pt modelId="{AAD1BCDC-40A0-4C16-A8EC-75767388CA73}" type="pres">
      <dgm:prSet presAssocID="{22B93BB2-2EB7-4586-A41C-89A9714EF24D}" presName="descendantText" presStyleLbl="alignAcc1" presStyleIdx="2" presStyleCnt="3">
        <dgm:presLayoutVars>
          <dgm:bulletEnabled val="1"/>
        </dgm:presLayoutVars>
      </dgm:prSet>
      <dgm:spPr/>
    </dgm:pt>
  </dgm:ptLst>
  <dgm:cxnLst>
    <dgm:cxn modelId="{3D3E5E06-A896-47B4-965D-33C76E17DB24}" type="presOf" srcId="{3D09241C-C1AC-423C-BFA0-8DE2652D2411}" destId="{AAD1BCDC-40A0-4C16-A8EC-75767388CA73}" srcOrd="0" destOrd="0" presId="urn:microsoft.com/office/officeart/2005/8/layout/chevron2"/>
    <dgm:cxn modelId="{22D0563B-A263-491A-9DD3-ACB2D44D6F9F}" type="presOf" srcId="{A9004BEE-8D2F-4D69-B339-94B722D56C09}" destId="{C5BB0C76-DBB4-4D6C-A24A-D630D329C35C}" srcOrd="0" destOrd="0" presId="urn:microsoft.com/office/officeart/2005/8/layout/chevron2"/>
    <dgm:cxn modelId="{D301EB3B-909D-4370-AC05-0B4A220A296C}" type="presOf" srcId="{22B93BB2-2EB7-4586-A41C-89A9714EF24D}" destId="{92D2C73E-9697-4C2A-A345-EFE156D3A86B}" srcOrd="0" destOrd="0" presId="urn:microsoft.com/office/officeart/2005/8/layout/chevron2"/>
    <dgm:cxn modelId="{DEED2464-105A-4B04-A95A-E22E5B2606B5}" type="presOf" srcId="{D65EE2A9-3C4B-462A-8AF1-3E436B24B889}" destId="{E0CF06E2-DBF6-459C-8F74-6E28800D99B6}" srcOrd="0" destOrd="0" presId="urn:microsoft.com/office/officeart/2005/8/layout/chevron2"/>
    <dgm:cxn modelId="{43093067-5FD5-46B8-A47B-86871BBDDCC2}" srcId="{22B93BB2-2EB7-4586-A41C-89A9714EF24D}" destId="{686EFFE2-FDCD-470F-89B5-FE9FB51B69DB}" srcOrd="1" destOrd="0" parTransId="{AF44A037-4CF5-498A-9FBD-1C364CE5BCA4}" sibTransId="{F1FEA9BA-9D78-41BE-91E2-8C70ADF715D3}"/>
    <dgm:cxn modelId="{4A36596B-7C53-46D3-A8D8-DD4976163F2D}" srcId="{A9004BEE-8D2F-4D69-B339-94B722D56C09}" destId="{EC52D454-57CF-4AB6-A06E-2B218DA8ABDE}" srcOrd="0" destOrd="0" parTransId="{5B9CADD0-32DC-43F0-8ECF-A53AEE42F37A}" sibTransId="{725F3AAC-0574-42A4-B300-883DED194C63}"/>
    <dgm:cxn modelId="{537B4E7A-BAA3-446C-B55A-F7248783CA0C}" srcId="{22B93BB2-2EB7-4586-A41C-89A9714EF24D}" destId="{3D09241C-C1AC-423C-BFA0-8DE2652D2411}" srcOrd="0" destOrd="0" parTransId="{31C9B613-6561-4A97-8A65-F271D4A4BD15}" sibTransId="{5BE55647-A1B2-43AD-A926-1FDEFE312448}"/>
    <dgm:cxn modelId="{E150797E-C9BC-4374-B332-6654F79B36B2}" type="presOf" srcId="{C0AA3F3E-5DAB-4BD4-9DCD-443DA2E4E3E6}" destId="{1C9DC568-87A9-45B3-B0EA-203FB40DC0ED}" srcOrd="0" destOrd="0" presId="urn:microsoft.com/office/officeart/2005/8/layout/chevron2"/>
    <dgm:cxn modelId="{2BE8BC8A-D1FE-4892-AD81-324DC8E8588C}" type="presOf" srcId="{EC52D454-57CF-4AB6-A06E-2B218DA8ABDE}" destId="{744875AD-46F5-4522-8B2D-BA727E49F6CA}" srcOrd="0" destOrd="0" presId="urn:microsoft.com/office/officeart/2005/8/layout/chevron2"/>
    <dgm:cxn modelId="{063E3A8F-9E10-4776-B524-7968E15CF491}" type="presOf" srcId="{686EFFE2-FDCD-470F-89B5-FE9FB51B69DB}" destId="{AAD1BCDC-40A0-4C16-A8EC-75767388CA73}" srcOrd="0" destOrd="1" presId="urn:microsoft.com/office/officeart/2005/8/layout/chevron2"/>
    <dgm:cxn modelId="{AFC4E6A2-C0B2-45B4-9814-C2295018BEA9}" srcId="{D65EE2A9-3C4B-462A-8AF1-3E436B24B889}" destId="{A9004BEE-8D2F-4D69-B339-94B722D56C09}" srcOrd="0" destOrd="0" parTransId="{F299A963-2104-4972-85E6-A068B0842D79}" sibTransId="{BD0BA95C-17B5-42BD-967B-9A9AFB07CD98}"/>
    <dgm:cxn modelId="{512A31A7-9E38-4552-A110-D24243EA1463}" srcId="{D65EE2A9-3C4B-462A-8AF1-3E436B24B889}" destId="{22B93BB2-2EB7-4586-A41C-89A9714EF24D}" srcOrd="2" destOrd="0" parTransId="{4F2F9EB9-3090-4A71-84C8-FBF6ABD42F6C}" sibTransId="{CCE1910B-33CB-4B63-A0CF-C9C6025F78FD}"/>
    <dgm:cxn modelId="{AD1B7EBB-D5BB-4141-95E8-D8A0983B91A0}" srcId="{D65EE2A9-3C4B-462A-8AF1-3E436B24B889}" destId="{456E60D3-D3D6-4AE8-A170-7127AC3FCCBF}" srcOrd="1" destOrd="0" parTransId="{F7A0568C-E2C8-4C19-B7F7-F792D3CF4D41}" sibTransId="{C4E226D7-9C19-4212-B4D3-48B8F1077D6E}"/>
    <dgm:cxn modelId="{B07DE0CF-217C-43EA-A138-985A8732611A}" srcId="{456E60D3-D3D6-4AE8-A170-7127AC3FCCBF}" destId="{C0AA3F3E-5DAB-4BD4-9DCD-443DA2E4E3E6}" srcOrd="0" destOrd="0" parTransId="{F8C0C3FC-6AAA-4D28-9175-06ED297FD60B}" sibTransId="{26A2CEF7-CEC2-43F3-9F52-C7FD44C1B40C}"/>
    <dgm:cxn modelId="{10FBCCFF-BCAF-4FFA-AC06-CE9B063FECDE}" type="presOf" srcId="{456E60D3-D3D6-4AE8-A170-7127AC3FCCBF}" destId="{0E286BED-18C1-4476-A31A-77BDC1AC2C16}" srcOrd="0" destOrd="0" presId="urn:microsoft.com/office/officeart/2005/8/layout/chevron2"/>
    <dgm:cxn modelId="{54D095E1-5AEB-45EE-82E1-CB218C4954B4}" type="presParOf" srcId="{E0CF06E2-DBF6-459C-8F74-6E28800D99B6}" destId="{447E7DA4-E5BC-4D4D-8DA1-D616A99765AE}" srcOrd="0" destOrd="0" presId="urn:microsoft.com/office/officeart/2005/8/layout/chevron2"/>
    <dgm:cxn modelId="{C5940F05-D4FA-430B-AE29-3703D6319036}" type="presParOf" srcId="{447E7DA4-E5BC-4D4D-8DA1-D616A99765AE}" destId="{C5BB0C76-DBB4-4D6C-A24A-D630D329C35C}" srcOrd="0" destOrd="0" presId="urn:microsoft.com/office/officeart/2005/8/layout/chevron2"/>
    <dgm:cxn modelId="{D3AE29DF-CE0A-44E9-96D6-4251A0CA6B5A}" type="presParOf" srcId="{447E7DA4-E5BC-4D4D-8DA1-D616A99765AE}" destId="{744875AD-46F5-4522-8B2D-BA727E49F6CA}" srcOrd="1" destOrd="0" presId="urn:microsoft.com/office/officeart/2005/8/layout/chevron2"/>
    <dgm:cxn modelId="{2628E987-3DB5-4EEC-8E1B-E3B34A541C0D}" type="presParOf" srcId="{E0CF06E2-DBF6-459C-8F74-6E28800D99B6}" destId="{E0E0B88A-2E57-45EB-86C7-9102545CFB8F}" srcOrd="1" destOrd="0" presId="urn:microsoft.com/office/officeart/2005/8/layout/chevron2"/>
    <dgm:cxn modelId="{BBB1A1B6-4C14-40D6-9C68-AAA620A87051}" type="presParOf" srcId="{E0CF06E2-DBF6-459C-8F74-6E28800D99B6}" destId="{BF79A47C-99E3-4462-94D8-C9FAB5B9BA2F}" srcOrd="2" destOrd="0" presId="urn:microsoft.com/office/officeart/2005/8/layout/chevron2"/>
    <dgm:cxn modelId="{35D99295-4452-4BCB-B611-AA4C2A1E1533}" type="presParOf" srcId="{BF79A47C-99E3-4462-94D8-C9FAB5B9BA2F}" destId="{0E286BED-18C1-4476-A31A-77BDC1AC2C16}" srcOrd="0" destOrd="0" presId="urn:microsoft.com/office/officeart/2005/8/layout/chevron2"/>
    <dgm:cxn modelId="{5997DE3D-234F-4C3A-8DFB-00084CC001C7}" type="presParOf" srcId="{BF79A47C-99E3-4462-94D8-C9FAB5B9BA2F}" destId="{1C9DC568-87A9-45B3-B0EA-203FB40DC0ED}" srcOrd="1" destOrd="0" presId="urn:microsoft.com/office/officeart/2005/8/layout/chevron2"/>
    <dgm:cxn modelId="{5334FD9C-50AF-4489-9423-8C396FFE3459}" type="presParOf" srcId="{E0CF06E2-DBF6-459C-8F74-6E28800D99B6}" destId="{A34AC7E7-0228-4257-B111-DB1D17E21C9A}" srcOrd="3" destOrd="0" presId="urn:microsoft.com/office/officeart/2005/8/layout/chevron2"/>
    <dgm:cxn modelId="{DA298FB6-AFA0-4DE7-8DBB-C1188432E07C}" type="presParOf" srcId="{E0CF06E2-DBF6-459C-8F74-6E28800D99B6}" destId="{FBB02435-0C4A-4E57-9915-F9D3148A904C}" srcOrd="4" destOrd="0" presId="urn:microsoft.com/office/officeart/2005/8/layout/chevron2"/>
    <dgm:cxn modelId="{5CD9815B-7603-4903-9974-1F809699BD70}" type="presParOf" srcId="{FBB02435-0C4A-4E57-9915-F9D3148A904C}" destId="{92D2C73E-9697-4C2A-A345-EFE156D3A86B}" srcOrd="0" destOrd="0" presId="urn:microsoft.com/office/officeart/2005/8/layout/chevron2"/>
    <dgm:cxn modelId="{1AD7C19B-F358-4B1D-BA9C-AE40D1A5D656}" type="presParOf" srcId="{FBB02435-0C4A-4E57-9915-F9D3148A904C}" destId="{AAD1BCDC-40A0-4C16-A8EC-75767388CA73}"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B0C76-DBB4-4D6C-A24A-D630D329C35C}">
      <dsp:nvSpPr>
        <dsp:cNvPr id="0" name=""/>
        <dsp:cNvSpPr/>
      </dsp:nvSpPr>
      <dsp:spPr>
        <a:xfrm rot="5400000">
          <a:off x="-396426" y="399149"/>
          <a:ext cx="2642845" cy="1849991"/>
        </a:xfrm>
        <a:prstGeom prst="chevron">
          <a:avLst/>
        </a:prstGeom>
        <a:solidFill>
          <a:srgbClr val="C81F3F"/>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Calibri"/>
            </a:rPr>
            <a:t>Individual Data</a:t>
          </a:r>
        </a:p>
      </dsp:txBody>
      <dsp:txXfrm rot="-5400000">
        <a:off x="2" y="927718"/>
        <a:ext cx="1849991" cy="792854"/>
      </dsp:txXfrm>
    </dsp:sp>
    <dsp:sp modelId="{744875AD-46F5-4522-8B2D-BA727E49F6CA}">
      <dsp:nvSpPr>
        <dsp:cNvPr id="0" name=""/>
        <dsp:cNvSpPr/>
      </dsp:nvSpPr>
      <dsp:spPr>
        <a:xfrm rot="5400000">
          <a:off x="3713794" y="-1861079"/>
          <a:ext cx="1717849" cy="544545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kern="1200">
              <a:latin typeface="Calibri"/>
            </a:rPr>
            <a:t>Data insights that target an individual </a:t>
          </a:r>
          <a:endParaRPr lang="en-US" sz="2800" i="0" kern="1200">
            <a:latin typeface="Calibri"/>
          </a:endParaRPr>
        </a:p>
      </dsp:txBody>
      <dsp:txXfrm rot="-5400000">
        <a:off x="1849992" y="86581"/>
        <a:ext cx="5361596" cy="1550133"/>
      </dsp:txXfrm>
    </dsp:sp>
    <dsp:sp modelId="{0E286BED-18C1-4476-A31A-77BDC1AC2C16}">
      <dsp:nvSpPr>
        <dsp:cNvPr id="0" name=""/>
        <dsp:cNvSpPr/>
      </dsp:nvSpPr>
      <dsp:spPr>
        <a:xfrm rot="5400000">
          <a:off x="-396426" y="2854716"/>
          <a:ext cx="2642845" cy="1849991"/>
        </a:xfrm>
        <a:prstGeom prst="chevron">
          <a:avLst/>
        </a:prstGeom>
        <a:solidFill>
          <a:srgbClr val="C81F3F"/>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rtl="0">
            <a:lnSpc>
              <a:spcPct val="90000"/>
            </a:lnSpc>
            <a:spcBef>
              <a:spcPct val="0"/>
            </a:spcBef>
            <a:spcAft>
              <a:spcPct val="35000"/>
            </a:spcAft>
            <a:buNone/>
          </a:pPr>
          <a:r>
            <a:rPr lang="en-US" sz="2700" i="1" kern="1200">
              <a:latin typeface="Calibri"/>
            </a:rPr>
            <a:t>Community Data</a:t>
          </a:r>
          <a:endParaRPr lang="en-US" sz="2700" i="1" kern="1200"/>
        </a:p>
      </dsp:txBody>
      <dsp:txXfrm rot="-5400000">
        <a:off x="2" y="3383285"/>
        <a:ext cx="1849991" cy="792854"/>
      </dsp:txXfrm>
    </dsp:sp>
    <dsp:sp modelId="{1C9DC568-87A9-45B3-B0EA-203FB40DC0ED}">
      <dsp:nvSpPr>
        <dsp:cNvPr id="0" name=""/>
        <dsp:cNvSpPr/>
      </dsp:nvSpPr>
      <dsp:spPr>
        <a:xfrm rot="5400000">
          <a:off x="3713794" y="594486"/>
          <a:ext cx="1717849" cy="544545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i="0" kern="1200"/>
            <a:t>Data insights that focus on a community of people</a:t>
          </a:r>
        </a:p>
      </dsp:txBody>
      <dsp:txXfrm rot="-5400000">
        <a:off x="1849992" y="2542146"/>
        <a:ext cx="5361596" cy="1550133"/>
      </dsp:txXfrm>
    </dsp:sp>
    <dsp:sp modelId="{92D2C73E-9697-4C2A-A345-EFE156D3A86B}">
      <dsp:nvSpPr>
        <dsp:cNvPr id="0" name=""/>
        <dsp:cNvSpPr/>
      </dsp:nvSpPr>
      <dsp:spPr>
        <a:xfrm rot="5400000">
          <a:off x="-396426" y="5310282"/>
          <a:ext cx="2642845" cy="1849991"/>
        </a:xfrm>
        <a:prstGeom prst="chevron">
          <a:avLst/>
        </a:prstGeom>
        <a:solidFill>
          <a:srgbClr val="C81F3F"/>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Calibri"/>
            </a:rPr>
            <a:t>Anonymized Data</a:t>
          </a:r>
          <a:endParaRPr lang="en-US" sz="2700" kern="1200"/>
        </a:p>
      </dsp:txBody>
      <dsp:txXfrm rot="-5400000">
        <a:off x="2" y="5838851"/>
        <a:ext cx="1849991" cy="792854"/>
      </dsp:txXfrm>
    </dsp:sp>
    <dsp:sp modelId="{AAD1BCDC-40A0-4C16-A8EC-75767388CA73}">
      <dsp:nvSpPr>
        <dsp:cNvPr id="0" name=""/>
        <dsp:cNvSpPr/>
      </dsp:nvSpPr>
      <dsp:spPr>
        <a:xfrm rot="5400000">
          <a:off x="3713794" y="3050053"/>
          <a:ext cx="1717849" cy="544545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kern="1200"/>
            <a:t>Trend-based data insights</a:t>
          </a:r>
        </a:p>
        <a:p>
          <a:pPr marL="285750" lvl="1" indent="-285750" algn="l" defTabSz="1244600">
            <a:lnSpc>
              <a:spcPct val="90000"/>
            </a:lnSpc>
            <a:spcBef>
              <a:spcPct val="0"/>
            </a:spcBef>
            <a:spcAft>
              <a:spcPct val="15000"/>
            </a:spcAft>
            <a:buChar char="•"/>
          </a:pPr>
          <a:r>
            <a:rPr lang="en-US" sz="2800" b="1" i="1" kern="1200"/>
            <a:t>It's not who you know, it's what you know about them</a:t>
          </a:r>
          <a:endParaRPr lang="en-US" sz="2800" b="1" kern="1200"/>
        </a:p>
      </dsp:txBody>
      <dsp:txXfrm rot="-5400000">
        <a:off x="1849992" y="4997713"/>
        <a:ext cx="5361596" cy="15501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B8130-9550-4C0F-87EA-306513504D97}" type="datetimeFigureOut">
              <a:rPr lang="en-US" smtClean="0"/>
              <a:t>6/17/2021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E8A27-B3D7-43B2-82B7-24F97AE1BAD7}" type="slidenum">
              <a:rPr lang="en-US" smtClean="0"/>
              <a:t>‹#›</a:t>
            </a:fld>
            <a:endParaRPr lang="en-US"/>
          </a:p>
        </p:txBody>
      </p:sp>
    </p:spTree>
    <p:extLst>
      <p:ext uri="{BB962C8B-B14F-4D97-AF65-F5344CB8AC3E}">
        <p14:creationId xmlns:p14="http://schemas.microsoft.com/office/powerpoint/2010/main" val="794692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0E8A27-B3D7-43B2-82B7-24F97AE1BAD7}" type="slidenum">
              <a:rPr lang="en-US" smtClean="0"/>
              <a:t>2</a:t>
            </a:fld>
            <a:endParaRPr lang="en-US"/>
          </a:p>
        </p:txBody>
      </p:sp>
    </p:spTree>
    <p:extLst>
      <p:ext uri="{BB962C8B-B14F-4D97-AF65-F5344CB8AC3E}">
        <p14:creationId xmlns:p14="http://schemas.microsoft.com/office/powerpoint/2010/main" val="225329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30E8A27-B3D7-43B2-82B7-24F97AE1BAD7}" type="slidenum">
              <a:rPr lang="en-US" smtClean="0"/>
              <a:t>3</a:t>
            </a:fld>
            <a:endParaRPr lang="en-US"/>
          </a:p>
        </p:txBody>
      </p:sp>
    </p:spTree>
    <p:extLst>
      <p:ext uri="{BB962C8B-B14F-4D97-AF65-F5344CB8AC3E}">
        <p14:creationId xmlns:p14="http://schemas.microsoft.com/office/powerpoint/2010/main" val="274791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30E8A27-B3D7-43B2-82B7-24F97AE1BAD7}" type="slidenum">
              <a:rPr lang="en-US" smtClean="0"/>
              <a:t>4</a:t>
            </a:fld>
            <a:endParaRPr lang="en-US"/>
          </a:p>
        </p:txBody>
      </p:sp>
    </p:spTree>
    <p:extLst>
      <p:ext uri="{BB962C8B-B14F-4D97-AF65-F5344CB8AC3E}">
        <p14:creationId xmlns:p14="http://schemas.microsoft.com/office/powerpoint/2010/main" val="273702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30E8A27-B3D7-43B2-82B7-24F97AE1BAD7}" type="slidenum">
              <a:rPr lang="en-US" smtClean="0"/>
              <a:t>5</a:t>
            </a:fld>
            <a:endParaRPr lang="en-US"/>
          </a:p>
        </p:txBody>
      </p:sp>
    </p:spTree>
    <p:extLst>
      <p:ext uri="{BB962C8B-B14F-4D97-AF65-F5344CB8AC3E}">
        <p14:creationId xmlns:p14="http://schemas.microsoft.com/office/powerpoint/2010/main" val="234676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A064095-118C-4A5D-A784-BEAA57F3B9AF}" type="slidenum">
              <a:rPr lang="en-US"/>
              <a:t>6</a:t>
            </a:fld>
            <a:endParaRPr lang="en-US"/>
          </a:p>
        </p:txBody>
      </p:sp>
    </p:spTree>
    <p:extLst>
      <p:ext uri="{BB962C8B-B14F-4D97-AF65-F5344CB8AC3E}">
        <p14:creationId xmlns:p14="http://schemas.microsoft.com/office/powerpoint/2010/main" val="269940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A064095-118C-4A5D-A784-BEAA57F3B9AF}" type="slidenum">
              <a:rPr lang="en-US"/>
              <a:t>7</a:t>
            </a:fld>
            <a:endParaRPr lang="en-US"/>
          </a:p>
        </p:txBody>
      </p:sp>
    </p:spTree>
    <p:extLst>
      <p:ext uri="{BB962C8B-B14F-4D97-AF65-F5344CB8AC3E}">
        <p14:creationId xmlns:p14="http://schemas.microsoft.com/office/powerpoint/2010/main" val="2803981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Questions: </a:t>
            </a:r>
            <a:endParaRPr lang="en-US"/>
          </a:p>
          <a:p>
            <a:r>
              <a:rPr lang="en-US" b="1"/>
              <a:t>Adina</a:t>
            </a:r>
            <a:endParaRPr lang="en-US"/>
          </a:p>
          <a:p>
            <a:endParaRPr lang="en-US" sz="900" b="1">
              <a:effectLst/>
              <a:latin typeface="Calibri" panose="020F0502020204030204" pitchFamily="34" charset="0"/>
              <a:ea typeface="Calibri" panose="020F0502020204030204" pitchFamily="34" charset="0"/>
              <a:cs typeface="Times New Roman" panose="02020603050405020304" pitchFamily="18" charset="0"/>
            </a:endParaRPr>
          </a:p>
          <a:p>
            <a:r>
              <a:rPr lang="en-US" sz="900">
                <a:effectLst/>
                <a:latin typeface="Calibri" panose="020F0502020204030204" pitchFamily="34" charset="0"/>
                <a:ea typeface="Calibri" panose="020F0502020204030204" pitchFamily="34" charset="0"/>
                <a:cs typeface="Times New Roman" panose="02020603050405020304" pitchFamily="18" charset="0"/>
              </a:rPr>
              <a:t>To provide context to our audience: </a:t>
            </a:r>
          </a:p>
          <a:p>
            <a:pPr marL="342900" marR="0" lvl="0" indent="-342900">
              <a:lnSpc>
                <a:spcPct val="107000"/>
              </a:lnSpc>
              <a:spcBef>
                <a:spcPts val="0"/>
              </a:spcBef>
              <a:spcAft>
                <a:spcPts val="0"/>
              </a:spcAft>
              <a:buFont typeface="+mj-lt"/>
              <a:buAutoNum type="alphaLcParenR"/>
            </a:pPr>
            <a:r>
              <a:rPr lang="en-US" sz="900">
                <a:effectLst/>
                <a:latin typeface="Calibri" panose="020F0502020204030204" pitchFamily="34" charset="0"/>
                <a:ea typeface="Calibri" panose="020F0502020204030204" pitchFamily="34" charset="0"/>
                <a:cs typeface="Times New Roman" panose="02020603050405020304" pitchFamily="18" charset="0"/>
              </a:rPr>
              <a:t>How do you navigate patient consent and access to patient data?</a:t>
            </a:r>
          </a:p>
          <a:p>
            <a:pPr marL="342900" marR="0" lvl="0" indent="-342900">
              <a:lnSpc>
                <a:spcPct val="107000"/>
              </a:lnSpc>
              <a:spcBef>
                <a:spcPts val="0"/>
              </a:spcBef>
              <a:spcAft>
                <a:spcPts val="800"/>
              </a:spcAft>
              <a:buFont typeface="+mj-lt"/>
              <a:buAutoNum type="alphaLcParenR"/>
            </a:pPr>
            <a:r>
              <a:rPr lang="en-US" sz="900">
                <a:effectLst/>
                <a:latin typeface="Calibri" panose="020F0502020204030204" pitchFamily="34" charset="0"/>
                <a:ea typeface="Calibri" panose="020F0502020204030204" pitchFamily="34" charset="0"/>
                <a:cs typeface="Times New Roman" panose="02020603050405020304" pitchFamily="18" charset="0"/>
              </a:rPr>
              <a:t>Regarding biodata banks, can you walk us through the i) how you get patient consent ii) the process of Spiral defining its purpose of using the data? </a:t>
            </a:r>
          </a:p>
          <a:p>
            <a:endParaRPr lang="en-US" b="1">
              <a:cs typeface="Calibri"/>
            </a:endParaRPr>
          </a:p>
          <a:p>
            <a:r>
              <a:rPr lang="en-US" b="1">
                <a:cs typeface="Calibri"/>
              </a:rPr>
              <a:t>Mohamed:</a:t>
            </a:r>
          </a:p>
          <a:p>
            <a:pPr marL="342900" marR="0" indent="-342900">
              <a:lnSpc>
                <a:spcPct val="107000"/>
              </a:lnSpc>
              <a:spcBef>
                <a:spcPts val="0"/>
              </a:spcBef>
              <a:spcAft>
                <a:spcPts val="800"/>
              </a:spcAft>
              <a:buAutoNum type="alphaLcParenR"/>
            </a:pPr>
            <a:r>
              <a:rPr lang="en-US" sz="1200">
                <a:effectLst/>
                <a:latin typeface="Calibri" panose="020F0502020204030204" pitchFamily="34" charset="0"/>
                <a:ea typeface="Calibri" panose="020F0502020204030204" pitchFamily="34" charset="0"/>
                <a:cs typeface="Times New Roman" panose="02020603050405020304" pitchFamily="18" charset="0"/>
              </a:rPr>
              <a:t>How does Medstreaming support covered entities?</a:t>
            </a:r>
          </a:p>
          <a:p>
            <a:pPr marL="342900" marR="0" indent="-342900">
              <a:lnSpc>
                <a:spcPct val="107000"/>
              </a:lnSpc>
              <a:spcBef>
                <a:spcPts val="0"/>
              </a:spcBef>
              <a:spcAft>
                <a:spcPts val="800"/>
              </a:spcAft>
              <a:buAutoNum type="alphaLcParenR"/>
            </a:pPr>
            <a:r>
              <a:rPr lang="en-US" sz="1200">
                <a:effectLst/>
                <a:latin typeface="Calibri" panose="020F0502020204030204" pitchFamily="34" charset="0"/>
                <a:ea typeface="Calibri" panose="020F0502020204030204" pitchFamily="34" charset="0"/>
                <a:cs typeface="Times New Roman" panose="02020603050405020304" pitchFamily="18" charset="0"/>
              </a:rPr>
              <a:t>To provide that support, Medstreaming obviously come into possession of patient health data, what mechanism do you use to authorize use of the patient health data?</a:t>
            </a:r>
          </a:p>
          <a:p>
            <a:pPr>
              <a:lnSpc>
                <a:spcPct val="107000"/>
              </a:lnSpc>
              <a:spcAft>
                <a:spcPts val="800"/>
              </a:spcAft>
            </a:pPr>
            <a:r>
              <a:rPr lang="en-US">
                <a:latin typeface="Calibri"/>
                <a:ea typeface="Calibri" panose="020F0502020204030204" pitchFamily="34" charset="0"/>
                <a:cs typeface="Calibri"/>
              </a:rPr>
              <a:t> </a:t>
            </a:r>
            <a:endParaRPr lang="en-US" sz="1200">
              <a:effectLst/>
              <a:latin typeface="Calibri" panose="020F0502020204030204" pitchFamily="34" charset="0"/>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FA064095-118C-4A5D-A784-BEAA57F3B9AF}" type="slidenum">
              <a:rPr lang="en-US" smtClean="0"/>
              <a:t>8</a:t>
            </a:fld>
            <a:endParaRPr lang="en-US"/>
          </a:p>
        </p:txBody>
      </p:sp>
    </p:spTree>
    <p:extLst>
      <p:ext uri="{BB962C8B-B14F-4D97-AF65-F5344CB8AC3E}">
        <p14:creationId xmlns:p14="http://schemas.microsoft.com/office/powerpoint/2010/main" val="4182454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notes about how you want to deliver q's to A&amp;M </a:t>
            </a:r>
          </a:p>
        </p:txBody>
      </p:sp>
      <p:sp>
        <p:nvSpPr>
          <p:cNvPr id="4" name="Slide Number Placeholder 3"/>
          <p:cNvSpPr>
            <a:spLocks noGrp="1"/>
          </p:cNvSpPr>
          <p:nvPr>
            <p:ph type="sldNum" sz="quarter" idx="5"/>
          </p:nvPr>
        </p:nvSpPr>
        <p:spPr/>
        <p:txBody>
          <a:bodyPr/>
          <a:lstStyle/>
          <a:p>
            <a:fld id="{630E8A27-B3D7-43B2-82B7-24F97AE1BAD7}" type="slidenum">
              <a:rPr lang="en-US" smtClean="0"/>
              <a:t>9</a:t>
            </a:fld>
            <a:endParaRPr lang="en-US"/>
          </a:p>
        </p:txBody>
      </p:sp>
    </p:spTree>
    <p:extLst>
      <p:ext uri="{BB962C8B-B14F-4D97-AF65-F5344CB8AC3E}">
        <p14:creationId xmlns:p14="http://schemas.microsoft.com/office/powerpoint/2010/main" val="1524403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3028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6/17/2021</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46217624"/>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info@hansantos.co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diagramData" Target="../diagrams/data1.xml"/><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emf"/><Relationship Id="rId11" Type="http://schemas.microsoft.com/office/2007/relationships/diagramDrawing" Target="../diagrams/drawing1.xml"/><Relationship Id="rId5" Type="http://schemas.microsoft.com/office/2007/relationships/hdphoto" Target="../media/hdphoto1.wdp"/><Relationship Id="rId10" Type="http://schemas.openxmlformats.org/officeDocument/2006/relationships/diagramColors" Target="../diagrams/colors1.xml"/><Relationship Id="rId4" Type="http://schemas.openxmlformats.org/officeDocument/2006/relationships/image" Target="../media/image12.png"/><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522" r="30522"/>
          <a:stretch>
            <a:fillRect/>
          </a:stretch>
        </p:blipFill>
        <p:spPr>
          <a:xfrm>
            <a:off x="10519582" y="0"/>
            <a:ext cx="7768418" cy="10287000"/>
          </a:xfrm>
          <a:prstGeom prst="rect">
            <a:avLst/>
          </a:prstGeom>
        </p:spPr>
      </p:pic>
      <p:sp>
        <p:nvSpPr>
          <p:cNvPr id="3" name="AutoShape 3"/>
          <p:cNvSpPr/>
          <p:nvPr/>
        </p:nvSpPr>
        <p:spPr>
          <a:xfrm>
            <a:off x="-1" y="-1"/>
            <a:ext cx="10519583" cy="10287001"/>
          </a:xfrm>
          <a:prstGeom prst="rect">
            <a:avLst/>
          </a:prstGeom>
          <a:solidFill>
            <a:srgbClr val="FFFFFF"/>
          </a:solidFill>
        </p:spPr>
      </p:sp>
      <p:pic>
        <p:nvPicPr>
          <p:cNvPr id="5" name="Picture 5"/>
          <p:cNvPicPr>
            <a:picLocks noChangeAspect="1"/>
          </p:cNvPicPr>
          <p:nvPr/>
        </p:nvPicPr>
        <p:blipFill>
          <a:blip r:embed="rId3"/>
          <a:srcRect/>
          <a:stretch>
            <a:fillRect/>
          </a:stretch>
        </p:blipFill>
        <p:spPr>
          <a:xfrm>
            <a:off x="1028700" y="1028700"/>
            <a:ext cx="6339802" cy="2414408"/>
          </a:xfrm>
          <a:prstGeom prst="rect">
            <a:avLst/>
          </a:prstGeom>
        </p:spPr>
      </p:pic>
      <p:sp>
        <p:nvSpPr>
          <p:cNvPr id="10" name="Right Triangle 9"/>
          <p:cNvSpPr/>
          <p:nvPr/>
        </p:nvSpPr>
        <p:spPr>
          <a:xfrm>
            <a:off x="10519582" y="1028700"/>
            <a:ext cx="2535426" cy="92583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
          <p:cNvGrpSpPr/>
          <p:nvPr/>
        </p:nvGrpSpPr>
        <p:grpSpPr>
          <a:xfrm>
            <a:off x="692524" y="3874065"/>
            <a:ext cx="10717948" cy="4817182"/>
            <a:chOff x="-448234" y="-4072778"/>
            <a:chExt cx="14290597" cy="6422909"/>
          </a:xfrm>
        </p:grpSpPr>
        <p:sp>
          <p:nvSpPr>
            <p:cNvPr id="7" name="TextBox 7"/>
            <p:cNvSpPr txBox="1"/>
            <p:nvPr/>
          </p:nvSpPr>
          <p:spPr>
            <a:xfrm>
              <a:off x="-448234" y="-4072778"/>
              <a:ext cx="12879138" cy="3832160"/>
            </a:xfrm>
            <a:prstGeom prst="rect">
              <a:avLst/>
            </a:prstGeom>
          </p:spPr>
          <p:txBody>
            <a:bodyPr lIns="0" tIns="0" rIns="0" bIns="0" rtlCol="0" anchor="t">
              <a:spAutoFit/>
            </a:bodyPr>
            <a:lstStyle/>
            <a:p>
              <a:pPr>
                <a:lnSpc>
                  <a:spcPts val="11550"/>
                </a:lnSpc>
              </a:pPr>
              <a:r>
                <a:rPr lang="en-US" sz="8000" b="1" spc="-420">
                  <a:latin typeface="Calibri Light"/>
                  <a:cs typeface="Calibri Light"/>
                </a:rPr>
                <a:t>The Ethical &amp; Pragmatic Monetization of Data</a:t>
              </a:r>
              <a:endParaRPr lang="en-US" sz="8000" b="1">
                <a:latin typeface="Calibri Light"/>
                <a:cs typeface="Calibri Light"/>
              </a:endParaRPr>
            </a:p>
          </p:txBody>
        </p:sp>
        <p:sp>
          <p:nvSpPr>
            <p:cNvPr id="8" name="TextBox 8"/>
            <p:cNvSpPr txBox="1"/>
            <p:nvPr/>
          </p:nvSpPr>
          <p:spPr>
            <a:xfrm>
              <a:off x="-448234" y="1651904"/>
              <a:ext cx="14290597" cy="698227"/>
            </a:xfrm>
            <a:prstGeom prst="rect">
              <a:avLst/>
            </a:prstGeom>
          </p:spPr>
          <p:txBody>
            <a:bodyPr wrap="square" lIns="0" tIns="0" rIns="0" bIns="0" rtlCol="0" anchor="t">
              <a:spAutoFit/>
            </a:bodyPr>
            <a:lstStyle/>
            <a:p>
              <a:pPr>
                <a:lnSpc>
                  <a:spcPts val="4560"/>
                </a:lnSpc>
              </a:pPr>
              <a:r>
                <a:rPr lang="en-US" sz="2400" b="1" spc="130">
                  <a:ea typeface="+mn-lt"/>
                  <a:cs typeface="+mn-lt"/>
                </a:rPr>
                <a:t>Han Santos PLLC</a:t>
              </a:r>
              <a:r>
                <a:rPr lang="en-US" sz="2400" spc="130">
                  <a:ea typeface="+mn-lt"/>
                  <a:cs typeface="+mn-lt"/>
                </a:rPr>
                <a:t> in partnership with: </a:t>
              </a:r>
              <a:r>
                <a:rPr lang="en-US" sz="2400" b="1" spc="130">
                  <a:ea typeface="+mn-lt"/>
                  <a:cs typeface="+mn-lt"/>
                </a:rPr>
                <a:t>Spiral Genetics | </a:t>
              </a:r>
              <a:r>
                <a:rPr lang="en-US" sz="2400" b="1" spc="130" err="1">
                  <a:ea typeface="+mn-lt"/>
                  <a:cs typeface="+mn-lt"/>
                </a:rPr>
                <a:t>Medstreaming</a:t>
              </a:r>
              <a:endParaRPr lang="en-US" sz="2400" b="1" err="1"/>
            </a:p>
          </p:txBody>
        </p:sp>
      </p:grpSp>
      <p:sp>
        <p:nvSpPr>
          <p:cNvPr id="9" name="AutoShape 9"/>
          <p:cNvSpPr/>
          <p:nvPr/>
        </p:nvSpPr>
        <p:spPr>
          <a:xfrm rot="-782927">
            <a:off x="11383844" y="-270290"/>
            <a:ext cx="549542" cy="10883687"/>
          </a:xfrm>
          <a:prstGeom prst="rect">
            <a:avLst/>
          </a:prstGeom>
          <a:solidFill>
            <a:srgbClr val="000000"/>
          </a:solidFill>
        </p:spPr>
      </p:sp>
      <p:sp>
        <p:nvSpPr>
          <p:cNvPr id="4" name="AutoShape 4"/>
          <p:cNvSpPr/>
          <p:nvPr/>
        </p:nvSpPr>
        <p:spPr>
          <a:xfrm rot="-782927">
            <a:off x="11883466" y="-357811"/>
            <a:ext cx="549542" cy="10870120"/>
          </a:xfrm>
          <a:prstGeom prst="rect">
            <a:avLst/>
          </a:prstGeom>
          <a:solidFill>
            <a:srgbClr val="C81F3F"/>
          </a:solid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3740" cy="10287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26496" cy="10287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9836C89-EE11-40F8-A14D-7C89E0C690FC}"/>
              </a:ext>
            </a:extLst>
          </p:cNvPr>
          <p:cNvSpPr>
            <a:spLocks noGrp="1"/>
          </p:cNvSpPr>
          <p:nvPr/>
        </p:nvSpPr>
        <p:spPr>
          <a:xfrm>
            <a:off x="292608" y="1202167"/>
            <a:ext cx="7936185" cy="7886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6600">
                <a:solidFill>
                  <a:schemeClr val="bg1"/>
                </a:solidFill>
              </a:rPr>
              <a:t>SAMPLE </a:t>
            </a:r>
          </a:p>
          <a:p>
            <a:pPr>
              <a:spcAft>
                <a:spcPts val="600"/>
              </a:spcAft>
            </a:pPr>
            <a:r>
              <a:rPr lang="en-US" sz="6600">
                <a:solidFill>
                  <a:schemeClr val="bg1"/>
                </a:solidFill>
              </a:rPr>
              <a:t>PROVISIONS &amp;</a:t>
            </a:r>
            <a:endParaRPr lang="en-US" sz="6600">
              <a:solidFill>
                <a:schemeClr val="bg1"/>
              </a:solidFill>
              <a:cs typeface="Calibri"/>
            </a:endParaRPr>
          </a:p>
          <a:p>
            <a:pPr>
              <a:spcAft>
                <a:spcPts val="600"/>
              </a:spcAft>
            </a:pPr>
            <a:r>
              <a:rPr lang="en-US" sz="6600">
                <a:solidFill>
                  <a:schemeClr val="bg1"/>
                </a:solidFill>
              </a:rPr>
              <a:t>REPRESENTATIONS</a:t>
            </a:r>
            <a:endParaRPr lang="en-US" sz="6600">
              <a:solidFill>
                <a:schemeClr val="bg1"/>
              </a:solidFill>
              <a:cs typeface="Calibri"/>
            </a:endParaRPr>
          </a:p>
        </p:txBody>
      </p:sp>
      <p:sp>
        <p:nvSpPr>
          <p:cNvPr id="2" name="Content Placeholder 2">
            <a:extLst>
              <a:ext uri="{FF2B5EF4-FFF2-40B4-BE49-F238E27FC236}">
                <a16:creationId xmlns:a16="http://schemas.microsoft.com/office/drawing/2014/main" id="{D421EE78-176B-4B39-BA6F-D0E302D9BF13}"/>
              </a:ext>
            </a:extLst>
          </p:cNvPr>
          <p:cNvSpPr>
            <a:spLocks noGrp="1"/>
          </p:cNvSpPr>
          <p:nvPr/>
        </p:nvSpPr>
        <p:spPr>
          <a:xfrm>
            <a:off x="8037576" y="960121"/>
            <a:ext cx="9036981" cy="78867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t>“</a:t>
            </a:r>
            <a:r>
              <a:rPr lang="en-US" sz="3600" b="1"/>
              <a:t>Dataset</a:t>
            </a:r>
            <a:r>
              <a:rPr lang="en-US" sz="3600"/>
              <a:t>” means, individually and collectively, all data, records, files, content and information, in any form or format, that is made available by Licensor, its Affiliates, or its or their Personnel from or on behalf of Licensor or its Affiliates, to users of the Database which excludes the Licensee Materials and the Results.</a:t>
            </a:r>
            <a:endParaRPr lang="en-US"/>
          </a:p>
          <a:p>
            <a:pPr marL="0" indent="0">
              <a:buNone/>
            </a:pPr>
            <a:endParaRPr lang="en-US" sz="3600"/>
          </a:p>
          <a:p>
            <a:pPr marL="0" indent="0">
              <a:buNone/>
            </a:pPr>
            <a:r>
              <a:rPr lang="en-US" sz="3600"/>
              <a:t>“</a:t>
            </a:r>
            <a:r>
              <a:rPr lang="en-US" sz="3600" b="1"/>
              <a:t>Database</a:t>
            </a:r>
            <a:r>
              <a:rPr lang="en-US" sz="3600"/>
              <a:t>” means Licensor’s computing environment (consisting of Data, hardware, software, telecommunications systems and equipment) intended for carrying out [PURPOSE, e.g., research activities].</a:t>
            </a:r>
            <a:endParaRPr lang="en-US"/>
          </a:p>
        </p:txBody>
      </p:sp>
    </p:spTree>
    <p:extLst>
      <p:ext uri="{BB962C8B-B14F-4D97-AF65-F5344CB8AC3E}">
        <p14:creationId xmlns:p14="http://schemas.microsoft.com/office/powerpoint/2010/main" val="330581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86"/>
            <a:ext cx="18288000" cy="1029198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680131" cy="10287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72100" cy="10287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6CC9D8-7C74-4FDC-B5E1-BA530543519D}"/>
              </a:ext>
            </a:extLst>
          </p:cNvPr>
          <p:cNvSpPr>
            <a:spLocks noGrp="1"/>
          </p:cNvSpPr>
          <p:nvPr>
            <p:ph type="title"/>
          </p:nvPr>
        </p:nvSpPr>
        <p:spPr>
          <a:xfrm>
            <a:off x="609967" y="751795"/>
            <a:ext cx="17509160" cy="3022487"/>
          </a:xfrm>
        </p:spPr>
        <p:txBody>
          <a:bodyPr vert="horz" lIns="91440" tIns="45720" rIns="91440" bIns="45720" rtlCol="0" anchor="ctr">
            <a:noAutofit/>
          </a:bodyPr>
          <a:lstStyle/>
          <a:p>
            <a:pPr algn="ctr">
              <a:spcAft>
                <a:spcPts val="600"/>
              </a:spcAft>
            </a:pPr>
            <a:r>
              <a:rPr lang="en-US" sz="7200">
                <a:latin typeface="Calibri"/>
                <a:cs typeface="Calibri"/>
              </a:rPr>
              <a:t>SAMPLE  PROVISIONS &amp; REPRESENTATIONS</a:t>
            </a:r>
            <a:br>
              <a:rPr lang="en-US" sz="7200">
                <a:latin typeface="Calibri"/>
                <a:cs typeface="Calibri"/>
              </a:rPr>
            </a:br>
            <a:r>
              <a:rPr lang="en-US" sz="7200">
                <a:latin typeface="Calibri"/>
                <a:cs typeface="Calibri"/>
              </a:rPr>
              <a:t>(</a:t>
            </a:r>
            <a:r>
              <a:rPr lang="en-US" sz="7200" i="1">
                <a:latin typeface="Calibri"/>
                <a:cs typeface="Calibri"/>
              </a:rPr>
              <a:t>Cont.</a:t>
            </a:r>
            <a:r>
              <a:rPr lang="en-US" sz="7200">
                <a:latin typeface="Calibri"/>
                <a:cs typeface="Calibri"/>
              </a:rPr>
              <a:t>) </a:t>
            </a:r>
            <a:br>
              <a:rPr lang="en-US" sz="7200">
                <a:latin typeface="Calibri"/>
                <a:cs typeface="Calibri"/>
              </a:rPr>
            </a:br>
            <a:endParaRPr lang="en-US" sz="7200">
              <a:latin typeface="Calibri"/>
              <a:ea typeface="+mj-lt"/>
              <a:cs typeface="+mj-lt"/>
            </a:endParaRPr>
          </a:p>
        </p:txBody>
      </p:sp>
      <p:sp>
        <p:nvSpPr>
          <p:cNvPr id="3" name="Content Placeholder 2">
            <a:extLst>
              <a:ext uri="{FF2B5EF4-FFF2-40B4-BE49-F238E27FC236}">
                <a16:creationId xmlns:a16="http://schemas.microsoft.com/office/drawing/2014/main" id="{6E380215-764D-475E-ADA1-EC2515356562}"/>
              </a:ext>
            </a:extLst>
          </p:cNvPr>
          <p:cNvSpPr>
            <a:spLocks noGrp="1"/>
          </p:cNvSpPr>
          <p:nvPr>
            <p:ph idx="1"/>
          </p:nvPr>
        </p:nvSpPr>
        <p:spPr>
          <a:xfrm>
            <a:off x="1243695" y="3482938"/>
            <a:ext cx="15773397" cy="6231542"/>
          </a:xfrm>
        </p:spPr>
        <p:txBody>
          <a:bodyPr vert="horz" lIns="137160" tIns="68580" rIns="137160" bIns="68580" rtlCol="0" anchor="t">
            <a:normAutofit/>
          </a:bodyPr>
          <a:lstStyle/>
          <a:p>
            <a:pPr marL="0" indent="0">
              <a:spcBef>
                <a:spcPts val="1000"/>
              </a:spcBef>
              <a:buNone/>
            </a:pPr>
            <a:r>
              <a:rPr lang="en-US" sz="3600">
                <a:latin typeface="Calibri"/>
                <a:cs typeface="Calibri"/>
              </a:rPr>
              <a:t>“</a:t>
            </a:r>
            <a:r>
              <a:rPr lang="en-US" sz="3600" b="1">
                <a:latin typeface="Calibri"/>
                <a:cs typeface="Calibri"/>
              </a:rPr>
              <a:t>Results" </a:t>
            </a:r>
            <a:r>
              <a:rPr lang="en-US" sz="3600">
                <a:latin typeface="Calibri"/>
                <a:cs typeface="Calibri"/>
              </a:rPr>
              <a:t>means any results, findings, discoveries, inventions, concepts, procedure, techniques, data or other information (including any reports, documents, software or other works) generated by the Licensee as a result of carrying out [an activity], (including, but not limited to [specific type of] data, machine learning models for [purpose]). </a:t>
            </a:r>
            <a:endParaRPr lang="en-US" sz="3600">
              <a:ea typeface="+mn-lt"/>
              <a:cs typeface="+mn-lt"/>
            </a:endParaRPr>
          </a:p>
          <a:p>
            <a:pPr marL="0" indent="0">
              <a:spcBef>
                <a:spcPts val="1000"/>
              </a:spcBef>
              <a:buNone/>
            </a:pPr>
            <a:endParaRPr lang="en-US" sz="3600">
              <a:latin typeface="Calibri"/>
              <a:cs typeface="Calibri"/>
            </a:endParaRPr>
          </a:p>
          <a:p>
            <a:pPr marL="0" indent="0">
              <a:spcBef>
                <a:spcPts val="1000"/>
              </a:spcBef>
              <a:buNone/>
            </a:pPr>
            <a:r>
              <a:rPr lang="en-US" sz="3600">
                <a:latin typeface="Calibri"/>
                <a:cs typeface="Calibri"/>
              </a:rPr>
              <a:t>[OPTIONAL]</a:t>
            </a:r>
          </a:p>
          <a:p>
            <a:pPr marL="0" indent="0">
              <a:spcBef>
                <a:spcPts val="1000"/>
              </a:spcBef>
              <a:buNone/>
            </a:pPr>
            <a:r>
              <a:rPr lang="en-US" sz="3600" i="1">
                <a:latin typeface="Calibri"/>
                <a:cs typeface="Calibri"/>
              </a:rPr>
              <a:t>Define the scope of “Resultant Data” if there is a need to make a carve out from the Results to, for example, use the “Resultant Data”</a:t>
            </a:r>
            <a:r>
              <a:rPr lang="en-US" sz="3600" i="1">
                <a:latin typeface="Calibri"/>
                <a:ea typeface="+mn-lt"/>
                <a:cs typeface="+mn-lt"/>
              </a:rPr>
              <a:t> </a:t>
            </a:r>
            <a:r>
              <a:rPr lang="en-US" sz="3600" i="1">
                <a:latin typeface="Calibri"/>
                <a:cs typeface="Calibri"/>
              </a:rPr>
              <a:t>for a specific purpose or commercialize the “Resultant Data” under certain terms.</a:t>
            </a:r>
          </a:p>
        </p:txBody>
      </p:sp>
      <p:sp>
        <p:nvSpPr>
          <p:cNvPr id="4" name="TextBox 3">
            <a:extLst>
              <a:ext uri="{FF2B5EF4-FFF2-40B4-BE49-F238E27FC236}">
                <a16:creationId xmlns:a16="http://schemas.microsoft.com/office/drawing/2014/main" id="{1DAFACDA-A0A4-48F4-AE20-940235C0B4F5}"/>
              </a:ext>
            </a:extLst>
          </p:cNvPr>
          <p:cNvSpPr txBox="1"/>
          <p:nvPr/>
        </p:nvSpPr>
        <p:spPr>
          <a:xfrm>
            <a:off x="7086600" y="4800600"/>
            <a:ext cx="4114800"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buChar char="•"/>
            </a:pPr>
            <a:endParaRPr lang="en-US">
              <a:latin typeface="Garamond"/>
              <a:cs typeface="Arial"/>
            </a:endParaRPr>
          </a:p>
        </p:txBody>
      </p:sp>
    </p:spTree>
    <p:extLst>
      <p:ext uri="{BB962C8B-B14F-4D97-AF65-F5344CB8AC3E}">
        <p14:creationId xmlns:p14="http://schemas.microsoft.com/office/powerpoint/2010/main" val="85940849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529639" y="-362356"/>
            <a:ext cx="7553102" cy="11134502"/>
          </a:xfrm>
          <a:prstGeom prst="rect">
            <a:avLst/>
          </a:prstGeom>
          <a:solidFill>
            <a:srgbClr val="FFFFFF"/>
          </a:solidFill>
        </p:spPr>
      </p:sp>
      <p:grpSp>
        <p:nvGrpSpPr>
          <p:cNvPr id="3" name="Group 3"/>
          <p:cNvGrpSpPr/>
          <p:nvPr/>
        </p:nvGrpSpPr>
        <p:grpSpPr>
          <a:xfrm>
            <a:off x="8219958" y="3246948"/>
            <a:ext cx="9156907" cy="2686801"/>
            <a:chOff x="0" y="-19049"/>
            <a:chExt cx="12209209" cy="3582403"/>
          </a:xfrm>
        </p:grpSpPr>
        <p:sp>
          <p:nvSpPr>
            <p:cNvPr id="4" name="TextBox 4"/>
            <p:cNvSpPr txBox="1"/>
            <p:nvPr/>
          </p:nvSpPr>
          <p:spPr>
            <a:xfrm>
              <a:off x="0" y="1004190"/>
              <a:ext cx="12209209" cy="2559164"/>
            </a:xfrm>
            <a:prstGeom prst="rect">
              <a:avLst/>
            </a:prstGeom>
          </p:spPr>
          <p:txBody>
            <a:bodyPr lIns="0" tIns="0" rIns="0" bIns="0" rtlCol="0" anchor="t">
              <a:spAutoFit/>
            </a:bodyPr>
            <a:lstStyle/>
            <a:p>
              <a:pPr algn="l"/>
              <a:endParaRPr lang="en-US" sz="3000">
                <a:solidFill>
                  <a:schemeClr val="bg1"/>
                </a:solidFill>
              </a:endParaRPr>
            </a:p>
            <a:p>
              <a:r>
                <a:rPr lang="en-US" sz="3000" i="1">
                  <a:solidFill>
                    <a:schemeClr val="bg1"/>
                  </a:solidFill>
                </a:rPr>
                <a:t>Visit us at Hansantos.com for more information </a:t>
              </a:r>
            </a:p>
            <a:p>
              <a:r>
                <a:rPr lang="en-US" sz="3000" i="1">
                  <a:solidFill>
                    <a:schemeClr val="bg1"/>
                  </a:solidFill>
                </a:rPr>
                <a:t>or email </a:t>
              </a:r>
              <a:r>
                <a:rPr lang="en-US" sz="3000" i="1">
                  <a:solidFill>
                    <a:schemeClr val="bg1"/>
                  </a:solidFill>
                  <a:hlinkClick r:id="rId2">
                    <a:extLst>
                      <a:ext uri="{A12FA001-AC4F-418D-AE19-62706E023703}">
                        <ahyp:hlinkClr xmlns:ahyp="http://schemas.microsoft.com/office/drawing/2018/hyperlinkcolor" val="tx"/>
                      </a:ext>
                    </a:extLst>
                  </a:hlinkClick>
                </a:rPr>
                <a:t>info@hansantos.com</a:t>
              </a:r>
              <a:r>
                <a:rPr lang="en-US" sz="3000" i="1">
                  <a:solidFill>
                    <a:schemeClr val="bg1"/>
                  </a:solidFill>
                </a:rPr>
                <a:t> </a:t>
              </a:r>
              <a:endParaRPr lang="en-US" sz="3000" i="1">
                <a:solidFill>
                  <a:schemeClr val="bg1"/>
                </a:solidFill>
                <a:cs typeface="Calibri"/>
              </a:endParaRPr>
            </a:p>
            <a:p>
              <a:pPr>
                <a:lnSpc>
                  <a:spcPts val="4500"/>
                </a:lnSpc>
              </a:pPr>
              <a:endParaRPr lang="en-US" sz="3000" spc="60">
                <a:solidFill>
                  <a:schemeClr val="bg1"/>
                </a:solidFill>
                <a:latin typeface="Calibri"/>
                <a:cs typeface="Calibri"/>
              </a:endParaRPr>
            </a:p>
          </p:txBody>
        </p:sp>
        <p:sp>
          <p:nvSpPr>
            <p:cNvPr id="5" name="TextBox 5"/>
            <p:cNvSpPr txBox="1"/>
            <p:nvPr/>
          </p:nvSpPr>
          <p:spPr>
            <a:xfrm>
              <a:off x="0" y="-19049"/>
              <a:ext cx="11138054" cy="869298"/>
            </a:xfrm>
            <a:prstGeom prst="rect">
              <a:avLst/>
            </a:prstGeom>
          </p:spPr>
          <p:txBody>
            <a:bodyPr wrap="square" lIns="0" tIns="0" rIns="0" bIns="0" rtlCol="0" anchor="t">
              <a:spAutoFit/>
            </a:bodyPr>
            <a:lstStyle/>
            <a:p>
              <a:pPr>
                <a:lnSpc>
                  <a:spcPts val="5250"/>
                </a:lnSpc>
              </a:pPr>
              <a:r>
                <a:rPr lang="en-US" sz="4200" spc="168">
                  <a:solidFill>
                    <a:srgbClr val="C81F3F"/>
                  </a:solidFill>
                  <a:latin typeface="Calibri"/>
                  <a:cs typeface="Calibri"/>
                </a:rPr>
                <a:t>Thank You for Joining Us Today</a:t>
              </a:r>
            </a:p>
          </p:txBody>
        </p:sp>
      </p:grpSp>
      <p:sp>
        <p:nvSpPr>
          <p:cNvPr id="10" name="TextBox 10"/>
          <p:cNvSpPr txBox="1"/>
          <p:nvPr/>
        </p:nvSpPr>
        <p:spPr>
          <a:xfrm>
            <a:off x="1714500" y="3592062"/>
            <a:ext cx="4210811" cy="1229119"/>
          </a:xfrm>
          <a:prstGeom prst="rect">
            <a:avLst/>
          </a:prstGeom>
        </p:spPr>
        <p:txBody>
          <a:bodyPr wrap="square" lIns="0" tIns="0" rIns="0" bIns="0" rtlCol="0" anchor="t">
            <a:spAutoFit/>
          </a:bodyPr>
          <a:lstStyle/>
          <a:p>
            <a:pPr algn="l">
              <a:lnSpc>
                <a:spcPts val="9360"/>
              </a:lnSpc>
            </a:pPr>
            <a:r>
              <a:rPr lang="en-US" sz="9600"/>
              <a:t>Q&amp;A</a:t>
            </a:r>
            <a:endParaRPr lang="en-US" sz="7200" spc="-288">
              <a:solidFill>
                <a:srgbClr val="000000"/>
              </a:solidFill>
              <a:latin typeface="Calibri"/>
              <a:cs typeface="Calibri"/>
            </a:endParaRPr>
          </a:p>
        </p:txBody>
      </p:sp>
      <p:pic>
        <p:nvPicPr>
          <p:cNvPr id="12" name="Picture 5"/>
          <p:cNvPicPr>
            <a:picLocks noChangeAspect="1"/>
          </p:cNvPicPr>
          <p:nvPr/>
        </p:nvPicPr>
        <p:blipFill>
          <a:blip r:embed="rId3"/>
          <a:srcRect/>
          <a:stretch>
            <a:fillRect/>
          </a:stretch>
        </p:blipFill>
        <p:spPr>
          <a:xfrm>
            <a:off x="1640830" y="8845507"/>
            <a:ext cx="3138402" cy="119520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3740" cy="10287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26496" cy="10287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FF8B1E-4419-7F4D-A91D-82DAC0C5CB50}"/>
              </a:ext>
            </a:extLst>
          </p:cNvPr>
          <p:cNvSpPr>
            <a:spLocks noGrp="1"/>
          </p:cNvSpPr>
          <p:nvPr>
            <p:ph type="title"/>
          </p:nvPr>
        </p:nvSpPr>
        <p:spPr>
          <a:xfrm>
            <a:off x="1207008" y="960120"/>
            <a:ext cx="4924044" cy="7886700"/>
          </a:xfrm>
        </p:spPr>
        <p:txBody>
          <a:bodyPr>
            <a:normAutofit/>
          </a:bodyPr>
          <a:lstStyle/>
          <a:p>
            <a:r>
              <a:rPr lang="en-US" sz="7200">
                <a:solidFill>
                  <a:schemeClr val="bg1"/>
                </a:solidFill>
              </a:rPr>
              <a:t>AGENDA</a:t>
            </a:r>
          </a:p>
        </p:txBody>
      </p:sp>
      <p:sp>
        <p:nvSpPr>
          <p:cNvPr id="3" name="Content Placeholder 2">
            <a:extLst>
              <a:ext uri="{FF2B5EF4-FFF2-40B4-BE49-F238E27FC236}">
                <a16:creationId xmlns:a16="http://schemas.microsoft.com/office/drawing/2014/main" id="{7FEFEB2F-BC19-7146-9BE6-C7C8092B36F5}"/>
              </a:ext>
            </a:extLst>
          </p:cNvPr>
          <p:cNvSpPr>
            <a:spLocks noGrp="1"/>
          </p:cNvSpPr>
          <p:nvPr>
            <p:ph idx="1"/>
          </p:nvPr>
        </p:nvSpPr>
        <p:spPr>
          <a:xfrm>
            <a:off x="8044011" y="1500595"/>
            <a:ext cx="9036981" cy="7886700"/>
          </a:xfrm>
        </p:spPr>
        <p:txBody>
          <a:bodyPr anchor="ctr">
            <a:normAutofit/>
          </a:bodyPr>
          <a:lstStyle/>
          <a:p>
            <a:r>
              <a:rPr lang="en-US" sz="3600">
                <a:latin typeface="+mj-lt"/>
              </a:rPr>
              <a:t>Introductions</a:t>
            </a:r>
          </a:p>
          <a:p>
            <a:r>
              <a:rPr lang="en-US" sz="3600">
                <a:latin typeface="+mj-lt"/>
              </a:rPr>
              <a:t>Assessing the Data you need</a:t>
            </a:r>
          </a:p>
          <a:p>
            <a:r>
              <a:rPr lang="en-US" sz="3600">
                <a:latin typeface="+mj-lt"/>
              </a:rPr>
              <a:t>The Monetization Model</a:t>
            </a:r>
          </a:p>
          <a:p>
            <a:r>
              <a:rPr lang="en-US" sz="3600">
                <a:latin typeface="+mj-lt"/>
              </a:rPr>
              <a:t>Data Insights &amp; Balancing Interests</a:t>
            </a:r>
          </a:p>
          <a:p>
            <a:r>
              <a:rPr lang="en-US" sz="3600">
                <a:latin typeface="+mj-lt"/>
              </a:rPr>
              <a:t>Questions to ask</a:t>
            </a:r>
          </a:p>
          <a:p>
            <a:r>
              <a:rPr lang="en-US" sz="3600">
                <a:latin typeface="+mj-lt"/>
              </a:rPr>
              <a:t>Sample Contract Language </a:t>
            </a:r>
          </a:p>
          <a:p>
            <a:endParaRPr lang="en-US" sz="3600">
              <a:latin typeface="+mj-lt"/>
            </a:endParaRPr>
          </a:p>
          <a:p>
            <a:endParaRPr lang="en-US" sz="3600">
              <a:latin typeface="+mj-lt"/>
            </a:endParaRPr>
          </a:p>
        </p:txBody>
      </p:sp>
    </p:spTree>
    <p:extLst>
      <p:ext uri="{BB962C8B-B14F-4D97-AF65-F5344CB8AC3E}">
        <p14:creationId xmlns:p14="http://schemas.microsoft.com/office/powerpoint/2010/main" val="38030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51C4-6BE8-4024-9765-48C61E80D0E2}"/>
              </a:ext>
            </a:extLst>
          </p:cNvPr>
          <p:cNvSpPr>
            <a:spLocks noGrp="1"/>
          </p:cNvSpPr>
          <p:nvPr>
            <p:ph type="title"/>
          </p:nvPr>
        </p:nvSpPr>
        <p:spPr>
          <a:xfrm>
            <a:off x="1074818" y="4171081"/>
            <a:ext cx="4085214" cy="713345"/>
          </a:xfrm>
        </p:spPr>
        <p:txBody>
          <a:bodyPr/>
          <a:lstStyle/>
          <a:p>
            <a:r>
              <a:rPr lang="en-US" b="0"/>
              <a:t>Han Santos PLLC</a:t>
            </a:r>
            <a:endParaRPr lang="en-US" b="0">
              <a:cs typeface="Calibri"/>
            </a:endParaRPr>
          </a:p>
        </p:txBody>
      </p:sp>
      <p:sp>
        <p:nvSpPr>
          <p:cNvPr id="4" name="Text Placeholder 3">
            <a:extLst>
              <a:ext uri="{FF2B5EF4-FFF2-40B4-BE49-F238E27FC236}">
                <a16:creationId xmlns:a16="http://schemas.microsoft.com/office/drawing/2014/main" id="{8F6A9434-298E-4AC7-9986-21CCA2D7C1A3}"/>
              </a:ext>
            </a:extLst>
          </p:cNvPr>
          <p:cNvSpPr>
            <a:spLocks noGrp="1"/>
          </p:cNvSpPr>
          <p:nvPr>
            <p:ph type="body" idx="1"/>
          </p:nvPr>
        </p:nvSpPr>
        <p:spPr>
          <a:xfrm>
            <a:off x="1074819" y="4884426"/>
            <a:ext cx="4639396" cy="1032596"/>
          </a:xfrm>
        </p:spPr>
        <p:txBody>
          <a:bodyPr>
            <a:normAutofit fontScale="92500" lnSpcReduction="10000"/>
          </a:bodyPr>
          <a:lstStyle/>
          <a:p>
            <a:r>
              <a:rPr lang="en-US"/>
              <a:t>Gloria Steinberg, IP Transactions </a:t>
            </a:r>
            <a:endParaRPr lang="en-US">
              <a:cs typeface="Calibri"/>
            </a:endParaRPr>
          </a:p>
          <a:p>
            <a:r>
              <a:rPr lang="en-US"/>
              <a:t>Nabil Abdalla, Privacy</a:t>
            </a:r>
            <a:endParaRPr lang="en-US">
              <a:cs typeface="Calibri"/>
            </a:endParaRPr>
          </a:p>
          <a:p>
            <a:r>
              <a:rPr lang="en-US"/>
              <a:t>Shamim Mohandessi, Corporate &amp; Securities </a:t>
            </a:r>
            <a:endParaRPr lang="en-US">
              <a:cs typeface="Calibri"/>
            </a:endParaRPr>
          </a:p>
        </p:txBody>
      </p:sp>
      <p:grpSp>
        <p:nvGrpSpPr>
          <p:cNvPr id="20" name="Group 19">
            <a:extLst>
              <a:ext uri="{FF2B5EF4-FFF2-40B4-BE49-F238E27FC236}">
                <a16:creationId xmlns:a16="http://schemas.microsoft.com/office/drawing/2014/main" id="{A7482D66-91D3-4D10-AD6E-7ED4903DF87A}"/>
              </a:ext>
            </a:extLst>
          </p:cNvPr>
          <p:cNvGrpSpPr/>
          <p:nvPr/>
        </p:nvGrpSpPr>
        <p:grpSpPr>
          <a:xfrm>
            <a:off x="13830454" y="3222008"/>
            <a:ext cx="3943106" cy="1180936"/>
            <a:chOff x="13089967" y="3757692"/>
            <a:chExt cx="3943106" cy="1180936"/>
          </a:xfrm>
        </p:grpSpPr>
        <p:sp>
          <p:nvSpPr>
            <p:cNvPr id="7" name="Title 1">
              <a:extLst>
                <a:ext uri="{FF2B5EF4-FFF2-40B4-BE49-F238E27FC236}">
                  <a16:creationId xmlns:a16="http://schemas.microsoft.com/office/drawing/2014/main" id="{C30A9B10-E96D-4933-872B-DD4EDDE5DB15}"/>
                </a:ext>
              </a:extLst>
            </p:cNvPr>
            <p:cNvSpPr txBox="1">
              <a:spLocks/>
            </p:cNvSpPr>
            <p:nvPr/>
          </p:nvSpPr>
          <p:spPr>
            <a:xfrm>
              <a:off x="13089967" y="3757692"/>
              <a:ext cx="3943106" cy="71334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b="0"/>
                <a:t>Spiral Genetics</a:t>
              </a:r>
              <a:endParaRPr lang="en-US" b="0">
                <a:cs typeface="Calibri"/>
              </a:endParaRPr>
            </a:p>
          </p:txBody>
        </p:sp>
        <p:sp>
          <p:nvSpPr>
            <p:cNvPr id="8" name="Text Placeholder 3">
              <a:extLst>
                <a:ext uri="{FF2B5EF4-FFF2-40B4-BE49-F238E27FC236}">
                  <a16:creationId xmlns:a16="http://schemas.microsoft.com/office/drawing/2014/main" id="{04A1E17E-F972-4909-A72C-991B964F7625}"/>
                </a:ext>
              </a:extLst>
            </p:cNvPr>
            <p:cNvSpPr txBox="1">
              <a:spLocks/>
            </p:cNvSpPr>
            <p:nvPr/>
          </p:nvSpPr>
          <p:spPr>
            <a:xfrm>
              <a:off x="13089967" y="4471037"/>
              <a:ext cx="2349834" cy="467591"/>
            </a:xfrm>
            <a:prstGeom prst="rect">
              <a:avLst/>
            </a:prstGeom>
          </p:spPr>
          <p:txBody>
            <a:bodyPr vert="horz" lIns="91440" tIns="45720" rIns="91440" bIns="45720" rtlCol="0" anchor="b">
              <a:normAutofit fontScale="925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a:t>Adina Mangubat, CEO</a:t>
              </a:r>
              <a:endParaRPr lang="en-US">
                <a:cs typeface="Calibri"/>
              </a:endParaRPr>
            </a:p>
          </p:txBody>
        </p:sp>
      </p:grpSp>
      <p:grpSp>
        <p:nvGrpSpPr>
          <p:cNvPr id="19" name="Group 18">
            <a:extLst>
              <a:ext uri="{FF2B5EF4-FFF2-40B4-BE49-F238E27FC236}">
                <a16:creationId xmlns:a16="http://schemas.microsoft.com/office/drawing/2014/main" id="{3EAFA8E0-C13A-453E-BE19-FF1C7A8499ED}"/>
              </a:ext>
            </a:extLst>
          </p:cNvPr>
          <p:cNvGrpSpPr/>
          <p:nvPr/>
        </p:nvGrpSpPr>
        <p:grpSpPr>
          <a:xfrm>
            <a:off x="13830453" y="6288844"/>
            <a:ext cx="3762998" cy="1193637"/>
            <a:chOff x="13270075" y="7006343"/>
            <a:chExt cx="3762998" cy="1193637"/>
          </a:xfrm>
        </p:grpSpPr>
        <p:sp>
          <p:nvSpPr>
            <p:cNvPr id="9" name="Title 1">
              <a:extLst>
                <a:ext uri="{FF2B5EF4-FFF2-40B4-BE49-F238E27FC236}">
                  <a16:creationId xmlns:a16="http://schemas.microsoft.com/office/drawing/2014/main" id="{FF9CEF38-1604-4867-99B5-2684E36EBFF9}"/>
                </a:ext>
              </a:extLst>
            </p:cNvPr>
            <p:cNvSpPr txBox="1">
              <a:spLocks/>
            </p:cNvSpPr>
            <p:nvPr/>
          </p:nvSpPr>
          <p:spPr>
            <a:xfrm>
              <a:off x="13270076" y="7006343"/>
              <a:ext cx="3762997" cy="71334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b="0"/>
                <a:t>Medstreaming</a:t>
              </a:r>
              <a:endParaRPr lang="en-US" b="0">
                <a:cs typeface="Calibri"/>
              </a:endParaRPr>
            </a:p>
          </p:txBody>
        </p:sp>
        <p:sp>
          <p:nvSpPr>
            <p:cNvPr id="10" name="Text Placeholder 3">
              <a:extLst>
                <a:ext uri="{FF2B5EF4-FFF2-40B4-BE49-F238E27FC236}">
                  <a16:creationId xmlns:a16="http://schemas.microsoft.com/office/drawing/2014/main" id="{3346EEB0-3467-4574-ACD8-6F0CFF601C50}"/>
                </a:ext>
              </a:extLst>
            </p:cNvPr>
            <p:cNvSpPr txBox="1">
              <a:spLocks/>
            </p:cNvSpPr>
            <p:nvPr/>
          </p:nvSpPr>
          <p:spPr>
            <a:xfrm>
              <a:off x="13270075" y="7680795"/>
              <a:ext cx="3762997" cy="519185"/>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a:t>Mohamed Khalil, General Counsel</a:t>
              </a:r>
              <a:endParaRPr lang="en-US">
                <a:cs typeface="Calibri"/>
              </a:endParaRPr>
            </a:p>
          </p:txBody>
        </p:sp>
      </p:grpSp>
      <p:sp>
        <p:nvSpPr>
          <p:cNvPr id="3" name="TextBox 2">
            <a:extLst>
              <a:ext uri="{FF2B5EF4-FFF2-40B4-BE49-F238E27FC236}">
                <a16:creationId xmlns:a16="http://schemas.microsoft.com/office/drawing/2014/main" id="{6F8A03B6-8235-42FC-A175-0D97B823C13D}"/>
              </a:ext>
            </a:extLst>
          </p:cNvPr>
          <p:cNvSpPr txBox="1"/>
          <p:nvPr/>
        </p:nvSpPr>
        <p:spPr>
          <a:xfrm>
            <a:off x="1074818" y="743479"/>
            <a:ext cx="8306207" cy="1200329"/>
          </a:xfrm>
          <a:prstGeom prst="rect">
            <a:avLst/>
          </a:prstGeom>
          <a:noFill/>
        </p:spPr>
        <p:txBody>
          <a:bodyPr wrap="square" lIns="91440" tIns="45720" rIns="91440" bIns="45720" rtlCol="0" anchor="t">
            <a:spAutoFit/>
          </a:bodyPr>
          <a:lstStyle/>
          <a:p>
            <a:r>
              <a:rPr lang="en-US" sz="7200"/>
              <a:t>INTRODUCTIONS</a:t>
            </a:r>
            <a:endParaRPr lang="en-US" sz="7200">
              <a:cs typeface="Calibri"/>
            </a:endParaRPr>
          </a:p>
        </p:txBody>
      </p:sp>
      <p:pic>
        <p:nvPicPr>
          <p:cNvPr id="6" name="Picture 5" descr="A person with long hair&#10;&#10;Description automatically generated with low confidence">
            <a:extLst>
              <a:ext uri="{FF2B5EF4-FFF2-40B4-BE49-F238E27FC236}">
                <a16:creationId xmlns:a16="http://schemas.microsoft.com/office/drawing/2014/main" id="{D146595E-9C34-4F1C-B085-D1A489318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545" y="3222008"/>
            <a:ext cx="2857143" cy="2857143"/>
          </a:xfrm>
          <a:prstGeom prst="rect">
            <a:avLst/>
          </a:prstGeom>
        </p:spPr>
      </p:pic>
      <p:pic>
        <p:nvPicPr>
          <p:cNvPr id="12" name="Picture 11" descr="A person in a suit&#10;&#10;Description automatically generated with medium confidence">
            <a:extLst>
              <a:ext uri="{FF2B5EF4-FFF2-40B4-BE49-F238E27FC236}">
                <a16:creationId xmlns:a16="http://schemas.microsoft.com/office/drawing/2014/main" id="{BEF259B3-21E1-4C6A-AEB3-BD01D9BB9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1545" y="6341688"/>
            <a:ext cx="2857143" cy="2857143"/>
          </a:xfrm>
          <a:prstGeom prst="rect">
            <a:avLst/>
          </a:prstGeom>
        </p:spPr>
      </p:pic>
      <p:pic>
        <p:nvPicPr>
          <p:cNvPr id="14" name="Picture 13" descr="A person in a suit&#10;&#10;Description automatically generated with low confidence">
            <a:extLst>
              <a:ext uri="{FF2B5EF4-FFF2-40B4-BE49-F238E27FC236}">
                <a16:creationId xmlns:a16="http://schemas.microsoft.com/office/drawing/2014/main" id="{B9F6C3BE-E578-4AA3-A6E7-DBE7C6454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3727" y="6341690"/>
            <a:ext cx="2857143" cy="2857143"/>
          </a:xfrm>
          <a:prstGeom prst="rect">
            <a:avLst/>
          </a:prstGeom>
        </p:spPr>
      </p:pic>
      <p:pic>
        <p:nvPicPr>
          <p:cNvPr id="16" name="Picture 15" descr="A person wearing glasses&#10;&#10;Description automatically generated with low confidence">
            <a:extLst>
              <a:ext uri="{FF2B5EF4-FFF2-40B4-BE49-F238E27FC236}">
                <a16:creationId xmlns:a16="http://schemas.microsoft.com/office/drawing/2014/main" id="{B2421754-0C9F-4B7C-AF73-D262188C39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2636" y="6341689"/>
            <a:ext cx="2857143" cy="2857143"/>
          </a:xfrm>
          <a:prstGeom prst="rect">
            <a:avLst/>
          </a:prstGeom>
        </p:spPr>
      </p:pic>
      <p:pic>
        <p:nvPicPr>
          <p:cNvPr id="18" name="Picture 17" descr="A person smiling for the camera&#10;&#10;Description automatically generated with medium confidence">
            <a:extLst>
              <a:ext uri="{FF2B5EF4-FFF2-40B4-BE49-F238E27FC236}">
                <a16:creationId xmlns:a16="http://schemas.microsoft.com/office/drawing/2014/main" id="{CA572665-607E-4D6B-9C94-0FF27581B6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818" y="6341691"/>
            <a:ext cx="2857143" cy="2857143"/>
          </a:xfrm>
          <a:prstGeom prst="rect">
            <a:avLst/>
          </a:prstGeom>
        </p:spPr>
      </p:pic>
      <p:sp>
        <p:nvSpPr>
          <p:cNvPr id="21" name="TextBox 20">
            <a:extLst>
              <a:ext uri="{FF2B5EF4-FFF2-40B4-BE49-F238E27FC236}">
                <a16:creationId xmlns:a16="http://schemas.microsoft.com/office/drawing/2014/main" id="{EE3575CA-85DA-4E14-A03E-D0B8C59B4029}"/>
              </a:ext>
            </a:extLst>
          </p:cNvPr>
          <p:cNvSpPr txBox="1"/>
          <p:nvPr/>
        </p:nvSpPr>
        <p:spPr>
          <a:xfrm>
            <a:off x="10309779" y="1943808"/>
            <a:ext cx="3624479" cy="1015663"/>
          </a:xfrm>
          <a:prstGeom prst="rect">
            <a:avLst/>
          </a:prstGeom>
          <a:noFill/>
        </p:spPr>
        <p:txBody>
          <a:bodyPr wrap="square" lIns="91440" tIns="45720" rIns="91440" bIns="45720" rtlCol="0" anchor="t">
            <a:spAutoFit/>
          </a:bodyPr>
          <a:lstStyle/>
          <a:p>
            <a:r>
              <a:rPr lang="en-US" sz="6000">
                <a:cs typeface="Calibri"/>
              </a:rPr>
              <a:t>PANELISTS </a:t>
            </a:r>
          </a:p>
        </p:txBody>
      </p:sp>
    </p:spTree>
    <p:extLst>
      <p:ext uri="{BB962C8B-B14F-4D97-AF65-F5344CB8AC3E}">
        <p14:creationId xmlns:p14="http://schemas.microsoft.com/office/powerpoint/2010/main" val="116259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08535"/>
            <a:ext cx="18283236"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2894"/>
            <a:ext cx="18288000" cy="26033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DEF7F71-6C86-4636-B954-C18B28991DD0}"/>
              </a:ext>
            </a:extLst>
          </p:cNvPr>
          <p:cNvSpPr>
            <a:spLocks noGrp="1"/>
          </p:cNvSpPr>
          <p:nvPr>
            <p:ph type="title"/>
          </p:nvPr>
        </p:nvSpPr>
        <p:spPr>
          <a:xfrm>
            <a:off x="789109" y="734158"/>
            <a:ext cx="16709781" cy="1395671"/>
          </a:xfrm>
        </p:spPr>
        <p:txBody>
          <a:bodyPr vert="horz" lIns="91440" tIns="45720" rIns="91440" bIns="45720" rtlCol="0" anchor="b">
            <a:normAutofit/>
          </a:bodyPr>
          <a:lstStyle/>
          <a:p>
            <a:pPr>
              <a:lnSpc>
                <a:spcPct val="90000"/>
              </a:lnSpc>
            </a:pPr>
            <a:r>
              <a:rPr lang="en-US" sz="7200">
                <a:solidFill>
                  <a:schemeClr val="bg1"/>
                </a:solidFill>
              </a:rPr>
              <a:t>HOW DO WE VALUE DATA?</a:t>
            </a:r>
            <a:r>
              <a:rPr lang="en-US" sz="8100">
                <a:solidFill>
                  <a:schemeClr val="bg1"/>
                </a:solidFill>
              </a:rPr>
              <a:t> </a:t>
            </a:r>
            <a:endParaRPr lang="en-US" sz="8100" kern="1200">
              <a:solidFill>
                <a:schemeClr val="bg1"/>
              </a:solidFill>
              <a:latin typeface="+mj-lt"/>
              <a:ea typeface="+mj-ea"/>
              <a:cs typeface="+mj-cs"/>
            </a:endParaRPr>
          </a:p>
        </p:txBody>
      </p:sp>
      <p:sp>
        <p:nvSpPr>
          <p:cNvPr id="6" name="Content Placeholder 5">
            <a:extLst>
              <a:ext uri="{FF2B5EF4-FFF2-40B4-BE49-F238E27FC236}">
                <a16:creationId xmlns:a16="http://schemas.microsoft.com/office/drawing/2014/main" id="{1E74CF21-A819-4EFC-8FD2-27713D9A346A}"/>
              </a:ext>
            </a:extLst>
          </p:cNvPr>
          <p:cNvSpPr>
            <a:spLocks noGrp="1"/>
          </p:cNvSpPr>
          <p:nvPr>
            <p:ph idx="1"/>
          </p:nvPr>
        </p:nvSpPr>
        <p:spPr>
          <a:xfrm>
            <a:off x="2286000" y="2322748"/>
            <a:ext cx="13716000" cy="630002"/>
          </a:xfrm>
        </p:spPr>
        <p:txBody>
          <a:bodyPr vert="horz" lIns="91440" tIns="45720" rIns="91440" bIns="45720" rtlCol="0" anchor="t">
            <a:normAutofit/>
          </a:bodyPr>
          <a:lstStyle/>
          <a:p>
            <a:pPr marL="0" indent="0" algn="ctr">
              <a:lnSpc>
                <a:spcPct val="90000"/>
              </a:lnSpc>
              <a:spcBef>
                <a:spcPts val="1000"/>
              </a:spcBef>
              <a:buNone/>
            </a:pPr>
            <a:r>
              <a:rPr lang="en-US" sz="3000">
                <a:solidFill>
                  <a:srgbClr val="C81F3F"/>
                </a:solidFill>
              </a:rPr>
              <a:t>Good privacy builds reputations and opens the door to better data monetization</a:t>
            </a:r>
            <a:endParaRPr lang="en-US">
              <a:ea typeface="+mn-ea"/>
              <a:cs typeface="+mn-cs"/>
            </a:endParaRPr>
          </a:p>
        </p:txBody>
      </p:sp>
      <p:cxnSp>
        <p:nvCxnSpPr>
          <p:cNvPr id="15" name="Straight Connector 1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86600" y="2219599"/>
            <a:ext cx="41148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3302103"/>
            <a:ext cx="18283236"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05B47388-258C-4EB3-91B4-78F53780F7BF}"/>
              </a:ext>
            </a:extLst>
          </p:cNvPr>
          <p:cNvGrpSpPr/>
          <p:nvPr/>
        </p:nvGrpSpPr>
        <p:grpSpPr>
          <a:xfrm>
            <a:off x="4647260" y="3886562"/>
            <a:ext cx="5023148" cy="4049485"/>
            <a:chOff x="7261412" y="5029204"/>
            <a:chExt cx="5056093" cy="4523635"/>
          </a:xfrm>
        </p:grpSpPr>
        <p:sp>
          <p:nvSpPr>
            <p:cNvPr id="10" name="Rectangle 9">
              <a:extLst>
                <a:ext uri="{FF2B5EF4-FFF2-40B4-BE49-F238E27FC236}">
                  <a16:creationId xmlns:a16="http://schemas.microsoft.com/office/drawing/2014/main" id="{1047CB61-3C4F-4C27-A891-3DDBE4C1CFB8}"/>
                </a:ext>
              </a:extLst>
            </p:cNvPr>
            <p:cNvSpPr/>
            <p:nvPr/>
          </p:nvSpPr>
          <p:spPr>
            <a:xfrm>
              <a:off x="7261412" y="5029204"/>
              <a:ext cx="5056093" cy="45236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 text, application, chat or text message&#10;&#10;Description automatically generated">
              <a:extLst>
                <a:ext uri="{FF2B5EF4-FFF2-40B4-BE49-F238E27FC236}">
                  <a16:creationId xmlns:a16="http://schemas.microsoft.com/office/drawing/2014/main" id="{14C830CE-9540-4FD7-924B-0892E99E38CD}"/>
                </a:ext>
              </a:extLst>
            </p:cNvPr>
            <p:cNvPicPr>
              <a:picLocks noChangeAspect="1"/>
            </p:cNvPicPr>
            <p:nvPr/>
          </p:nvPicPr>
          <p:blipFill rotWithShape="1">
            <a:blip r:embed="rId3"/>
            <a:srcRect l="36071" t="11279" r="34158" b="36344"/>
            <a:stretch/>
          </p:blipFill>
          <p:spPr>
            <a:xfrm>
              <a:off x="7739177" y="5549974"/>
              <a:ext cx="4059302" cy="3344093"/>
            </a:xfrm>
            <a:prstGeom prst="rect">
              <a:avLst/>
            </a:prstGeom>
            <a:solidFill>
              <a:srgbClr val="C81F3F"/>
            </a:solidFill>
            <a:ln>
              <a:solidFill>
                <a:srgbClr val="C81F3F"/>
              </a:solidFill>
            </a:ln>
          </p:spPr>
        </p:pic>
      </p:grpSp>
      <p:sp>
        <p:nvSpPr>
          <p:cNvPr id="3" name="Content Placeholder 2">
            <a:extLst>
              <a:ext uri="{FF2B5EF4-FFF2-40B4-BE49-F238E27FC236}">
                <a16:creationId xmlns:a16="http://schemas.microsoft.com/office/drawing/2014/main" id="{377F7495-5B13-4E3C-A3F4-41D9F0C1B5EA}"/>
              </a:ext>
            </a:extLst>
          </p:cNvPr>
          <p:cNvSpPr>
            <a:spLocks noGrp="1"/>
          </p:cNvSpPr>
          <p:nvPr/>
        </p:nvSpPr>
        <p:spPr>
          <a:xfrm>
            <a:off x="2621466" y="2315907"/>
            <a:ext cx="10515600" cy="9130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cs typeface="Calibri" panose="020F0502020204030204"/>
            </a:endParaRPr>
          </a:p>
        </p:txBody>
      </p:sp>
      <p:sp>
        <p:nvSpPr>
          <p:cNvPr id="4" name="Title 1">
            <a:extLst>
              <a:ext uri="{FF2B5EF4-FFF2-40B4-BE49-F238E27FC236}">
                <a16:creationId xmlns:a16="http://schemas.microsoft.com/office/drawing/2014/main" id="{1326C8C9-C034-46A4-8DFF-8551BBCC0E45}"/>
              </a:ext>
            </a:extLst>
          </p:cNvPr>
          <p:cNvSpPr>
            <a:spLocks noGrp="1"/>
          </p:cNvSpPr>
          <p:nvPr/>
        </p:nvSpPr>
        <p:spPr>
          <a:xfrm>
            <a:off x="1039665" y="6119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cs typeface="Calibri Light"/>
            </a:endParaRPr>
          </a:p>
        </p:txBody>
      </p:sp>
      <p:pic>
        <p:nvPicPr>
          <p:cNvPr id="12" name="Graphic 3" descr="Smart Phone outline">
            <a:extLst>
              <a:ext uri="{FF2B5EF4-FFF2-40B4-BE49-F238E27FC236}">
                <a16:creationId xmlns:a16="http://schemas.microsoft.com/office/drawing/2014/main" id="{57312A3E-FA86-4ACE-BEAA-AB76232B0F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256" y="4641566"/>
            <a:ext cx="5643085" cy="5236277"/>
          </a:xfrm>
          <a:prstGeom prst="rect">
            <a:avLst/>
          </a:prstGeom>
        </p:spPr>
      </p:pic>
      <p:sp>
        <p:nvSpPr>
          <p:cNvPr id="19" name="Rectangle 18">
            <a:extLst>
              <a:ext uri="{FF2B5EF4-FFF2-40B4-BE49-F238E27FC236}">
                <a16:creationId xmlns:a16="http://schemas.microsoft.com/office/drawing/2014/main" id="{0D6F962C-A7A7-403D-B2B1-CA5D3CCD63B7}"/>
              </a:ext>
            </a:extLst>
          </p:cNvPr>
          <p:cNvSpPr/>
          <p:nvPr/>
        </p:nvSpPr>
        <p:spPr>
          <a:xfrm>
            <a:off x="1141079" y="5771671"/>
            <a:ext cx="1119116" cy="1200999"/>
          </a:xfrm>
          <a:prstGeom prst="rect">
            <a:avLst/>
          </a:prstGeom>
          <a:noFill/>
          <a:ln>
            <a:solidFill>
              <a:schemeClr val="accent1">
                <a:shade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E3866E-B20F-47F1-BABA-78E36C674926}"/>
              </a:ext>
            </a:extLst>
          </p:cNvPr>
          <p:cNvSpPr txBox="1"/>
          <p:nvPr/>
        </p:nvSpPr>
        <p:spPr>
          <a:xfrm>
            <a:off x="1279301" y="6045611"/>
            <a:ext cx="1119116" cy="584775"/>
          </a:xfrm>
          <a:prstGeom prst="rect">
            <a:avLst/>
          </a:prstGeom>
          <a:noFill/>
        </p:spPr>
        <p:txBody>
          <a:bodyPr wrap="square" rtlCol="0">
            <a:spAutoFit/>
          </a:bodyPr>
          <a:lstStyle/>
          <a:p>
            <a:r>
              <a:rPr lang="en-US" sz="3200"/>
              <a:t>App</a:t>
            </a:r>
          </a:p>
        </p:txBody>
      </p:sp>
      <p:sp>
        <p:nvSpPr>
          <p:cNvPr id="23" name="Speech Bubble: Rectangle with Corners Rounded 22">
            <a:extLst>
              <a:ext uri="{FF2B5EF4-FFF2-40B4-BE49-F238E27FC236}">
                <a16:creationId xmlns:a16="http://schemas.microsoft.com/office/drawing/2014/main" id="{CD33D00E-F2D8-4F31-AEA6-515BA2353E90}"/>
              </a:ext>
            </a:extLst>
          </p:cNvPr>
          <p:cNvSpPr/>
          <p:nvPr/>
        </p:nvSpPr>
        <p:spPr>
          <a:xfrm>
            <a:off x="4429114" y="3520551"/>
            <a:ext cx="5467372" cy="4716491"/>
          </a:xfrm>
          <a:prstGeom prst="wedgeRoundRectCallout">
            <a:avLst>
              <a:gd name="adj1" fmla="val -44194"/>
              <a:gd name="adj2" fmla="val 6065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99FA1477-1BB9-4FB2-994D-A30F0142FFA5}"/>
              </a:ext>
            </a:extLst>
          </p:cNvPr>
          <p:cNvCxnSpPr/>
          <p:nvPr/>
        </p:nvCxnSpPr>
        <p:spPr>
          <a:xfrm>
            <a:off x="10292521" y="3668115"/>
            <a:ext cx="0" cy="6210350"/>
          </a:xfrm>
          <a:prstGeom prst="line">
            <a:avLst/>
          </a:prstGeom>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D66028FC-D0E8-4BB8-B309-8FE5502DC6A8}"/>
              </a:ext>
            </a:extLst>
          </p:cNvPr>
          <p:cNvSpPr txBox="1">
            <a:spLocks/>
          </p:cNvSpPr>
          <p:nvPr/>
        </p:nvSpPr>
        <p:spPr>
          <a:xfrm>
            <a:off x="10404852" y="3503566"/>
            <a:ext cx="7360634" cy="788670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i="1">
                <a:latin typeface="+mj-lt"/>
              </a:rPr>
              <a:t>Engage to develop trust</a:t>
            </a:r>
          </a:p>
          <a:p>
            <a:r>
              <a:rPr lang="en-US" sz="3600">
                <a:latin typeface="+mj-lt"/>
              </a:rPr>
              <a:t>Determine what data is critical to your business</a:t>
            </a:r>
          </a:p>
          <a:p>
            <a:endParaRPr lang="en-US" sz="3600">
              <a:latin typeface="+mj-lt"/>
            </a:endParaRPr>
          </a:p>
          <a:p>
            <a:r>
              <a:rPr lang="en-US" sz="3600">
                <a:latin typeface="+mj-lt"/>
              </a:rPr>
              <a:t>Limit your personal data collection to what is necessary</a:t>
            </a:r>
          </a:p>
          <a:p>
            <a:endParaRPr lang="en-US" sz="3600">
              <a:latin typeface="+mj-lt"/>
            </a:endParaRPr>
          </a:p>
          <a:p>
            <a:endParaRPr lang="en-US" sz="3600">
              <a:latin typeface="+mj-lt"/>
            </a:endParaRPr>
          </a:p>
        </p:txBody>
      </p:sp>
    </p:spTree>
    <p:extLst>
      <p:ext uri="{BB962C8B-B14F-4D97-AF65-F5344CB8AC3E}">
        <p14:creationId xmlns:p14="http://schemas.microsoft.com/office/powerpoint/2010/main" val="1100198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EE26-8B30-45D3-9373-0425F536AB72}"/>
              </a:ext>
            </a:extLst>
          </p:cNvPr>
          <p:cNvSpPr>
            <a:spLocks noGrp="1"/>
          </p:cNvSpPr>
          <p:nvPr/>
        </p:nvSpPr>
        <p:spPr>
          <a:xfrm>
            <a:off x="452135" y="3918630"/>
            <a:ext cx="6229659" cy="2433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7200"/>
              <a:t>MONETIZATION MODEL</a:t>
            </a:r>
            <a:endParaRPr lang="en-US" sz="7200" kern="1200">
              <a:latin typeface="+mj-lt"/>
              <a:cs typeface="Calibri"/>
            </a:endParaRPr>
          </a:p>
        </p:txBody>
      </p:sp>
      <p:sp>
        <p:nvSpPr>
          <p:cNvPr id="51" name="Rectangle 5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8584" y="0"/>
            <a:ext cx="11329416" cy="10287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5532" y="836676"/>
            <a:ext cx="9876147" cy="860878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1DC0209-AD19-4233-9921-9EB67BB4087E}"/>
              </a:ext>
            </a:extLst>
          </p:cNvPr>
          <p:cNvGrpSpPr/>
          <p:nvPr/>
        </p:nvGrpSpPr>
        <p:grpSpPr>
          <a:xfrm>
            <a:off x="8108791" y="2386174"/>
            <a:ext cx="9028993" cy="5509777"/>
            <a:chOff x="8108792" y="2386174"/>
            <a:chExt cx="8056988" cy="5022668"/>
          </a:xfrm>
        </p:grpSpPr>
        <p:sp>
          <p:nvSpPr>
            <p:cNvPr id="30" name="Oval 29">
              <a:extLst>
                <a:ext uri="{FF2B5EF4-FFF2-40B4-BE49-F238E27FC236}">
                  <a16:creationId xmlns:a16="http://schemas.microsoft.com/office/drawing/2014/main" id="{28449C68-A4B8-453C-8A96-ACEF2BDEDD24}"/>
                </a:ext>
              </a:extLst>
            </p:cNvPr>
            <p:cNvSpPr/>
            <p:nvPr/>
          </p:nvSpPr>
          <p:spPr>
            <a:xfrm>
              <a:off x="11246651" y="2581252"/>
              <a:ext cx="920150" cy="92015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2000">
                  <a:cs typeface="Calibri"/>
                </a:rPr>
                <a:t>Data</a:t>
              </a:r>
            </a:p>
          </p:txBody>
        </p:sp>
        <p:sp>
          <p:nvSpPr>
            <p:cNvPr id="31" name="Oval 30">
              <a:extLst>
                <a:ext uri="{FF2B5EF4-FFF2-40B4-BE49-F238E27FC236}">
                  <a16:creationId xmlns:a16="http://schemas.microsoft.com/office/drawing/2014/main" id="{923781EE-7678-4D28-A1AF-4D5386951D71}"/>
                </a:ext>
              </a:extLst>
            </p:cNvPr>
            <p:cNvSpPr/>
            <p:nvPr/>
          </p:nvSpPr>
          <p:spPr>
            <a:xfrm>
              <a:off x="12396838" y="2581251"/>
              <a:ext cx="920150" cy="92015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2000">
                  <a:cs typeface="Calibri"/>
                </a:rPr>
                <a:t>Data</a:t>
              </a:r>
            </a:p>
          </p:txBody>
        </p:sp>
        <p:sp>
          <p:nvSpPr>
            <p:cNvPr id="32" name="Flowchart: Manual Operation 31">
              <a:extLst>
                <a:ext uri="{FF2B5EF4-FFF2-40B4-BE49-F238E27FC236}">
                  <a16:creationId xmlns:a16="http://schemas.microsoft.com/office/drawing/2014/main" id="{D16AC8A2-CA22-4F7D-A18B-5CD534703905}"/>
                </a:ext>
              </a:extLst>
            </p:cNvPr>
            <p:cNvSpPr/>
            <p:nvPr/>
          </p:nvSpPr>
          <p:spPr>
            <a:xfrm>
              <a:off x="10656281" y="2386174"/>
              <a:ext cx="3134262" cy="2170980"/>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D3FFEF9B-684A-4908-A863-107539690CA3}"/>
                </a:ext>
              </a:extLst>
            </p:cNvPr>
            <p:cNvSpPr/>
            <p:nvPr/>
          </p:nvSpPr>
          <p:spPr>
            <a:xfrm>
              <a:off x="11879254" y="3501403"/>
              <a:ext cx="920150" cy="92015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2000">
                  <a:cs typeface="Calibri"/>
                </a:rPr>
                <a:t>Data</a:t>
              </a:r>
            </a:p>
          </p:txBody>
        </p:sp>
        <p:sp>
          <p:nvSpPr>
            <p:cNvPr id="34" name="Arrow: Down 33">
              <a:extLst>
                <a:ext uri="{FF2B5EF4-FFF2-40B4-BE49-F238E27FC236}">
                  <a16:creationId xmlns:a16="http://schemas.microsoft.com/office/drawing/2014/main" id="{9F65B3A9-41EF-4D9E-87C3-41430325D75E}"/>
                </a:ext>
              </a:extLst>
            </p:cNvPr>
            <p:cNvSpPr/>
            <p:nvPr/>
          </p:nvSpPr>
          <p:spPr>
            <a:xfrm>
              <a:off x="12049209" y="4675300"/>
              <a:ext cx="488830" cy="575094"/>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a:extLst>
                <a:ext uri="{FF2B5EF4-FFF2-40B4-BE49-F238E27FC236}">
                  <a16:creationId xmlns:a16="http://schemas.microsoft.com/office/drawing/2014/main" id="{A4F35051-D6CF-48FB-87F0-67539E195459}"/>
                </a:ext>
              </a:extLst>
            </p:cNvPr>
            <p:cNvSpPr/>
            <p:nvPr/>
          </p:nvSpPr>
          <p:spPr>
            <a:xfrm>
              <a:off x="11315842" y="5324631"/>
              <a:ext cx="1940942" cy="575095"/>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2400">
                  <a:cs typeface="Calibri"/>
                </a:rPr>
                <a:t>Database</a:t>
              </a:r>
            </a:p>
          </p:txBody>
        </p:sp>
        <p:sp>
          <p:nvSpPr>
            <p:cNvPr id="36" name="Rectangle: Rounded Corners 35">
              <a:extLst>
                <a:ext uri="{FF2B5EF4-FFF2-40B4-BE49-F238E27FC236}">
                  <a16:creationId xmlns:a16="http://schemas.microsoft.com/office/drawing/2014/main" id="{D4B2CEF9-2710-4674-8C43-892353C7E96F}"/>
                </a:ext>
              </a:extLst>
            </p:cNvPr>
            <p:cNvSpPr/>
            <p:nvPr/>
          </p:nvSpPr>
          <p:spPr>
            <a:xfrm>
              <a:off x="9402754" y="6862111"/>
              <a:ext cx="1754036" cy="460075"/>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2400">
                  <a:cs typeface="Calibri"/>
                </a:rPr>
                <a:t>Party A</a:t>
              </a:r>
              <a:endParaRPr lang="en-US" sz="2400"/>
            </a:p>
          </p:txBody>
        </p:sp>
        <p:sp>
          <p:nvSpPr>
            <p:cNvPr id="37" name="Rectangle: Rounded Corners 36">
              <a:extLst>
                <a:ext uri="{FF2B5EF4-FFF2-40B4-BE49-F238E27FC236}">
                  <a16:creationId xmlns:a16="http://schemas.microsoft.com/office/drawing/2014/main" id="{A947CDB9-12ED-44E5-91C7-F8B6E6B00CD5}"/>
                </a:ext>
              </a:extLst>
            </p:cNvPr>
            <p:cNvSpPr/>
            <p:nvPr/>
          </p:nvSpPr>
          <p:spPr>
            <a:xfrm>
              <a:off x="11415584" y="6862110"/>
              <a:ext cx="1754036" cy="460075"/>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2400">
                  <a:cs typeface="Calibri"/>
                </a:rPr>
                <a:t>Party B</a:t>
              </a:r>
              <a:endParaRPr lang="en-US" sz="2400"/>
            </a:p>
          </p:txBody>
        </p:sp>
        <p:sp>
          <p:nvSpPr>
            <p:cNvPr id="38" name="Rectangle: Rounded Corners 37">
              <a:extLst>
                <a:ext uri="{FF2B5EF4-FFF2-40B4-BE49-F238E27FC236}">
                  <a16:creationId xmlns:a16="http://schemas.microsoft.com/office/drawing/2014/main" id="{51505D68-8494-477C-8A1C-91272B9B21C7}"/>
                </a:ext>
              </a:extLst>
            </p:cNvPr>
            <p:cNvSpPr/>
            <p:nvPr/>
          </p:nvSpPr>
          <p:spPr>
            <a:xfrm>
              <a:off x="13414037" y="6862111"/>
              <a:ext cx="1754036" cy="460075"/>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2400">
                  <a:cs typeface="Calibri"/>
                </a:rPr>
                <a:t>Party C</a:t>
              </a:r>
              <a:endParaRPr lang="en-US" sz="2400"/>
            </a:p>
          </p:txBody>
        </p:sp>
        <p:sp>
          <p:nvSpPr>
            <p:cNvPr id="39" name="Rectangle: Rounded Corners 38">
              <a:extLst>
                <a:ext uri="{FF2B5EF4-FFF2-40B4-BE49-F238E27FC236}">
                  <a16:creationId xmlns:a16="http://schemas.microsoft.com/office/drawing/2014/main" id="{EDB9B035-DC71-48FE-932A-799E13BA668C}"/>
                </a:ext>
              </a:extLst>
            </p:cNvPr>
            <p:cNvSpPr/>
            <p:nvPr/>
          </p:nvSpPr>
          <p:spPr>
            <a:xfrm>
              <a:off x="8108792" y="3123997"/>
              <a:ext cx="1754036" cy="460075"/>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2400">
                  <a:cs typeface="Calibri"/>
                </a:rPr>
                <a:t>Data Sources</a:t>
              </a:r>
              <a:endParaRPr lang="en-US" sz="2400"/>
            </a:p>
          </p:txBody>
        </p:sp>
        <p:sp>
          <p:nvSpPr>
            <p:cNvPr id="40" name="Arrow: Down 39">
              <a:extLst>
                <a:ext uri="{FF2B5EF4-FFF2-40B4-BE49-F238E27FC236}">
                  <a16:creationId xmlns:a16="http://schemas.microsoft.com/office/drawing/2014/main" id="{5E20F648-A4E1-4629-98CA-22A8E405567C}"/>
                </a:ext>
              </a:extLst>
            </p:cNvPr>
            <p:cNvSpPr/>
            <p:nvPr/>
          </p:nvSpPr>
          <p:spPr>
            <a:xfrm>
              <a:off x="12049208" y="6069903"/>
              <a:ext cx="488830" cy="575094"/>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Arrow: Down 40">
              <a:extLst>
                <a:ext uri="{FF2B5EF4-FFF2-40B4-BE49-F238E27FC236}">
                  <a16:creationId xmlns:a16="http://schemas.microsoft.com/office/drawing/2014/main" id="{E0CBA39A-EC06-4242-AB4E-E50750B72AAA}"/>
                </a:ext>
              </a:extLst>
            </p:cNvPr>
            <p:cNvSpPr/>
            <p:nvPr/>
          </p:nvSpPr>
          <p:spPr>
            <a:xfrm rot="16200000">
              <a:off x="10352680" y="3366960"/>
              <a:ext cx="488830" cy="575094"/>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Arrow: Down 41">
              <a:extLst>
                <a:ext uri="{FF2B5EF4-FFF2-40B4-BE49-F238E27FC236}">
                  <a16:creationId xmlns:a16="http://schemas.microsoft.com/office/drawing/2014/main" id="{7094CD0D-C938-4BA9-8012-3ED39DE6772B}"/>
                </a:ext>
              </a:extLst>
            </p:cNvPr>
            <p:cNvSpPr/>
            <p:nvPr/>
          </p:nvSpPr>
          <p:spPr>
            <a:xfrm rot="19980000">
              <a:off x="13059747" y="5964819"/>
              <a:ext cx="460076" cy="776377"/>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Arrow: Down 42">
              <a:extLst>
                <a:ext uri="{FF2B5EF4-FFF2-40B4-BE49-F238E27FC236}">
                  <a16:creationId xmlns:a16="http://schemas.microsoft.com/office/drawing/2014/main" id="{DB990BA1-ED11-4CA4-8D57-9269B8F3D204}"/>
                </a:ext>
              </a:extLst>
            </p:cNvPr>
            <p:cNvSpPr/>
            <p:nvPr/>
          </p:nvSpPr>
          <p:spPr>
            <a:xfrm rot="1920000">
              <a:off x="11058629" y="5963442"/>
              <a:ext cx="474453" cy="762000"/>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Rounded Corners 43">
              <a:extLst>
                <a:ext uri="{FF2B5EF4-FFF2-40B4-BE49-F238E27FC236}">
                  <a16:creationId xmlns:a16="http://schemas.microsoft.com/office/drawing/2014/main" id="{179B8170-83C3-4D1C-8E19-547F1750ADE8}"/>
                </a:ext>
              </a:extLst>
            </p:cNvPr>
            <p:cNvSpPr/>
            <p:nvPr/>
          </p:nvSpPr>
          <p:spPr>
            <a:xfrm>
              <a:off x="8252565" y="3267770"/>
              <a:ext cx="1754036" cy="460075"/>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2400">
                  <a:cs typeface="Calibri"/>
                </a:rPr>
                <a:t>Data Sources</a:t>
              </a:r>
              <a:endParaRPr lang="en-US" sz="2400"/>
            </a:p>
          </p:txBody>
        </p:sp>
        <p:sp>
          <p:nvSpPr>
            <p:cNvPr id="45" name="Rectangle: Rounded Corners 44">
              <a:extLst>
                <a:ext uri="{FF2B5EF4-FFF2-40B4-BE49-F238E27FC236}">
                  <a16:creationId xmlns:a16="http://schemas.microsoft.com/office/drawing/2014/main" id="{51507E31-5B48-4E1B-B656-1E4CA9E72CD8}"/>
                </a:ext>
              </a:extLst>
            </p:cNvPr>
            <p:cNvSpPr/>
            <p:nvPr/>
          </p:nvSpPr>
          <p:spPr>
            <a:xfrm>
              <a:off x="8396339" y="3411544"/>
              <a:ext cx="1754036" cy="46007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r>
                <a:rPr lang="en-US" sz="2400">
                  <a:cs typeface="Calibri"/>
                </a:rPr>
                <a:t>Data Sources</a:t>
              </a:r>
              <a:endParaRPr lang="en-US" sz="2400"/>
            </a:p>
          </p:txBody>
        </p:sp>
        <p:sp>
          <p:nvSpPr>
            <p:cNvPr id="46" name="TextBox 18">
              <a:extLst>
                <a:ext uri="{FF2B5EF4-FFF2-40B4-BE49-F238E27FC236}">
                  <a16:creationId xmlns:a16="http://schemas.microsoft.com/office/drawing/2014/main" id="{0A52C9ED-F974-4503-A0B8-570DB0C7F0EE}"/>
                </a:ext>
              </a:extLst>
            </p:cNvPr>
            <p:cNvSpPr txBox="1"/>
            <p:nvPr/>
          </p:nvSpPr>
          <p:spPr>
            <a:xfrm rot="5400000">
              <a:off x="13595910" y="4838973"/>
              <a:ext cx="477040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a:t>Contributions  ------------------------&gt;  Exploitation </a:t>
              </a:r>
            </a:p>
          </p:txBody>
        </p:sp>
      </p:grpSp>
    </p:spTree>
    <p:extLst>
      <p:ext uri="{BB962C8B-B14F-4D97-AF65-F5344CB8AC3E}">
        <p14:creationId xmlns:p14="http://schemas.microsoft.com/office/powerpoint/2010/main" val="54962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rawing of a light bulb with yellow crumpled paper as its light">
            <a:extLst>
              <a:ext uri="{FF2B5EF4-FFF2-40B4-BE49-F238E27FC236}">
                <a16:creationId xmlns:a16="http://schemas.microsoft.com/office/drawing/2014/main" id="{25C869EF-A0C5-443D-ABC5-94F421CAF0D9}"/>
              </a:ext>
            </a:extLst>
          </p:cNvPr>
          <p:cNvPicPr>
            <a:picLocks noChangeAspect="1"/>
          </p:cNvPicPr>
          <p:nvPr/>
        </p:nvPicPr>
        <p:blipFill rotWithShape="1">
          <a:blip r:embed="rId3">
            <a:extLst>
              <a:ext uri="{28A0092B-C50C-407E-A947-70E740481C1C}">
                <a14:useLocalDpi xmlns:a14="http://schemas.microsoft.com/office/drawing/2010/main" val="0"/>
              </a:ext>
            </a:extLst>
          </a:blip>
          <a:srcRect l="20421" r="19371" b="15784"/>
          <a:stretch/>
        </p:blipFill>
        <p:spPr>
          <a:xfrm>
            <a:off x="460295" y="1419024"/>
            <a:ext cx="5456641" cy="5102167"/>
          </a:xfrm>
          <a:prstGeom prst="rect">
            <a:avLst/>
          </a:prstGeom>
        </p:spPr>
      </p:pic>
      <p:pic>
        <p:nvPicPr>
          <p:cNvPr id="18" name="Picture 17" descr="Crowd of people on a street">
            <a:extLst>
              <a:ext uri="{FF2B5EF4-FFF2-40B4-BE49-F238E27FC236}">
                <a16:creationId xmlns:a16="http://schemas.microsoft.com/office/drawing/2014/main" id="{BECF9722-AD9D-4421-9A00-8E234AA38464}"/>
              </a:ext>
            </a:extLst>
          </p:cNvPr>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4894849" y="4535800"/>
            <a:ext cx="4969254" cy="3312027"/>
          </a:xfrm>
          <a:prstGeom prst="rect">
            <a:avLst/>
          </a:prstGeom>
          <a:effectLst>
            <a:softEdge rad="152400"/>
          </a:effectLst>
        </p:spPr>
      </p:pic>
      <p:sp>
        <p:nvSpPr>
          <p:cNvPr id="35" name="TextBox 34">
            <a:extLst>
              <a:ext uri="{FF2B5EF4-FFF2-40B4-BE49-F238E27FC236}">
                <a16:creationId xmlns:a16="http://schemas.microsoft.com/office/drawing/2014/main" id="{D76F8EE6-83D0-417D-9F98-5CFCF7B869CE}"/>
              </a:ext>
            </a:extLst>
          </p:cNvPr>
          <p:cNvSpPr txBox="1"/>
          <p:nvPr/>
        </p:nvSpPr>
        <p:spPr>
          <a:xfrm>
            <a:off x="4852055" y="7870889"/>
            <a:ext cx="4515335" cy="923330"/>
          </a:xfrm>
          <a:prstGeom prst="rect">
            <a:avLst/>
          </a:prstGeom>
          <a:solidFill>
            <a:schemeClr val="bg1"/>
          </a:solidFill>
        </p:spPr>
        <p:txBody>
          <a:bodyPr wrap="square" rtlCol="0">
            <a:spAutoFit/>
          </a:bodyPr>
          <a:lstStyle/>
          <a:p>
            <a:pPr algn="ctr"/>
            <a:r>
              <a:rPr lang="en-US" sz="2700"/>
              <a:t>Community-based Anonymized Data</a:t>
            </a:r>
          </a:p>
        </p:txBody>
      </p:sp>
      <p:sp>
        <p:nvSpPr>
          <p:cNvPr id="2" name="Title 1">
            <a:extLst>
              <a:ext uri="{FF2B5EF4-FFF2-40B4-BE49-F238E27FC236}">
                <a16:creationId xmlns:a16="http://schemas.microsoft.com/office/drawing/2014/main" id="{76DD3AA9-E2BB-4053-A5EC-EF7CF4A5364F}"/>
              </a:ext>
            </a:extLst>
          </p:cNvPr>
          <p:cNvSpPr>
            <a:spLocks noGrp="1"/>
          </p:cNvSpPr>
          <p:nvPr>
            <p:ph type="title"/>
          </p:nvPr>
        </p:nvSpPr>
        <p:spPr/>
        <p:txBody>
          <a:bodyPr>
            <a:noAutofit/>
          </a:bodyPr>
          <a:lstStyle/>
          <a:p>
            <a:r>
              <a:rPr lang="en-US" sz="7200">
                <a:cs typeface="Calibri Light"/>
              </a:rPr>
              <a:t>BIG DATA INSIGHTS</a:t>
            </a:r>
            <a:endParaRPr lang="en-US" sz="7200"/>
          </a:p>
        </p:txBody>
      </p:sp>
      <p:pic>
        <p:nvPicPr>
          <p:cNvPr id="23" name="Picture 22">
            <a:extLst>
              <a:ext uri="{FF2B5EF4-FFF2-40B4-BE49-F238E27FC236}">
                <a16:creationId xmlns:a16="http://schemas.microsoft.com/office/drawing/2014/main" id="{099FA0A5-CB4F-4C49-B50A-C2B871B7EB7C}"/>
              </a:ext>
            </a:extLst>
          </p:cNvPr>
          <p:cNvPicPr>
            <a:picLocks noChangeAspect="1"/>
          </p:cNvPicPr>
          <p:nvPr/>
        </p:nvPicPr>
        <p:blipFill>
          <a:blip r:embed="rId6"/>
          <a:stretch>
            <a:fillRect/>
          </a:stretch>
        </p:blipFill>
        <p:spPr>
          <a:xfrm>
            <a:off x="2700658" y="6378198"/>
            <a:ext cx="2028825" cy="1643063"/>
          </a:xfrm>
          <a:prstGeom prst="rect">
            <a:avLst/>
          </a:prstGeom>
        </p:spPr>
      </p:pic>
      <p:cxnSp>
        <p:nvCxnSpPr>
          <p:cNvPr id="27" name="Straight Connector 26">
            <a:extLst>
              <a:ext uri="{FF2B5EF4-FFF2-40B4-BE49-F238E27FC236}">
                <a16:creationId xmlns:a16="http://schemas.microsoft.com/office/drawing/2014/main" id="{D113318B-A2F5-4543-AB51-584D0F426535}"/>
              </a:ext>
            </a:extLst>
          </p:cNvPr>
          <p:cNvCxnSpPr/>
          <p:nvPr/>
        </p:nvCxnSpPr>
        <p:spPr>
          <a:xfrm>
            <a:off x="11501001" y="807422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21C67AD-92CD-4B29-8FB2-1E325D4C6639}"/>
              </a:ext>
            </a:extLst>
          </p:cNvPr>
          <p:cNvCxnSpPr/>
          <p:nvPr/>
        </p:nvCxnSpPr>
        <p:spPr>
          <a:xfrm>
            <a:off x="9906000" y="2180745"/>
            <a:ext cx="0" cy="7321779"/>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BAF591C-2FE5-4784-A914-312B3D2A6AAA}"/>
              </a:ext>
            </a:extLst>
          </p:cNvPr>
          <p:cNvSpPr txBox="1"/>
          <p:nvPr/>
        </p:nvSpPr>
        <p:spPr>
          <a:xfrm>
            <a:off x="5026133" y="7895928"/>
            <a:ext cx="4402247" cy="923330"/>
          </a:xfrm>
          <a:prstGeom prst="rect">
            <a:avLst/>
          </a:prstGeom>
          <a:solidFill>
            <a:schemeClr val="bg1"/>
          </a:solidFill>
        </p:spPr>
        <p:txBody>
          <a:bodyPr wrap="square" rtlCol="0">
            <a:spAutoFit/>
          </a:bodyPr>
          <a:lstStyle/>
          <a:p>
            <a:pPr algn="ctr"/>
            <a:r>
              <a:rPr lang="en-US" sz="2700"/>
              <a:t>Community-based Personal Data</a:t>
            </a:r>
          </a:p>
        </p:txBody>
      </p:sp>
      <p:sp>
        <p:nvSpPr>
          <p:cNvPr id="33" name="TextBox 32">
            <a:extLst>
              <a:ext uri="{FF2B5EF4-FFF2-40B4-BE49-F238E27FC236}">
                <a16:creationId xmlns:a16="http://schemas.microsoft.com/office/drawing/2014/main" id="{8DB973F3-C87C-4555-8CDB-EC60A091715C}"/>
              </a:ext>
            </a:extLst>
          </p:cNvPr>
          <p:cNvSpPr txBox="1"/>
          <p:nvPr/>
        </p:nvSpPr>
        <p:spPr>
          <a:xfrm>
            <a:off x="5236528" y="7820179"/>
            <a:ext cx="3965122" cy="1431161"/>
          </a:xfrm>
          <a:prstGeom prst="rect">
            <a:avLst/>
          </a:prstGeom>
          <a:solidFill>
            <a:schemeClr val="bg1"/>
          </a:solidFill>
        </p:spPr>
        <p:txBody>
          <a:bodyPr wrap="square" rtlCol="0">
            <a:spAutoFit/>
          </a:bodyPr>
          <a:lstStyle/>
          <a:p>
            <a:endParaRPr lang="en-US" sz="600"/>
          </a:p>
          <a:p>
            <a:r>
              <a:rPr lang="en-US" sz="2700"/>
              <a:t>Individual Personal Data</a:t>
            </a:r>
          </a:p>
          <a:p>
            <a:endParaRPr lang="en-US" sz="2700"/>
          </a:p>
          <a:p>
            <a:endParaRPr lang="en-US" sz="2700"/>
          </a:p>
        </p:txBody>
      </p:sp>
      <p:sp>
        <p:nvSpPr>
          <p:cNvPr id="16" name="TextBox 15">
            <a:extLst>
              <a:ext uri="{FF2B5EF4-FFF2-40B4-BE49-F238E27FC236}">
                <a16:creationId xmlns:a16="http://schemas.microsoft.com/office/drawing/2014/main" id="{5B8D1B7F-22F1-4E31-B9BA-266832BFBEE3}"/>
              </a:ext>
            </a:extLst>
          </p:cNvPr>
          <p:cNvSpPr txBox="1"/>
          <p:nvPr/>
        </p:nvSpPr>
        <p:spPr>
          <a:xfrm>
            <a:off x="18541154" y="-4397230"/>
            <a:ext cx="1379974" cy="2465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i="1">
              <a:cs typeface="Calibri"/>
            </a:endParaRPr>
          </a:p>
        </p:txBody>
      </p:sp>
      <p:graphicFrame>
        <p:nvGraphicFramePr>
          <p:cNvPr id="17" name="Diagram 19">
            <a:extLst>
              <a:ext uri="{FF2B5EF4-FFF2-40B4-BE49-F238E27FC236}">
                <a16:creationId xmlns:a16="http://schemas.microsoft.com/office/drawing/2014/main" id="{36DED53B-EE53-469B-A21D-83BB382D99C9}"/>
              </a:ext>
            </a:extLst>
          </p:cNvPr>
          <p:cNvGraphicFramePr/>
          <p:nvPr>
            <p:extLst>
              <p:ext uri="{D42A27DB-BD31-4B8C-83A1-F6EECF244321}">
                <p14:modId xmlns:p14="http://schemas.microsoft.com/office/powerpoint/2010/main" val="2234899743"/>
              </p:ext>
            </p:extLst>
          </p:nvPr>
        </p:nvGraphicFramePr>
        <p:xfrm>
          <a:off x="10179069" y="1943100"/>
          <a:ext cx="7295446" cy="75594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TextBox 19">
            <a:extLst>
              <a:ext uri="{FF2B5EF4-FFF2-40B4-BE49-F238E27FC236}">
                <a16:creationId xmlns:a16="http://schemas.microsoft.com/office/drawing/2014/main" id="{2156548A-52A2-439D-A958-7FD2910E5970}"/>
              </a:ext>
            </a:extLst>
          </p:cNvPr>
          <p:cNvSpPr txBox="1"/>
          <p:nvPr/>
        </p:nvSpPr>
        <p:spPr>
          <a:xfrm>
            <a:off x="4012097" y="2505033"/>
            <a:ext cx="2028825" cy="923330"/>
          </a:xfrm>
          <a:prstGeom prst="rect">
            <a:avLst/>
          </a:prstGeom>
          <a:noFill/>
        </p:spPr>
        <p:txBody>
          <a:bodyPr wrap="square" rtlCol="0">
            <a:spAutoFit/>
          </a:bodyPr>
          <a:lstStyle/>
          <a:p>
            <a:r>
              <a:rPr lang="en-US" sz="2700"/>
              <a:t>Big Data Insight</a:t>
            </a:r>
            <a:endParaRPr lang="en-US" sz="2700" i="1"/>
          </a:p>
        </p:txBody>
      </p:sp>
      <p:pic>
        <p:nvPicPr>
          <p:cNvPr id="14" name="Picture 13" descr="Crowd of people on a street">
            <a:extLst>
              <a:ext uri="{FF2B5EF4-FFF2-40B4-BE49-F238E27FC236}">
                <a16:creationId xmlns:a16="http://schemas.microsoft.com/office/drawing/2014/main" id="{EC5FB316-3ACE-4CA0-A8E5-FFC8B01938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52055" y="4514372"/>
            <a:ext cx="4977075" cy="3317240"/>
          </a:xfrm>
          <a:prstGeom prst="rect">
            <a:avLst/>
          </a:prstGeom>
          <a:effectLst>
            <a:softEdge rad="152400"/>
          </a:effectLst>
        </p:spPr>
      </p:pic>
      <p:pic>
        <p:nvPicPr>
          <p:cNvPr id="15" name="Picture 14" descr="Person on busy street">
            <a:extLst>
              <a:ext uri="{FF2B5EF4-FFF2-40B4-BE49-F238E27FC236}">
                <a16:creationId xmlns:a16="http://schemas.microsoft.com/office/drawing/2014/main" id="{DF75C49A-EF39-4B85-B5A4-BD887FEB9B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59876" y="4507447"/>
            <a:ext cx="4969254" cy="3317240"/>
          </a:xfrm>
          <a:prstGeom prst="rect">
            <a:avLst/>
          </a:prstGeom>
          <a:effectLst>
            <a:softEdge rad="76200"/>
          </a:effectLst>
        </p:spPr>
      </p:pic>
    </p:spTree>
    <p:extLst>
      <p:ext uri="{BB962C8B-B14F-4D97-AF65-F5344CB8AC3E}">
        <p14:creationId xmlns:p14="http://schemas.microsoft.com/office/powerpoint/2010/main" val="252615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4"/>
                                        </p:tgtEl>
                                      </p:cBhvr>
                                    </p:animEffect>
                                    <p:set>
                                      <p:cBhvr>
                                        <p:cTn id="18"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trawberry and marshmallow on scale">
            <a:extLst>
              <a:ext uri="{FF2B5EF4-FFF2-40B4-BE49-F238E27FC236}">
                <a16:creationId xmlns:a16="http://schemas.microsoft.com/office/drawing/2014/main" id="{1D063AFE-5AB2-4F62-B503-98DF38E95F9E}"/>
              </a:ext>
            </a:extLst>
          </p:cNvPr>
          <p:cNvPicPr>
            <a:picLocks noChangeAspect="1"/>
          </p:cNvPicPr>
          <p:nvPr/>
        </p:nvPicPr>
        <p:blipFill rotWithShape="1">
          <a:blip r:embed="rId3">
            <a:extLst>
              <a:ext uri="{28A0092B-C50C-407E-A947-70E740481C1C}">
                <a14:useLocalDpi xmlns:a14="http://schemas.microsoft.com/office/drawing/2010/main" val="0"/>
              </a:ext>
            </a:extLst>
          </a:blip>
          <a:srcRect t="9279" b="6452"/>
          <a:stretch/>
        </p:blipFill>
        <p:spPr>
          <a:xfrm>
            <a:off x="-2" y="15"/>
            <a:ext cx="18288000" cy="10286985"/>
          </a:xfrm>
          <a:prstGeom prst="rect">
            <a:avLst/>
          </a:prstGeom>
        </p:spPr>
      </p:pic>
      <p:sp>
        <p:nvSpPr>
          <p:cNvPr id="2" name="Title 1">
            <a:extLst>
              <a:ext uri="{FF2B5EF4-FFF2-40B4-BE49-F238E27FC236}">
                <a16:creationId xmlns:a16="http://schemas.microsoft.com/office/drawing/2014/main" id="{76DD3AA9-E2BB-4053-A5EC-EF7CF4A5364F}"/>
              </a:ext>
            </a:extLst>
          </p:cNvPr>
          <p:cNvSpPr>
            <a:spLocks noGrp="1"/>
          </p:cNvSpPr>
          <p:nvPr>
            <p:ph type="title"/>
          </p:nvPr>
        </p:nvSpPr>
        <p:spPr>
          <a:xfrm>
            <a:off x="9138311" y="640483"/>
            <a:ext cx="8373259" cy="4501836"/>
          </a:xfrm>
        </p:spPr>
        <p:txBody>
          <a:bodyPr>
            <a:normAutofit/>
          </a:bodyPr>
          <a:lstStyle/>
          <a:p>
            <a:r>
              <a:rPr lang="en-US" sz="7200">
                <a:cs typeface="Calibri Light"/>
              </a:rPr>
              <a:t>BALANCING INTERESTS</a:t>
            </a:r>
            <a:endParaRPr lang="en-US" sz="7200">
              <a:cs typeface="Calibri"/>
            </a:endParaRPr>
          </a:p>
        </p:txBody>
      </p:sp>
      <p:sp>
        <p:nvSpPr>
          <p:cNvPr id="16" name="Content Placeholder 15">
            <a:extLst>
              <a:ext uri="{FF2B5EF4-FFF2-40B4-BE49-F238E27FC236}">
                <a16:creationId xmlns:a16="http://schemas.microsoft.com/office/drawing/2014/main" id="{25D19F54-92EC-4A9D-9F97-E655C884A703}"/>
              </a:ext>
            </a:extLst>
          </p:cNvPr>
          <p:cNvSpPr>
            <a:spLocks noGrp="1"/>
          </p:cNvSpPr>
          <p:nvPr>
            <p:ph idx="1"/>
          </p:nvPr>
        </p:nvSpPr>
        <p:spPr>
          <a:xfrm>
            <a:off x="384838" y="5126362"/>
            <a:ext cx="7292969" cy="3663377"/>
          </a:xfrm>
        </p:spPr>
        <p:txBody>
          <a:bodyPr anchor="ctr">
            <a:normAutofit/>
          </a:bodyPr>
          <a:lstStyle/>
          <a:p>
            <a:pPr marL="0" indent="0">
              <a:buNone/>
            </a:pPr>
            <a:r>
              <a:rPr lang="en-US" sz="2700" i="1"/>
              <a:t>How are we balancing those interests?</a:t>
            </a:r>
          </a:p>
          <a:p>
            <a:r>
              <a:rPr lang="en-US" sz="2700"/>
              <a:t>Europe: GDPR</a:t>
            </a:r>
          </a:p>
          <a:p>
            <a:r>
              <a:rPr lang="en-US" sz="2700"/>
              <a:t>USA State : California (CCPA), Virginia (CDPA), and now (almost) Colorado (CPA)</a:t>
            </a:r>
          </a:p>
          <a:p>
            <a:r>
              <a:rPr lang="en-US" sz="2700"/>
              <a:t>USA Federal: Example, HIPAA, HITECH for the Health Industry</a:t>
            </a:r>
          </a:p>
        </p:txBody>
      </p:sp>
      <p:sp>
        <p:nvSpPr>
          <p:cNvPr id="20" name="TextBox 19">
            <a:extLst>
              <a:ext uri="{FF2B5EF4-FFF2-40B4-BE49-F238E27FC236}">
                <a16:creationId xmlns:a16="http://schemas.microsoft.com/office/drawing/2014/main" id="{81B2133E-F375-4865-86A6-60CE6F96A379}"/>
              </a:ext>
            </a:extLst>
          </p:cNvPr>
          <p:cNvSpPr txBox="1"/>
          <p:nvPr/>
        </p:nvSpPr>
        <p:spPr>
          <a:xfrm>
            <a:off x="13666662" y="7479660"/>
            <a:ext cx="2565582" cy="923330"/>
          </a:xfrm>
          <a:prstGeom prst="rect">
            <a:avLst/>
          </a:prstGeom>
          <a:noFill/>
        </p:spPr>
        <p:txBody>
          <a:bodyPr wrap="square" rtlCol="0">
            <a:spAutoFit/>
          </a:bodyPr>
          <a:lstStyle/>
          <a:p>
            <a:pPr algn="ctr"/>
            <a:r>
              <a:rPr lang="en-US" sz="2700"/>
              <a:t>Economic interests</a:t>
            </a:r>
          </a:p>
        </p:txBody>
      </p:sp>
      <p:sp>
        <p:nvSpPr>
          <p:cNvPr id="24" name="TextBox 23">
            <a:extLst>
              <a:ext uri="{FF2B5EF4-FFF2-40B4-BE49-F238E27FC236}">
                <a16:creationId xmlns:a16="http://schemas.microsoft.com/office/drawing/2014/main" id="{1C466DA6-8D9F-424C-927F-6522432E5A3F}"/>
              </a:ext>
            </a:extLst>
          </p:cNvPr>
          <p:cNvSpPr txBox="1"/>
          <p:nvPr/>
        </p:nvSpPr>
        <p:spPr>
          <a:xfrm>
            <a:off x="6322680" y="497082"/>
            <a:ext cx="2400300" cy="923330"/>
          </a:xfrm>
          <a:prstGeom prst="rect">
            <a:avLst/>
          </a:prstGeom>
          <a:noFill/>
        </p:spPr>
        <p:txBody>
          <a:bodyPr wrap="square">
            <a:spAutoFit/>
          </a:bodyPr>
          <a:lstStyle/>
          <a:p>
            <a:r>
              <a:rPr lang="en-US" sz="2700"/>
              <a:t>Rights of individuals</a:t>
            </a:r>
          </a:p>
        </p:txBody>
      </p:sp>
    </p:spTree>
    <p:extLst>
      <p:ext uri="{BB962C8B-B14F-4D97-AF65-F5344CB8AC3E}">
        <p14:creationId xmlns:p14="http://schemas.microsoft.com/office/powerpoint/2010/main" val="2001681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iagram&#10;&#10;Description automatically generated">
            <a:extLst>
              <a:ext uri="{FF2B5EF4-FFF2-40B4-BE49-F238E27FC236}">
                <a16:creationId xmlns:a16="http://schemas.microsoft.com/office/drawing/2014/main" id="{E6748FFF-30D5-428D-87DD-629A5EBD57B5}"/>
              </a:ext>
            </a:extLst>
          </p:cNvPr>
          <p:cNvPicPr>
            <a:picLocks noChangeAspect="1"/>
          </p:cNvPicPr>
          <p:nvPr/>
        </p:nvPicPr>
        <p:blipFill>
          <a:blip r:embed="rId3"/>
          <a:stretch>
            <a:fillRect/>
          </a:stretch>
        </p:blipFill>
        <p:spPr>
          <a:xfrm>
            <a:off x="-922313" y="2106498"/>
            <a:ext cx="7901351" cy="7479272"/>
          </a:xfrm>
          <a:prstGeom prst="rect">
            <a:avLst/>
          </a:prstGeom>
        </p:spPr>
      </p:pic>
      <p:pic>
        <p:nvPicPr>
          <p:cNvPr id="15" name="Picture 5" descr="Diagram&#10;&#10;Description automatically generated">
            <a:extLst>
              <a:ext uri="{FF2B5EF4-FFF2-40B4-BE49-F238E27FC236}">
                <a16:creationId xmlns:a16="http://schemas.microsoft.com/office/drawing/2014/main" id="{9EDE9997-F092-4230-92F4-34E2EA72A0DC}"/>
              </a:ext>
            </a:extLst>
          </p:cNvPr>
          <p:cNvPicPr>
            <a:picLocks noChangeAspect="1"/>
          </p:cNvPicPr>
          <p:nvPr/>
        </p:nvPicPr>
        <p:blipFill rotWithShape="1">
          <a:blip r:embed="rId3"/>
          <a:srcRect l="60119" t="75553" r="1"/>
          <a:stretch/>
        </p:blipFill>
        <p:spPr>
          <a:xfrm>
            <a:off x="8553450" y="7238881"/>
            <a:ext cx="3151056" cy="1828464"/>
          </a:xfrm>
          <a:prstGeom prst="rect">
            <a:avLst/>
          </a:prstGeom>
        </p:spPr>
      </p:pic>
      <p:sp>
        <p:nvSpPr>
          <p:cNvPr id="2" name="Title 1">
            <a:extLst>
              <a:ext uri="{FF2B5EF4-FFF2-40B4-BE49-F238E27FC236}">
                <a16:creationId xmlns:a16="http://schemas.microsoft.com/office/drawing/2014/main" id="{BAB5822C-3D98-4398-B056-CA7CBA102A15}"/>
              </a:ext>
            </a:extLst>
          </p:cNvPr>
          <p:cNvSpPr>
            <a:spLocks noGrp="1"/>
          </p:cNvSpPr>
          <p:nvPr>
            <p:ph type="title"/>
          </p:nvPr>
        </p:nvSpPr>
        <p:spPr>
          <a:xfrm>
            <a:off x="495301" y="115304"/>
            <a:ext cx="5702084" cy="3077556"/>
          </a:xfrm>
        </p:spPr>
        <p:txBody>
          <a:bodyPr>
            <a:normAutofit/>
          </a:bodyPr>
          <a:lstStyle/>
          <a:p>
            <a:r>
              <a:rPr lang="en-US" sz="7200">
                <a:cs typeface="Calibri Light"/>
              </a:rPr>
              <a:t>HEALTHCARE INDUSTRY</a:t>
            </a:r>
            <a:endParaRPr lang="en-US" sz="7200">
              <a:cs typeface="Calibri"/>
            </a:endParaRPr>
          </a:p>
        </p:txBody>
      </p:sp>
      <p:pic>
        <p:nvPicPr>
          <p:cNvPr id="7" name="Picture 6" descr="Scan of a human brain in a neurology clinic">
            <a:extLst>
              <a:ext uri="{FF2B5EF4-FFF2-40B4-BE49-F238E27FC236}">
                <a16:creationId xmlns:a16="http://schemas.microsoft.com/office/drawing/2014/main" id="{81653503-5D91-4360-ACC4-531F55E75A35}"/>
              </a:ext>
            </a:extLst>
          </p:cNvPr>
          <p:cNvPicPr>
            <a:picLocks noChangeAspect="1"/>
          </p:cNvPicPr>
          <p:nvPr/>
        </p:nvPicPr>
        <p:blipFill rotWithShape="1">
          <a:blip r:embed="rId4">
            <a:extLst>
              <a:ext uri="{28A0092B-C50C-407E-A947-70E740481C1C}">
                <a14:useLocalDpi xmlns:a14="http://schemas.microsoft.com/office/drawing/2010/main" val="0"/>
              </a:ext>
            </a:extLst>
          </a:blip>
          <a:srcRect l="22085" r="3" b="3"/>
          <a:stretch/>
        </p:blipFill>
        <p:spPr>
          <a:xfrm>
            <a:off x="9873621" y="2142633"/>
            <a:ext cx="8458342" cy="814436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5" name="Content Placeholder 4" descr="Surgeon using digital tablet in operating room">
            <a:extLst>
              <a:ext uri="{FF2B5EF4-FFF2-40B4-BE49-F238E27FC236}">
                <a16:creationId xmlns:a16="http://schemas.microsoft.com/office/drawing/2014/main" id="{B21E3CE6-3C0A-467E-BB16-DF7F9D791B77}"/>
              </a:ext>
            </a:extLst>
          </p:cNvPr>
          <p:cNvPicPr>
            <a:picLocks noChangeAspect="1"/>
          </p:cNvPicPr>
          <p:nvPr/>
        </p:nvPicPr>
        <p:blipFill rotWithShape="1">
          <a:blip r:embed="rId5">
            <a:extLst>
              <a:ext uri="{28A0092B-C50C-407E-A947-70E740481C1C}">
                <a14:useLocalDpi xmlns:a14="http://schemas.microsoft.com/office/drawing/2010/main" val="0"/>
              </a:ext>
            </a:extLst>
          </a:blip>
          <a:srcRect l="14127" r="7777" b="4"/>
          <a:stretch/>
        </p:blipFill>
        <p:spPr>
          <a:xfrm>
            <a:off x="9392411" y="2"/>
            <a:ext cx="5278968" cy="451186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12" name="Arrow: Curved Right 11">
            <a:extLst>
              <a:ext uri="{FF2B5EF4-FFF2-40B4-BE49-F238E27FC236}">
                <a16:creationId xmlns:a16="http://schemas.microsoft.com/office/drawing/2014/main" id="{61DA0D34-88FA-490C-B45C-397FCF90FF62}"/>
              </a:ext>
            </a:extLst>
          </p:cNvPr>
          <p:cNvSpPr/>
          <p:nvPr/>
        </p:nvSpPr>
        <p:spPr>
          <a:xfrm rot="19572546">
            <a:off x="8657874" y="3533754"/>
            <a:ext cx="2422919" cy="3880248"/>
          </a:xfrm>
          <a:prstGeom prst="curvedRightArrow">
            <a:avLst>
              <a:gd name="adj1" fmla="val 25000"/>
              <a:gd name="adj2" fmla="val 4475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9" name="TextBox 8">
            <a:extLst>
              <a:ext uri="{FF2B5EF4-FFF2-40B4-BE49-F238E27FC236}">
                <a16:creationId xmlns:a16="http://schemas.microsoft.com/office/drawing/2014/main" id="{78184B5F-7B7F-46C6-95F8-28AAC65ED901}"/>
              </a:ext>
            </a:extLst>
          </p:cNvPr>
          <p:cNvSpPr txBox="1"/>
          <p:nvPr/>
        </p:nvSpPr>
        <p:spPr>
          <a:xfrm>
            <a:off x="15171383" y="785416"/>
            <a:ext cx="3682592" cy="923330"/>
          </a:xfrm>
          <a:prstGeom prst="rect">
            <a:avLst/>
          </a:prstGeom>
          <a:noFill/>
        </p:spPr>
        <p:txBody>
          <a:bodyPr wrap="square" rtlCol="0">
            <a:spAutoFit/>
          </a:bodyPr>
          <a:lstStyle/>
          <a:p>
            <a:r>
              <a:rPr lang="en-US" sz="2700"/>
              <a:t>Covered Entity</a:t>
            </a:r>
          </a:p>
          <a:p>
            <a:r>
              <a:rPr lang="en-US" sz="2700" i="1"/>
              <a:t>e.g., Hospital</a:t>
            </a:r>
          </a:p>
        </p:txBody>
      </p:sp>
      <p:pic>
        <p:nvPicPr>
          <p:cNvPr id="6" name="Picture 5">
            <a:extLst>
              <a:ext uri="{FF2B5EF4-FFF2-40B4-BE49-F238E27FC236}">
                <a16:creationId xmlns:a16="http://schemas.microsoft.com/office/drawing/2014/main" id="{F5E45E5D-6886-44BD-8997-D6FEACD4AA4A}"/>
              </a:ext>
            </a:extLst>
          </p:cNvPr>
          <p:cNvPicPr>
            <a:picLocks noChangeAspect="1"/>
          </p:cNvPicPr>
          <p:nvPr/>
        </p:nvPicPr>
        <p:blipFill>
          <a:blip r:embed="rId6"/>
          <a:stretch>
            <a:fillRect/>
          </a:stretch>
        </p:blipFill>
        <p:spPr>
          <a:xfrm>
            <a:off x="7006681" y="4713096"/>
            <a:ext cx="1523720" cy="1828463"/>
          </a:xfrm>
          <a:prstGeom prst="rect">
            <a:avLst/>
          </a:prstGeom>
        </p:spPr>
      </p:pic>
      <p:pic>
        <p:nvPicPr>
          <p:cNvPr id="14" name="Picture 5" descr="Diagram&#10;&#10;Description automatically generated">
            <a:extLst>
              <a:ext uri="{FF2B5EF4-FFF2-40B4-BE49-F238E27FC236}">
                <a16:creationId xmlns:a16="http://schemas.microsoft.com/office/drawing/2014/main" id="{033B8A54-C08C-4DC8-BE79-772B628611FA}"/>
              </a:ext>
            </a:extLst>
          </p:cNvPr>
          <p:cNvPicPr>
            <a:picLocks noChangeAspect="1"/>
          </p:cNvPicPr>
          <p:nvPr/>
        </p:nvPicPr>
        <p:blipFill rotWithShape="1">
          <a:blip r:embed="rId3"/>
          <a:srcRect l="71052" t="75553"/>
          <a:stretch/>
        </p:blipFill>
        <p:spPr>
          <a:xfrm>
            <a:off x="6263507" y="7484170"/>
            <a:ext cx="2287309" cy="1828464"/>
          </a:xfrm>
          <a:prstGeom prst="rect">
            <a:avLst/>
          </a:prstGeom>
        </p:spPr>
      </p:pic>
      <p:sp>
        <p:nvSpPr>
          <p:cNvPr id="19" name="TextBox 18">
            <a:extLst>
              <a:ext uri="{FF2B5EF4-FFF2-40B4-BE49-F238E27FC236}">
                <a16:creationId xmlns:a16="http://schemas.microsoft.com/office/drawing/2014/main" id="{B3077475-6CA8-450A-B236-F80922E3765F}"/>
              </a:ext>
            </a:extLst>
          </p:cNvPr>
          <p:cNvSpPr txBox="1"/>
          <p:nvPr/>
        </p:nvSpPr>
        <p:spPr>
          <a:xfrm>
            <a:off x="4650695" y="9124105"/>
            <a:ext cx="5527867" cy="923330"/>
          </a:xfrm>
          <a:prstGeom prst="rect">
            <a:avLst/>
          </a:prstGeom>
          <a:noFill/>
        </p:spPr>
        <p:txBody>
          <a:bodyPr wrap="square" lIns="91440" tIns="45720" rIns="91440" bIns="45720" rtlCol="0" anchor="t">
            <a:spAutoFit/>
          </a:bodyPr>
          <a:lstStyle/>
          <a:p>
            <a:pPr algn="r"/>
            <a:r>
              <a:rPr lang="en-US" sz="2700"/>
              <a:t>Business Associate</a:t>
            </a:r>
          </a:p>
          <a:p>
            <a:pPr algn="r"/>
            <a:r>
              <a:rPr lang="en-US" sz="2700" i="1"/>
              <a:t>e.g., Process, analyze medical data</a:t>
            </a:r>
          </a:p>
        </p:txBody>
      </p:sp>
    </p:spTree>
    <p:extLst>
      <p:ext uri="{BB962C8B-B14F-4D97-AF65-F5344CB8AC3E}">
        <p14:creationId xmlns:p14="http://schemas.microsoft.com/office/powerpoint/2010/main" val="321320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016A50-2E0F-426A-A57E-3EDD28FCA0B3}"/>
              </a:ext>
            </a:extLst>
          </p:cNvPr>
          <p:cNvSpPr txBox="1"/>
          <p:nvPr/>
        </p:nvSpPr>
        <p:spPr>
          <a:xfrm>
            <a:off x="6907555" y="556554"/>
            <a:ext cx="11466296" cy="230719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7200">
                <a:latin typeface="+mj-lt"/>
                <a:ea typeface="+mj-ea"/>
                <a:cs typeface="+mj-cs"/>
              </a:rPr>
              <a:t>IP ISSUES-</a:t>
            </a:r>
            <a:r>
              <a:rPr lang="en-US" sz="7200" kern="1200">
                <a:latin typeface="+mj-lt"/>
                <a:ea typeface="+mj-ea"/>
                <a:cs typeface="+mj-cs"/>
              </a:rPr>
              <a:t> </a:t>
            </a:r>
            <a:r>
              <a:rPr lang="en-US" sz="7200" i="1" kern="1200">
                <a:latin typeface="+mj-lt"/>
                <a:ea typeface="+mj-ea"/>
                <a:cs typeface="+mj-cs"/>
              </a:rPr>
              <a:t>Questions to Ask</a:t>
            </a:r>
            <a:r>
              <a:rPr lang="en-US" sz="7200" kern="1200">
                <a:latin typeface="+mj-lt"/>
                <a:ea typeface="+mj-ea"/>
                <a:cs typeface="+mj-cs"/>
              </a:rPr>
              <a:t> </a:t>
            </a:r>
          </a:p>
        </p:txBody>
      </p:sp>
      <p:sp>
        <p:nvSpPr>
          <p:cNvPr id="189"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9376" y="2528478"/>
            <a:ext cx="4912519" cy="6612732"/>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1129287" y="1116703"/>
            <a:ext cx="4913502" cy="6612732"/>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4" name="Graphic 4" descr="Checklist outline">
            <a:extLst>
              <a:ext uri="{FF2B5EF4-FFF2-40B4-BE49-F238E27FC236}">
                <a16:creationId xmlns:a16="http://schemas.microsoft.com/office/drawing/2014/main" id="{3C1EC6B7-383F-4C32-A259-7B809830C8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0259" y="2686098"/>
            <a:ext cx="4901913" cy="4901913"/>
          </a:xfrm>
          <a:prstGeom prst="rect">
            <a:avLst/>
          </a:prstGeom>
        </p:spPr>
      </p:pic>
      <p:sp>
        <p:nvSpPr>
          <p:cNvPr id="440" name="TextBox 439">
            <a:extLst>
              <a:ext uri="{FF2B5EF4-FFF2-40B4-BE49-F238E27FC236}">
                <a16:creationId xmlns:a16="http://schemas.microsoft.com/office/drawing/2014/main" id="{A4F675A8-283D-419F-B42F-2BE6AC3B24AA}"/>
              </a:ext>
            </a:extLst>
          </p:cNvPr>
          <p:cNvSpPr txBox="1"/>
          <p:nvPr/>
        </p:nvSpPr>
        <p:spPr>
          <a:xfrm>
            <a:off x="8940006" y="3181066"/>
            <a:ext cx="8075478" cy="520514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3300"/>
              <a:t>What is the resource being shared?</a:t>
            </a:r>
          </a:p>
          <a:p>
            <a:pPr marL="285750" indent="-228600">
              <a:lnSpc>
                <a:spcPct val="90000"/>
              </a:lnSpc>
              <a:spcAft>
                <a:spcPts val="600"/>
              </a:spcAft>
              <a:buFont typeface="Arial" panose="020B0604020202020204" pitchFamily="34" charset="0"/>
              <a:buChar char="•"/>
            </a:pPr>
            <a:r>
              <a:rPr lang="en-US" sz="3300"/>
              <a:t>Who owns the resource? </a:t>
            </a:r>
          </a:p>
          <a:p>
            <a:pPr marL="285750" indent="-228600">
              <a:lnSpc>
                <a:spcPct val="90000"/>
              </a:lnSpc>
              <a:spcAft>
                <a:spcPts val="600"/>
              </a:spcAft>
              <a:buFont typeface="Arial" panose="020B0604020202020204" pitchFamily="34" charset="0"/>
              <a:buChar char="•"/>
            </a:pPr>
            <a:r>
              <a:rPr lang="en-US" sz="3300"/>
              <a:t>What is the purpose of sharing the database?</a:t>
            </a:r>
          </a:p>
          <a:p>
            <a:pPr marL="285750" indent="-228600">
              <a:lnSpc>
                <a:spcPct val="90000"/>
              </a:lnSpc>
              <a:spcAft>
                <a:spcPts val="600"/>
              </a:spcAft>
              <a:buFont typeface="Arial" panose="020B0604020202020204" pitchFamily="34" charset="0"/>
              <a:buChar char="•"/>
            </a:pPr>
            <a:r>
              <a:rPr lang="en-US" sz="3300"/>
              <a:t>Who will access the database? </a:t>
            </a:r>
          </a:p>
          <a:p>
            <a:pPr marL="285750" indent="-228600">
              <a:lnSpc>
                <a:spcPct val="90000"/>
              </a:lnSpc>
              <a:spcAft>
                <a:spcPts val="600"/>
              </a:spcAft>
              <a:buFont typeface="Arial" panose="020B0604020202020204" pitchFamily="34" charset="0"/>
              <a:buChar char="•"/>
            </a:pPr>
            <a:r>
              <a:rPr lang="en-US" sz="3300"/>
              <a:t>How may others use the resource?</a:t>
            </a:r>
          </a:p>
          <a:p>
            <a:pPr marL="285750" indent="-228600">
              <a:lnSpc>
                <a:spcPct val="90000"/>
              </a:lnSpc>
              <a:spcAft>
                <a:spcPts val="600"/>
              </a:spcAft>
              <a:buFont typeface="Arial" panose="020B0604020202020204" pitchFamily="34" charset="0"/>
              <a:buChar char="•"/>
            </a:pPr>
            <a:r>
              <a:rPr lang="en-US" sz="3300"/>
              <a:t>How will the resource be maintained?</a:t>
            </a:r>
          </a:p>
          <a:p>
            <a:pPr marL="285750" indent="-228600">
              <a:lnSpc>
                <a:spcPct val="90000"/>
              </a:lnSpc>
              <a:spcAft>
                <a:spcPts val="600"/>
              </a:spcAft>
              <a:buFont typeface="Arial" panose="020B0604020202020204" pitchFamily="34" charset="0"/>
              <a:buChar char="•"/>
            </a:pPr>
            <a:r>
              <a:rPr lang="en-US" sz="3300"/>
              <a:t>What product, process, or service is to be developed and/or commercialized?</a:t>
            </a:r>
          </a:p>
          <a:p>
            <a:pPr marL="285750" indent="-228600">
              <a:lnSpc>
                <a:spcPct val="90000"/>
              </a:lnSpc>
              <a:spcAft>
                <a:spcPts val="600"/>
              </a:spcAft>
              <a:buFont typeface="Arial" panose="020B0604020202020204" pitchFamily="34" charset="0"/>
              <a:buChar char="•"/>
            </a:pPr>
            <a:r>
              <a:rPr lang="en-US" sz="3300"/>
              <a:t>Who owns the results?</a:t>
            </a:r>
          </a:p>
        </p:txBody>
      </p:sp>
    </p:spTree>
    <p:extLst>
      <p:ext uri="{BB962C8B-B14F-4D97-AF65-F5344CB8AC3E}">
        <p14:creationId xmlns:p14="http://schemas.microsoft.com/office/powerpoint/2010/main" val="1843256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8a7d3ea-93bc-4239-8494-a42e8ae5c77d">
      <UserInfo>
        <DisplayName>John Murphy</DisplayName>
        <AccountId>1157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8D9950935B0B40906CA0E215971675" ma:contentTypeVersion="11" ma:contentTypeDescription="Create a new document." ma:contentTypeScope="" ma:versionID="8be7a0ec35afead99fbe32da097a6ec2">
  <xsd:schema xmlns:xsd="http://www.w3.org/2001/XMLSchema" xmlns:xs="http://www.w3.org/2001/XMLSchema" xmlns:p="http://schemas.microsoft.com/office/2006/metadata/properties" xmlns:ns2="aa87dfbb-58a7-431a-958c-4e52e37a30dc" xmlns:ns3="28a7d3ea-93bc-4239-8494-a42e8ae5c77d" targetNamespace="http://schemas.microsoft.com/office/2006/metadata/properties" ma:root="true" ma:fieldsID="13445a6f26ce1ac3c8ca538e41f1888b" ns2:_="" ns3:_="">
    <xsd:import namespace="aa87dfbb-58a7-431a-958c-4e52e37a30dc"/>
    <xsd:import namespace="28a7d3ea-93bc-4239-8494-a42e8ae5c7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7dfbb-58a7-431a-958c-4e52e37a30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a7d3ea-93bc-4239-8494-a42e8ae5c77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277064-D913-4A59-BA26-BDD30E4ED3A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520C343-CBF0-45C7-B68E-002F8FE7302D}">
  <ds:schemaRefs>
    <ds:schemaRef ds:uri="http://schemas.microsoft.com/sharepoint/v3/contenttype/forms"/>
  </ds:schemaRefs>
</ds:datastoreItem>
</file>

<file path=customXml/itemProps3.xml><?xml version="1.0" encoding="utf-8"?>
<ds:datastoreItem xmlns:ds="http://schemas.openxmlformats.org/officeDocument/2006/customXml" ds:itemID="{0DC00ED3-B3FC-4075-9AAC-78FFD27C0238}">
  <ds:schemaRefs>
    <ds:schemaRef ds:uri="28a7d3ea-93bc-4239-8494-a42e8ae5c77d"/>
    <ds:schemaRef ds:uri="aa87dfbb-58a7-431a-958c-4e52e37a30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12</Slides>
  <Notes>8</Notes>
  <HiddenSlides>0</HiddenSlide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Office Theme</vt:lpstr>
      <vt:lpstr>PowerPoint Presentation</vt:lpstr>
      <vt:lpstr>AGENDA</vt:lpstr>
      <vt:lpstr>Han Santos PLLC</vt:lpstr>
      <vt:lpstr>HOW DO WE VALUE DATA? </vt:lpstr>
      <vt:lpstr>PowerPoint Presentation</vt:lpstr>
      <vt:lpstr>BIG DATA INSIGHTS</vt:lpstr>
      <vt:lpstr>BALANCING INTERESTS</vt:lpstr>
      <vt:lpstr>HEALTHCARE INDUSTRY</vt:lpstr>
      <vt:lpstr>PowerPoint Presentation</vt:lpstr>
      <vt:lpstr>PowerPoint Presentation</vt:lpstr>
      <vt:lpstr>SAMPLE  PROVISIONS &amp; REPRESENTATIONS (Cont.)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ACC-W PPT Template</dc:title>
  <dc:creator>OrgSupport</dc:creator>
  <cp:revision>1</cp:revision>
  <dcterms:created xsi:type="dcterms:W3CDTF">2006-08-16T00:00:00Z</dcterms:created>
  <dcterms:modified xsi:type="dcterms:W3CDTF">2021-06-17T19:41:35Z</dcterms:modified>
  <dc:identifier>DAEIE4raVk8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0x010100E58D9950935B0B40906CA0E215971675</vt:lpwstr>
  </property>
</Properties>
</file>