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6.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8.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9.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0.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8" r:id="rId3"/>
    <p:sldId id="479" r:id="rId4"/>
    <p:sldId id="480" r:id="rId5"/>
    <p:sldId id="328" r:id="rId6"/>
    <p:sldId id="482" r:id="rId7"/>
    <p:sldId id="483" r:id="rId8"/>
    <p:sldId id="484" r:id="rId9"/>
    <p:sldId id="485" r:id="rId10"/>
    <p:sldId id="486" r:id="rId11"/>
    <p:sldId id="487" r:id="rId12"/>
    <p:sldId id="489" r:id="rId13"/>
    <p:sldId id="506" r:id="rId14"/>
    <p:sldId id="491" r:id="rId15"/>
    <p:sldId id="492" r:id="rId16"/>
    <p:sldId id="507" r:id="rId17"/>
    <p:sldId id="493" r:id="rId18"/>
    <p:sldId id="494" r:id="rId19"/>
    <p:sldId id="503" r:id="rId20"/>
    <p:sldId id="495" r:id="rId21"/>
    <p:sldId id="440" r:id="rId22"/>
    <p:sldId id="496" r:id="rId23"/>
    <p:sldId id="497" r:id="rId24"/>
    <p:sldId id="498" r:id="rId25"/>
    <p:sldId id="499" r:id="rId26"/>
    <p:sldId id="500" r:id="rId27"/>
    <p:sldId id="501" r:id="rId28"/>
    <p:sldId id="504" r:id="rId29"/>
    <p:sldId id="502" r:id="rId30"/>
    <p:sldId id="505" r:id="rId31"/>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Lst>
  <p:custDataLst>
    <p:tags r:id="rId4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2"/>
      </p:cViewPr>
      <p:guideLst>
        <p:guide orient="horz" pos="2160"/>
        <p:guide pos="2880"/>
      </p:guideLst>
    </p:cSldViewPr>
  </p:slideViewPr>
  <p:notesTextViewPr>
    <p:cViewPr>
      <p:scale>
        <a:sx n="100" d="100"/>
        <a:sy n="100" d="100"/>
      </p:scale>
      <p:origin x="0" y="0"/>
    </p:cViewPr>
  </p:notesTextViewPr>
  <p:notesViewPr>
    <p:cSldViewPr>
      <p:cViewPr>
        <p:scale>
          <a:sx n="47" d="100"/>
          <a:sy n="47"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heme" Target="../theme/theme3.xml"/><Relationship Id="rId5" Type="http://schemas.openxmlformats.org/officeDocument/2006/relationships/tags" Target="../tags/tag49.xml"/><Relationship Id="rId4" Type="http://schemas.openxmlformats.org/officeDocument/2006/relationships/tags" Target="../tags/tag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Header Placeholder 1">
            <a:extLst>
              <a:ext uri="{FF2B5EF4-FFF2-40B4-BE49-F238E27FC236}">
                <a16:creationId xmlns:a16="http://schemas.microsoft.com/office/drawing/2014/main" id="{5CCAAF32-D74B-4899-B475-9E611A721096}"/>
              </a:ext>
            </a:extLst>
          </p:cNvPr>
          <p:cNvSpPr>
            <a:spLocks noGrp="1"/>
          </p:cNvSpPr>
          <p:nvPr>
            <p:ph type="hdr" sz="quarter"/>
            <p:custDataLst>
              <p:tags r:id="rId2"/>
            </p:custDataLst>
          </p:nvPr>
        </p:nvSpPr>
        <p:spPr>
          <a:xfrm>
            <a:off x="0" y="0"/>
            <a:ext cx="2971800" cy="458788"/>
          </a:xfrm>
          <a:prstGeom prst="rect">
            <a:avLst/>
          </a:prstGeom>
          <a:noFill/>
          <a:ln w="9525" cap="flat" cmpd="sng" algn="ctr">
            <a:noFill/>
            <a:prstDash val="solid"/>
            <a:round/>
            <a:headEnd type="none" w="med" len="med"/>
            <a:tailEnd type="none" w="med" len="med"/>
          </a:ln>
        </p:spPr>
        <p:txBody>
          <a:bodyPr vert="horz" lIns="91440" tIns="45720" rIns="91440" bIns="45720" rtlCol="0"/>
          <a:lstStyle>
            <a:lvl1pPr algn="l" eaLnBrk="0" hangingPunct="0">
              <a:buSzTx/>
              <a:defRPr sz="1200">
                <a:cs typeface="+mn-cs"/>
              </a:defRPr>
            </a:lvl1pPr>
          </a:lstStyle>
          <a:p>
            <a:pPr>
              <a:defRPr/>
            </a:pPr>
            <a:endParaRPr lang="en-US"/>
          </a:p>
        </p:txBody>
      </p:sp>
      <p:sp>
        <p:nvSpPr>
          <p:cNvPr id="14339" name="Date Placeholder 2">
            <a:extLst>
              <a:ext uri="{FF2B5EF4-FFF2-40B4-BE49-F238E27FC236}">
                <a16:creationId xmlns:a16="http://schemas.microsoft.com/office/drawing/2014/main" id="{5DA8A866-66E9-4475-90A6-C0D22903B514}"/>
              </a:ext>
            </a:extLst>
          </p:cNvPr>
          <p:cNvSpPr>
            <a:spLocks noGrp="1"/>
          </p:cNvSpPr>
          <p:nvPr>
            <p:ph type="dt" sz="quarter" idx="1"/>
            <p:custDataLst>
              <p:tags r:id="rId3"/>
            </p:custDataLst>
          </p:nvPr>
        </p:nvSpPr>
        <p:spPr>
          <a:xfrm>
            <a:off x="3884613" y="0"/>
            <a:ext cx="2971800" cy="458788"/>
          </a:xfrm>
          <a:prstGeom prst="rect">
            <a:avLst/>
          </a:prstGeom>
          <a:noFill/>
          <a:ln w="9525" cap="flat" cmpd="sng" algn="ctr">
            <a:noFill/>
            <a:prstDash val="solid"/>
            <a:round/>
            <a:headEnd type="none" w="med" len="med"/>
            <a:tailEnd type="none" w="med" len="med"/>
          </a:ln>
        </p:spPr>
        <p:txBody>
          <a:bodyPr vert="horz" lIns="91440" tIns="45720" rIns="91440" bIns="45720" rtlCol="0"/>
          <a:lstStyle>
            <a:lvl1pPr algn="r" eaLnBrk="0" hangingPunct="0">
              <a:buSzTx/>
              <a:defRPr sz="1200">
                <a:ln w="9525" cap="flat" cmpd="sng" algn="ctr">
                  <a:noFill/>
                  <a:prstDash val="solid"/>
                  <a:round/>
                  <a:headEnd type="none" w="med" len="med"/>
                  <a:tailEnd type="none" w="med" len="med"/>
                </a:ln>
                <a:solidFill>
                  <a:srgbClr val="000000"/>
                </a:solidFill>
                <a:cs typeface="Arial"/>
                <a:sym typeface="Wingdings"/>
              </a:defRPr>
            </a:lvl1pPr>
          </a:lstStyle>
          <a:p>
            <a:pPr>
              <a:defRPr/>
            </a:pPr>
            <a:fld id="{AD7337A3-AEFA-41E6-8FC1-EAE859CAEF90}" type="datetime1">
              <a:rPr lang="en-US"/>
              <a:pPr>
                <a:defRPr/>
              </a:pPr>
              <a:t>1/28/2021</a:t>
            </a:fld>
            <a:endParaRPr lang="en-US">
              <a:ln>
                <a:noFill/>
              </a:ln>
              <a:solidFill>
                <a:schemeClr val="tx1"/>
              </a:solidFill>
              <a:cs typeface="+mn-cs"/>
            </a:endParaRPr>
          </a:p>
        </p:txBody>
      </p:sp>
      <p:sp>
        <p:nvSpPr>
          <p:cNvPr id="14340" name="Footer Placeholder 3">
            <a:extLst>
              <a:ext uri="{FF2B5EF4-FFF2-40B4-BE49-F238E27FC236}">
                <a16:creationId xmlns:a16="http://schemas.microsoft.com/office/drawing/2014/main" id="{762B2E8B-4047-4176-8A63-6136ED4031BD}"/>
              </a:ext>
            </a:extLst>
          </p:cNvPr>
          <p:cNvSpPr>
            <a:spLocks noGrp="1"/>
          </p:cNvSpPr>
          <p:nvPr>
            <p:ph type="ftr" sz="quarter" idx="2"/>
            <p:custDataLst>
              <p:tags r:id="rId4"/>
            </p:custDataLst>
          </p:nvPr>
        </p:nvSpPr>
        <p:spPr>
          <a:xfrm>
            <a:off x="0"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l" eaLnBrk="0" hangingPunct="0">
              <a:buSzTx/>
              <a:defRPr sz="1200">
                <a:cs typeface="+mn-cs"/>
              </a:defRPr>
            </a:lvl1pPr>
          </a:lstStyle>
          <a:p>
            <a:pPr>
              <a:defRPr/>
            </a:pPr>
            <a:endParaRPr lang="en-US"/>
          </a:p>
        </p:txBody>
      </p:sp>
      <p:sp>
        <p:nvSpPr>
          <p:cNvPr id="45061" name="Slide Number Placeholder 4">
            <a:extLst>
              <a:ext uri="{FF2B5EF4-FFF2-40B4-BE49-F238E27FC236}">
                <a16:creationId xmlns:a16="http://schemas.microsoft.com/office/drawing/2014/main" id="{3BB33B58-FFDA-4297-9820-8B0B42410F4D}"/>
              </a:ext>
            </a:extLst>
          </p:cNvPr>
          <p:cNvSpPr>
            <a:spLocks noGrp="1" noChangeArrowheads="1"/>
          </p:cNvSpPr>
          <p:nvPr>
            <p:ph type="sldNum" sz="quarter" idx="4"/>
            <p:custDataLst>
              <p:tags r:id="rId5"/>
            </p:custDataLst>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buSzPct val="100000"/>
              <a:defRPr sz="1200"/>
            </a:lvl1pPr>
          </a:lstStyle>
          <a:p>
            <a:pPr>
              <a:defRPr/>
            </a:pPr>
            <a:fld id="{91CE07B0-21BE-407D-8F37-903E0DDD0C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heme" Target="../theme/theme2.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Header Placeholder 1">
            <a:extLst>
              <a:ext uri="{FF2B5EF4-FFF2-40B4-BE49-F238E27FC236}">
                <a16:creationId xmlns:a16="http://schemas.microsoft.com/office/drawing/2014/main" id="{FECE0432-3165-416F-A5A3-87E607CCC8AE}"/>
              </a:ext>
            </a:extLst>
          </p:cNvPr>
          <p:cNvSpPr>
            <a:spLocks noGrp="1"/>
          </p:cNvSpPr>
          <p:nvPr>
            <p:ph type="hdr" sz="quarter"/>
            <p:custDataLst>
              <p:tags r:id="rId2"/>
            </p:custDataLst>
          </p:nvPr>
        </p:nvSpPr>
        <p:spPr>
          <a:xfrm>
            <a:off x="0" y="0"/>
            <a:ext cx="2971800" cy="458788"/>
          </a:xfrm>
          <a:prstGeom prst="rect">
            <a:avLst/>
          </a:prstGeom>
          <a:noFill/>
          <a:ln w="9525" cap="flat" cmpd="sng" algn="ctr">
            <a:noFill/>
            <a:prstDash val="solid"/>
            <a:round/>
            <a:headEnd type="none" w="med" len="med"/>
            <a:tailEnd type="none" w="med" len="med"/>
          </a:ln>
        </p:spPr>
        <p:txBody>
          <a:bodyPr vert="horz" lIns="91440" tIns="45720" rIns="91440" bIns="45720" rtlCol="0"/>
          <a:lstStyle>
            <a:lvl1pPr algn="l" eaLnBrk="0" hangingPunct="0">
              <a:buSzTx/>
              <a:defRPr sz="1200">
                <a:cs typeface="+mn-cs"/>
              </a:defRPr>
            </a:lvl1pPr>
          </a:lstStyle>
          <a:p>
            <a:pPr>
              <a:defRPr/>
            </a:pPr>
            <a:endParaRPr lang="en-US"/>
          </a:p>
        </p:txBody>
      </p:sp>
      <p:sp>
        <p:nvSpPr>
          <p:cNvPr id="13315" name="Date Placeholder 2">
            <a:extLst>
              <a:ext uri="{FF2B5EF4-FFF2-40B4-BE49-F238E27FC236}">
                <a16:creationId xmlns:a16="http://schemas.microsoft.com/office/drawing/2014/main" id="{2B0B0E9B-7C1A-4FDA-B7C7-E951EC33F9A2}"/>
              </a:ext>
            </a:extLst>
          </p:cNvPr>
          <p:cNvSpPr>
            <a:spLocks noGrp="1"/>
          </p:cNvSpPr>
          <p:nvPr>
            <p:ph type="dt" idx="1"/>
            <p:custDataLst>
              <p:tags r:id="rId3"/>
            </p:custDataLst>
          </p:nvPr>
        </p:nvSpPr>
        <p:spPr>
          <a:xfrm>
            <a:off x="3884613" y="0"/>
            <a:ext cx="2971800" cy="458788"/>
          </a:xfrm>
          <a:prstGeom prst="rect">
            <a:avLst/>
          </a:prstGeom>
          <a:noFill/>
          <a:ln w="9525" cap="flat" cmpd="sng" algn="ctr">
            <a:noFill/>
            <a:prstDash val="solid"/>
            <a:round/>
            <a:headEnd type="none" w="med" len="med"/>
            <a:tailEnd type="none" w="med" len="med"/>
          </a:ln>
        </p:spPr>
        <p:txBody>
          <a:bodyPr vert="horz" lIns="91440" tIns="45720" rIns="91440" bIns="45720" rtlCol="0"/>
          <a:lstStyle>
            <a:lvl1pPr algn="r" eaLnBrk="0" hangingPunct="0">
              <a:buSzTx/>
              <a:defRPr sz="1200">
                <a:ln w="9525" cap="flat" cmpd="sng" algn="ctr">
                  <a:noFill/>
                  <a:prstDash val="solid"/>
                  <a:round/>
                  <a:headEnd type="none" w="med" len="med"/>
                  <a:tailEnd type="none" w="med" len="med"/>
                </a:ln>
                <a:solidFill>
                  <a:srgbClr val="000000"/>
                </a:solidFill>
                <a:cs typeface="Arial"/>
                <a:sym typeface="Wingdings"/>
              </a:defRPr>
            </a:lvl1pPr>
          </a:lstStyle>
          <a:p>
            <a:pPr>
              <a:defRPr/>
            </a:pPr>
            <a:fld id="{602F8B41-85FB-47C7-8ADF-5377068D25BA}" type="datetime1">
              <a:rPr lang="en-US"/>
              <a:pPr>
                <a:defRPr/>
              </a:pPr>
              <a:t>1/28/2021</a:t>
            </a:fld>
            <a:endParaRPr lang="en-US">
              <a:ln>
                <a:noFill/>
              </a:ln>
              <a:solidFill>
                <a:schemeClr val="tx1"/>
              </a:solidFill>
              <a:cs typeface="+mn-cs"/>
            </a:endParaRPr>
          </a:p>
        </p:txBody>
      </p:sp>
      <p:sp>
        <p:nvSpPr>
          <p:cNvPr id="13316" name="Slide Image Placeholder 3">
            <a:extLst>
              <a:ext uri="{FF2B5EF4-FFF2-40B4-BE49-F238E27FC236}">
                <a16:creationId xmlns:a16="http://schemas.microsoft.com/office/drawing/2014/main" id="{BA3A9462-9FB7-4D18-9EF4-934DB1751BDB}"/>
              </a:ext>
            </a:extLst>
          </p:cNvPr>
          <p:cNvSpPr>
            <a:spLocks noGrp="1" noRot="1" noChangeAspect="1"/>
          </p:cNvSpPr>
          <p:nvPr>
            <p:ph type="sldImg" idx="2"/>
            <p:custDataLst>
              <p:tags r:id="rId4"/>
            </p:custDataLst>
          </p:nvPr>
        </p:nvSpPr>
        <p:spPr bwMode="auto">
          <a:xfrm>
            <a:off x="685800" y="1143000"/>
            <a:ext cx="54864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Notes Placeholder 4">
            <a:extLst>
              <a:ext uri="{FF2B5EF4-FFF2-40B4-BE49-F238E27FC236}">
                <a16:creationId xmlns:a16="http://schemas.microsoft.com/office/drawing/2014/main" id="{4F0C8EEA-3B1E-4EC7-BF73-5D4489E72C20}"/>
              </a:ext>
            </a:extLst>
          </p:cNvPr>
          <p:cNvSpPr>
            <a:spLocks noGrp="1"/>
          </p:cNvSpPr>
          <p:nvPr>
            <p:ph type="body" sz="quarter" idx="3"/>
            <p:custDataLst>
              <p:tags r:id="rId5"/>
            </p:custDataLst>
          </p:nvPr>
        </p:nvSpPr>
        <p:spPr>
          <a:xfrm>
            <a:off x="685800" y="4400550"/>
            <a:ext cx="5486400" cy="3600450"/>
          </a:xfrm>
          <a:prstGeom prst="rect">
            <a:avLst/>
          </a:prstGeom>
          <a:noFill/>
          <a:ln w="9525" cap="flat" cmpd="sng" algn="ctr">
            <a:noFill/>
            <a:prstDash val="solid"/>
            <a:round/>
            <a:headEnd type="none" w="med" len="med"/>
            <a:tailEnd type="none" w="med" len="med"/>
          </a:ln>
        </p:spPr>
        <p:txBody>
          <a:bodyPr vert="horz" lIns="91440" tIns="45720" rIns="91440" bIns="45720" rtlCol="0"/>
          <a:lstStyle/>
          <a:p>
            <a:pPr lvl="0"/>
            <a:r>
              <a:rPr lang="en-US" noProof="0">
                <a:sym typeface="Wingdings"/>
              </a:rPr>
              <a:t>Click to edit Master text styles</a:t>
            </a:r>
          </a:p>
          <a:p>
            <a:pPr lvl="1"/>
            <a:r>
              <a:rPr lang="en-US" noProof="0">
                <a:sym typeface="Wingdings"/>
              </a:rPr>
              <a:t>Second level</a:t>
            </a:r>
          </a:p>
          <a:p>
            <a:pPr lvl="2"/>
            <a:r>
              <a:rPr lang="en-US" noProof="0">
                <a:sym typeface="Wingdings"/>
              </a:rPr>
              <a:t>Third level</a:t>
            </a:r>
          </a:p>
          <a:p>
            <a:pPr lvl="3"/>
            <a:r>
              <a:rPr lang="en-US" noProof="0">
                <a:sym typeface="Wingdings"/>
              </a:rPr>
              <a:t>Fourth level</a:t>
            </a:r>
          </a:p>
          <a:p>
            <a:pPr lvl="4"/>
            <a:r>
              <a:rPr lang="en-US" noProof="0">
                <a:sym typeface="Wingdings"/>
              </a:rPr>
              <a:t>Fifth level</a:t>
            </a:r>
          </a:p>
        </p:txBody>
      </p:sp>
      <p:sp>
        <p:nvSpPr>
          <p:cNvPr id="13318" name="Footer Placeholder 5">
            <a:extLst>
              <a:ext uri="{FF2B5EF4-FFF2-40B4-BE49-F238E27FC236}">
                <a16:creationId xmlns:a16="http://schemas.microsoft.com/office/drawing/2014/main" id="{C15192B2-FF8A-4095-A897-76955FB2CDE7}"/>
              </a:ext>
            </a:extLst>
          </p:cNvPr>
          <p:cNvSpPr>
            <a:spLocks noGrp="1"/>
          </p:cNvSpPr>
          <p:nvPr>
            <p:ph type="ftr" sz="quarter" idx="4"/>
            <p:custDataLst>
              <p:tags r:id="rId6"/>
            </p:custDataLst>
          </p:nvPr>
        </p:nvSpPr>
        <p:spPr>
          <a:xfrm>
            <a:off x="0"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l" eaLnBrk="0" hangingPunct="0">
              <a:buSzTx/>
              <a:defRPr sz="1200">
                <a:cs typeface="+mn-cs"/>
              </a:defRPr>
            </a:lvl1pPr>
          </a:lstStyle>
          <a:p>
            <a:pPr>
              <a:defRPr/>
            </a:pPr>
            <a:endParaRPr lang="en-US"/>
          </a:p>
        </p:txBody>
      </p:sp>
      <p:sp>
        <p:nvSpPr>
          <p:cNvPr id="44039" name="Slide Number Placeholder 6">
            <a:extLst>
              <a:ext uri="{FF2B5EF4-FFF2-40B4-BE49-F238E27FC236}">
                <a16:creationId xmlns:a16="http://schemas.microsoft.com/office/drawing/2014/main" id="{AB215920-8686-4D56-BDF8-CB1EE5F89660}"/>
              </a:ext>
            </a:extLst>
          </p:cNvPr>
          <p:cNvSpPr>
            <a:spLocks noGrp="1" noChangeArrowheads="1"/>
          </p:cNvSpPr>
          <p:nvPr>
            <p:ph type="sldNum" sz="quarter" idx="4"/>
            <p:custDataLst>
              <p:tags r:id="rId7"/>
            </p:custDataLst>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buSzPct val="100000"/>
              <a:defRPr sz="1200"/>
            </a:lvl1pPr>
          </a:lstStyle>
          <a:p>
            <a:pPr>
              <a:defRPr/>
            </a:pPr>
            <a:fld id="{ACF779CF-399B-4B8F-B513-298941CA54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420E38-84A1-4C24-84C7-09B1A315A0A9}"/>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16387" name="Notes Placeholder 2">
            <a:extLst>
              <a:ext uri="{FF2B5EF4-FFF2-40B4-BE49-F238E27FC236}">
                <a16:creationId xmlns:a16="http://schemas.microsoft.com/office/drawing/2014/main" id="{03CE1C69-1932-4B5A-8B6D-3DDEF8A6E75D}"/>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a:p>
            <a:pPr defTabSz="914400"/>
            <a:endParaRPr lang="en-US" altLang="en-US">
              <a:latin typeface="Calibri" panose="020F0502020204030204" pitchFamily="34" charset="0"/>
            </a:endParaRPr>
          </a:p>
          <a:p>
            <a:pPr defTabSz="914400"/>
            <a:endParaRPr lang="en-US" altLang="en-US">
              <a:latin typeface="Calibri" panose="020F0502020204030204" pitchFamily="34" charset="0"/>
            </a:endParaRPr>
          </a:p>
        </p:txBody>
      </p:sp>
      <p:sp>
        <p:nvSpPr>
          <p:cNvPr id="16388" name="Slide Number Placeholder 3">
            <a:extLst>
              <a:ext uri="{FF2B5EF4-FFF2-40B4-BE49-F238E27FC236}">
                <a16:creationId xmlns:a16="http://schemas.microsoft.com/office/drawing/2014/main" id="{ECC0A824-53A2-4291-8BB7-F95B71746BE2}"/>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1A426A43-0F4B-4765-B39D-57239438489A}" type="slidenum">
              <a:rPr lang="en-US" altLang="en-US" smtClean="0">
                <a:latin typeface="Calibri" panose="020F0502020204030204" pitchFamily="34" charset="0"/>
              </a:rPr>
              <a:pPr>
                <a:spcBef>
                  <a:spcPct val="0"/>
                </a:spcBef>
                <a:buSzTx/>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1DE713-7307-45A9-95DA-8AAEC3DD2D40}"/>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34819" name="Notes Placeholder 2">
            <a:extLst>
              <a:ext uri="{FF2B5EF4-FFF2-40B4-BE49-F238E27FC236}">
                <a16:creationId xmlns:a16="http://schemas.microsoft.com/office/drawing/2014/main" id="{53C78E4E-8DE7-4A8E-B9D9-D06D102FE1E1}"/>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34820" name="Slide Number Placeholder 3">
            <a:extLst>
              <a:ext uri="{FF2B5EF4-FFF2-40B4-BE49-F238E27FC236}">
                <a16:creationId xmlns:a16="http://schemas.microsoft.com/office/drawing/2014/main" id="{DED781D2-6A45-49F6-9834-2A1F77124B5B}"/>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B1EF5849-4E8B-44E6-B8F7-A0C1A89F8998}" type="slidenum">
              <a:rPr lang="en-US" altLang="en-US" smtClean="0">
                <a:latin typeface="Calibri" panose="020F0502020204030204" pitchFamily="34" charset="0"/>
              </a:rPr>
              <a:pPr>
                <a:spcBef>
                  <a:spcPct val="0"/>
                </a:spcBef>
                <a:buSzTx/>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5C3E944-DAAE-4F8E-A5A2-8A2D9A7E73BB}"/>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36867" name="Notes Placeholder 2">
            <a:extLst>
              <a:ext uri="{FF2B5EF4-FFF2-40B4-BE49-F238E27FC236}">
                <a16:creationId xmlns:a16="http://schemas.microsoft.com/office/drawing/2014/main" id="{362C2CF7-67FB-4D2A-8DC0-691CF7CF031C}"/>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36868" name="Slide Number Placeholder 3">
            <a:extLst>
              <a:ext uri="{FF2B5EF4-FFF2-40B4-BE49-F238E27FC236}">
                <a16:creationId xmlns:a16="http://schemas.microsoft.com/office/drawing/2014/main" id="{95A87884-6ED8-4979-9B32-8AEDB3CA4F07}"/>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0A39E528-39B0-4F0B-A2F2-60415A16F3AA}" type="slidenum">
              <a:rPr lang="en-US" altLang="en-US" smtClean="0">
                <a:latin typeface="Calibri" panose="020F0502020204030204" pitchFamily="34" charset="0"/>
              </a:rPr>
              <a:pPr>
                <a:spcBef>
                  <a:spcPct val="0"/>
                </a:spcBef>
                <a:buSzTx/>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24CF2E1-2353-493E-B676-3300C82F15C5}"/>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38915" name="Notes Placeholder 2">
            <a:extLst>
              <a:ext uri="{FF2B5EF4-FFF2-40B4-BE49-F238E27FC236}">
                <a16:creationId xmlns:a16="http://schemas.microsoft.com/office/drawing/2014/main" id="{4988B8B8-119C-4819-915C-1E09D80CA748}"/>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38916" name="Slide Number Placeholder 3">
            <a:extLst>
              <a:ext uri="{FF2B5EF4-FFF2-40B4-BE49-F238E27FC236}">
                <a16:creationId xmlns:a16="http://schemas.microsoft.com/office/drawing/2014/main" id="{0037C2C6-0A1B-4560-ACDC-D4EA516BB785}"/>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875E966D-8DCE-4810-B82E-BC9841209156}" type="slidenum">
              <a:rPr lang="en-US" altLang="en-US" smtClean="0">
                <a:latin typeface="Calibri" panose="020F0502020204030204" pitchFamily="34" charset="0"/>
              </a:rPr>
              <a:pPr>
                <a:spcBef>
                  <a:spcPct val="0"/>
                </a:spcBef>
                <a:buSzTx/>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2A31F75-665D-4427-9D01-639312D705B5}"/>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40963" name="Notes Placeholder 2">
            <a:extLst>
              <a:ext uri="{FF2B5EF4-FFF2-40B4-BE49-F238E27FC236}">
                <a16:creationId xmlns:a16="http://schemas.microsoft.com/office/drawing/2014/main" id="{1EF84AAF-2F7D-4C4A-9DCB-C48B3E0C7C9F}"/>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4D847BE4-EB29-42CC-A0C2-0DFBFD577040}"/>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A2ADDE89-231B-4FC6-89E4-A5544A7E1F14}" type="slidenum">
              <a:rPr lang="en-US" altLang="en-US" smtClean="0">
                <a:latin typeface="Calibri" panose="020F0502020204030204" pitchFamily="34" charset="0"/>
              </a:rPr>
              <a:pPr>
                <a:spcBef>
                  <a:spcPct val="0"/>
                </a:spcBef>
                <a:buSzTx/>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C7DFD6C-1636-4621-9331-F21A95F5AF75}"/>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43011" name="Notes Placeholder 2">
            <a:extLst>
              <a:ext uri="{FF2B5EF4-FFF2-40B4-BE49-F238E27FC236}">
                <a16:creationId xmlns:a16="http://schemas.microsoft.com/office/drawing/2014/main" id="{007133F6-5B2C-4211-A752-009C97A99374}"/>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43012" name="Slide Number Placeholder 3">
            <a:extLst>
              <a:ext uri="{FF2B5EF4-FFF2-40B4-BE49-F238E27FC236}">
                <a16:creationId xmlns:a16="http://schemas.microsoft.com/office/drawing/2014/main" id="{3AE1452A-4883-490D-B97A-C278882D914C}"/>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882FAE37-D8B1-4CCE-95A3-4632D88C6E40}" type="slidenum">
              <a:rPr lang="en-US" altLang="en-US" smtClean="0">
                <a:latin typeface="Calibri" panose="020F0502020204030204" pitchFamily="34" charset="0"/>
              </a:rPr>
              <a:pPr>
                <a:spcBef>
                  <a:spcPct val="0"/>
                </a:spcBef>
                <a:buSzTx/>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4CBD8D2-0CEF-4BBE-A980-B1952E58A5DA}"/>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45059" name="Notes Placeholder 2">
            <a:extLst>
              <a:ext uri="{FF2B5EF4-FFF2-40B4-BE49-F238E27FC236}">
                <a16:creationId xmlns:a16="http://schemas.microsoft.com/office/drawing/2014/main" id="{B43CB0C3-0859-4618-8AB2-5E65995C4616}"/>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45060" name="Slide Number Placeholder 3">
            <a:extLst>
              <a:ext uri="{FF2B5EF4-FFF2-40B4-BE49-F238E27FC236}">
                <a16:creationId xmlns:a16="http://schemas.microsoft.com/office/drawing/2014/main" id="{4B06DF09-B767-408E-9A84-E17029D12625}"/>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BA436A3C-1C50-4DDA-82AD-D35D453BF1F1}" type="slidenum">
              <a:rPr lang="en-US" altLang="en-US" smtClean="0">
                <a:latin typeface="Calibri" panose="020F0502020204030204" pitchFamily="34" charset="0"/>
              </a:rPr>
              <a:pPr>
                <a:spcBef>
                  <a:spcPct val="0"/>
                </a:spcBef>
                <a:buSzTx/>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25FF62E-C79A-4560-9BD9-CBB032DECF45}"/>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47107" name="Notes Placeholder 2">
            <a:extLst>
              <a:ext uri="{FF2B5EF4-FFF2-40B4-BE49-F238E27FC236}">
                <a16:creationId xmlns:a16="http://schemas.microsoft.com/office/drawing/2014/main" id="{5F290547-0CF8-4C7D-949A-65CFED483B62}"/>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47108" name="Slide Number Placeholder 3">
            <a:extLst>
              <a:ext uri="{FF2B5EF4-FFF2-40B4-BE49-F238E27FC236}">
                <a16:creationId xmlns:a16="http://schemas.microsoft.com/office/drawing/2014/main" id="{5E3F9900-23F9-44FF-B99A-8E094E1F161C}"/>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CF82858D-DB40-4363-A3F2-88F07ECEA7A6}" type="slidenum">
              <a:rPr lang="en-US" altLang="en-US" smtClean="0">
                <a:latin typeface="Calibri" panose="020F0502020204030204" pitchFamily="34" charset="0"/>
              </a:rPr>
              <a:pPr>
                <a:spcBef>
                  <a:spcPct val="0"/>
                </a:spcBef>
                <a:buSzTx/>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7304656-F634-4BA3-9DC9-E8456E3115FD}"/>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49155" name="Notes Placeholder 2">
            <a:extLst>
              <a:ext uri="{FF2B5EF4-FFF2-40B4-BE49-F238E27FC236}">
                <a16:creationId xmlns:a16="http://schemas.microsoft.com/office/drawing/2014/main" id="{995F7FB9-24E0-4F1C-B1AF-0BDC5E204BA8}"/>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49156" name="Slide Number Placeholder 3">
            <a:extLst>
              <a:ext uri="{FF2B5EF4-FFF2-40B4-BE49-F238E27FC236}">
                <a16:creationId xmlns:a16="http://schemas.microsoft.com/office/drawing/2014/main" id="{EB49E62D-6DD0-4459-B99C-F5180935D522}"/>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EFA63F13-9B28-4860-AD5E-D0D7CAD5BE84}" type="slidenum">
              <a:rPr lang="en-US" altLang="en-US" smtClean="0">
                <a:latin typeface="Calibri" panose="020F0502020204030204" pitchFamily="34" charset="0"/>
              </a:rPr>
              <a:pPr>
                <a:spcBef>
                  <a:spcPct val="0"/>
                </a:spcBef>
                <a:buSzTx/>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1F2492B-1AAD-4434-A459-564FDF88FC84}"/>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51203" name="Notes Placeholder 2">
            <a:extLst>
              <a:ext uri="{FF2B5EF4-FFF2-40B4-BE49-F238E27FC236}">
                <a16:creationId xmlns:a16="http://schemas.microsoft.com/office/drawing/2014/main" id="{D70974DA-5395-47C6-9173-CB4F449EEFA1}"/>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51204" name="Slide Number Placeholder 3">
            <a:extLst>
              <a:ext uri="{FF2B5EF4-FFF2-40B4-BE49-F238E27FC236}">
                <a16:creationId xmlns:a16="http://schemas.microsoft.com/office/drawing/2014/main" id="{CD7DAC58-70FC-438D-9074-994D924D9387}"/>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FF146142-067B-4E9E-8B03-CE910D48148C}" type="slidenum">
              <a:rPr lang="en-US" altLang="en-US" smtClean="0">
                <a:latin typeface="Calibri" panose="020F0502020204030204" pitchFamily="34" charset="0"/>
              </a:rPr>
              <a:pPr>
                <a:spcBef>
                  <a:spcPct val="0"/>
                </a:spcBef>
                <a:buSzTx/>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ABEB7C7-04E3-4464-833C-6D32F00531D7}"/>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53251" name="Notes Placeholder 2">
            <a:extLst>
              <a:ext uri="{FF2B5EF4-FFF2-40B4-BE49-F238E27FC236}">
                <a16:creationId xmlns:a16="http://schemas.microsoft.com/office/drawing/2014/main" id="{865F854B-7D63-4B07-963F-E9F4A87BF295}"/>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53252" name="Slide Number Placeholder 3">
            <a:extLst>
              <a:ext uri="{FF2B5EF4-FFF2-40B4-BE49-F238E27FC236}">
                <a16:creationId xmlns:a16="http://schemas.microsoft.com/office/drawing/2014/main" id="{50133D6D-3255-4546-9F67-611E83D3A68B}"/>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B229BFE6-ECAE-4B7D-8E62-556FC922745E}" type="slidenum">
              <a:rPr lang="en-US" altLang="en-US" smtClean="0">
                <a:latin typeface="Calibri" panose="020F0502020204030204" pitchFamily="34" charset="0"/>
              </a:rPr>
              <a:pPr>
                <a:spcBef>
                  <a:spcPct val="0"/>
                </a:spcBef>
                <a:buSzTx/>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986CF8F-9C24-4942-8E57-F7D8219644BB}"/>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18435" name="Notes Placeholder 2">
            <a:extLst>
              <a:ext uri="{FF2B5EF4-FFF2-40B4-BE49-F238E27FC236}">
                <a16:creationId xmlns:a16="http://schemas.microsoft.com/office/drawing/2014/main" id="{0353F3B7-4109-496E-91F9-35F535B234CE}"/>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18436" name="Slide Number Placeholder 3">
            <a:extLst>
              <a:ext uri="{FF2B5EF4-FFF2-40B4-BE49-F238E27FC236}">
                <a16:creationId xmlns:a16="http://schemas.microsoft.com/office/drawing/2014/main" id="{0FCC9E9C-AFA0-4E73-B53D-9A1FE2549EFF}"/>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7CC29423-2874-4FCF-940B-0580984632D9}" type="slidenum">
              <a:rPr lang="en-US" altLang="en-US" smtClean="0">
                <a:latin typeface="Calibri" panose="020F0502020204030204" pitchFamily="34" charset="0"/>
              </a:rPr>
              <a:pPr>
                <a:spcBef>
                  <a:spcPct val="0"/>
                </a:spcBef>
                <a:buSzTx/>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B3D1484-D2EA-498C-9AE9-48F20830D5AD}"/>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55299" name="Notes Placeholder 2">
            <a:extLst>
              <a:ext uri="{FF2B5EF4-FFF2-40B4-BE49-F238E27FC236}">
                <a16:creationId xmlns:a16="http://schemas.microsoft.com/office/drawing/2014/main" id="{696A1E20-A2C2-4E9F-B412-C621E052CDD0}"/>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55300" name="Slide Number Placeholder 3">
            <a:extLst>
              <a:ext uri="{FF2B5EF4-FFF2-40B4-BE49-F238E27FC236}">
                <a16:creationId xmlns:a16="http://schemas.microsoft.com/office/drawing/2014/main" id="{1F2C449D-FF2F-455E-B0D0-D430D03D0D29}"/>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6F80BE23-2FF5-429C-A7BF-66ED525EFF60}" type="slidenum">
              <a:rPr lang="en-US" altLang="en-US" smtClean="0">
                <a:latin typeface="Calibri" panose="020F0502020204030204" pitchFamily="34" charset="0"/>
              </a:rPr>
              <a:pPr>
                <a:spcBef>
                  <a:spcPct val="0"/>
                </a:spcBef>
                <a:buSzTx/>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69D82FB-D898-4529-816F-E87D9B9C4119}"/>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57347" name="Notes Placeholder 2">
            <a:extLst>
              <a:ext uri="{FF2B5EF4-FFF2-40B4-BE49-F238E27FC236}">
                <a16:creationId xmlns:a16="http://schemas.microsoft.com/office/drawing/2014/main" id="{E887F0B4-889E-4C3D-857B-6BAE8C8DFCC2}"/>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57348" name="Slide Number Placeholder 3">
            <a:extLst>
              <a:ext uri="{FF2B5EF4-FFF2-40B4-BE49-F238E27FC236}">
                <a16:creationId xmlns:a16="http://schemas.microsoft.com/office/drawing/2014/main" id="{77AA2800-8DC7-4EEF-ABB5-5D2A8DAF6818}"/>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CB712FB7-324C-4578-ADD5-AF8370662260}" type="slidenum">
              <a:rPr lang="en-US" altLang="en-US" smtClean="0">
                <a:latin typeface="Calibri" panose="020F0502020204030204" pitchFamily="34" charset="0"/>
              </a:rPr>
              <a:pPr>
                <a:spcBef>
                  <a:spcPct val="0"/>
                </a:spcBef>
                <a:buSzTx/>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E30D786-1533-426A-8DE2-C5DFF4B1E4A3}"/>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59395" name="Notes Placeholder 2">
            <a:extLst>
              <a:ext uri="{FF2B5EF4-FFF2-40B4-BE49-F238E27FC236}">
                <a16:creationId xmlns:a16="http://schemas.microsoft.com/office/drawing/2014/main" id="{0FC2EDE8-23D1-4973-B35A-86C4862D8422}"/>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59396" name="Slide Number Placeholder 3">
            <a:extLst>
              <a:ext uri="{FF2B5EF4-FFF2-40B4-BE49-F238E27FC236}">
                <a16:creationId xmlns:a16="http://schemas.microsoft.com/office/drawing/2014/main" id="{92805FE9-766F-40CC-BBA8-6924EE1C85C6}"/>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58BE423A-49A7-4948-856E-20191E3E568A}" type="slidenum">
              <a:rPr lang="en-US" altLang="en-US" smtClean="0">
                <a:latin typeface="Calibri" panose="020F0502020204030204" pitchFamily="34" charset="0"/>
              </a:rPr>
              <a:pPr>
                <a:spcBef>
                  <a:spcPct val="0"/>
                </a:spcBef>
                <a:buSzTx/>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C22C9B0-6619-4DB6-BD8E-575203BAE5A4}"/>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61443" name="Notes Placeholder 2">
            <a:extLst>
              <a:ext uri="{FF2B5EF4-FFF2-40B4-BE49-F238E27FC236}">
                <a16:creationId xmlns:a16="http://schemas.microsoft.com/office/drawing/2014/main" id="{5BE5F6CB-3C02-4A43-8089-FA46D37E14AA}"/>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61444" name="Slide Number Placeholder 3">
            <a:extLst>
              <a:ext uri="{FF2B5EF4-FFF2-40B4-BE49-F238E27FC236}">
                <a16:creationId xmlns:a16="http://schemas.microsoft.com/office/drawing/2014/main" id="{FD5932C9-A028-4A7B-9A9F-85C588D93CCF}"/>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F4E56705-1389-49D0-9ED1-E54973A26454}" type="slidenum">
              <a:rPr lang="en-US" altLang="en-US" smtClean="0">
                <a:latin typeface="Calibri" panose="020F0502020204030204" pitchFamily="34" charset="0"/>
              </a:rPr>
              <a:pPr>
                <a:spcBef>
                  <a:spcPct val="0"/>
                </a:spcBef>
                <a:buSzTx/>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C504447-0F96-49A7-9104-2CB2D12CA607}"/>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63491" name="Notes Placeholder 2">
            <a:extLst>
              <a:ext uri="{FF2B5EF4-FFF2-40B4-BE49-F238E27FC236}">
                <a16:creationId xmlns:a16="http://schemas.microsoft.com/office/drawing/2014/main" id="{F3644F4B-E86B-4F81-9B8F-B5CE1C06C2E7}"/>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63492" name="Slide Number Placeholder 3">
            <a:extLst>
              <a:ext uri="{FF2B5EF4-FFF2-40B4-BE49-F238E27FC236}">
                <a16:creationId xmlns:a16="http://schemas.microsoft.com/office/drawing/2014/main" id="{FEA7CC5C-6E5D-47CA-B06C-3E0946231038}"/>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70965100-A98A-4D66-B8D9-4E4EBFEF407B}" type="slidenum">
              <a:rPr lang="en-US" altLang="en-US" smtClean="0">
                <a:latin typeface="Calibri" panose="020F0502020204030204" pitchFamily="34" charset="0"/>
              </a:rPr>
              <a:pPr>
                <a:spcBef>
                  <a:spcPct val="0"/>
                </a:spcBef>
                <a:buSzTx/>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826DAA9-24C8-4DFF-815E-85681BAC0DED}"/>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65539" name="Notes Placeholder 2">
            <a:extLst>
              <a:ext uri="{FF2B5EF4-FFF2-40B4-BE49-F238E27FC236}">
                <a16:creationId xmlns:a16="http://schemas.microsoft.com/office/drawing/2014/main" id="{9E3B4E39-4DAA-4BB5-8565-FED53DD6E3A3}"/>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65540" name="Slide Number Placeholder 3">
            <a:extLst>
              <a:ext uri="{FF2B5EF4-FFF2-40B4-BE49-F238E27FC236}">
                <a16:creationId xmlns:a16="http://schemas.microsoft.com/office/drawing/2014/main" id="{EFB39E34-A0F0-4AC3-8427-32885F399E64}"/>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7C3C5B45-32A6-4170-B268-4D4AFD807AC2}" type="slidenum">
              <a:rPr lang="en-US" altLang="en-US" smtClean="0">
                <a:latin typeface="Calibri" panose="020F0502020204030204" pitchFamily="34" charset="0"/>
              </a:rPr>
              <a:pPr>
                <a:spcBef>
                  <a:spcPct val="0"/>
                </a:spcBef>
                <a:buSzTx/>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8772670-C961-4044-8FCB-8F9A191A1F40}"/>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67587" name="Notes Placeholder 2">
            <a:extLst>
              <a:ext uri="{FF2B5EF4-FFF2-40B4-BE49-F238E27FC236}">
                <a16:creationId xmlns:a16="http://schemas.microsoft.com/office/drawing/2014/main" id="{11B38A64-AD8E-44D4-9F10-0A04DFF75212}"/>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67588" name="Slide Number Placeholder 3">
            <a:extLst>
              <a:ext uri="{FF2B5EF4-FFF2-40B4-BE49-F238E27FC236}">
                <a16:creationId xmlns:a16="http://schemas.microsoft.com/office/drawing/2014/main" id="{066D3D32-FC44-4351-9215-9E146FFD45F4}"/>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EA437678-9A7C-49DD-8B04-079BCC9AC5C5}" type="slidenum">
              <a:rPr lang="en-US" altLang="en-US" smtClean="0">
                <a:latin typeface="Calibri" panose="020F0502020204030204" pitchFamily="34" charset="0"/>
              </a:rPr>
              <a:pPr>
                <a:spcBef>
                  <a:spcPct val="0"/>
                </a:spcBef>
                <a:buSzTx/>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B4C9274-672C-4184-A82E-6B0FBEE67858}"/>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69635" name="Notes Placeholder 2">
            <a:extLst>
              <a:ext uri="{FF2B5EF4-FFF2-40B4-BE49-F238E27FC236}">
                <a16:creationId xmlns:a16="http://schemas.microsoft.com/office/drawing/2014/main" id="{00F069E3-D976-4469-9412-6A9F84CA4949}"/>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69636" name="Slide Number Placeholder 3">
            <a:extLst>
              <a:ext uri="{FF2B5EF4-FFF2-40B4-BE49-F238E27FC236}">
                <a16:creationId xmlns:a16="http://schemas.microsoft.com/office/drawing/2014/main" id="{20EA7EF8-3EE1-40BD-BF19-BF645A59BC6E}"/>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B9BE553B-FDA8-4D43-9DD6-225EDD83481F}" type="slidenum">
              <a:rPr lang="en-US" altLang="en-US" smtClean="0">
                <a:latin typeface="Calibri" panose="020F0502020204030204" pitchFamily="34" charset="0"/>
              </a:rPr>
              <a:pPr>
                <a:spcBef>
                  <a:spcPct val="0"/>
                </a:spcBef>
                <a:buSzTx/>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643447A-5AA7-47B9-9EC7-9C83D3F40786}"/>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71683" name="Notes Placeholder 2">
            <a:extLst>
              <a:ext uri="{FF2B5EF4-FFF2-40B4-BE49-F238E27FC236}">
                <a16:creationId xmlns:a16="http://schemas.microsoft.com/office/drawing/2014/main" id="{E840AE45-3B1D-40F6-9966-444283DB08AB}"/>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71684" name="Slide Number Placeholder 3">
            <a:extLst>
              <a:ext uri="{FF2B5EF4-FFF2-40B4-BE49-F238E27FC236}">
                <a16:creationId xmlns:a16="http://schemas.microsoft.com/office/drawing/2014/main" id="{10867767-705A-4C1C-8CEF-1814CF33BE00}"/>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DC856739-E5F7-408F-970C-A2F4463CABBA}" type="slidenum">
              <a:rPr lang="en-US" altLang="en-US" smtClean="0">
                <a:latin typeface="Calibri" panose="020F0502020204030204" pitchFamily="34" charset="0"/>
              </a:rPr>
              <a:pPr>
                <a:spcBef>
                  <a:spcPct val="0"/>
                </a:spcBef>
                <a:buSzTx/>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C8A4F51-3721-4F39-90E0-70D065605FAE}"/>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73731" name="Notes Placeholder 2">
            <a:extLst>
              <a:ext uri="{FF2B5EF4-FFF2-40B4-BE49-F238E27FC236}">
                <a16:creationId xmlns:a16="http://schemas.microsoft.com/office/drawing/2014/main" id="{00D5AE62-F23F-4D54-8508-7AAEB57A11B9}"/>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73732" name="Slide Number Placeholder 3">
            <a:extLst>
              <a:ext uri="{FF2B5EF4-FFF2-40B4-BE49-F238E27FC236}">
                <a16:creationId xmlns:a16="http://schemas.microsoft.com/office/drawing/2014/main" id="{CFE10E37-3961-4433-812F-4174F5F09A3D}"/>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82DA2121-7DBB-4A93-BE02-83538D9D8273}" type="slidenum">
              <a:rPr lang="en-US" altLang="en-US" smtClean="0">
                <a:latin typeface="Calibri" panose="020F0502020204030204" pitchFamily="34" charset="0"/>
              </a:rPr>
              <a:pPr>
                <a:spcBef>
                  <a:spcPct val="0"/>
                </a:spcBef>
                <a:buSzTx/>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8139CCC-3F19-4661-BF7A-1DD2A260AAC3}"/>
              </a:ext>
            </a:extLst>
          </p:cNvPr>
          <p:cNvSpPr>
            <a:spLocks noGrp="1" noChangeArrowheads="1"/>
          </p:cNvSpPr>
          <p:nvPr>
            <p:ph type="sldNum" sz="quarter" idx="4"/>
            <p:custDataLst>
              <p:tags r:id="rId1"/>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932C31CB-B217-486E-AB4B-2CB9289562C3}" type="slidenum">
              <a:rPr lang="en-US" altLang="en-US" smtClean="0">
                <a:latin typeface="Arial" panose="020B0604020202020204" pitchFamily="34" charset="0"/>
              </a:rPr>
              <a:pPr>
                <a:spcBef>
                  <a:spcPct val="0"/>
                </a:spcBef>
                <a:buSzTx/>
              </a:pPr>
              <a:t>3</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2D95E5F2-29A3-4EE0-ADB7-FCB2D590A92B}"/>
              </a:ext>
            </a:extLst>
          </p:cNvPr>
          <p:cNvSpPr>
            <a:spLocks noRot="1" noTextEdit="1"/>
          </p:cNvSpPr>
          <p:nvPr>
            <p:ph type="sldImg"/>
            <p:custDataLst>
              <p:tags r:id="rId2"/>
            </p:custDataLst>
          </p:nvPr>
        </p:nvSpPr>
        <p:spPr>
          <a:ln cap="flat" algn="ctr">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3">
            <a:extLst>
              <a:ext uri="{FF2B5EF4-FFF2-40B4-BE49-F238E27FC236}">
                <a16:creationId xmlns:a16="http://schemas.microsoft.com/office/drawing/2014/main" id="{449BEAAD-7A9B-4598-9FBE-47E0BCA65B2C}"/>
              </a:ext>
            </a:extLst>
          </p:cNvPr>
          <p:cNvSpPr>
            <a:spLocks noGrp="1" noChangeArrowheads="1"/>
          </p:cNvSpPr>
          <p:nvPr>
            <p:ph type="body" idx="1"/>
            <p:custDataLst>
              <p:tags r:id="rId3"/>
            </p:custDataLst>
          </p:nvPr>
        </p:nvSpPr>
        <p:spPr bwMode="auto">
          <a:xfrm>
            <a:off x="914400" y="4343400"/>
            <a:ext cx="50292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defTabSz="914400">
              <a:spcBef>
                <a:spcPct val="0"/>
              </a:spcBef>
            </a:pPr>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D7190AA-3056-4DFB-B794-9CB381D63DA1}"/>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75779" name="Notes Placeholder 2">
            <a:extLst>
              <a:ext uri="{FF2B5EF4-FFF2-40B4-BE49-F238E27FC236}">
                <a16:creationId xmlns:a16="http://schemas.microsoft.com/office/drawing/2014/main" id="{C1A9D9A5-DB9E-41C0-8F5A-C0C3B3695077}"/>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75780" name="Slide Number Placeholder 3">
            <a:extLst>
              <a:ext uri="{FF2B5EF4-FFF2-40B4-BE49-F238E27FC236}">
                <a16:creationId xmlns:a16="http://schemas.microsoft.com/office/drawing/2014/main" id="{71A082D2-F9E0-4C5E-9FCC-4FF7CDE2F0CE}"/>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DF4D9862-3649-4394-8B9F-4163F62A33D7}" type="slidenum">
              <a:rPr lang="en-US" altLang="en-US" smtClean="0">
                <a:latin typeface="Calibri" panose="020F0502020204030204" pitchFamily="34" charset="0"/>
              </a:rPr>
              <a:pPr>
                <a:spcBef>
                  <a:spcPct val="0"/>
                </a:spcBef>
                <a:buSzTx/>
              </a:pPr>
              <a:t>30</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2B4F16E-4A7D-4B8E-AF3F-D50CFB19802B}"/>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22531" name="Notes Placeholder 2">
            <a:extLst>
              <a:ext uri="{FF2B5EF4-FFF2-40B4-BE49-F238E27FC236}">
                <a16:creationId xmlns:a16="http://schemas.microsoft.com/office/drawing/2014/main" id="{4CB69568-8AFE-4912-9688-B5BE762A5E3E}"/>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22532" name="Slide Number Placeholder 3">
            <a:extLst>
              <a:ext uri="{FF2B5EF4-FFF2-40B4-BE49-F238E27FC236}">
                <a16:creationId xmlns:a16="http://schemas.microsoft.com/office/drawing/2014/main" id="{6F5C712D-A7B2-49E6-85CD-E6A80EB5D3C1}"/>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D10D5C67-B492-47BE-A8F4-0838DDCBB3B4}" type="slidenum">
              <a:rPr lang="en-US" altLang="en-US" smtClean="0">
                <a:latin typeface="Calibri" panose="020F0502020204030204" pitchFamily="34" charset="0"/>
              </a:rPr>
              <a:pPr>
                <a:spcBef>
                  <a:spcPct val="0"/>
                </a:spcBef>
                <a:buSzTx/>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366068C-5295-4B63-83B8-89F9F199DC55}"/>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24579" name="Notes Placeholder 2">
            <a:extLst>
              <a:ext uri="{FF2B5EF4-FFF2-40B4-BE49-F238E27FC236}">
                <a16:creationId xmlns:a16="http://schemas.microsoft.com/office/drawing/2014/main" id="{0418EEF9-12F9-46E1-AB4F-D6CE602D8FF7}"/>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24580" name="Slide Number Placeholder 3">
            <a:extLst>
              <a:ext uri="{FF2B5EF4-FFF2-40B4-BE49-F238E27FC236}">
                <a16:creationId xmlns:a16="http://schemas.microsoft.com/office/drawing/2014/main" id="{EF5E62D7-3ED2-4A96-8D93-E3E6A696B047}"/>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7FAA9DD8-BE21-4919-ABF3-B7DB550B4423}" type="slidenum">
              <a:rPr lang="en-US" altLang="en-US" smtClean="0">
                <a:latin typeface="Calibri" panose="020F0502020204030204" pitchFamily="34" charset="0"/>
              </a:rPr>
              <a:pPr>
                <a:spcBef>
                  <a:spcPct val="0"/>
                </a:spcBef>
                <a:buSzTx/>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96B0B3B-C47F-4A67-8377-74BBF7706302}"/>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26627" name="Notes Placeholder 2">
            <a:extLst>
              <a:ext uri="{FF2B5EF4-FFF2-40B4-BE49-F238E27FC236}">
                <a16:creationId xmlns:a16="http://schemas.microsoft.com/office/drawing/2014/main" id="{22C91AEC-C8D9-47E5-86D5-455A1F878586}"/>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26628" name="Slide Number Placeholder 3">
            <a:extLst>
              <a:ext uri="{FF2B5EF4-FFF2-40B4-BE49-F238E27FC236}">
                <a16:creationId xmlns:a16="http://schemas.microsoft.com/office/drawing/2014/main" id="{5AA03ABA-E705-4F6F-9517-CE353050E844}"/>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97A621CA-8725-4437-8C2E-4104865B32BF}" type="slidenum">
              <a:rPr lang="en-US" altLang="en-US" smtClean="0">
                <a:latin typeface="Calibri" panose="020F0502020204030204" pitchFamily="34" charset="0"/>
              </a:rPr>
              <a:pPr>
                <a:spcBef>
                  <a:spcPct val="0"/>
                </a:spcBef>
                <a:buSzTx/>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6296FF9-1DA5-4D29-833B-3EE66185A893}"/>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28675" name="Notes Placeholder 2">
            <a:extLst>
              <a:ext uri="{FF2B5EF4-FFF2-40B4-BE49-F238E27FC236}">
                <a16:creationId xmlns:a16="http://schemas.microsoft.com/office/drawing/2014/main" id="{C89FDC86-B743-4FE0-B510-C36635C45BD6}"/>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28676" name="Slide Number Placeholder 3">
            <a:extLst>
              <a:ext uri="{FF2B5EF4-FFF2-40B4-BE49-F238E27FC236}">
                <a16:creationId xmlns:a16="http://schemas.microsoft.com/office/drawing/2014/main" id="{9EEE3B41-990B-48F3-80E8-AADD741DB167}"/>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CC8E208E-ED0C-4ACD-A9CF-405D019016AE}" type="slidenum">
              <a:rPr lang="en-US" altLang="en-US" smtClean="0">
                <a:latin typeface="Calibri" panose="020F0502020204030204" pitchFamily="34" charset="0"/>
              </a:rPr>
              <a:pPr>
                <a:spcBef>
                  <a:spcPct val="0"/>
                </a:spcBef>
                <a:buSzTx/>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47839AB-7558-4660-BB2E-EDAB8A2920FD}"/>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30723" name="Notes Placeholder 2">
            <a:extLst>
              <a:ext uri="{FF2B5EF4-FFF2-40B4-BE49-F238E27FC236}">
                <a16:creationId xmlns:a16="http://schemas.microsoft.com/office/drawing/2014/main" id="{C6AEC84B-DADF-4C3B-BB31-DC5B1DE24D7C}"/>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30724" name="Slide Number Placeholder 3">
            <a:extLst>
              <a:ext uri="{FF2B5EF4-FFF2-40B4-BE49-F238E27FC236}">
                <a16:creationId xmlns:a16="http://schemas.microsoft.com/office/drawing/2014/main" id="{CD8C2F47-7575-4078-BF99-342DD64242A1}"/>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18424BAE-1A3F-402F-8F7A-E60AC0C4E261}" type="slidenum">
              <a:rPr lang="en-US" altLang="en-US" smtClean="0">
                <a:latin typeface="Calibri" panose="020F0502020204030204" pitchFamily="34" charset="0"/>
              </a:rPr>
              <a:pPr>
                <a:spcBef>
                  <a:spcPct val="0"/>
                </a:spcBef>
                <a:buSzTx/>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B42A036-2FD9-49A7-88A4-E7561D5D1FE2}"/>
              </a:ext>
            </a:extLst>
          </p:cNvPr>
          <p:cNvSpPr>
            <a:spLocks noGrp="1" noRot="1" noChangeAspect="1" noTextEdit="1"/>
          </p:cNvSpPr>
          <p:nvPr>
            <p:ph type="sldImg"/>
            <p:custDataLst>
              <p:tags r:id="rId1"/>
            </p:custDataLst>
          </p:nvPr>
        </p:nvSpPr>
        <p:spPr>
          <a:ln cap="flat" algn="ctr">
            <a:headEnd type="none" w="med" len="med"/>
            <a:tailEnd type="none" w="med" len="med"/>
          </a:ln>
        </p:spPr>
      </p:sp>
      <p:sp>
        <p:nvSpPr>
          <p:cNvPr id="32771" name="Notes Placeholder 2">
            <a:extLst>
              <a:ext uri="{FF2B5EF4-FFF2-40B4-BE49-F238E27FC236}">
                <a16:creationId xmlns:a16="http://schemas.microsoft.com/office/drawing/2014/main" id="{F3AB11F8-5D9A-4D67-B9C2-0A30F1CCC1AC}"/>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a:endParaRPr lang="en-US" altLang="en-US">
              <a:latin typeface="Calibri" panose="020F0502020204030204" pitchFamily="34" charset="0"/>
            </a:endParaRPr>
          </a:p>
        </p:txBody>
      </p:sp>
      <p:sp>
        <p:nvSpPr>
          <p:cNvPr id="32772" name="Slide Number Placeholder 3">
            <a:extLst>
              <a:ext uri="{FF2B5EF4-FFF2-40B4-BE49-F238E27FC236}">
                <a16:creationId xmlns:a16="http://schemas.microsoft.com/office/drawing/2014/main" id="{A36E1DD7-834A-4855-B2C0-6D74CC6F73F3}"/>
              </a:ext>
            </a:extLst>
          </p:cNvPr>
          <p:cNvSpPr>
            <a:spLocks noGrp="1" noChangeArrowheads="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4E1178F2-A8E1-4FD1-941D-AE3F9EC84A7C}" type="slidenum">
              <a:rPr lang="en-US" altLang="en-US" smtClean="0">
                <a:latin typeface="Calibri" panose="020F0502020204030204" pitchFamily="34" charset="0"/>
              </a:rPr>
              <a:pPr>
                <a:spcBef>
                  <a:spcPct val="0"/>
                </a:spcBef>
                <a:buSzTx/>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en-US"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noProof="0"/>
              <a:t>Click to edit Master subtitle style</a:t>
            </a:r>
          </a:p>
        </p:txBody>
      </p:sp>
      <p:sp>
        <p:nvSpPr>
          <p:cNvPr id="4" name="Slide Number Placeholder 5">
            <a:extLst>
              <a:ext uri="{FF2B5EF4-FFF2-40B4-BE49-F238E27FC236}">
                <a16:creationId xmlns:a16="http://schemas.microsoft.com/office/drawing/2014/main" id="{5B76DF88-4C07-4ED3-ADB5-0308D76A69D3}"/>
              </a:ext>
            </a:extLst>
          </p:cNvPr>
          <p:cNvSpPr>
            <a:spLocks noGrp="1" noChangeArrowheads="1"/>
          </p:cNvSpPr>
          <p:nvPr>
            <p:ph type="sldNum" sz="quarter" idx="10"/>
            <p:custDataLst>
              <p:tags r:id="rId1"/>
            </p:custDataLst>
          </p:nvPr>
        </p:nvSpPr>
        <p:spPr/>
        <p:txBody>
          <a:bodyPr/>
          <a:lstStyle>
            <a:lvl1pPr>
              <a:defRPr/>
            </a:lvl1pPr>
          </a:lstStyle>
          <a:p>
            <a:pPr>
              <a:defRPr/>
            </a:pPr>
            <a:fld id="{8BC9694F-C661-49B8-9238-2327EE7B1CB2}" type="slidenum">
              <a:rPr lang="en-US" altLang="en-US"/>
              <a:pPr>
                <a:defRPr/>
              </a:pPr>
              <a:t>‹#›</a:t>
            </a:fld>
            <a:endParaRPr lang="en-US" altLang="en-US"/>
          </a:p>
        </p:txBody>
      </p:sp>
      <p:sp>
        <p:nvSpPr>
          <p:cNvPr id="5" name="Date Placeholder 3">
            <a:extLst>
              <a:ext uri="{FF2B5EF4-FFF2-40B4-BE49-F238E27FC236}">
                <a16:creationId xmlns:a16="http://schemas.microsoft.com/office/drawing/2014/main" id="{0EB32D34-74B4-46E2-BA83-04D4F577E110}"/>
              </a:ext>
            </a:extLst>
          </p:cNvPr>
          <p:cNvSpPr>
            <a:spLocks noGrp="1"/>
          </p:cNvSpPr>
          <p:nvPr>
            <p:ph type="dt" sz="half" idx="11"/>
            <p:custDataLst>
              <p:tags r:id="rId2"/>
            </p:custDataLst>
          </p:nvPr>
        </p:nvSpPr>
        <p:spPr/>
        <p:txBody>
          <a:bodyPr/>
          <a:lstStyle>
            <a:lvl1pPr>
              <a:defRPr/>
            </a:lvl1pPr>
          </a:lstStyle>
          <a:p>
            <a:pPr>
              <a:defRPr/>
            </a:pPr>
            <a:fld id="{42090536-F2AD-4902-9702-002C47B3B575}" type="datetime1">
              <a:rPr lang="en-US"/>
              <a:pPr>
                <a:defRPr/>
              </a:pPr>
              <a:t>1/28/2021</a:t>
            </a:fld>
            <a:endParaRPr lang="en-US">
              <a:ln>
                <a:noFill/>
              </a:ln>
              <a:solidFill>
                <a:schemeClr val="tx1">
                  <a:tint val="75000"/>
                </a:schemeClr>
              </a:solidFill>
              <a:cs typeface="+mn-cs"/>
            </a:endParaRPr>
          </a:p>
        </p:txBody>
      </p:sp>
      <p:sp>
        <p:nvSpPr>
          <p:cNvPr id="6" name="Footer Placeholder 4">
            <a:extLst>
              <a:ext uri="{FF2B5EF4-FFF2-40B4-BE49-F238E27FC236}">
                <a16:creationId xmlns:a16="http://schemas.microsoft.com/office/drawing/2014/main" id="{4C296AB0-D09D-4D09-B8A9-C40204D5C844}"/>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15060843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3"/>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Slide Number Placeholder 5">
            <a:extLst>
              <a:ext uri="{FF2B5EF4-FFF2-40B4-BE49-F238E27FC236}">
                <a16:creationId xmlns:a16="http://schemas.microsoft.com/office/drawing/2014/main" id="{A2C2DB6C-C5D0-4130-B7CF-7DF2879F84BB}"/>
              </a:ext>
            </a:extLst>
          </p:cNvPr>
          <p:cNvSpPr>
            <a:spLocks noGrp="1" noChangeArrowheads="1"/>
          </p:cNvSpPr>
          <p:nvPr>
            <p:ph type="sldNum" sz="quarter" idx="10"/>
            <p:custDataLst>
              <p:tags r:id="rId1"/>
            </p:custDataLst>
          </p:nvPr>
        </p:nvSpPr>
        <p:spPr/>
        <p:txBody>
          <a:bodyPr/>
          <a:lstStyle>
            <a:lvl1pPr>
              <a:defRPr/>
            </a:lvl1pPr>
          </a:lstStyle>
          <a:p>
            <a:pPr>
              <a:defRPr/>
            </a:pPr>
            <a:fld id="{A4F2731A-BDDD-4CC2-A5B7-39E6F38D3B55}" type="slidenum">
              <a:rPr lang="en-US" altLang="en-US"/>
              <a:pPr>
                <a:defRPr/>
              </a:pPr>
              <a:t>‹#›</a:t>
            </a:fld>
            <a:endParaRPr lang="en-US" altLang="en-US"/>
          </a:p>
        </p:txBody>
      </p:sp>
      <p:sp>
        <p:nvSpPr>
          <p:cNvPr id="5" name="Date Placeholder 3">
            <a:extLst>
              <a:ext uri="{FF2B5EF4-FFF2-40B4-BE49-F238E27FC236}">
                <a16:creationId xmlns:a16="http://schemas.microsoft.com/office/drawing/2014/main" id="{B4D4866B-3ED7-406F-938C-EC4800A7C78A}"/>
              </a:ext>
            </a:extLst>
          </p:cNvPr>
          <p:cNvSpPr>
            <a:spLocks noGrp="1"/>
          </p:cNvSpPr>
          <p:nvPr>
            <p:ph type="dt" sz="half" idx="11"/>
            <p:custDataLst>
              <p:tags r:id="rId2"/>
            </p:custDataLst>
          </p:nvPr>
        </p:nvSpPr>
        <p:spPr/>
        <p:txBody>
          <a:bodyPr/>
          <a:lstStyle>
            <a:lvl1pPr>
              <a:defRPr/>
            </a:lvl1pPr>
          </a:lstStyle>
          <a:p>
            <a:pPr>
              <a:defRPr/>
            </a:pPr>
            <a:fld id="{7BA28F4C-4E87-4772-B9FC-C9F6BE967525}" type="datetime1">
              <a:rPr lang="en-US"/>
              <a:pPr>
                <a:defRPr/>
              </a:pPr>
              <a:t>1/28/2021</a:t>
            </a:fld>
            <a:endParaRPr lang="en-US">
              <a:ln>
                <a:noFill/>
              </a:ln>
              <a:solidFill>
                <a:schemeClr val="tx1">
                  <a:tint val="75000"/>
                </a:schemeClr>
              </a:solidFill>
              <a:cs typeface="+mn-cs"/>
            </a:endParaRPr>
          </a:p>
        </p:txBody>
      </p:sp>
      <p:sp>
        <p:nvSpPr>
          <p:cNvPr id="6" name="Footer Placeholder 4">
            <a:extLst>
              <a:ext uri="{FF2B5EF4-FFF2-40B4-BE49-F238E27FC236}">
                <a16:creationId xmlns:a16="http://schemas.microsoft.com/office/drawing/2014/main" id="{A1DE0492-64D6-4CB0-BC3C-8BD351B9BDB2}"/>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29307341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Slide Number Placeholder 5">
            <a:extLst>
              <a:ext uri="{FF2B5EF4-FFF2-40B4-BE49-F238E27FC236}">
                <a16:creationId xmlns:a16="http://schemas.microsoft.com/office/drawing/2014/main" id="{06ADF3D8-0E53-43F0-B40F-56F7297B1F15}"/>
              </a:ext>
            </a:extLst>
          </p:cNvPr>
          <p:cNvSpPr>
            <a:spLocks noGrp="1" noChangeArrowheads="1"/>
          </p:cNvSpPr>
          <p:nvPr>
            <p:ph type="sldNum" sz="quarter" idx="10"/>
            <p:custDataLst>
              <p:tags r:id="rId1"/>
            </p:custDataLst>
          </p:nvPr>
        </p:nvSpPr>
        <p:spPr/>
        <p:txBody>
          <a:bodyPr/>
          <a:lstStyle>
            <a:lvl1pPr>
              <a:defRPr/>
            </a:lvl1pPr>
          </a:lstStyle>
          <a:p>
            <a:pPr>
              <a:defRPr/>
            </a:pPr>
            <a:fld id="{370F7825-BFC0-4540-B145-4DA6F88E73FB}" type="slidenum">
              <a:rPr lang="en-US" altLang="en-US"/>
              <a:pPr>
                <a:defRPr/>
              </a:pPr>
              <a:t>‹#›</a:t>
            </a:fld>
            <a:endParaRPr lang="en-US" altLang="en-US"/>
          </a:p>
        </p:txBody>
      </p:sp>
      <p:sp>
        <p:nvSpPr>
          <p:cNvPr id="5" name="Date Placeholder 3">
            <a:extLst>
              <a:ext uri="{FF2B5EF4-FFF2-40B4-BE49-F238E27FC236}">
                <a16:creationId xmlns:a16="http://schemas.microsoft.com/office/drawing/2014/main" id="{FB2C7E56-9B2E-4037-9CD4-556E4125CA8D}"/>
              </a:ext>
            </a:extLst>
          </p:cNvPr>
          <p:cNvSpPr>
            <a:spLocks noGrp="1"/>
          </p:cNvSpPr>
          <p:nvPr>
            <p:ph type="dt" sz="half" idx="11"/>
            <p:custDataLst>
              <p:tags r:id="rId2"/>
            </p:custDataLst>
          </p:nvPr>
        </p:nvSpPr>
        <p:spPr/>
        <p:txBody>
          <a:bodyPr/>
          <a:lstStyle>
            <a:lvl1pPr>
              <a:defRPr/>
            </a:lvl1pPr>
          </a:lstStyle>
          <a:p>
            <a:pPr>
              <a:defRPr/>
            </a:pPr>
            <a:fld id="{4D623ED1-4BBA-4B66-9424-274EC23BA3DA}" type="datetime1">
              <a:rPr lang="en-US"/>
              <a:pPr>
                <a:defRPr/>
              </a:pPr>
              <a:t>1/28/2021</a:t>
            </a:fld>
            <a:endParaRPr lang="en-US">
              <a:ln>
                <a:noFill/>
              </a:ln>
              <a:solidFill>
                <a:schemeClr val="tx1">
                  <a:tint val="75000"/>
                </a:schemeClr>
              </a:solidFill>
              <a:cs typeface="+mn-cs"/>
            </a:endParaRPr>
          </a:p>
        </p:txBody>
      </p:sp>
      <p:sp>
        <p:nvSpPr>
          <p:cNvPr id="6" name="Footer Placeholder 4">
            <a:extLst>
              <a:ext uri="{FF2B5EF4-FFF2-40B4-BE49-F238E27FC236}">
                <a16:creationId xmlns:a16="http://schemas.microsoft.com/office/drawing/2014/main" id="{14D30BC9-360D-49C5-B16A-127BE96DC1F6}"/>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32753437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Slide Number Placeholder 5">
            <a:extLst>
              <a:ext uri="{FF2B5EF4-FFF2-40B4-BE49-F238E27FC236}">
                <a16:creationId xmlns:a16="http://schemas.microsoft.com/office/drawing/2014/main" id="{E62D4E7B-53E1-46A2-B224-74F73525F049}"/>
              </a:ext>
            </a:extLst>
          </p:cNvPr>
          <p:cNvSpPr>
            <a:spLocks noGrp="1" noChangeArrowheads="1"/>
          </p:cNvSpPr>
          <p:nvPr>
            <p:ph type="sldNum" sz="quarter" idx="10"/>
            <p:custDataLst>
              <p:tags r:id="rId1"/>
            </p:custDataLst>
          </p:nvPr>
        </p:nvSpPr>
        <p:spPr/>
        <p:txBody>
          <a:bodyPr/>
          <a:lstStyle>
            <a:lvl1pPr>
              <a:defRPr/>
            </a:lvl1pPr>
          </a:lstStyle>
          <a:p>
            <a:pPr>
              <a:defRPr/>
            </a:pPr>
            <a:fld id="{188847E0-8DB2-43DD-8316-588AB2CCCA4C}" type="slidenum">
              <a:rPr lang="en-US" altLang="en-US"/>
              <a:pPr>
                <a:defRPr/>
              </a:pPr>
              <a:t>‹#›</a:t>
            </a:fld>
            <a:endParaRPr lang="en-US" altLang="en-US"/>
          </a:p>
        </p:txBody>
      </p:sp>
      <p:sp>
        <p:nvSpPr>
          <p:cNvPr id="5" name="Date Placeholder 3">
            <a:extLst>
              <a:ext uri="{FF2B5EF4-FFF2-40B4-BE49-F238E27FC236}">
                <a16:creationId xmlns:a16="http://schemas.microsoft.com/office/drawing/2014/main" id="{D2B2C260-90F3-4573-9590-989CBB69136B}"/>
              </a:ext>
            </a:extLst>
          </p:cNvPr>
          <p:cNvSpPr>
            <a:spLocks noGrp="1"/>
          </p:cNvSpPr>
          <p:nvPr>
            <p:ph type="dt" sz="half" idx="11"/>
            <p:custDataLst>
              <p:tags r:id="rId2"/>
            </p:custDataLst>
          </p:nvPr>
        </p:nvSpPr>
        <p:spPr/>
        <p:txBody>
          <a:bodyPr/>
          <a:lstStyle>
            <a:lvl1pPr>
              <a:defRPr/>
            </a:lvl1pPr>
          </a:lstStyle>
          <a:p>
            <a:pPr>
              <a:defRPr/>
            </a:pPr>
            <a:fld id="{C3D72D6F-5C2F-416D-8111-19D95DC79590}" type="datetime1">
              <a:rPr lang="en-US"/>
              <a:pPr>
                <a:defRPr/>
              </a:pPr>
              <a:t>1/28/2021</a:t>
            </a:fld>
            <a:endParaRPr lang="en-US">
              <a:ln>
                <a:noFill/>
              </a:ln>
              <a:solidFill>
                <a:schemeClr val="tx1">
                  <a:tint val="75000"/>
                </a:schemeClr>
              </a:solidFill>
              <a:cs typeface="+mn-cs"/>
            </a:endParaRPr>
          </a:p>
        </p:txBody>
      </p:sp>
      <p:sp>
        <p:nvSpPr>
          <p:cNvPr id="6" name="Footer Placeholder 4">
            <a:extLst>
              <a:ext uri="{FF2B5EF4-FFF2-40B4-BE49-F238E27FC236}">
                <a16:creationId xmlns:a16="http://schemas.microsoft.com/office/drawing/2014/main" id="{E6EBA794-6871-4DE3-856C-5A32FAB75199}"/>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39825874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en-US" noProof="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en-US" noProof="0"/>
              <a:t>Click to edit Master text styles</a:t>
            </a:r>
          </a:p>
        </p:txBody>
      </p:sp>
      <p:sp>
        <p:nvSpPr>
          <p:cNvPr id="4" name="Slide Number Placeholder 5">
            <a:extLst>
              <a:ext uri="{FF2B5EF4-FFF2-40B4-BE49-F238E27FC236}">
                <a16:creationId xmlns:a16="http://schemas.microsoft.com/office/drawing/2014/main" id="{0E794BCE-F14C-4E82-A650-FB8EDC7C3A33}"/>
              </a:ext>
            </a:extLst>
          </p:cNvPr>
          <p:cNvSpPr>
            <a:spLocks noGrp="1" noChangeArrowheads="1"/>
          </p:cNvSpPr>
          <p:nvPr>
            <p:ph type="sldNum" sz="quarter" idx="10"/>
            <p:custDataLst>
              <p:tags r:id="rId1"/>
            </p:custDataLst>
          </p:nvPr>
        </p:nvSpPr>
        <p:spPr/>
        <p:txBody>
          <a:bodyPr/>
          <a:lstStyle>
            <a:lvl1pPr>
              <a:defRPr/>
            </a:lvl1pPr>
          </a:lstStyle>
          <a:p>
            <a:pPr>
              <a:defRPr/>
            </a:pPr>
            <a:fld id="{770BAE61-44C2-4D6B-AC9E-6BA914563E4B}" type="slidenum">
              <a:rPr lang="en-US" altLang="en-US"/>
              <a:pPr>
                <a:defRPr/>
              </a:pPr>
              <a:t>‹#›</a:t>
            </a:fld>
            <a:endParaRPr lang="en-US" altLang="en-US"/>
          </a:p>
        </p:txBody>
      </p:sp>
      <p:sp>
        <p:nvSpPr>
          <p:cNvPr id="5" name="Date Placeholder 3">
            <a:extLst>
              <a:ext uri="{FF2B5EF4-FFF2-40B4-BE49-F238E27FC236}">
                <a16:creationId xmlns:a16="http://schemas.microsoft.com/office/drawing/2014/main" id="{F61C6010-DDE0-455F-A990-FB069B59D1F6}"/>
              </a:ext>
            </a:extLst>
          </p:cNvPr>
          <p:cNvSpPr>
            <a:spLocks noGrp="1"/>
          </p:cNvSpPr>
          <p:nvPr>
            <p:ph type="dt" sz="half" idx="11"/>
            <p:custDataLst>
              <p:tags r:id="rId2"/>
            </p:custDataLst>
          </p:nvPr>
        </p:nvSpPr>
        <p:spPr/>
        <p:txBody>
          <a:bodyPr/>
          <a:lstStyle>
            <a:lvl1pPr>
              <a:defRPr/>
            </a:lvl1pPr>
          </a:lstStyle>
          <a:p>
            <a:pPr>
              <a:defRPr/>
            </a:pPr>
            <a:fld id="{30B6F440-56FC-491F-8F33-EFFB6BD4AD58}" type="datetime1">
              <a:rPr lang="en-US"/>
              <a:pPr>
                <a:defRPr/>
              </a:pPr>
              <a:t>1/28/2021</a:t>
            </a:fld>
            <a:endParaRPr lang="en-US">
              <a:ln>
                <a:noFill/>
              </a:ln>
              <a:solidFill>
                <a:schemeClr val="tx1">
                  <a:tint val="75000"/>
                </a:schemeClr>
              </a:solidFill>
              <a:cs typeface="+mn-cs"/>
            </a:endParaRPr>
          </a:p>
        </p:txBody>
      </p:sp>
      <p:sp>
        <p:nvSpPr>
          <p:cNvPr id="6" name="Footer Placeholder 4">
            <a:extLst>
              <a:ext uri="{FF2B5EF4-FFF2-40B4-BE49-F238E27FC236}">
                <a16:creationId xmlns:a16="http://schemas.microsoft.com/office/drawing/2014/main" id="{5C149449-14AC-4B73-A94A-B62FE39A6FE1}"/>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1271541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5">
            <a:extLst>
              <a:ext uri="{FF2B5EF4-FFF2-40B4-BE49-F238E27FC236}">
                <a16:creationId xmlns:a16="http://schemas.microsoft.com/office/drawing/2014/main" id="{B7C9011A-6DF2-4451-9F6F-A36BD8904E8C}"/>
              </a:ext>
            </a:extLst>
          </p:cNvPr>
          <p:cNvSpPr>
            <a:spLocks noGrp="1" noChangeArrowheads="1"/>
          </p:cNvSpPr>
          <p:nvPr>
            <p:ph type="sldNum" sz="quarter" idx="10"/>
            <p:custDataLst>
              <p:tags r:id="rId1"/>
            </p:custDataLst>
          </p:nvPr>
        </p:nvSpPr>
        <p:spPr/>
        <p:txBody>
          <a:bodyPr/>
          <a:lstStyle>
            <a:lvl1pPr>
              <a:defRPr/>
            </a:lvl1pPr>
          </a:lstStyle>
          <a:p>
            <a:pPr>
              <a:defRPr/>
            </a:pPr>
            <a:fld id="{E3E06A1E-F9DE-4FF5-BECD-5F4BB40FB73B}" type="slidenum">
              <a:rPr lang="en-US" altLang="en-US"/>
              <a:pPr>
                <a:defRPr/>
              </a:pPr>
              <a:t>‹#›</a:t>
            </a:fld>
            <a:endParaRPr lang="en-US" altLang="en-US"/>
          </a:p>
        </p:txBody>
      </p:sp>
      <p:sp>
        <p:nvSpPr>
          <p:cNvPr id="6" name="Date Placeholder 3">
            <a:extLst>
              <a:ext uri="{FF2B5EF4-FFF2-40B4-BE49-F238E27FC236}">
                <a16:creationId xmlns:a16="http://schemas.microsoft.com/office/drawing/2014/main" id="{6B681917-D78E-4DBC-A693-AB9AE8F9C23C}"/>
              </a:ext>
            </a:extLst>
          </p:cNvPr>
          <p:cNvSpPr>
            <a:spLocks noGrp="1"/>
          </p:cNvSpPr>
          <p:nvPr>
            <p:ph type="dt" sz="half" idx="11"/>
            <p:custDataLst>
              <p:tags r:id="rId2"/>
            </p:custDataLst>
          </p:nvPr>
        </p:nvSpPr>
        <p:spPr/>
        <p:txBody>
          <a:bodyPr/>
          <a:lstStyle>
            <a:lvl1pPr>
              <a:defRPr/>
            </a:lvl1pPr>
          </a:lstStyle>
          <a:p>
            <a:pPr>
              <a:defRPr/>
            </a:pPr>
            <a:fld id="{3F8ABDAA-088B-4484-88E6-7CEC7839FB9D}" type="datetime1">
              <a:rPr lang="en-US"/>
              <a:pPr>
                <a:defRPr/>
              </a:pPr>
              <a:t>1/28/2021</a:t>
            </a:fld>
            <a:endParaRPr lang="en-US">
              <a:ln>
                <a:noFill/>
              </a:ln>
              <a:solidFill>
                <a:schemeClr val="tx1">
                  <a:tint val="75000"/>
                </a:schemeClr>
              </a:solidFill>
              <a:cs typeface="+mn-cs"/>
            </a:endParaRPr>
          </a:p>
        </p:txBody>
      </p:sp>
      <p:sp>
        <p:nvSpPr>
          <p:cNvPr id="7" name="Footer Placeholder 4">
            <a:extLst>
              <a:ext uri="{FF2B5EF4-FFF2-40B4-BE49-F238E27FC236}">
                <a16:creationId xmlns:a16="http://schemas.microsoft.com/office/drawing/2014/main" id="{0C04ADE4-5909-4824-9F67-9BBA29204041}"/>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5953330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Slide Number Placeholder 5">
            <a:extLst>
              <a:ext uri="{FF2B5EF4-FFF2-40B4-BE49-F238E27FC236}">
                <a16:creationId xmlns:a16="http://schemas.microsoft.com/office/drawing/2014/main" id="{21948811-A81F-4F46-8928-1A8DCFEDBB9E}"/>
              </a:ext>
            </a:extLst>
          </p:cNvPr>
          <p:cNvSpPr>
            <a:spLocks noGrp="1" noChangeArrowheads="1"/>
          </p:cNvSpPr>
          <p:nvPr>
            <p:ph type="sldNum" sz="quarter" idx="10"/>
            <p:custDataLst>
              <p:tags r:id="rId1"/>
            </p:custDataLst>
          </p:nvPr>
        </p:nvSpPr>
        <p:spPr/>
        <p:txBody>
          <a:bodyPr/>
          <a:lstStyle>
            <a:lvl1pPr>
              <a:defRPr/>
            </a:lvl1pPr>
          </a:lstStyle>
          <a:p>
            <a:pPr>
              <a:defRPr/>
            </a:pPr>
            <a:fld id="{AFC4E139-C1A5-4168-8527-FA05B66BC8C0}"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30519CEE-8611-48EB-8718-BFA8156FC4C5}"/>
              </a:ext>
            </a:extLst>
          </p:cNvPr>
          <p:cNvSpPr>
            <a:spLocks noGrp="1"/>
          </p:cNvSpPr>
          <p:nvPr>
            <p:ph type="dt" sz="half" idx="11"/>
            <p:custDataLst>
              <p:tags r:id="rId2"/>
            </p:custDataLst>
          </p:nvPr>
        </p:nvSpPr>
        <p:spPr/>
        <p:txBody>
          <a:bodyPr/>
          <a:lstStyle>
            <a:lvl1pPr>
              <a:defRPr/>
            </a:lvl1pPr>
          </a:lstStyle>
          <a:p>
            <a:pPr>
              <a:defRPr/>
            </a:pPr>
            <a:fld id="{05F07201-3F00-4C54-8913-8141CACC8B13}" type="datetime1">
              <a:rPr lang="en-US"/>
              <a:pPr>
                <a:defRPr/>
              </a:pPr>
              <a:t>1/28/2021</a:t>
            </a:fld>
            <a:endParaRPr lang="en-US">
              <a:ln>
                <a:noFill/>
              </a:ln>
              <a:solidFill>
                <a:schemeClr val="tx1">
                  <a:tint val="75000"/>
                </a:schemeClr>
              </a:solidFill>
              <a:cs typeface="+mn-cs"/>
            </a:endParaRPr>
          </a:p>
        </p:txBody>
      </p:sp>
      <p:sp>
        <p:nvSpPr>
          <p:cNvPr id="9" name="Footer Placeholder 4">
            <a:extLst>
              <a:ext uri="{FF2B5EF4-FFF2-40B4-BE49-F238E27FC236}">
                <a16:creationId xmlns:a16="http://schemas.microsoft.com/office/drawing/2014/main" id="{9763FDE5-0A3C-4FDC-BB1E-C7EA29BA96AD}"/>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3636850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Slide Number Placeholder 5">
            <a:extLst>
              <a:ext uri="{FF2B5EF4-FFF2-40B4-BE49-F238E27FC236}">
                <a16:creationId xmlns:a16="http://schemas.microsoft.com/office/drawing/2014/main" id="{91E0F006-0F54-45F6-8FAE-D7BF8077ACE4}"/>
              </a:ext>
            </a:extLst>
          </p:cNvPr>
          <p:cNvSpPr>
            <a:spLocks noGrp="1" noChangeArrowheads="1"/>
          </p:cNvSpPr>
          <p:nvPr>
            <p:ph type="sldNum" sz="quarter" idx="10"/>
            <p:custDataLst>
              <p:tags r:id="rId1"/>
            </p:custDataLst>
          </p:nvPr>
        </p:nvSpPr>
        <p:spPr/>
        <p:txBody>
          <a:bodyPr/>
          <a:lstStyle>
            <a:lvl1pPr>
              <a:defRPr/>
            </a:lvl1pPr>
          </a:lstStyle>
          <a:p>
            <a:pPr>
              <a:defRPr/>
            </a:pPr>
            <a:fld id="{B31AC843-350D-46D4-B610-2D83244AA686}" type="slidenum">
              <a:rPr lang="en-US" altLang="en-US"/>
              <a:pPr>
                <a:defRPr/>
              </a:pPr>
              <a:t>‹#›</a:t>
            </a:fld>
            <a:endParaRPr lang="en-US" altLang="en-US"/>
          </a:p>
        </p:txBody>
      </p:sp>
      <p:sp>
        <p:nvSpPr>
          <p:cNvPr id="4" name="Date Placeholder 3">
            <a:extLst>
              <a:ext uri="{FF2B5EF4-FFF2-40B4-BE49-F238E27FC236}">
                <a16:creationId xmlns:a16="http://schemas.microsoft.com/office/drawing/2014/main" id="{97CCE63D-3956-44E1-B523-BFA268D07392}"/>
              </a:ext>
            </a:extLst>
          </p:cNvPr>
          <p:cNvSpPr>
            <a:spLocks noGrp="1"/>
          </p:cNvSpPr>
          <p:nvPr>
            <p:ph type="dt" sz="half" idx="11"/>
            <p:custDataLst>
              <p:tags r:id="rId2"/>
            </p:custDataLst>
          </p:nvPr>
        </p:nvSpPr>
        <p:spPr/>
        <p:txBody>
          <a:bodyPr/>
          <a:lstStyle>
            <a:lvl1pPr>
              <a:defRPr/>
            </a:lvl1pPr>
          </a:lstStyle>
          <a:p>
            <a:pPr>
              <a:defRPr/>
            </a:pPr>
            <a:fld id="{F408CFCD-4E48-49C8-930A-5EE83559CBBF}" type="datetime1">
              <a:rPr lang="en-US"/>
              <a:pPr>
                <a:defRPr/>
              </a:pPr>
              <a:t>1/28/2021</a:t>
            </a:fld>
            <a:endParaRPr lang="en-US">
              <a:ln>
                <a:noFill/>
              </a:ln>
              <a:solidFill>
                <a:schemeClr val="tx1">
                  <a:tint val="75000"/>
                </a:schemeClr>
              </a:solidFill>
              <a:cs typeface="+mn-cs"/>
            </a:endParaRPr>
          </a:p>
        </p:txBody>
      </p:sp>
      <p:sp>
        <p:nvSpPr>
          <p:cNvPr id="5" name="Footer Placeholder 4">
            <a:extLst>
              <a:ext uri="{FF2B5EF4-FFF2-40B4-BE49-F238E27FC236}">
                <a16:creationId xmlns:a16="http://schemas.microsoft.com/office/drawing/2014/main" id="{A29F5A73-6293-4C45-9D00-F2BEA90FE040}"/>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26747613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D1D9C25-005C-433F-AA87-E7537FD54130}"/>
              </a:ext>
            </a:extLst>
          </p:cNvPr>
          <p:cNvSpPr>
            <a:spLocks noGrp="1" noChangeArrowheads="1"/>
          </p:cNvSpPr>
          <p:nvPr>
            <p:ph type="sldNum" sz="quarter" idx="10"/>
            <p:custDataLst>
              <p:tags r:id="rId1"/>
            </p:custDataLst>
          </p:nvPr>
        </p:nvSpPr>
        <p:spPr/>
        <p:txBody>
          <a:bodyPr/>
          <a:lstStyle>
            <a:lvl1pPr>
              <a:defRPr/>
            </a:lvl1pPr>
          </a:lstStyle>
          <a:p>
            <a:pPr>
              <a:defRPr/>
            </a:pPr>
            <a:fld id="{FB110692-0A53-417A-B52F-E2233EFC9CF5}" type="slidenum">
              <a:rPr lang="en-US" altLang="en-US"/>
              <a:pPr>
                <a:defRPr/>
              </a:pPr>
              <a:t>‹#›</a:t>
            </a:fld>
            <a:endParaRPr lang="en-US" altLang="en-US"/>
          </a:p>
        </p:txBody>
      </p:sp>
      <p:sp>
        <p:nvSpPr>
          <p:cNvPr id="3" name="Date Placeholder 3">
            <a:extLst>
              <a:ext uri="{FF2B5EF4-FFF2-40B4-BE49-F238E27FC236}">
                <a16:creationId xmlns:a16="http://schemas.microsoft.com/office/drawing/2014/main" id="{0F9E6860-51A8-448C-92B2-CC562EEC764D}"/>
              </a:ext>
            </a:extLst>
          </p:cNvPr>
          <p:cNvSpPr>
            <a:spLocks noGrp="1"/>
          </p:cNvSpPr>
          <p:nvPr>
            <p:ph type="dt" sz="half" idx="11"/>
            <p:custDataLst>
              <p:tags r:id="rId2"/>
            </p:custDataLst>
          </p:nvPr>
        </p:nvSpPr>
        <p:spPr/>
        <p:txBody>
          <a:bodyPr/>
          <a:lstStyle>
            <a:lvl1pPr>
              <a:defRPr/>
            </a:lvl1pPr>
          </a:lstStyle>
          <a:p>
            <a:pPr>
              <a:defRPr/>
            </a:pPr>
            <a:fld id="{22A72D9D-629B-41E5-A36A-891727CD89CE}" type="datetime1">
              <a:rPr lang="en-US"/>
              <a:pPr>
                <a:defRPr/>
              </a:pPr>
              <a:t>1/28/2021</a:t>
            </a:fld>
            <a:endParaRPr lang="en-US">
              <a:ln>
                <a:noFill/>
              </a:ln>
              <a:solidFill>
                <a:schemeClr val="tx1">
                  <a:tint val="75000"/>
                </a:schemeClr>
              </a:solidFill>
              <a:cs typeface="+mn-cs"/>
            </a:endParaRPr>
          </a:p>
        </p:txBody>
      </p:sp>
      <p:sp>
        <p:nvSpPr>
          <p:cNvPr id="4" name="Footer Placeholder 4">
            <a:extLst>
              <a:ext uri="{FF2B5EF4-FFF2-40B4-BE49-F238E27FC236}">
                <a16:creationId xmlns:a16="http://schemas.microsoft.com/office/drawing/2014/main" id="{F6893614-E7E9-4FA7-B636-5A11A4048B72}"/>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37631621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Slide Number Placeholder 5">
            <a:extLst>
              <a:ext uri="{FF2B5EF4-FFF2-40B4-BE49-F238E27FC236}">
                <a16:creationId xmlns:a16="http://schemas.microsoft.com/office/drawing/2014/main" id="{62084A4E-A9B9-4549-B6C3-B9D3B4E394B7}"/>
              </a:ext>
            </a:extLst>
          </p:cNvPr>
          <p:cNvSpPr>
            <a:spLocks noGrp="1" noChangeArrowheads="1"/>
          </p:cNvSpPr>
          <p:nvPr>
            <p:ph type="sldNum" sz="quarter" idx="10"/>
            <p:custDataLst>
              <p:tags r:id="rId1"/>
            </p:custDataLst>
          </p:nvPr>
        </p:nvSpPr>
        <p:spPr/>
        <p:txBody>
          <a:bodyPr/>
          <a:lstStyle>
            <a:lvl1pPr>
              <a:defRPr/>
            </a:lvl1pPr>
          </a:lstStyle>
          <a:p>
            <a:pPr>
              <a:defRPr/>
            </a:pPr>
            <a:fld id="{4322707F-B9AF-4609-ABF0-28DB1CA48680}" type="slidenum">
              <a:rPr lang="en-US" altLang="en-US"/>
              <a:pPr>
                <a:defRPr/>
              </a:pPr>
              <a:t>‹#›</a:t>
            </a:fld>
            <a:endParaRPr lang="en-US" altLang="en-US"/>
          </a:p>
        </p:txBody>
      </p:sp>
      <p:sp>
        <p:nvSpPr>
          <p:cNvPr id="6" name="Date Placeholder 3">
            <a:extLst>
              <a:ext uri="{FF2B5EF4-FFF2-40B4-BE49-F238E27FC236}">
                <a16:creationId xmlns:a16="http://schemas.microsoft.com/office/drawing/2014/main" id="{70DE76D4-1C41-441D-95A2-9162BF90AF43}"/>
              </a:ext>
            </a:extLst>
          </p:cNvPr>
          <p:cNvSpPr>
            <a:spLocks noGrp="1"/>
          </p:cNvSpPr>
          <p:nvPr>
            <p:ph type="dt" sz="half" idx="11"/>
            <p:custDataLst>
              <p:tags r:id="rId2"/>
            </p:custDataLst>
          </p:nvPr>
        </p:nvSpPr>
        <p:spPr/>
        <p:txBody>
          <a:bodyPr/>
          <a:lstStyle>
            <a:lvl1pPr>
              <a:defRPr/>
            </a:lvl1pPr>
          </a:lstStyle>
          <a:p>
            <a:pPr>
              <a:defRPr/>
            </a:pPr>
            <a:fld id="{50F3F93B-1016-47DC-89B7-2DC9223E554A}" type="datetime1">
              <a:rPr lang="en-US"/>
              <a:pPr>
                <a:defRPr/>
              </a:pPr>
              <a:t>1/28/2021</a:t>
            </a:fld>
            <a:endParaRPr lang="en-US">
              <a:ln>
                <a:noFill/>
              </a:ln>
              <a:solidFill>
                <a:schemeClr val="tx1">
                  <a:tint val="75000"/>
                </a:schemeClr>
              </a:solidFill>
              <a:cs typeface="+mn-cs"/>
            </a:endParaRPr>
          </a:p>
        </p:txBody>
      </p:sp>
      <p:sp>
        <p:nvSpPr>
          <p:cNvPr id="7" name="Footer Placeholder 4">
            <a:extLst>
              <a:ext uri="{FF2B5EF4-FFF2-40B4-BE49-F238E27FC236}">
                <a16:creationId xmlns:a16="http://schemas.microsoft.com/office/drawing/2014/main" id="{F342657D-44D4-40D0-BDC9-CE89CEA375DD}"/>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25078675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Slide Number Placeholder 5">
            <a:extLst>
              <a:ext uri="{FF2B5EF4-FFF2-40B4-BE49-F238E27FC236}">
                <a16:creationId xmlns:a16="http://schemas.microsoft.com/office/drawing/2014/main" id="{AC0F5021-582D-430D-BDE0-183F61835B9D}"/>
              </a:ext>
            </a:extLst>
          </p:cNvPr>
          <p:cNvSpPr>
            <a:spLocks noGrp="1" noChangeArrowheads="1"/>
          </p:cNvSpPr>
          <p:nvPr>
            <p:ph type="sldNum" sz="quarter" idx="10"/>
            <p:custDataLst>
              <p:tags r:id="rId1"/>
            </p:custDataLst>
          </p:nvPr>
        </p:nvSpPr>
        <p:spPr/>
        <p:txBody>
          <a:bodyPr/>
          <a:lstStyle>
            <a:lvl1pPr>
              <a:defRPr/>
            </a:lvl1pPr>
          </a:lstStyle>
          <a:p>
            <a:pPr>
              <a:defRPr/>
            </a:pPr>
            <a:fld id="{E14B4E11-ED3D-4BE4-B952-48CF0697045C}" type="slidenum">
              <a:rPr lang="en-US" altLang="en-US"/>
              <a:pPr>
                <a:defRPr/>
              </a:pPr>
              <a:t>‹#›</a:t>
            </a:fld>
            <a:endParaRPr lang="en-US" altLang="en-US"/>
          </a:p>
        </p:txBody>
      </p:sp>
      <p:sp>
        <p:nvSpPr>
          <p:cNvPr id="6" name="Date Placeholder 3">
            <a:extLst>
              <a:ext uri="{FF2B5EF4-FFF2-40B4-BE49-F238E27FC236}">
                <a16:creationId xmlns:a16="http://schemas.microsoft.com/office/drawing/2014/main" id="{E70B8B90-9480-4E29-8919-A99340B35443}"/>
              </a:ext>
            </a:extLst>
          </p:cNvPr>
          <p:cNvSpPr>
            <a:spLocks noGrp="1"/>
          </p:cNvSpPr>
          <p:nvPr>
            <p:ph type="dt" sz="half" idx="11"/>
            <p:custDataLst>
              <p:tags r:id="rId2"/>
            </p:custDataLst>
          </p:nvPr>
        </p:nvSpPr>
        <p:spPr/>
        <p:txBody>
          <a:bodyPr/>
          <a:lstStyle>
            <a:lvl1pPr>
              <a:defRPr/>
            </a:lvl1pPr>
          </a:lstStyle>
          <a:p>
            <a:pPr>
              <a:defRPr/>
            </a:pPr>
            <a:fld id="{04B38473-806B-49D6-8CDB-901A0854C12F}" type="datetime1">
              <a:rPr lang="en-US"/>
              <a:pPr>
                <a:defRPr/>
              </a:pPr>
              <a:t>1/28/2021</a:t>
            </a:fld>
            <a:endParaRPr lang="en-US">
              <a:ln>
                <a:noFill/>
              </a:ln>
              <a:solidFill>
                <a:schemeClr val="tx1">
                  <a:tint val="75000"/>
                </a:schemeClr>
              </a:solidFill>
              <a:cs typeface="+mn-cs"/>
            </a:endParaRPr>
          </a:p>
        </p:txBody>
      </p:sp>
      <p:sp>
        <p:nvSpPr>
          <p:cNvPr id="7" name="Footer Placeholder 4">
            <a:extLst>
              <a:ext uri="{FF2B5EF4-FFF2-40B4-BE49-F238E27FC236}">
                <a16:creationId xmlns:a16="http://schemas.microsoft.com/office/drawing/2014/main" id="{51E34113-8327-46C8-8620-01C732F182BE}"/>
              </a:ext>
            </a:extLst>
          </p:cNvPr>
          <p:cNvSpPr>
            <a:spLocks noGrp="1"/>
          </p:cNvSpPr>
          <p:nvPr>
            <p:ph type="ftr" sz="quarter" idx="12"/>
            <p:custDataLst>
              <p:tags r:id="rId3"/>
            </p:custDataLst>
          </p:nvPr>
        </p:nvSpPr>
        <p:spPr/>
        <p:txBody>
          <a:bodyPr/>
          <a:lstStyle>
            <a:lvl1pPr>
              <a:defRPr/>
            </a:lvl1pPr>
          </a:lstStyle>
          <a:p>
            <a:pPr>
              <a:defRPr/>
            </a:pPr>
            <a:endParaRPr lang="en-US"/>
          </a:p>
        </p:txBody>
      </p:sp>
    </p:spTree>
    <p:extLst>
      <p:ext uri="{BB962C8B-B14F-4D97-AF65-F5344CB8AC3E}">
        <p14:creationId xmlns:p14="http://schemas.microsoft.com/office/powerpoint/2010/main" val="1131757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B3553D-9985-49D4-9861-F48BB4727310}"/>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B137FA-85B3-4A71-9CD7-F738CAA89DF7}"/>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a:extLst>
              <a:ext uri="{FF2B5EF4-FFF2-40B4-BE49-F238E27FC236}">
                <a16:creationId xmlns:a16="http://schemas.microsoft.com/office/drawing/2014/main" id="{C889193B-1ABE-423B-BF51-490E8F22CE85}"/>
              </a:ext>
            </a:extLst>
          </p:cNvPr>
          <p:cNvSpPr>
            <a:spLocks noGrp="1"/>
          </p:cNvSpPr>
          <p:nvPr>
            <p:ph type="dt" sz="half" idx="2"/>
            <p:custDataLst>
              <p:tags r:id="rId15"/>
            </p:custDataLst>
          </p:nvPr>
        </p:nvSpPr>
        <p:spPr>
          <a:xfrm>
            <a:off x="457200" y="6356350"/>
            <a:ext cx="21336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eaLnBrk="1" fontAlgn="auto" hangingPunct="1">
              <a:spcBef>
                <a:spcPct val="0"/>
              </a:spcBef>
              <a:spcAft>
                <a:spcPct val="0"/>
              </a:spcAft>
              <a:buSzTx/>
              <a:defRPr sz="1200">
                <a:ln w="9525" cap="flat" cmpd="sng" algn="ctr">
                  <a:noFill/>
                  <a:prstDash val="solid"/>
                  <a:round/>
                  <a:headEnd type="none" w="med" len="med"/>
                  <a:tailEnd type="none" w="med" len="med"/>
                </a:ln>
                <a:solidFill>
                  <a:srgbClr val="898989"/>
                </a:solidFill>
                <a:latin typeface="+mn-lt"/>
                <a:cs typeface="Arial"/>
                <a:sym typeface="Wingdings"/>
              </a:defRPr>
            </a:lvl1pPr>
          </a:lstStyle>
          <a:p>
            <a:pPr>
              <a:defRPr/>
            </a:pPr>
            <a:fld id="{D86CBF63-CABA-41CA-9629-0C498507D3F2}" type="datetime1">
              <a:rPr lang="en-US"/>
              <a:pPr>
                <a:defRPr/>
              </a:pPr>
              <a:t>1/28/2021</a:t>
            </a:fld>
            <a:endParaRPr lang="en-US">
              <a:ln>
                <a:noFill/>
              </a:ln>
              <a:solidFill>
                <a:schemeClr val="tx1">
                  <a:tint val="75000"/>
                </a:schemeClr>
              </a:solidFill>
              <a:cs typeface="+mn-cs"/>
            </a:endParaRPr>
          </a:p>
        </p:txBody>
      </p:sp>
      <p:sp>
        <p:nvSpPr>
          <p:cNvPr id="1029" name="Footer Placeholder 4">
            <a:extLst>
              <a:ext uri="{FF2B5EF4-FFF2-40B4-BE49-F238E27FC236}">
                <a16:creationId xmlns:a16="http://schemas.microsoft.com/office/drawing/2014/main" id="{78F5303B-A93A-4F34-ABE9-DB8631F39CF2}"/>
              </a:ext>
            </a:extLst>
          </p:cNvPr>
          <p:cNvSpPr>
            <a:spLocks noGrp="1"/>
          </p:cNvSpPr>
          <p:nvPr>
            <p:ph type="ftr" sz="quarter" idx="3"/>
            <p:custDataLst>
              <p:tags r:id="rId16"/>
            </p:custDataLst>
          </p:nvPr>
        </p:nvSpPr>
        <p:spPr>
          <a:xfrm>
            <a:off x="3124200" y="6356350"/>
            <a:ext cx="28956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ctr" eaLnBrk="1" fontAlgn="auto" hangingPunct="1">
              <a:spcBef>
                <a:spcPct val="0"/>
              </a:spcBef>
              <a:spcAft>
                <a:spcPct val="0"/>
              </a:spcAft>
              <a:buSzTx/>
              <a:defRPr sz="1200">
                <a:solidFill>
                  <a:schemeClr val="tx1">
                    <a:tint val="75000"/>
                  </a:schemeClr>
                </a:solidFill>
                <a:latin typeface="+mn-lt"/>
                <a:cs typeface="+mn-cs"/>
              </a:defRPr>
            </a:lvl1pPr>
          </a:lstStyle>
          <a:p>
            <a:pPr>
              <a:defRPr/>
            </a:pPr>
            <a:endParaRPr lang="en-US"/>
          </a:p>
        </p:txBody>
      </p:sp>
      <p:sp>
        <p:nvSpPr>
          <p:cNvPr id="1030" name="Slide Number Placeholder 5">
            <a:extLst>
              <a:ext uri="{FF2B5EF4-FFF2-40B4-BE49-F238E27FC236}">
                <a16:creationId xmlns:a16="http://schemas.microsoft.com/office/drawing/2014/main" id="{1F1B34D4-66E7-4FB0-B4A9-C402441F0AD8}"/>
              </a:ext>
            </a:extLst>
          </p:cNvPr>
          <p:cNvSpPr>
            <a:spLocks noGrp="1" noChangeArrowheads="1"/>
          </p:cNvSpPr>
          <p:nvPr>
            <p:ph type="sldNum" sz="quarter" idx="4"/>
            <p:custDataLst>
              <p:tags r:id="rId17"/>
            </p:custDataLst>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SzPct val="100000"/>
              <a:defRPr sz="1200">
                <a:solidFill>
                  <a:srgbClr val="898989"/>
                </a:solidFill>
              </a:defRPr>
            </a:lvl1pPr>
          </a:lstStyle>
          <a:p>
            <a:pPr>
              <a:defRPr/>
            </a:pPr>
            <a:fld id="{11F9C225-1E67-46BA-A8BE-D22A8EBF12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buSzPct val="100000"/>
        <a:defRPr sz="4400" kern="1200">
          <a:solidFill>
            <a:schemeClr val="tx1"/>
          </a:solidFill>
          <a:latin typeface="Calibri" pitchFamily="34" charset="0"/>
          <a:ea typeface="Arial" pitchFamily="34" charset="0"/>
          <a:cs typeface="+mj-cs"/>
        </a:defRPr>
      </a:lvl1pPr>
      <a:lvl2pPr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5pPr>
      <a:lvl6pPr marL="457200"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6pPr>
      <a:lvl7pPr marL="914400"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7pPr>
      <a:lvl8pPr marL="1371600"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8pPr>
      <a:lvl9pPr marL="1828800" algn="ctr" rtl="0" eaLnBrk="0" fontAlgn="base" hangingPunct="0">
        <a:spcBef>
          <a:spcPct val="0"/>
        </a:spcBef>
        <a:spcAft>
          <a:spcPct val="0"/>
        </a:spcAft>
        <a:buSzPct val="100000"/>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jpeg"/><Relationship Id="rId5" Type="http://schemas.openxmlformats.org/officeDocument/2006/relationships/tags" Target="../tags/tag54.xml"/><Relationship Id="rId10" Type="http://schemas.openxmlformats.org/officeDocument/2006/relationships/notesSlide" Target="../notesSlides/notesSlide1.xml"/><Relationship Id="rId4" Type="http://schemas.openxmlformats.org/officeDocument/2006/relationships/tags" Target="../tags/tag53.xml"/><Relationship Id="rId9"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3.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3.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44.xml"/></Relationships>
</file>

<file path=ppt/slides/_rels/slide15.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3.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16.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3.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3.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65.xml"/></Relationships>
</file>

<file path=ppt/slides/_rels/slide1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3.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3.xml"/><Relationship Id="rId7"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5.jpeg"/><Relationship Id="rId5" Type="http://schemas.openxmlformats.org/officeDocument/2006/relationships/tags" Target="../tags/tag65.xml"/><Relationship Id="rId10" Type="http://schemas.openxmlformats.org/officeDocument/2006/relationships/image" Target="../media/image4.jpeg"/><Relationship Id="rId4" Type="http://schemas.openxmlformats.org/officeDocument/2006/relationships/tags" Target="../tags/tag64.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3.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3.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23.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3.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03.xml"/></Relationships>
</file>

<file path=ppt/slides/_rels/slide24.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3.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25.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3.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17.xml"/></Relationships>
</file>

<file path=ppt/slides/_rels/slide2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9.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3.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28.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3.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29.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3.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24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3.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7.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3.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8.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9.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3.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58B53603-BBC1-43C1-8A0F-86FA2622EE4A}"/>
              </a:ext>
            </a:extLst>
          </p:cNvPr>
          <p:cNvSpPr/>
          <p:nvPr>
            <p:custDataLst>
              <p:tags r:id="rId1"/>
            </p:custDataLst>
          </p:nvPr>
        </p:nvSpPr>
        <p:spPr>
          <a:xfrm>
            <a:off x="12344400" y="6667500"/>
            <a:ext cx="5967413" cy="3619500"/>
          </a:xfrm>
          <a:prstGeom prst="rect">
            <a:avLst/>
          </a:prstGeom>
          <a:solidFill>
            <a:srgbClr val="BBECF1"/>
          </a:solidFill>
          <a:ln w="25400" cap="flat" cmpd="sng" algn="ctr">
            <a:noFill/>
            <a:prstDash val="solid"/>
            <a:round/>
            <a:headEnd type="none" w="med" len="med"/>
            <a:tailEnd type="none" w="med" len="med"/>
          </a:ln>
        </p:spPr>
        <p:txBody>
          <a:bodyPr anchor="ctr"/>
          <a:lstStyle/>
          <a:p>
            <a:pPr algn="ctr" eaLnBrk="1" fontAlgn="auto" hangingPunct="1">
              <a:defRPr/>
            </a:pPr>
            <a:endParaRPr lang="en-US">
              <a:solidFill>
                <a:schemeClr val="lt1"/>
              </a:solidFill>
              <a:latin typeface="+mn-lt"/>
              <a:cs typeface="+mn-cs"/>
            </a:endParaRPr>
          </a:p>
        </p:txBody>
      </p:sp>
      <p:pic>
        <p:nvPicPr>
          <p:cNvPr id="15363" name="Picture 2">
            <a:extLst>
              <a:ext uri="{FF2B5EF4-FFF2-40B4-BE49-F238E27FC236}">
                <a16:creationId xmlns:a16="http://schemas.microsoft.com/office/drawing/2014/main" id="{6F463783-506C-454F-8D43-35F51C633872}"/>
              </a:ext>
            </a:extLst>
          </p:cNvPr>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l="505" t="822" r="47475" b="-822"/>
          <a:stretch>
            <a:fillRect/>
          </a:stretch>
        </p:blipFill>
        <p:spPr bwMode="auto">
          <a:xfrm>
            <a:off x="10439400" y="0"/>
            <a:ext cx="78486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4" name="AutoShape 3">
            <a:extLst>
              <a:ext uri="{FF2B5EF4-FFF2-40B4-BE49-F238E27FC236}">
                <a16:creationId xmlns:a16="http://schemas.microsoft.com/office/drawing/2014/main" id="{7AB2B0DF-5878-4417-BF8B-1574110A1203}"/>
              </a:ext>
            </a:extLst>
          </p:cNvPr>
          <p:cNvSpPr>
            <a:spLocks noChangeArrowheads="1"/>
          </p:cNvSpPr>
          <p:nvPr>
            <p:custDataLst>
              <p:tags r:id="rId3"/>
            </p:custDataLst>
          </p:nvPr>
        </p:nvSpPr>
        <p:spPr bwMode="auto">
          <a:xfrm rot="-840000">
            <a:off x="9364663" y="55563"/>
            <a:ext cx="2586037" cy="10567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sp>
        <p:nvSpPr>
          <p:cNvPr id="15365" name="AutoShape 4">
            <a:extLst>
              <a:ext uri="{FF2B5EF4-FFF2-40B4-BE49-F238E27FC236}">
                <a16:creationId xmlns:a16="http://schemas.microsoft.com/office/drawing/2014/main" id="{5FEFCABD-BBBF-4DD0-AD87-8DE7FAE34375}"/>
              </a:ext>
            </a:extLst>
          </p:cNvPr>
          <p:cNvSpPr>
            <a:spLocks noChangeArrowheads="1"/>
          </p:cNvSpPr>
          <p:nvPr>
            <p:custDataLst>
              <p:tags r:id="rId4"/>
            </p:custDataLst>
          </p:nvPr>
        </p:nvSpPr>
        <p:spPr bwMode="auto">
          <a:xfrm rot="-840000">
            <a:off x="11898313" y="-373063"/>
            <a:ext cx="549275" cy="11028363"/>
          </a:xfrm>
          <a:prstGeom prst="rect">
            <a:avLst/>
          </a:prstGeom>
          <a:solidFill>
            <a:srgbClr val="DB23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15366" name="Picture 5">
            <a:extLst>
              <a:ext uri="{FF2B5EF4-FFF2-40B4-BE49-F238E27FC236}">
                <a16:creationId xmlns:a16="http://schemas.microsoft.com/office/drawing/2014/main" id="{AB707025-9FF8-423D-9E6E-660B2073B7A0}"/>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81000" y="327025"/>
            <a:ext cx="61722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5367" name="Group 6">
            <a:extLst>
              <a:ext uri="{FF2B5EF4-FFF2-40B4-BE49-F238E27FC236}">
                <a16:creationId xmlns:a16="http://schemas.microsoft.com/office/drawing/2014/main" id="{7DA07F32-7678-4872-8BFD-C3D91CB26BB2}"/>
              </a:ext>
            </a:extLst>
          </p:cNvPr>
          <p:cNvGrpSpPr>
            <a:grpSpLocks/>
          </p:cNvGrpSpPr>
          <p:nvPr/>
        </p:nvGrpSpPr>
        <p:grpSpPr bwMode="auto">
          <a:xfrm>
            <a:off x="381000" y="4000500"/>
            <a:ext cx="10896600" cy="3875088"/>
            <a:chOff x="-128823" y="-201151"/>
            <a:chExt cx="18421740" cy="5168627"/>
          </a:xfrm>
        </p:grpSpPr>
        <p:sp>
          <p:nvSpPr>
            <p:cNvPr id="15369" name="TextBox 7">
              <a:extLst>
                <a:ext uri="{FF2B5EF4-FFF2-40B4-BE49-F238E27FC236}">
                  <a16:creationId xmlns:a16="http://schemas.microsoft.com/office/drawing/2014/main" id="{89C14E8F-3935-4001-951D-3CD37F49014A}"/>
                </a:ext>
              </a:extLst>
            </p:cNvPr>
            <p:cNvSpPr txBox="1"/>
            <p:nvPr>
              <p:custDataLst>
                <p:tags r:id="rId7"/>
              </p:custDataLst>
            </p:nvPr>
          </p:nvSpPr>
          <p:spPr>
            <a:xfrm>
              <a:off x="-128823" y="-201151"/>
              <a:ext cx="18421740" cy="3694902"/>
            </a:xfrm>
            <a:prstGeom prst="rect">
              <a:avLst/>
            </a:prstGeom>
            <a:noFill/>
            <a:ln w="9525" cap="flat" cmpd="sng" algn="ctr">
              <a:noFill/>
              <a:prstDash val="solid"/>
              <a:round/>
              <a:headEnd type="none" w="med" len="med"/>
              <a:tailEnd type="none" w="med" len="med"/>
            </a:ln>
          </p:spPr>
          <p:txBody>
            <a:bodyPr lIns="0" tIns="0" rIns="0" bIns="0">
              <a:spAutoFit/>
            </a:bodyPr>
            <a:lstStyle/>
            <a:p>
              <a:pPr eaLnBrk="1" fontAlgn="auto" hangingPunct="1">
                <a:defRPr/>
              </a:pPr>
              <a:r>
                <a:rPr lang="en-US" sz="6000">
                  <a:ln w="9525" cap="flat" cmpd="sng" algn="ctr">
                    <a:noFill/>
                    <a:prstDash val="solid"/>
                    <a:round/>
                    <a:headEnd type="none" w="med" len="med"/>
                    <a:tailEnd type="none" w="med" len="med"/>
                  </a:ln>
                  <a:solidFill>
                    <a:srgbClr val="000000"/>
                  </a:solidFill>
                  <a:cs typeface="Arial"/>
                  <a:sym typeface="Wingdings"/>
                </a:rPr>
                <a:t>Diversity, Equity and Inclusion:  </a:t>
              </a:r>
              <a:br>
                <a:rPr lang="en-US" sz="6000">
                  <a:ln w="9525" cap="flat" cmpd="sng" algn="ctr">
                    <a:noFill/>
                    <a:prstDash val="solid"/>
                    <a:round/>
                    <a:headEnd type="none" w="med" len="med"/>
                    <a:tailEnd type="none" w="med" len="med"/>
                  </a:ln>
                  <a:solidFill>
                    <a:srgbClr val="000000"/>
                  </a:solidFill>
                  <a:cs typeface="Arial"/>
                  <a:sym typeface="Wingdings"/>
                </a:rPr>
              </a:br>
              <a:r>
                <a:rPr lang="en-US" sz="6000">
                  <a:ln w="9525" cap="flat" cmpd="sng" algn="ctr">
                    <a:noFill/>
                    <a:prstDash val="solid"/>
                    <a:round/>
                    <a:headEnd type="none" w="med" len="med"/>
                    <a:tailEnd type="none" w="med" len="med"/>
                  </a:ln>
                  <a:solidFill>
                    <a:srgbClr val="000000"/>
                  </a:solidFill>
                  <a:cs typeface="Arial"/>
                  <a:sym typeface="Wingdings"/>
                </a:rPr>
                <a:t>Where We’ve Been, Where We Are and Where We Are Going</a:t>
              </a:r>
              <a:endParaRPr lang="en-US" sz="6000" spc="-420">
                <a:solidFill>
                  <a:srgbClr val="000000"/>
                </a:solidFill>
                <a:latin typeface="Cormorant Garamond Medium"/>
                <a:cs typeface="+mn-cs"/>
              </a:endParaRPr>
            </a:p>
          </p:txBody>
        </p:sp>
        <p:sp>
          <p:nvSpPr>
            <p:cNvPr id="15370" name="TextBox 8">
              <a:extLst>
                <a:ext uri="{FF2B5EF4-FFF2-40B4-BE49-F238E27FC236}">
                  <a16:creationId xmlns:a16="http://schemas.microsoft.com/office/drawing/2014/main" id="{ADE82CD4-35BE-440A-8713-3452FBAD3F21}"/>
                </a:ext>
              </a:extLst>
            </p:cNvPr>
            <p:cNvSpPr>
              <a:spLocks noChangeArrowheads="1"/>
            </p:cNvSpPr>
            <p:nvPr>
              <p:custDataLst>
                <p:tags r:id="rId8"/>
              </p:custDataLst>
            </p:nvPr>
          </p:nvSpPr>
          <p:spPr bwMode="auto">
            <a:xfrm>
              <a:off x="0" y="4160658"/>
              <a:ext cx="12874905" cy="80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lnSpc>
                  <a:spcPts val="4563"/>
                </a:lnSpc>
                <a:spcBef>
                  <a:spcPct val="0"/>
                </a:spcBef>
                <a:buFontTx/>
                <a:buNone/>
              </a:pPr>
              <a:r>
                <a:rPr lang="en-US" altLang="en-US" sz="4800">
                  <a:solidFill>
                    <a:srgbClr val="DB2345"/>
                  </a:solidFill>
                  <a:latin typeface="Cormorant Garamond Medium Itali"/>
                </a:rPr>
                <a:t>Presented by Sheryl J. Willert, Marilyn F. Sharron </a:t>
              </a:r>
            </a:p>
          </p:txBody>
        </p:sp>
      </p:grpSp>
      <p:sp>
        <p:nvSpPr>
          <p:cNvPr id="15368" name="AutoShape 9">
            <a:extLst>
              <a:ext uri="{FF2B5EF4-FFF2-40B4-BE49-F238E27FC236}">
                <a16:creationId xmlns:a16="http://schemas.microsoft.com/office/drawing/2014/main" id="{3FD54ADF-395F-4588-86A9-16FA1F820219}"/>
              </a:ext>
            </a:extLst>
          </p:cNvPr>
          <p:cNvSpPr>
            <a:spLocks noChangeArrowheads="1"/>
          </p:cNvSpPr>
          <p:nvPr>
            <p:custDataLst>
              <p:tags r:id="rId6"/>
            </p:custDataLst>
          </p:nvPr>
        </p:nvSpPr>
        <p:spPr bwMode="auto">
          <a:xfrm rot="-840000">
            <a:off x="11430000" y="-284163"/>
            <a:ext cx="549275" cy="10895013"/>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F59CF147-6B56-4E84-AFD3-4EED6DBA3D2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33795" name="Picture 3">
            <a:extLst>
              <a:ext uri="{FF2B5EF4-FFF2-40B4-BE49-F238E27FC236}">
                <a16:creationId xmlns:a16="http://schemas.microsoft.com/office/drawing/2014/main" id="{AAB3D417-F6D3-4236-ADCA-79C533A17653}"/>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6" name="Title 2">
            <a:extLst>
              <a:ext uri="{FF2B5EF4-FFF2-40B4-BE49-F238E27FC236}">
                <a16:creationId xmlns:a16="http://schemas.microsoft.com/office/drawing/2014/main" id="{79D8CA8A-E90D-4340-97EB-5535D262E31B}"/>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Focus on Age</a:t>
            </a:r>
          </a:p>
        </p:txBody>
      </p:sp>
      <p:sp>
        <p:nvSpPr>
          <p:cNvPr id="35845" name="Content Placeholder 3">
            <a:extLst>
              <a:ext uri="{FF2B5EF4-FFF2-40B4-BE49-F238E27FC236}">
                <a16:creationId xmlns:a16="http://schemas.microsoft.com/office/drawing/2014/main" id="{FD3AB543-D189-4BC7-AFCB-D94880CA70B7}"/>
              </a:ext>
            </a:extLst>
          </p:cNvPr>
          <p:cNvSpPr>
            <a:spLocks noGrp="1"/>
          </p:cNvSpPr>
          <p:nvPr>
            <p:ph idx="1"/>
            <p:custDataLst>
              <p:tags r:id="rId4"/>
            </p:custDataLst>
          </p:nvPr>
        </p:nvSpPr>
        <p:spPr>
          <a:xfrm>
            <a:off x="677863" y="2209800"/>
            <a:ext cx="17076737" cy="6667500"/>
          </a:xfrm>
          <a:ln cap="flat" algn="ctr">
            <a:miter lim="800000"/>
            <a:headEnd type="none" w="med" len="med"/>
            <a:tailEnd type="none" w="med" len="med"/>
          </a:ln>
        </p:spPr>
        <p:txBody>
          <a:bodyPr/>
          <a:lstStyle/>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Total Employed in the United States in 2019 –157,538,000</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16-19: 3.3%</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20-24: 9.0%</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25-34: 22.7%</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35-44: 21.0%</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45-54: 20.3%</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Ages 55-64: 17.1%</a:t>
            </a:r>
          </a:p>
          <a:p>
            <a:pPr lvl="1"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Age 65+: 6.6%</a:t>
            </a:r>
          </a:p>
          <a:p>
            <a:pPr marL="0" indent="0" eaLnBrk="1" hangingPunct="1">
              <a:buSzTx/>
              <a:buFont typeface="Arial" panose="020B0604020202020204" pitchFamily="34" charset="0"/>
              <a:buNone/>
              <a:defRPr/>
            </a:pPr>
            <a:endParaRPr lang="en-US" altLang="en-US" sz="4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200BF8A-8A3C-4218-87DE-0ED1883C78C2}"/>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35843" name="Picture 3">
            <a:extLst>
              <a:ext uri="{FF2B5EF4-FFF2-40B4-BE49-F238E27FC236}">
                <a16:creationId xmlns:a16="http://schemas.microsoft.com/office/drawing/2014/main" id="{83EE8165-A0C8-4276-B1A6-4510F0B0771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4" name="Title 2">
            <a:extLst>
              <a:ext uri="{FF2B5EF4-FFF2-40B4-BE49-F238E27FC236}">
                <a16:creationId xmlns:a16="http://schemas.microsoft.com/office/drawing/2014/main" id="{BED7E002-A636-4713-868E-95F3AAE80DFA}"/>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Focus on the LGBTQ Community</a:t>
            </a:r>
          </a:p>
        </p:txBody>
      </p:sp>
      <p:sp>
        <p:nvSpPr>
          <p:cNvPr id="35845" name="Content Placeholder 3">
            <a:extLst>
              <a:ext uri="{FF2B5EF4-FFF2-40B4-BE49-F238E27FC236}">
                <a16:creationId xmlns:a16="http://schemas.microsoft.com/office/drawing/2014/main" id="{187F8634-7BDE-4149-AC62-D7A04C1A88C4}"/>
              </a:ext>
            </a:extLst>
          </p:cNvPr>
          <p:cNvSpPr>
            <a:spLocks noGrp="1" noChangeArrowheads="1"/>
          </p:cNvSpPr>
          <p:nvPr>
            <p:ph idx="1"/>
            <p:custDataLst>
              <p:tags r:id="rId4"/>
            </p:custDataLst>
          </p:nvPr>
        </p:nvSpPr>
        <p:spPr>
          <a:xfrm>
            <a:off x="677863" y="2362200"/>
            <a:ext cx="17076737" cy="27051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5400"/>
              <a:t>Percentage of the population not really known</a:t>
            </a:r>
          </a:p>
          <a:p>
            <a:pPr eaLnBrk="1" hangingPunct="1"/>
            <a:r>
              <a:rPr lang="en-US" altLang="en-US" sz="5400"/>
              <a:t>Estimates range between 4.0% and 25%</a:t>
            </a:r>
          </a:p>
          <a:p>
            <a:pPr eaLnBrk="1" hangingPunct="1"/>
            <a:endParaRPr lang="en-US" altLang="en-US" sz="4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05ECAAE8-CF2A-462F-8C58-3CD7690DD8FA}"/>
              </a:ext>
            </a:extLst>
          </p:cNvPr>
          <p:cNvSpPr>
            <a:spLocks noChangeArrowheads="1"/>
          </p:cNvSpPr>
          <p:nvPr>
            <p:custDataLst>
              <p:tags r:id="rId1"/>
            </p:custDataLst>
          </p:nvPr>
        </p:nvSpPr>
        <p:spPr bwMode="auto">
          <a:xfrm>
            <a:off x="438150" y="361950"/>
            <a:ext cx="17411700" cy="942498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37891" name="Picture 3">
            <a:extLst>
              <a:ext uri="{FF2B5EF4-FFF2-40B4-BE49-F238E27FC236}">
                <a16:creationId xmlns:a16="http://schemas.microsoft.com/office/drawing/2014/main" id="{43370DAF-F354-402D-B783-04FDCB7819E0}"/>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505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2" name="Content Placeholder 3">
            <a:extLst>
              <a:ext uri="{FF2B5EF4-FFF2-40B4-BE49-F238E27FC236}">
                <a16:creationId xmlns:a16="http://schemas.microsoft.com/office/drawing/2014/main" id="{553AD824-CADD-4EAC-AE45-782D760D8ADE}"/>
              </a:ext>
            </a:extLst>
          </p:cNvPr>
          <p:cNvSpPr>
            <a:spLocks noGrp="1" noChangeArrowheads="1"/>
          </p:cNvSpPr>
          <p:nvPr>
            <p:ph idx="1"/>
            <p:custDataLst>
              <p:tags r:id="rId3"/>
            </p:custDataLst>
          </p:nvPr>
        </p:nvSpPr>
        <p:spPr>
          <a:xfrm>
            <a:off x="677863" y="2209800"/>
            <a:ext cx="17076737" cy="6667500"/>
          </a:xfrm>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eaLnBrk="1" hangingPunct="1">
              <a:buFont typeface="Arial" panose="020B0604020202020204" pitchFamily="34" charset="0"/>
              <a:buNone/>
            </a:pPr>
            <a:r>
              <a:rPr lang="en-US" altLang="en-US" sz="5400">
                <a:solidFill>
                  <a:srgbClr val="000000"/>
                </a:solidFill>
                <a:sym typeface="Wingdings" panose="05000000000000000000" pitchFamily="2" charset="2"/>
              </a:rPr>
              <a:t>Has been marred by an ideology espoused by some that diversity and inclusion is rooted in the pernicious and false belief that America is an irredeemably racist and sexist country became a regular message.  Consequently, it is wrong and hurting those who believe that they are being marginalized because the nation has become more diverse. </a:t>
            </a:r>
          </a:p>
          <a:p>
            <a:pPr marL="0" indent="0" eaLnBrk="1" hangingPunct="1">
              <a:buFont typeface="Arial" panose="020B0604020202020204" pitchFamily="34" charset="0"/>
              <a:buNone/>
            </a:pPr>
            <a:endParaRPr lang="en-US" altLang="en-US" sz="5400">
              <a:solidFill>
                <a:srgbClr val="000000"/>
              </a:solidFill>
              <a:sym typeface="Wingdings" panose="05000000000000000000" pitchFamily="2" charset="2"/>
            </a:endParaRPr>
          </a:p>
          <a:p>
            <a:pPr marL="0" indent="0" eaLnBrk="1" hangingPunct="1">
              <a:buFont typeface="Arial" panose="020B0604020202020204" pitchFamily="34" charset="0"/>
              <a:buNone/>
            </a:pPr>
            <a:endParaRPr lang="en-US" altLang="en-US" sz="5400"/>
          </a:p>
        </p:txBody>
      </p:sp>
      <p:sp>
        <p:nvSpPr>
          <p:cNvPr id="37893" name="Title 1">
            <a:extLst>
              <a:ext uri="{FF2B5EF4-FFF2-40B4-BE49-F238E27FC236}">
                <a16:creationId xmlns:a16="http://schemas.microsoft.com/office/drawing/2014/main" id="{F09954E8-A3CD-41FB-8E3D-15BB1D7ED691}"/>
              </a:ext>
            </a:extLst>
          </p:cNvPr>
          <p:cNvSpPr>
            <a:spLocks noGrp="1" noChangeArrowheads="1"/>
          </p:cNvSpPr>
          <p:nvPr>
            <p:ph type="title"/>
            <p:custDataLst>
              <p:tags r:id="rId4"/>
            </p:custDataLst>
          </p:nvPr>
        </p:nvSpPr>
        <p:spPr>
          <a:xfrm>
            <a:off x="3886200" y="750888"/>
            <a:ext cx="92186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sz="7200"/>
              <a:t>OUR RECENT HISTORY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0D2E03F-9214-4E8C-856E-9FCDC50D38F2}"/>
              </a:ext>
            </a:extLst>
          </p:cNvPr>
          <p:cNvSpPr>
            <a:spLocks noGrp="1" noChangeArrowheads="1"/>
          </p:cNvSpPr>
          <p:nvPr>
            <p:ph type="title"/>
            <p:custDataLst>
              <p:tags r:id="rId1"/>
            </p:custDataLst>
          </p:nvPr>
        </p:nvSpPr>
        <p:spPr>
          <a:xfrm>
            <a:off x="2838450" y="247650"/>
            <a:ext cx="12611100"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sz="7200"/>
              <a:t>Changes Since January 20, 2021</a:t>
            </a:r>
          </a:p>
        </p:txBody>
      </p:sp>
      <p:sp>
        <p:nvSpPr>
          <p:cNvPr id="39939" name="Content Placeholder 2">
            <a:extLst>
              <a:ext uri="{FF2B5EF4-FFF2-40B4-BE49-F238E27FC236}">
                <a16:creationId xmlns:a16="http://schemas.microsoft.com/office/drawing/2014/main" id="{0EB6AE92-10AA-41D9-AE24-839E4DEC1191}"/>
              </a:ext>
            </a:extLst>
          </p:cNvPr>
          <p:cNvSpPr>
            <a:spLocks noGrp="1" noChangeArrowheads="1"/>
          </p:cNvSpPr>
          <p:nvPr>
            <p:ph idx="1"/>
            <p:custDataLst>
              <p:tags r:id="rId2"/>
            </p:custDataLst>
          </p:nvPr>
        </p:nvSpPr>
        <p:spPr>
          <a:xfrm>
            <a:off x="457200" y="1887538"/>
            <a:ext cx="16679863" cy="51276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sz="5400"/>
              <a:t>Joseph R. Biden, President of the United States, has rolled back Executive Orders that enforced and reinforced efforts to solidify the ideologies intended to marginalize and refuse to recognize the historical and current treatment of historically ethnic minorities and other minorities. </a:t>
            </a:r>
          </a:p>
          <a:p>
            <a:r>
              <a:rPr lang="en-US" altLang="en-US" sz="5400"/>
              <a:t>See, Executive Order 13950 reversing Executive Order 13985</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5F944A57-77E7-4A39-923B-2455AB201616}"/>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41987" name="Picture 3">
            <a:extLst>
              <a:ext uri="{FF2B5EF4-FFF2-40B4-BE49-F238E27FC236}">
                <a16:creationId xmlns:a16="http://schemas.microsoft.com/office/drawing/2014/main" id="{020CFA13-BEBB-4564-9143-1789F99D3D0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8" name="Title 2">
            <a:extLst>
              <a:ext uri="{FF2B5EF4-FFF2-40B4-BE49-F238E27FC236}">
                <a16:creationId xmlns:a16="http://schemas.microsoft.com/office/drawing/2014/main" id="{33AF99D9-48C2-476C-A6A1-37370830C974}"/>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Where is the Current Focus?</a:t>
            </a:r>
          </a:p>
        </p:txBody>
      </p:sp>
      <p:sp>
        <p:nvSpPr>
          <p:cNvPr id="41989" name="Content Placeholder 3">
            <a:extLst>
              <a:ext uri="{FF2B5EF4-FFF2-40B4-BE49-F238E27FC236}">
                <a16:creationId xmlns:a16="http://schemas.microsoft.com/office/drawing/2014/main" id="{97BAD824-6B77-4C97-8D93-F5EACF0BD9D3}"/>
              </a:ext>
            </a:extLst>
          </p:cNvPr>
          <p:cNvSpPr>
            <a:spLocks noGrp="1" noChangeArrowheads="1"/>
          </p:cNvSpPr>
          <p:nvPr>
            <p:ph idx="1"/>
            <p:custDataLst>
              <p:tags r:id="rId4"/>
            </p:custDataLst>
          </p:nvPr>
        </p:nvSpPr>
        <p:spPr>
          <a:xfrm>
            <a:off x="677863" y="2209800"/>
            <a:ext cx="17076737" cy="66675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lgn="ctr" eaLnBrk="1" hangingPunct="1">
              <a:buFontTx/>
              <a:buNone/>
            </a:pPr>
            <a:r>
              <a:rPr lang="en-US" altLang="en-US" sz="5400"/>
              <a:t>How Did it Come to Be?</a:t>
            </a:r>
          </a:p>
          <a:p>
            <a:pPr marL="0" indent="0" algn="ctr" eaLnBrk="1" hangingPunct="1">
              <a:buFontTx/>
              <a:buNone/>
            </a:pPr>
            <a:endParaRPr lang="en-US" altLang="en-US" sz="5400"/>
          </a:p>
          <a:p>
            <a:pPr marL="0" indent="0" algn="ctr" eaLnBrk="1" hangingPunct="1">
              <a:buFontTx/>
              <a:buNone/>
            </a:pPr>
            <a:r>
              <a:rPr lang="en-US" altLang="en-US" sz="5400"/>
              <a:t>Is that the right focus? </a:t>
            </a:r>
          </a:p>
          <a:p>
            <a:pPr marL="0" indent="0" algn="ctr" eaLnBrk="1" hangingPunct="1">
              <a:buFontTx/>
              <a:buNone/>
            </a:pPr>
            <a:endParaRPr lang="en-US" altLang="en-US" sz="5400"/>
          </a:p>
          <a:p>
            <a:pPr marL="0" indent="0" algn="ctr" eaLnBrk="1" hangingPunct="1">
              <a:buFontTx/>
              <a:buNone/>
            </a:pPr>
            <a:r>
              <a:rPr lang="en-US" altLang="en-US" sz="5400"/>
              <a:t>If so, why?</a:t>
            </a:r>
          </a:p>
          <a:p>
            <a:pPr marL="0" indent="0" algn="ctr" eaLnBrk="1" hangingPunct="1">
              <a:buFont typeface="Arial" panose="020B0604020202020204" pitchFamily="34" charset="0"/>
              <a:buNone/>
            </a:pPr>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B36B078E-4A48-4770-8152-57DA04E9B9BC}"/>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44035" name="Picture 3">
            <a:extLst>
              <a:ext uri="{FF2B5EF4-FFF2-40B4-BE49-F238E27FC236}">
                <a16:creationId xmlns:a16="http://schemas.microsoft.com/office/drawing/2014/main" id="{2C27933E-EA58-4256-BDF3-42A85AA5D621}"/>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6" name="Title 2">
            <a:extLst>
              <a:ext uri="{FF2B5EF4-FFF2-40B4-BE49-F238E27FC236}">
                <a16:creationId xmlns:a16="http://schemas.microsoft.com/office/drawing/2014/main" id="{8E9E59AC-05F8-4B00-A208-602E0B237D02}"/>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Genesis of DE&amp;I Initiatives</a:t>
            </a:r>
          </a:p>
        </p:txBody>
      </p:sp>
      <p:sp>
        <p:nvSpPr>
          <p:cNvPr id="46085" name="Content Placeholder 3">
            <a:extLst>
              <a:ext uri="{FF2B5EF4-FFF2-40B4-BE49-F238E27FC236}">
                <a16:creationId xmlns:a16="http://schemas.microsoft.com/office/drawing/2014/main" id="{1F3EDDC6-77EA-4BE4-9064-FEB8902E0224}"/>
              </a:ext>
            </a:extLst>
          </p:cNvPr>
          <p:cNvSpPr>
            <a:spLocks noGrp="1"/>
          </p:cNvSpPr>
          <p:nvPr>
            <p:ph idx="1"/>
            <p:custDataLst>
              <p:tags r:id="rId4"/>
            </p:custDataLst>
          </p:nvPr>
        </p:nvSpPr>
        <p:spPr>
          <a:xfrm>
            <a:off x="677863" y="2209800"/>
            <a:ext cx="17076737" cy="6667500"/>
          </a:xfrm>
          <a:ln cap="flat">
            <a:miter lim="800000"/>
            <a:headEnd type="none" w="med" len="med"/>
            <a:tailEnd type="none" w="med" len="med"/>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9pPr>
          </a:lstStyle>
          <a:p>
            <a:pPr eaLnBrk="1" hangingPunct="1">
              <a:defRPr/>
            </a:pPr>
            <a:r>
              <a:rPr sz="4400" dirty="0">
                <a:ln w="9525" cap="flat" cmpd="sng" algn="ctr">
                  <a:noFill/>
                  <a:prstDash val="solid"/>
                  <a:round/>
                  <a:headEnd type="none" w="med" len="med"/>
                  <a:tailEnd type="none" w="med" len="med"/>
                </a:ln>
                <a:solidFill>
                  <a:srgbClr val="000000"/>
                </a:solidFill>
                <a:sym typeface="Wingdings"/>
              </a:rPr>
              <a:t>E Pluribus Unum</a:t>
            </a:r>
          </a:p>
          <a:p>
            <a:pPr eaLnBrk="1" hangingPunct="1">
              <a:defRPr/>
            </a:pPr>
            <a:r>
              <a:rPr sz="4400" dirty="0">
                <a:ln w="9525" cap="flat" cmpd="sng" algn="ctr">
                  <a:noFill/>
                  <a:prstDash val="solid"/>
                  <a:round/>
                  <a:headEnd type="none" w="med" len="med"/>
                  <a:tailEnd type="none" w="med" len="med"/>
                </a:ln>
                <a:solidFill>
                  <a:srgbClr val="000000"/>
                </a:solidFill>
                <a:sym typeface="Wingdings"/>
              </a:rPr>
              <a:t>The United States Constitution</a:t>
            </a:r>
          </a:p>
          <a:p>
            <a:pPr eaLnBrk="1" hangingPunct="1">
              <a:defRPr/>
            </a:pPr>
            <a:r>
              <a:rPr sz="4400" dirty="0">
                <a:ln w="9525" cap="flat" cmpd="sng" algn="ctr">
                  <a:noFill/>
                  <a:prstDash val="solid"/>
                  <a:round/>
                  <a:headEnd type="none" w="med" len="med"/>
                  <a:tailEnd type="none" w="med" len="med"/>
                </a:ln>
                <a:solidFill>
                  <a:srgbClr val="000000"/>
                </a:solidFill>
                <a:sym typeface="Wingdings"/>
              </a:rPr>
              <a:t>The Emancipation Proclamation</a:t>
            </a:r>
          </a:p>
          <a:p>
            <a:pPr eaLnBrk="1" hangingPunct="1">
              <a:defRPr/>
            </a:pPr>
            <a:r>
              <a:rPr sz="4400" dirty="0">
                <a:ln w="9525" cap="flat" cmpd="sng" algn="ctr">
                  <a:noFill/>
                  <a:prstDash val="solid"/>
                  <a:round/>
                  <a:headEnd type="none" w="med" len="med"/>
                  <a:tailEnd type="none" w="med" len="med"/>
                </a:ln>
                <a:solidFill>
                  <a:srgbClr val="000000"/>
                </a:solidFill>
                <a:sym typeface="Wingdings"/>
              </a:rPr>
              <a:t>19</a:t>
            </a:r>
            <a:r>
              <a:rPr sz="4400" baseline="30000" dirty="0">
                <a:ln w="9525" cap="flat" cmpd="sng" algn="ctr">
                  <a:noFill/>
                  <a:prstDash val="solid"/>
                  <a:round/>
                  <a:headEnd type="none" w="med" len="med"/>
                  <a:tailEnd type="none" w="med" len="med"/>
                </a:ln>
                <a:solidFill>
                  <a:srgbClr val="000000"/>
                </a:solidFill>
                <a:sym typeface="Wingdings"/>
              </a:rPr>
              <a:t>th</a:t>
            </a:r>
            <a:r>
              <a:rPr sz="4400" dirty="0">
                <a:ln w="9525" cap="flat" cmpd="sng" algn="ctr">
                  <a:noFill/>
                  <a:prstDash val="solid"/>
                  <a:round/>
                  <a:headEnd type="none" w="med" len="med"/>
                  <a:tailEnd type="none" w="med" len="med"/>
                </a:ln>
                <a:solidFill>
                  <a:srgbClr val="000000"/>
                </a:solidFill>
                <a:sym typeface="Wingdings"/>
              </a:rPr>
              <a:t> Amendment </a:t>
            </a:r>
          </a:p>
          <a:p>
            <a:pPr eaLnBrk="1" hangingPunct="1">
              <a:defRPr/>
            </a:pPr>
            <a:r>
              <a:rPr sz="4400" dirty="0">
                <a:ln w="9525" cap="flat" cmpd="sng" algn="ctr">
                  <a:noFill/>
                  <a:prstDash val="solid"/>
                  <a:round/>
                  <a:headEnd type="none" w="med" len="med"/>
                  <a:tailEnd type="none" w="med" len="med"/>
                </a:ln>
                <a:solidFill>
                  <a:srgbClr val="000000"/>
                </a:solidFill>
                <a:sym typeface="Wingdings"/>
              </a:rPr>
              <a:t>Sgt. Isaac Woodward/President Truman/Judge J. Waites Waring (</a:t>
            </a:r>
            <a:r>
              <a:rPr sz="4400" dirty="0" err="1">
                <a:ln w="9525" cap="flat" cmpd="sng" algn="ctr">
                  <a:noFill/>
                  <a:prstDash val="solid"/>
                  <a:round/>
                  <a:headEnd type="none" w="med" len="med"/>
                  <a:tailEnd type="none" w="med" len="med"/>
                </a:ln>
                <a:solidFill>
                  <a:srgbClr val="000000"/>
                </a:solidFill>
                <a:sym typeface="Wingdings"/>
              </a:rPr>
              <a:t>1940’s</a:t>
            </a:r>
            <a:r>
              <a:rPr sz="4400" dirty="0">
                <a:ln w="9525" cap="flat" cmpd="sng" algn="ctr">
                  <a:noFill/>
                  <a:prstDash val="solid"/>
                  <a:round/>
                  <a:headEnd type="none" w="med" len="med"/>
                  <a:tailEnd type="none" w="med" len="med"/>
                </a:ln>
                <a:solidFill>
                  <a:srgbClr val="000000"/>
                </a:solidFill>
                <a:sym typeface="Wingdings"/>
              </a:rPr>
              <a:t>)</a:t>
            </a:r>
          </a:p>
          <a:p>
            <a:pPr eaLnBrk="1" hangingPunct="1">
              <a:defRPr/>
            </a:pPr>
            <a:r>
              <a:rPr sz="4400" dirty="0">
                <a:ln w="9525" cap="flat" cmpd="sng" algn="ctr">
                  <a:noFill/>
                  <a:prstDash val="solid"/>
                  <a:round/>
                  <a:headEnd type="none" w="med" len="med"/>
                  <a:tailEnd type="none" w="med" len="med"/>
                </a:ln>
                <a:solidFill>
                  <a:srgbClr val="000000"/>
                </a:solidFill>
                <a:sym typeface="Wingdings"/>
              </a:rPr>
              <a:t>Brown v. The Board of Education (1954)</a:t>
            </a:r>
          </a:p>
          <a:p>
            <a:pPr eaLnBrk="1" hangingPunct="1">
              <a:defRPr/>
            </a:pPr>
            <a:r>
              <a:rPr sz="4400" dirty="0">
                <a:ln w="9525" cap="flat" cmpd="sng" algn="ctr">
                  <a:noFill/>
                  <a:prstDash val="solid"/>
                  <a:round/>
                  <a:headEnd type="none" w="med" len="med"/>
                  <a:tailEnd type="none" w="med" len="med"/>
                </a:ln>
                <a:solidFill>
                  <a:srgbClr val="000000"/>
                </a:solidFill>
                <a:sym typeface="Wingdings"/>
              </a:rPr>
              <a:t>Baker v. </a:t>
            </a:r>
            <a:r>
              <a:rPr sz="4400" dirty="0" err="1">
                <a:ln w="9525" cap="flat" cmpd="sng" algn="ctr">
                  <a:noFill/>
                  <a:prstDash val="solid"/>
                  <a:round/>
                  <a:headEnd type="none" w="med" len="med"/>
                  <a:tailEnd type="none" w="med" len="med"/>
                </a:ln>
                <a:solidFill>
                  <a:srgbClr val="000000"/>
                </a:solidFill>
                <a:sym typeface="Wingdings"/>
              </a:rPr>
              <a:t>Carr</a:t>
            </a:r>
            <a:r>
              <a:rPr sz="4400" dirty="0">
                <a:ln w="9525" cap="flat" cmpd="sng" algn="ctr">
                  <a:noFill/>
                  <a:prstDash val="solid"/>
                  <a:round/>
                  <a:headEnd type="none" w="med" len="med"/>
                  <a:tailEnd type="none" w="med" len="med"/>
                </a:ln>
                <a:solidFill>
                  <a:srgbClr val="000000"/>
                </a:solidFill>
                <a:sym typeface="Wingdings"/>
              </a:rPr>
              <a:t> (1962)</a:t>
            </a:r>
          </a:p>
          <a:p>
            <a:pPr eaLnBrk="1" hangingPunct="1">
              <a:defRPr/>
            </a:pPr>
            <a:r>
              <a:rPr sz="4400" dirty="0">
                <a:ln w="9525" cap="flat" cmpd="sng" algn="ctr">
                  <a:noFill/>
                  <a:prstDash val="solid"/>
                  <a:round/>
                  <a:headEnd type="none" w="med" len="med"/>
                  <a:tailEnd type="none" w="med" len="med"/>
                </a:ln>
                <a:solidFill>
                  <a:srgbClr val="000000"/>
                </a:solidFill>
                <a:sym typeface="Wingdings"/>
              </a:rPr>
              <a:t>Gray v. Sanders (1963)</a:t>
            </a:r>
          </a:p>
          <a:p>
            <a:pPr marL="0" indent="0" eaLnBrk="1" hangingPunct="1">
              <a:buFont typeface="Arial" pitchFamily="34" charset="0"/>
              <a:buNone/>
              <a:defRPr/>
            </a:pPr>
            <a:endParaRPr sz="4400" dirty="0">
              <a:ln w="9525" cap="flat" cmpd="sng" algn="ctr">
                <a:noFill/>
                <a:prstDash val="solid"/>
                <a:round/>
                <a:headEnd type="none" w="med" len="med"/>
                <a:tailEnd type="none" w="med" len="med"/>
              </a:ln>
              <a:solidFill>
                <a:srgbClr val="000000"/>
              </a:solidFill>
              <a:sym typeface="Wingdings"/>
            </a:endParaRPr>
          </a:p>
          <a:p>
            <a:pPr eaLnBrk="1" hangingPunct="1">
              <a:defRPr/>
            </a:pPr>
            <a:endParaRPr sz="44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BCC580C9-FD40-4707-8AC3-727970A98F22}"/>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46083" name="Picture 3">
            <a:extLst>
              <a:ext uri="{FF2B5EF4-FFF2-40B4-BE49-F238E27FC236}">
                <a16:creationId xmlns:a16="http://schemas.microsoft.com/office/drawing/2014/main" id="{81926C08-4452-4839-9162-373432AAFFA8}"/>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4" name="Title 2">
            <a:extLst>
              <a:ext uri="{FF2B5EF4-FFF2-40B4-BE49-F238E27FC236}">
                <a16:creationId xmlns:a16="http://schemas.microsoft.com/office/drawing/2014/main" id="{DDCA745D-4AF2-42B2-8F2D-EAA3874714BE}"/>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Genesis of DE&amp;I Initiatives Cont. </a:t>
            </a:r>
          </a:p>
        </p:txBody>
      </p:sp>
      <p:sp>
        <p:nvSpPr>
          <p:cNvPr id="46085" name="Content Placeholder 3">
            <a:extLst>
              <a:ext uri="{FF2B5EF4-FFF2-40B4-BE49-F238E27FC236}">
                <a16:creationId xmlns:a16="http://schemas.microsoft.com/office/drawing/2014/main" id="{7A196606-AFA1-45A8-97EB-992D0D36CDF7}"/>
              </a:ext>
            </a:extLst>
          </p:cNvPr>
          <p:cNvSpPr>
            <a:spLocks noGrp="1"/>
          </p:cNvSpPr>
          <p:nvPr>
            <p:ph idx="1"/>
            <p:custDataLst>
              <p:tags r:id="rId4"/>
            </p:custDataLst>
          </p:nvPr>
        </p:nvSpPr>
        <p:spPr>
          <a:xfrm>
            <a:off x="677863" y="2209800"/>
            <a:ext cx="17076737" cy="6667500"/>
          </a:xfrm>
          <a:ln cap="flat">
            <a:miter lim="800000"/>
            <a:headEnd type="none" w="med" len="med"/>
            <a:tailEnd type="none" w="med" len="med"/>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9pPr>
          </a:lstStyle>
          <a:p>
            <a:pPr eaLnBrk="1" hangingPunct="1">
              <a:defRPr/>
            </a:pPr>
            <a:r>
              <a:rPr sz="4400" dirty="0">
                <a:ln w="9525" cap="flat" cmpd="sng" algn="ctr">
                  <a:noFill/>
                  <a:prstDash val="solid"/>
                  <a:round/>
                  <a:headEnd type="none" w="med" len="med"/>
                  <a:tailEnd type="none" w="med" len="med"/>
                </a:ln>
                <a:solidFill>
                  <a:srgbClr val="000000"/>
                </a:solidFill>
                <a:sym typeface="Wingdings"/>
              </a:rPr>
              <a:t>The 1964 Civil Rights Act (1964)</a:t>
            </a:r>
          </a:p>
          <a:p>
            <a:pPr eaLnBrk="1" hangingPunct="1">
              <a:defRPr/>
            </a:pPr>
            <a:r>
              <a:rPr sz="4400" dirty="0">
                <a:ln w="9525" cap="flat" cmpd="sng" algn="ctr">
                  <a:noFill/>
                  <a:prstDash val="solid"/>
                  <a:round/>
                  <a:headEnd type="none" w="med" len="med"/>
                  <a:tailEnd type="none" w="med" len="med"/>
                </a:ln>
                <a:solidFill>
                  <a:srgbClr val="000000"/>
                </a:solidFill>
                <a:sym typeface="Wingdings"/>
              </a:rPr>
              <a:t>Voting Rights Act (1965)</a:t>
            </a:r>
          </a:p>
          <a:p>
            <a:pPr eaLnBrk="1" hangingPunct="1">
              <a:defRPr/>
            </a:pPr>
            <a:r>
              <a:rPr sz="4400" dirty="0" err="1">
                <a:ln w="9525" cap="flat" cmpd="sng" algn="ctr">
                  <a:noFill/>
                  <a:prstDash val="solid"/>
                  <a:round/>
                  <a:headEnd type="none" w="med" len="med"/>
                  <a:tailEnd type="none" w="med" len="med"/>
                </a:ln>
                <a:solidFill>
                  <a:srgbClr val="000000"/>
                </a:solidFill>
                <a:sym typeface="Wingdings"/>
              </a:rPr>
              <a:t>Obergell</a:t>
            </a:r>
            <a:r>
              <a:rPr sz="4400" dirty="0">
                <a:ln w="9525" cap="flat" cmpd="sng" algn="ctr">
                  <a:noFill/>
                  <a:prstDash val="solid"/>
                  <a:round/>
                  <a:headEnd type="none" w="med" len="med"/>
                  <a:tailEnd type="none" w="med" len="med"/>
                </a:ln>
                <a:solidFill>
                  <a:srgbClr val="000000"/>
                </a:solidFill>
                <a:sym typeface="Wingdings"/>
              </a:rPr>
              <a:t> v. Hodges - Gay Marriage Rights (2015)</a:t>
            </a:r>
          </a:p>
          <a:p>
            <a:pPr eaLnBrk="1" hangingPunct="1">
              <a:defRPr/>
            </a:pPr>
            <a:r>
              <a:rPr sz="4400" dirty="0">
                <a:ln w="9525" cap="flat" cmpd="sng" algn="ctr">
                  <a:noFill/>
                  <a:prstDash val="solid"/>
                  <a:round/>
                  <a:headEnd type="none" w="med" len="med"/>
                  <a:tailEnd type="none" w="med" len="med"/>
                </a:ln>
                <a:solidFill>
                  <a:srgbClr val="000000"/>
                </a:solidFill>
                <a:sym typeface="Wingdings"/>
              </a:rPr>
              <a:t>Me Too Issues</a:t>
            </a:r>
          </a:p>
          <a:p>
            <a:pPr eaLnBrk="1" hangingPunct="1">
              <a:defRPr/>
            </a:pPr>
            <a:r>
              <a:rPr sz="4400" dirty="0">
                <a:ln w="9525" cap="flat" cmpd="sng" algn="ctr">
                  <a:noFill/>
                  <a:prstDash val="solid"/>
                  <a:round/>
                  <a:headEnd type="none" w="med" len="med"/>
                  <a:tailEnd type="none" w="med" len="med"/>
                </a:ln>
                <a:solidFill>
                  <a:srgbClr val="000000"/>
                </a:solidFill>
                <a:sym typeface="Wingdings"/>
              </a:rPr>
              <a:t>Jan 21, 2021 Transgender Executive Order Signed by President </a:t>
            </a:r>
            <a:br>
              <a:rPr sz="4400" dirty="0">
                <a:ln w="9525" cap="flat" cmpd="sng" algn="ctr">
                  <a:noFill/>
                  <a:prstDash val="solid"/>
                  <a:round/>
                  <a:headEnd type="none" w="med" len="med"/>
                  <a:tailEnd type="none" w="med" len="med"/>
                </a:ln>
                <a:solidFill>
                  <a:srgbClr val="000000"/>
                </a:solidFill>
                <a:sym typeface="Wingdings"/>
              </a:rPr>
            </a:br>
            <a:r>
              <a:rPr sz="4400" dirty="0">
                <a:ln w="9525" cap="flat" cmpd="sng" algn="ctr">
                  <a:noFill/>
                  <a:prstDash val="solid"/>
                  <a:round/>
                  <a:headEnd type="none" w="med" len="med"/>
                  <a:tailEnd type="none" w="med" len="med"/>
                </a:ln>
                <a:solidFill>
                  <a:srgbClr val="000000"/>
                </a:solidFill>
                <a:sym typeface="Wingdings"/>
              </a:rPr>
              <a:t>Joseph R. Biden</a:t>
            </a:r>
          </a:p>
          <a:p>
            <a:pPr marL="0" indent="0" eaLnBrk="1" hangingPunct="1">
              <a:buFont typeface="Arial" pitchFamily="34" charset="0"/>
              <a:buNone/>
              <a:defRPr/>
            </a:pPr>
            <a:endParaRPr sz="4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1CFB5DD8-36F6-4FD1-BB3D-7F4529C7B287}"/>
              </a:ext>
            </a:extLst>
          </p:cNvPr>
          <p:cNvSpPr>
            <a:spLocks noChangeArrowheads="1"/>
          </p:cNvSpPr>
          <p:nvPr>
            <p:custDataLst>
              <p:tags r:id="rId1"/>
            </p:custDataLst>
          </p:nvPr>
        </p:nvSpPr>
        <p:spPr bwMode="auto">
          <a:xfrm>
            <a:off x="438150" y="495300"/>
            <a:ext cx="17411700" cy="942498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48131" name="Picture 3">
            <a:extLst>
              <a:ext uri="{FF2B5EF4-FFF2-40B4-BE49-F238E27FC236}">
                <a16:creationId xmlns:a16="http://schemas.microsoft.com/office/drawing/2014/main" id="{4F0AF815-48D9-4DCA-B5D9-9E5F6416B948}"/>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2" name="Title 2">
            <a:extLst>
              <a:ext uri="{FF2B5EF4-FFF2-40B4-BE49-F238E27FC236}">
                <a16:creationId xmlns:a16="http://schemas.microsoft.com/office/drawing/2014/main" id="{B6E984E7-98F5-446E-9EBC-4BFDAD9F1E4D}"/>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US" altLang="en-US" sz="7200"/>
            </a:br>
            <a:r>
              <a:rPr lang="en-US" altLang="en-US" sz="7200"/>
              <a:t>Genesis of DE&amp;I Contemporary  Initiatives </a:t>
            </a:r>
            <a:br>
              <a:rPr lang="en-US" altLang="en-US" sz="7200"/>
            </a:br>
            <a:endParaRPr lang="en-US" altLang="en-US" sz="7200"/>
          </a:p>
        </p:txBody>
      </p:sp>
      <p:sp>
        <p:nvSpPr>
          <p:cNvPr id="48133" name="Content Placeholder 3">
            <a:extLst>
              <a:ext uri="{FF2B5EF4-FFF2-40B4-BE49-F238E27FC236}">
                <a16:creationId xmlns:a16="http://schemas.microsoft.com/office/drawing/2014/main" id="{E0962CF4-FC59-4D46-9CE4-16D9E2176363}"/>
              </a:ext>
            </a:extLst>
          </p:cNvPr>
          <p:cNvSpPr>
            <a:spLocks noGrp="1" noChangeArrowheads="1"/>
          </p:cNvSpPr>
          <p:nvPr>
            <p:ph idx="1"/>
            <p:custDataLst>
              <p:tags r:id="rId4"/>
            </p:custDataLst>
          </p:nvPr>
        </p:nvSpPr>
        <p:spPr>
          <a:xfrm>
            <a:off x="677863" y="2767013"/>
            <a:ext cx="17076737" cy="5422900"/>
          </a:xfrm>
          <a:ln cap="flat" algn="ctr">
            <a:miter lim="800000"/>
            <a:headEnd type="none" w="med" len="med"/>
            <a:tailEnd type="none" w="med" len="med"/>
          </a:ln>
        </p:spPr>
        <p:txBody>
          <a:bodyPr/>
          <a:lstStyle/>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The Voting Rights Act (1965)</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Tommie Smith and John Carlos (1968); Colin Kaepernick (2016-2017)</a:t>
            </a:r>
          </a:p>
          <a:p>
            <a:pPr eaLnBrk="1" hangingPunct="1">
              <a:buSzTx/>
              <a:defRPr/>
            </a:pPr>
            <a:r>
              <a:rPr lang="en-US" altLang="en-US" sz="5400" i="1">
                <a:ln w="9525" cap="flat" cmpd="sng" algn="ctr">
                  <a:noFill/>
                  <a:prstDash val="solid"/>
                  <a:round/>
                  <a:headEnd type="none" w="med" len="med"/>
                  <a:tailEnd type="none" w="med" len="med"/>
                </a:ln>
                <a:solidFill>
                  <a:srgbClr val="000000"/>
                </a:solidFill>
                <a:sym typeface="Wingdings"/>
              </a:rPr>
              <a:t>George Floyd, Breonna Taylor, Ahmaud Arbery, Tamir Rice, and many many more </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The Present</a:t>
            </a:r>
            <a:endParaRPr lang="en-US" altLang="en-US" sz="5400" i="1">
              <a:ln w="9525" cap="flat" cmpd="sng" algn="ctr">
                <a:noFill/>
                <a:prstDash val="solid"/>
                <a:round/>
                <a:headEnd type="none" w="med" len="med"/>
                <a:tailEnd type="none" w="med" len="med"/>
              </a:ln>
              <a:solidFill>
                <a:srgbClr val="000000"/>
              </a:solidFill>
              <a:sym typeface="Wingdings"/>
            </a:endParaRPr>
          </a:p>
          <a:p>
            <a:pPr marL="0" indent="0" eaLnBrk="1" hangingPunct="1">
              <a:buSzTx/>
              <a:buFont typeface="Arial" panose="020B0604020202020204" pitchFamily="34" charset="0"/>
              <a:buNone/>
              <a:defRPr/>
            </a:pPr>
            <a:endParaRPr lang="en-US" altLang="en-US" sz="5400" i="1"/>
          </a:p>
          <a:p>
            <a:pPr eaLnBrk="1" hangingPunct="1">
              <a:buSzTx/>
              <a:defRPr/>
            </a:pPr>
            <a:endParaRPr lang="en-US" altLang="en-US" sz="54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1E017431-28A6-4D54-A88B-4F12FE619196}"/>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50179" name="Picture 3">
            <a:extLst>
              <a:ext uri="{FF2B5EF4-FFF2-40B4-BE49-F238E27FC236}">
                <a16:creationId xmlns:a16="http://schemas.microsoft.com/office/drawing/2014/main" id="{E89A8CF3-C29A-4389-84AF-3C5076EB8D9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0" name="Title 2">
            <a:extLst>
              <a:ext uri="{FF2B5EF4-FFF2-40B4-BE49-F238E27FC236}">
                <a16:creationId xmlns:a16="http://schemas.microsoft.com/office/drawing/2014/main" id="{7F81E9B4-0415-4198-AFF4-4D960201B16E}"/>
              </a:ext>
            </a:extLst>
          </p:cNvPr>
          <p:cNvSpPr>
            <a:spLocks noGrp="1" noChangeArrowheads="1"/>
          </p:cNvSpPr>
          <p:nvPr>
            <p:ph type="title"/>
            <p:custDataLst>
              <p:tags r:id="rId3"/>
            </p:custDataLst>
          </p:nvPr>
        </p:nvSpPr>
        <p:spPr>
          <a:xfrm>
            <a:off x="1676400" y="3246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Where Businesses Have Come From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56F684D8-D18F-429B-A368-DC2B10B859B1}"/>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52227" name="Picture 3">
            <a:extLst>
              <a:ext uri="{FF2B5EF4-FFF2-40B4-BE49-F238E27FC236}">
                <a16:creationId xmlns:a16="http://schemas.microsoft.com/office/drawing/2014/main" id="{5571EAFA-3EBF-4B72-AC44-6F1A81704C41}"/>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8" name="Title 2">
            <a:extLst>
              <a:ext uri="{FF2B5EF4-FFF2-40B4-BE49-F238E27FC236}">
                <a16:creationId xmlns:a16="http://schemas.microsoft.com/office/drawing/2014/main" id="{DB373747-4779-49E4-86AA-0B8FE44AB8BE}"/>
              </a:ext>
            </a:extLst>
          </p:cNvPr>
          <p:cNvSpPr>
            <a:spLocks noGrp="1" noChangeArrowheads="1"/>
          </p:cNvSpPr>
          <p:nvPr>
            <p:ph type="title"/>
            <p:custDataLst>
              <p:tags r:id="rId3"/>
            </p:custDataLst>
          </p:nvPr>
        </p:nvSpPr>
        <p:spPr>
          <a:xfrm>
            <a:off x="666750" y="3246438"/>
            <a:ext cx="1685925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6600">
                <a:sym typeface="Wingdings" panose="05000000000000000000" pitchFamily="2" charset="2"/>
              </a:rPr>
              <a:t>Some Businesses Have Been Ahead of Their Time</a:t>
            </a:r>
            <a:endParaRPr lang="en-US" altLang="en-US" sz="66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76D9715C-69A8-445E-A4EF-A2E6E4AB2AC2}"/>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2873038" y="7978775"/>
            <a:ext cx="50514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1" name="Picture 5">
            <a:extLst>
              <a:ext uri="{FF2B5EF4-FFF2-40B4-BE49-F238E27FC236}">
                <a16:creationId xmlns:a16="http://schemas.microsoft.com/office/drawing/2014/main" id="{5D105608-F681-40A6-BACA-31B29C80F19F}"/>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58775" y="2351088"/>
            <a:ext cx="3106738"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2" name="Rectangle 1">
            <a:extLst>
              <a:ext uri="{FF2B5EF4-FFF2-40B4-BE49-F238E27FC236}">
                <a16:creationId xmlns:a16="http://schemas.microsoft.com/office/drawing/2014/main" id="{BF2238F1-DC3F-4D74-AA8B-FA909B90AA21}"/>
              </a:ext>
            </a:extLst>
          </p:cNvPr>
          <p:cNvSpPr>
            <a:spLocks noChangeArrowheads="1"/>
          </p:cNvSpPr>
          <p:nvPr>
            <p:custDataLst>
              <p:tags r:id="rId3"/>
            </p:custDataLst>
          </p:nvPr>
        </p:nvSpPr>
        <p:spPr bwMode="auto">
          <a:xfrm>
            <a:off x="3746500" y="2767013"/>
            <a:ext cx="5181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3600" b="1">
                <a:solidFill>
                  <a:srgbClr val="0D0D0D"/>
                </a:solidFill>
                <a:cs typeface="Segoe UI" panose="020B0502040204020203" pitchFamily="34" charset="0"/>
              </a:rPr>
              <a:t>Sheryl Willert</a:t>
            </a:r>
            <a:endParaRPr lang="en-US" altLang="en-US" sz="3600">
              <a:cs typeface="Segoe UI" panose="020B0502040204020203" pitchFamily="34" charset="0"/>
            </a:endParaRPr>
          </a:p>
          <a:p>
            <a:pPr eaLnBrk="1" hangingPunct="1">
              <a:spcBef>
                <a:spcPct val="0"/>
              </a:spcBef>
              <a:buFontTx/>
              <a:buNone/>
            </a:pPr>
            <a:r>
              <a:rPr lang="en-US" altLang="en-US">
                <a:solidFill>
                  <a:srgbClr val="0D0D0D"/>
                </a:solidFill>
                <a:cs typeface="Segoe UI" panose="020B0502040204020203" pitchFamily="34" charset="0"/>
              </a:rPr>
              <a:t>Member</a:t>
            </a:r>
          </a:p>
          <a:p>
            <a:pPr eaLnBrk="1" hangingPunct="1">
              <a:spcBef>
                <a:spcPct val="0"/>
              </a:spcBef>
              <a:buFontTx/>
              <a:buNone/>
            </a:pPr>
            <a:r>
              <a:rPr lang="en-US" altLang="en-US">
                <a:solidFill>
                  <a:srgbClr val="0D0D0D"/>
                </a:solidFill>
                <a:cs typeface="Segoe UI" panose="020B0502040204020203" pitchFamily="34" charset="0"/>
              </a:rPr>
              <a:t>Williams Kastner</a:t>
            </a:r>
            <a:endParaRPr lang="en-US" altLang="en-US">
              <a:cs typeface="Segoe UI" panose="020B0502040204020203" pitchFamily="34" charset="0"/>
            </a:endParaRPr>
          </a:p>
          <a:p>
            <a:pPr eaLnBrk="1" hangingPunct="1">
              <a:spcBef>
                <a:spcPct val="0"/>
              </a:spcBef>
              <a:buFontTx/>
              <a:buNone/>
            </a:pPr>
            <a:r>
              <a:rPr lang="en-US" altLang="en-US">
                <a:solidFill>
                  <a:srgbClr val="0D0D0D"/>
                </a:solidFill>
                <a:cs typeface="Segoe UI" panose="020B0502040204020203" pitchFamily="34" charset="0"/>
              </a:rPr>
              <a:t>206.628.2408</a:t>
            </a:r>
            <a:br>
              <a:rPr lang="en-US" altLang="en-US">
                <a:cs typeface="Segoe UI" panose="020B0502040204020203" pitchFamily="34" charset="0"/>
              </a:rPr>
            </a:br>
            <a:r>
              <a:rPr lang="en-US" altLang="en-US">
                <a:solidFill>
                  <a:srgbClr val="0563C1"/>
                </a:solidFill>
                <a:cs typeface="Segoe UI" panose="020B0502040204020203" pitchFamily="34" charset="0"/>
              </a:rPr>
              <a:t>swillert@williamskastner.com</a:t>
            </a:r>
          </a:p>
        </p:txBody>
      </p:sp>
      <p:sp>
        <p:nvSpPr>
          <p:cNvPr id="17413" name="Title 3">
            <a:extLst>
              <a:ext uri="{FF2B5EF4-FFF2-40B4-BE49-F238E27FC236}">
                <a16:creationId xmlns:a16="http://schemas.microsoft.com/office/drawing/2014/main" id="{D8A34215-7A88-4CC7-A508-FCAA74E1418F}"/>
              </a:ext>
            </a:extLst>
          </p:cNvPr>
          <p:cNvSpPr>
            <a:spLocks noGrp="1" noChangeArrowheads="1"/>
          </p:cNvSpPr>
          <p:nvPr>
            <p:ph type="title"/>
            <p:custDataLst>
              <p:tags r:id="rId4"/>
            </p:custDataLst>
          </p:nvPr>
        </p:nvSpPr>
        <p:spPr>
          <a:xfrm>
            <a:off x="4813300" y="384175"/>
            <a:ext cx="8229600"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Speaker</a:t>
            </a:r>
          </a:p>
        </p:txBody>
      </p:sp>
      <p:pic>
        <p:nvPicPr>
          <p:cNvPr id="17414" name="Picture 2">
            <a:extLst>
              <a:ext uri="{FF2B5EF4-FFF2-40B4-BE49-F238E27FC236}">
                <a16:creationId xmlns:a16="http://schemas.microsoft.com/office/drawing/2014/main" id="{570FA63E-95C0-4491-9C5E-44A84EA2056D}"/>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l="10599" t="3181" r="20145" b="12025"/>
          <a:stretch>
            <a:fillRect/>
          </a:stretch>
        </p:blipFill>
        <p:spPr bwMode="auto">
          <a:xfrm>
            <a:off x="9207500" y="2351088"/>
            <a:ext cx="3106738"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5" name="Rectangle 1">
            <a:extLst>
              <a:ext uri="{FF2B5EF4-FFF2-40B4-BE49-F238E27FC236}">
                <a16:creationId xmlns:a16="http://schemas.microsoft.com/office/drawing/2014/main" id="{FC6BB81B-A73E-4643-B2A4-E5EFA8417BAE}"/>
              </a:ext>
            </a:extLst>
          </p:cNvPr>
          <p:cNvSpPr>
            <a:spLocks noChangeArrowheads="1"/>
          </p:cNvSpPr>
          <p:nvPr>
            <p:custDataLst>
              <p:tags r:id="rId6"/>
            </p:custDataLst>
          </p:nvPr>
        </p:nvSpPr>
        <p:spPr bwMode="auto">
          <a:xfrm>
            <a:off x="12593638" y="2767013"/>
            <a:ext cx="5181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SzTx/>
              <a:buFontTx/>
              <a:buNone/>
            </a:pPr>
            <a:r>
              <a:rPr lang="en-US" altLang="en-US" sz="3600" b="1">
                <a:solidFill>
                  <a:srgbClr val="0D0D0D"/>
                </a:solidFill>
                <a:cs typeface="Segoe UI" panose="020B0502040204020203" pitchFamily="34" charset="0"/>
                <a:sym typeface="Wingdings" panose="05000000000000000000" pitchFamily="2" charset="2"/>
              </a:rPr>
              <a:t>Marilyn Sharron </a:t>
            </a:r>
            <a:endParaRPr lang="en-US" altLang="en-US" sz="3600">
              <a:solidFill>
                <a:srgbClr val="000000"/>
              </a:solidFill>
              <a:cs typeface="Segoe UI" panose="020B0502040204020203" pitchFamily="34" charset="0"/>
              <a:sym typeface="Wingdings" panose="05000000000000000000" pitchFamily="2" charset="2"/>
            </a:endParaRPr>
          </a:p>
          <a:p>
            <a:pPr eaLnBrk="1" hangingPunct="1">
              <a:spcBef>
                <a:spcPct val="0"/>
              </a:spcBef>
              <a:buSzTx/>
              <a:buFontTx/>
              <a:buNone/>
            </a:pPr>
            <a:r>
              <a:rPr lang="en-US" altLang="en-US">
                <a:solidFill>
                  <a:srgbClr val="0D0D0D"/>
                </a:solidFill>
                <a:cs typeface="Segoe UI" panose="020B0502040204020203" pitchFamily="34" charset="0"/>
                <a:sym typeface="Wingdings" panose="05000000000000000000" pitchFamily="2" charset="2"/>
              </a:rPr>
              <a:t>Assistant vice President – Senior Legal Counsel </a:t>
            </a:r>
          </a:p>
          <a:p>
            <a:pPr eaLnBrk="1" hangingPunct="1">
              <a:spcBef>
                <a:spcPct val="0"/>
              </a:spcBef>
              <a:buSzTx/>
              <a:buFontTx/>
              <a:buNone/>
            </a:pPr>
            <a:r>
              <a:rPr lang="en-US" altLang="en-US">
                <a:solidFill>
                  <a:srgbClr val="0D0D0D"/>
                </a:solidFill>
                <a:cs typeface="Segoe UI" panose="020B0502040204020203" pitchFamily="34" charset="0"/>
                <a:sym typeface="Wingdings" panose="05000000000000000000" pitchFamily="2" charset="2"/>
              </a:rPr>
              <a:t>AT&amp;T Inc. </a:t>
            </a:r>
            <a:br>
              <a:rPr lang="en-US" altLang="en-US">
                <a:solidFill>
                  <a:srgbClr val="000000"/>
                </a:solidFill>
                <a:cs typeface="Segoe UI" panose="020B0502040204020203" pitchFamily="34" charset="0"/>
                <a:sym typeface="Wingdings" panose="05000000000000000000" pitchFamily="2" charset="2"/>
              </a:rPr>
            </a:br>
            <a:r>
              <a:rPr lang="en-US" altLang="en-US">
                <a:solidFill>
                  <a:srgbClr val="0563C1"/>
                </a:solidFill>
                <a:cs typeface="Segoe UI" panose="020B0502040204020203" pitchFamily="34" charset="0"/>
                <a:sym typeface="Wingdings" panose="05000000000000000000" pitchFamily="2" charset="2"/>
              </a:rPr>
              <a:t>ms2411@att.com</a:t>
            </a:r>
            <a:endParaRPr lang="en-US" altLang="en-US">
              <a:solidFill>
                <a:srgbClr val="0563C1"/>
              </a:solidFill>
              <a:cs typeface="Segoe UI" panose="020B0502040204020203"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C3F2828D-D548-4E31-B433-8260BECC654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54275" name="Picture 3">
            <a:extLst>
              <a:ext uri="{FF2B5EF4-FFF2-40B4-BE49-F238E27FC236}">
                <a16:creationId xmlns:a16="http://schemas.microsoft.com/office/drawing/2014/main" id="{2729E297-ADF8-465C-A260-783298357BB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6" name="Title 2">
            <a:extLst>
              <a:ext uri="{FF2B5EF4-FFF2-40B4-BE49-F238E27FC236}">
                <a16:creationId xmlns:a16="http://schemas.microsoft.com/office/drawing/2014/main" id="{0CF48EEE-0610-4004-AB0C-7309027E29EB}"/>
              </a:ext>
            </a:extLst>
          </p:cNvPr>
          <p:cNvSpPr>
            <a:spLocks noGrp="1" noChangeArrowheads="1"/>
          </p:cNvSpPr>
          <p:nvPr>
            <p:ph type="title"/>
            <p:custDataLst>
              <p:tags r:id="rId3"/>
            </p:custDataLst>
          </p:nvPr>
        </p:nvSpPr>
        <p:spPr>
          <a:xfrm>
            <a:off x="1371600" y="579438"/>
            <a:ext cx="150114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6600"/>
              <a:t>Diversity Is Good Policy and Good for the Bottom Line - 1995</a:t>
            </a:r>
          </a:p>
        </p:txBody>
      </p:sp>
      <p:sp>
        <p:nvSpPr>
          <p:cNvPr id="54277" name="Content Placeholder 3">
            <a:extLst>
              <a:ext uri="{FF2B5EF4-FFF2-40B4-BE49-F238E27FC236}">
                <a16:creationId xmlns:a16="http://schemas.microsoft.com/office/drawing/2014/main" id="{726FF0B3-467E-4282-B1BE-6CBEBEC1CB28}"/>
              </a:ext>
            </a:extLst>
          </p:cNvPr>
          <p:cNvSpPr>
            <a:spLocks noGrp="1" noChangeArrowheads="1"/>
          </p:cNvSpPr>
          <p:nvPr>
            <p:ph idx="1"/>
            <p:custDataLst>
              <p:tags r:id="rId4"/>
            </p:custDataLst>
          </p:nvPr>
        </p:nvSpPr>
        <p:spPr>
          <a:xfrm>
            <a:off x="677863" y="2209800"/>
            <a:ext cx="17076737" cy="6667500"/>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6000">
                <a:solidFill>
                  <a:srgbClr val="000000"/>
                </a:solidFill>
                <a:sym typeface="Wingdings" panose="05000000000000000000" pitchFamily="2" charset="2"/>
              </a:rPr>
              <a:t>IBM</a:t>
            </a:r>
          </a:p>
          <a:p>
            <a:pPr lvl="1" eaLnBrk="1" hangingPunct="1">
              <a:buSzTx/>
              <a:buFont typeface="Arial" panose="020B0604020202020204" pitchFamily="34" charset="0"/>
              <a:buChar char="•"/>
            </a:pPr>
            <a:r>
              <a:rPr lang="en-US" altLang="en-US" sz="5400">
                <a:solidFill>
                  <a:srgbClr val="000000"/>
                </a:solidFill>
                <a:sym typeface="Wingdings" panose="05000000000000000000" pitchFamily="2" charset="2"/>
              </a:rPr>
              <a:t>New diversity initiative in 1995</a:t>
            </a:r>
          </a:p>
          <a:p>
            <a:pPr lvl="1" eaLnBrk="1" hangingPunct="1">
              <a:buSzTx/>
              <a:buFont typeface="Arial" panose="020B0604020202020204" pitchFamily="34" charset="0"/>
              <a:buChar char="•"/>
            </a:pPr>
            <a:r>
              <a:rPr lang="en-US" altLang="en-US" sz="5400">
                <a:solidFill>
                  <a:srgbClr val="000000"/>
                </a:solidFill>
                <a:sym typeface="Wingdings" panose="05000000000000000000" pitchFamily="2" charset="2"/>
              </a:rPr>
              <a:t>Ethnic minority executives more than tripled</a:t>
            </a:r>
          </a:p>
          <a:p>
            <a:pPr lvl="1" eaLnBrk="1" hangingPunct="1">
              <a:buSzTx/>
              <a:buFont typeface="Arial" panose="020B0604020202020204" pitchFamily="34" charset="0"/>
              <a:buChar char="•"/>
            </a:pPr>
            <a:r>
              <a:rPr lang="en-US" altLang="en-US" sz="5400">
                <a:solidFill>
                  <a:srgbClr val="000000"/>
                </a:solidFill>
                <a:sym typeface="Wingdings" panose="05000000000000000000" pitchFamily="2" charset="2"/>
              </a:rPr>
              <a:t>Women executives grew fivefold</a:t>
            </a:r>
          </a:p>
          <a:p>
            <a:pPr lvl="1" eaLnBrk="1" hangingPunct="1">
              <a:buSzTx/>
              <a:buFont typeface="Arial" panose="020B0604020202020204" pitchFamily="34" charset="0"/>
              <a:buChar char="•"/>
            </a:pPr>
            <a:r>
              <a:rPr lang="en-US" altLang="en-US" sz="5400">
                <a:solidFill>
                  <a:srgbClr val="000000"/>
                </a:solidFill>
                <a:sym typeface="Wingdings" panose="05000000000000000000" pitchFamily="2" charset="2"/>
              </a:rPr>
              <a:t>52% of IBM’s Worldwide Management Council are women and ethnic minorities</a:t>
            </a:r>
          </a:p>
          <a:p>
            <a:pPr eaLnBrk="1" hangingPunct="1">
              <a:buSzTx/>
            </a:pPr>
            <a:endParaRPr lang="en-US" altLang="en-US" sz="5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01CA5839-5AEA-4709-BB8E-CD5D0C210368}"/>
              </a:ext>
            </a:extLst>
          </p:cNvPr>
          <p:cNvSpPr>
            <a:spLocks noGrp="1"/>
          </p:cNvSpPr>
          <p:nvPr>
            <p:ph idx="1"/>
            <p:custDataLst>
              <p:tags r:id="rId1"/>
            </p:custDataLst>
          </p:nvPr>
        </p:nvSpPr>
        <p:spPr>
          <a:xfrm>
            <a:off x="0" y="114300"/>
            <a:ext cx="18288000" cy="10172700"/>
          </a:xfrm>
          <a:solidFill>
            <a:schemeClr val="tx1">
              <a:lumMod val="75000"/>
              <a:lumOff val="25000"/>
            </a:schemeClr>
          </a:solidFill>
          <a:ln cap="flat" algn="ctr">
            <a:miter lim="800000"/>
            <a:headEnd type="none" w="med" len="med"/>
            <a:tailEnd type="none" w="med" len="med"/>
          </a:ln>
        </p:spPr>
        <p:txBody>
          <a:bodyPr/>
          <a:lstStyle/>
          <a:p>
            <a:pPr marL="0" indent="0" eaLnBrk="1" hangingPunct="1">
              <a:buSzTx/>
              <a:buFont typeface="Arial" panose="020B0604020202020204" pitchFamily="34" charset="0"/>
              <a:buNone/>
              <a:defRPr/>
            </a:pPr>
            <a:endParaRPr lang="en-US" altLang="en-US"/>
          </a:p>
        </p:txBody>
      </p:sp>
      <p:pic>
        <p:nvPicPr>
          <p:cNvPr id="56323" name="Picture 4">
            <a:extLst>
              <a:ext uri="{FF2B5EF4-FFF2-40B4-BE49-F238E27FC236}">
                <a16:creationId xmlns:a16="http://schemas.microsoft.com/office/drawing/2014/main" id="{481038C9-164F-405A-9EEA-725A92864D70}"/>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t="952" b="14287"/>
          <a:stretch>
            <a:fillRect/>
          </a:stretch>
        </p:blipFill>
        <p:spPr bwMode="auto">
          <a:xfrm>
            <a:off x="4419600" y="114300"/>
            <a:ext cx="9293225" cy="101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FDD4B454-8319-4F1D-B1DB-E4FC2A2E4117}"/>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58371" name="Picture 3">
            <a:extLst>
              <a:ext uri="{FF2B5EF4-FFF2-40B4-BE49-F238E27FC236}">
                <a16:creationId xmlns:a16="http://schemas.microsoft.com/office/drawing/2014/main" id="{D5EB1367-8FEE-487D-984B-A60DBDEDC0D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2" name="Title 2">
            <a:extLst>
              <a:ext uri="{FF2B5EF4-FFF2-40B4-BE49-F238E27FC236}">
                <a16:creationId xmlns:a16="http://schemas.microsoft.com/office/drawing/2014/main" id="{3279976B-101F-462E-B645-C50268362243}"/>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Where Businesses are Heading</a:t>
            </a:r>
          </a:p>
        </p:txBody>
      </p:sp>
      <p:sp>
        <p:nvSpPr>
          <p:cNvPr id="58373" name="Content Placeholder 3">
            <a:extLst>
              <a:ext uri="{FF2B5EF4-FFF2-40B4-BE49-F238E27FC236}">
                <a16:creationId xmlns:a16="http://schemas.microsoft.com/office/drawing/2014/main" id="{B58FED02-3709-4B16-9069-C7D9ED6E9317}"/>
              </a:ext>
            </a:extLst>
          </p:cNvPr>
          <p:cNvSpPr>
            <a:spLocks noGrp="1" noChangeArrowheads="1"/>
          </p:cNvSpPr>
          <p:nvPr>
            <p:ph idx="1"/>
            <p:custDataLst>
              <p:tags r:id="rId4"/>
            </p:custDataLst>
          </p:nvPr>
        </p:nvSpPr>
        <p:spPr>
          <a:xfrm>
            <a:off x="677863" y="2514600"/>
            <a:ext cx="17076737" cy="3390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5400"/>
              <a:t> Some of them have been trying for a long time to get it right but they keep trying!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extLst>
              <a:ext uri="{FF2B5EF4-FFF2-40B4-BE49-F238E27FC236}">
                <a16:creationId xmlns:a16="http://schemas.microsoft.com/office/drawing/2014/main" id="{B8BF1147-FF38-4494-BB5E-759225FB1705}"/>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60419" name="Picture 3">
            <a:extLst>
              <a:ext uri="{FF2B5EF4-FFF2-40B4-BE49-F238E27FC236}">
                <a16:creationId xmlns:a16="http://schemas.microsoft.com/office/drawing/2014/main" id="{C6CC872D-98D8-4354-90EE-9F300DA755B3}"/>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0" name="Title 2">
            <a:extLst>
              <a:ext uri="{FF2B5EF4-FFF2-40B4-BE49-F238E27FC236}">
                <a16:creationId xmlns:a16="http://schemas.microsoft.com/office/drawing/2014/main" id="{DEC2CF1F-5CC1-4903-81CC-D66B4040A996}"/>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7200">
                <a:solidFill>
                  <a:srgbClr val="000000"/>
                </a:solidFill>
                <a:sym typeface="Wingdings" panose="05000000000000000000" pitchFamily="2" charset="2"/>
              </a:rPr>
              <a:t>Diversity as a business principle –</a:t>
            </a:r>
            <a:br>
              <a:rPr lang="en-US" altLang="en-US" sz="7200">
                <a:solidFill>
                  <a:srgbClr val="000000"/>
                </a:solidFill>
                <a:sym typeface="Wingdings" panose="05000000000000000000" pitchFamily="2" charset="2"/>
              </a:rPr>
            </a:br>
            <a:r>
              <a:rPr lang="en-US" altLang="en-US" sz="7200">
                <a:solidFill>
                  <a:srgbClr val="000000"/>
                </a:solidFill>
                <a:sym typeface="Wingdings" panose="05000000000000000000" pitchFamily="2" charset="2"/>
              </a:rPr>
              <a:t>Goldman Sachs - 2003</a:t>
            </a:r>
            <a:endParaRPr lang="en-US" altLang="en-US" sz="7200"/>
          </a:p>
        </p:txBody>
      </p:sp>
      <p:sp>
        <p:nvSpPr>
          <p:cNvPr id="60421" name="Content Placeholder 3">
            <a:extLst>
              <a:ext uri="{FF2B5EF4-FFF2-40B4-BE49-F238E27FC236}">
                <a16:creationId xmlns:a16="http://schemas.microsoft.com/office/drawing/2014/main" id="{C55F0D67-3115-498C-945E-F07A5260B042}"/>
              </a:ext>
            </a:extLst>
          </p:cNvPr>
          <p:cNvSpPr>
            <a:spLocks noGrp="1"/>
          </p:cNvSpPr>
          <p:nvPr>
            <p:ph idx="1"/>
            <p:custDataLst>
              <p:tags r:id="rId4"/>
            </p:custDataLst>
          </p:nvPr>
        </p:nvSpPr>
        <p:spPr>
          <a:xfrm>
            <a:off x="677863" y="2767013"/>
            <a:ext cx="17076737" cy="4497387"/>
          </a:xfrm>
          <a:ln cap="flat" algn="ctr">
            <a:miter lim="800000"/>
            <a:headEnd type="none" w="med" len="med"/>
            <a:tailEnd type="none" w="med" len="med"/>
          </a:ln>
        </p:spPr>
        <p:txBody>
          <a:bodyPr/>
          <a:lstStyle/>
          <a:p>
            <a:pPr marL="0" indent="0" eaLnBrk="1" hangingPunct="1">
              <a:buSzTx/>
              <a:buFontTx/>
              <a:buNone/>
              <a:tabLst>
                <a:tab pos="173038" algn="l"/>
                <a:tab pos="404813" algn="l"/>
              </a:tabLst>
              <a:defRPr/>
            </a:pPr>
            <a:r>
              <a:rPr lang="en-US" altLang="en-US" sz="5400">
                <a:ln w="9525" cap="flat" cmpd="sng" algn="ctr">
                  <a:noFill/>
                  <a:prstDash val="solid"/>
                  <a:round/>
                  <a:headEnd type="none" w="med" len="med"/>
                  <a:tailEnd type="none" w="med" len="med"/>
                </a:ln>
                <a:solidFill>
                  <a:srgbClr val="000000"/>
                </a:solidFill>
                <a:sym typeface="Wingdings" pitchFamily="2" charset="2"/>
              </a:rPr>
              <a:t>“For us to be successful, our men and women must reflect the diversity of the communities and cultures in which we operate... Being diverse is not optional; it is what we must be.”</a:t>
            </a:r>
          </a:p>
          <a:p>
            <a:pPr lvl="1" eaLnBrk="1" hangingPunct="1">
              <a:buSzTx/>
              <a:buFont typeface="Arial" panose="020B0604020202020204" pitchFamily="34" charset="0"/>
              <a:buNone/>
              <a:tabLst>
                <a:tab pos="173038" algn="l"/>
                <a:tab pos="404813" algn="l"/>
              </a:tabLst>
              <a:defRPr/>
            </a:pPr>
            <a:r>
              <a:rPr lang="en-US" altLang="en-US" sz="5400">
                <a:ln w="9525" cap="flat" cmpd="sng" algn="ctr">
                  <a:noFill/>
                  <a:prstDash val="solid"/>
                  <a:round/>
                  <a:headEnd type="none" w="med" len="med"/>
                  <a:tailEnd type="none" w="med" len="med"/>
                </a:ln>
                <a:solidFill>
                  <a:srgbClr val="000000"/>
                </a:solidFill>
                <a:sym typeface="Wingdings" pitchFamily="2" charset="2"/>
              </a:rPr>
              <a:t>(Goldman Sachs 2003)</a:t>
            </a:r>
          </a:p>
          <a:p>
            <a:pPr eaLnBrk="1" hangingPunct="1">
              <a:buSzTx/>
              <a:defRPr/>
            </a:pPr>
            <a:endParaRPr lang="en-US" altLang="en-US" sz="5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a:extLst>
              <a:ext uri="{FF2B5EF4-FFF2-40B4-BE49-F238E27FC236}">
                <a16:creationId xmlns:a16="http://schemas.microsoft.com/office/drawing/2014/main" id="{F63E6170-A658-4312-962B-6CFCF7EC7090}"/>
              </a:ext>
            </a:extLst>
          </p:cNvPr>
          <p:cNvSpPr>
            <a:spLocks noChangeArrowheads="1"/>
          </p:cNvSpPr>
          <p:nvPr>
            <p:custDataLst>
              <p:tags r:id="rId1"/>
            </p:custDataLst>
          </p:nvPr>
        </p:nvSpPr>
        <p:spPr bwMode="auto">
          <a:xfrm>
            <a:off x="438150" y="2270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62467" name="Picture 3">
            <a:extLst>
              <a:ext uri="{FF2B5EF4-FFF2-40B4-BE49-F238E27FC236}">
                <a16:creationId xmlns:a16="http://schemas.microsoft.com/office/drawing/2014/main" id="{C0123B08-3EF0-43E6-88C8-7108FCF8B0A2}"/>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8" name="Title 2">
            <a:extLst>
              <a:ext uri="{FF2B5EF4-FFF2-40B4-BE49-F238E27FC236}">
                <a16:creationId xmlns:a16="http://schemas.microsoft.com/office/drawing/2014/main" id="{44A82637-FE1C-4BB2-B7B5-4289DC87EAB8}"/>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7200">
                <a:solidFill>
                  <a:srgbClr val="000000"/>
                </a:solidFill>
                <a:sym typeface="Wingdings" panose="05000000000000000000" pitchFamily="2" charset="2"/>
              </a:rPr>
              <a:t>Diversity as a Business Principle –</a:t>
            </a:r>
            <a:br>
              <a:rPr lang="en-US" altLang="en-US" sz="7200">
                <a:solidFill>
                  <a:srgbClr val="000000"/>
                </a:solidFill>
                <a:sym typeface="Wingdings" panose="05000000000000000000" pitchFamily="2" charset="2"/>
              </a:rPr>
            </a:br>
            <a:r>
              <a:rPr lang="en-US" altLang="en-US" sz="7200">
                <a:solidFill>
                  <a:srgbClr val="000000"/>
                </a:solidFill>
                <a:sym typeface="Wingdings" panose="05000000000000000000" pitchFamily="2" charset="2"/>
              </a:rPr>
              <a:t>Goldman Sachs - 2020</a:t>
            </a:r>
            <a:endParaRPr lang="en-US" altLang="en-US" sz="7200"/>
          </a:p>
        </p:txBody>
      </p:sp>
      <p:sp>
        <p:nvSpPr>
          <p:cNvPr id="62469" name="Content Placeholder 3">
            <a:extLst>
              <a:ext uri="{FF2B5EF4-FFF2-40B4-BE49-F238E27FC236}">
                <a16:creationId xmlns:a16="http://schemas.microsoft.com/office/drawing/2014/main" id="{058788BE-86CF-427B-995D-69CB76061EBD}"/>
              </a:ext>
            </a:extLst>
          </p:cNvPr>
          <p:cNvSpPr>
            <a:spLocks noGrp="1"/>
          </p:cNvSpPr>
          <p:nvPr>
            <p:ph idx="1"/>
            <p:custDataLst>
              <p:tags r:id="rId4"/>
            </p:custDataLst>
          </p:nvPr>
        </p:nvSpPr>
        <p:spPr>
          <a:xfrm>
            <a:off x="677863" y="2736850"/>
            <a:ext cx="17076737" cy="5143500"/>
          </a:xfrm>
          <a:ln cap="flat" algn="ctr">
            <a:miter lim="800000"/>
            <a:headEnd type="none" w="med" len="med"/>
            <a:tailEnd type="none" w="med" len="med"/>
          </a:ln>
        </p:spPr>
        <p:txBody>
          <a:bodyPr/>
          <a:lstStyle/>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pitchFamily="2" charset="2"/>
              </a:rPr>
              <a:t>August 5, 2020: </a:t>
            </a:r>
            <a:r>
              <a:rPr lang="en-US" altLang="en-US" sz="5400" i="1">
                <a:ln w="9525" cap="flat" cmpd="sng" algn="ctr">
                  <a:noFill/>
                  <a:prstDash val="solid"/>
                  <a:round/>
                  <a:headEnd type="none" w="med" len="med"/>
                  <a:tailEnd type="none" w="med" len="med"/>
                </a:ln>
                <a:solidFill>
                  <a:srgbClr val="000000"/>
                </a:solidFill>
                <a:sym typeface="Wingdings" pitchFamily="2" charset="2"/>
              </a:rPr>
              <a:t>Update on Inclusion and Diversity at Goldman Sachs, Including New Aspirational Goals</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pitchFamily="2" charset="2"/>
              </a:rPr>
              <a:t>Attracting and developing a diverse workforce is essential to help our firm advance sustainable economic growth and financial opportunity…</a:t>
            </a:r>
            <a:endParaRPr lang="en-US" altLang="en-US" sz="5400"/>
          </a:p>
          <a:p>
            <a:pPr marL="0" indent="0" eaLnBrk="1" hangingPunct="1">
              <a:buSzTx/>
              <a:buFont typeface="Arial" panose="020B0604020202020204" pitchFamily="34" charset="0"/>
              <a:buNone/>
              <a:defRPr/>
            </a:pPr>
            <a:endParaRPr lang="en-US" altLang="en-US" sz="5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extLst>
              <a:ext uri="{FF2B5EF4-FFF2-40B4-BE49-F238E27FC236}">
                <a16:creationId xmlns:a16="http://schemas.microsoft.com/office/drawing/2014/main" id="{D12898B7-DAF3-4475-AAA4-F61339D27E7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64515" name="Picture 3">
            <a:extLst>
              <a:ext uri="{FF2B5EF4-FFF2-40B4-BE49-F238E27FC236}">
                <a16:creationId xmlns:a16="http://schemas.microsoft.com/office/drawing/2014/main" id="{1209CB08-3F43-4C89-AE2F-D5D02CD4A1F3}"/>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6" name="Title 2">
            <a:extLst>
              <a:ext uri="{FF2B5EF4-FFF2-40B4-BE49-F238E27FC236}">
                <a16:creationId xmlns:a16="http://schemas.microsoft.com/office/drawing/2014/main" id="{0FE90A2D-D747-48B1-892D-33847BF445AB}"/>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7200">
                <a:solidFill>
                  <a:srgbClr val="000000"/>
                </a:solidFill>
                <a:sym typeface="Wingdings" panose="05000000000000000000" pitchFamily="2" charset="2"/>
              </a:rPr>
              <a:t>Diversity as a Business Principle –Goldman Sachs – 2020 cont’d</a:t>
            </a:r>
            <a:endParaRPr lang="en-US" altLang="en-US" sz="7200"/>
          </a:p>
        </p:txBody>
      </p:sp>
      <p:sp>
        <p:nvSpPr>
          <p:cNvPr id="64517" name="Content Placeholder 3">
            <a:extLst>
              <a:ext uri="{FF2B5EF4-FFF2-40B4-BE49-F238E27FC236}">
                <a16:creationId xmlns:a16="http://schemas.microsoft.com/office/drawing/2014/main" id="{8C92983F-2D4A-4442-AFD7-E13C384F25B0}"/>
              </a:ext>
            </a:extLst>
          </p:cNvPr>
          <p:cNvSpPr>
            <a:spLocks noGrp="1" noChangeArrowheads="1"/>
          </p:cNvSpPr>
          <p:nvPr>
            <p:ph idx="1"/>
            <p:custDataLst>
              <p:tags r:id="rId4"/>
            </p:custDataLst>
          </p:nvPr>
        </p:nvSpPr>
        <p:spPr>
          <a:xfrm>
            <a:off x="677863" y="2579688"/>
            <a:ext cx="17076737" cy="6667500"/>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4000">
                <a:solidFill>
                  <a:srgbClr val="000000"/>
                </a:solidFill>
                <a:sym typeface="Wingdings" panose="05000000000000000000" pitchFamily="2" charset="2"/>
              </a:rPr>
              <a:t>…Last year, the firm set forth aspirational goals and a comprehensive action plan to increase diverse representation at all levels and create an even stronger culture of inclusion for all of our people. The positive results we have achieved since, including more diverse representation for our 2020 campus analyst class – which comprises a majority of women for the first time, and our highest representation of Black talent in the Americas and Asian talent globally – and the Managing Director Class of 2019 – our most diverse to date – demonstrate the power of setting aspirational goals and holding ourselves accountable.</a:t>
            </a:r>
          </a:p>
          <a:p>
            <a:pPr eaLnBrk="1" hangingPunct="1">
              <a:buSzTx/>
            </a:pPr>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6E344ECC-FB7E-46B2-AB1D-2D5CC4329F1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sp>
        <p:nvSpPr>
          <p:cNvPr id="66563" name="Title 2">
            <a:extLst>
              <a:ext uri="{FF2B5EF4-FFF2-40B4-BE49-F238E27FC236}">
                <a16:creationId xmlns:a16="http://schemas.microsoft.com/office/drawing/2014/main" id="{806B85B4-7071-4A1A-92C0-85FD6CB04924}"/>
              </a:ext>
            </a:extLst>
          </p:cNvPr>
          <p:cNvSpPr>
            <a:spLocks noGrp="1" noChangeArrowheads="1"/>
          </p:cNvSpPr>
          <p:nvPr>
            <p:ph type="title"/>
            <p:custDataLst>
              <p:tags r:id="rId2"/>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The Data Shows that Progress is Slow</a:t>
            </a:r>
          </a:p>
        </p:txBody>
      </p:sp>
      <p:pic>
        <p:nvPicPr>
          <p:cNvPr id="66564" name="Picture 10">
            <a:extLst>
              <a:ext uri="{FF2B5EF4-FFF2-40B4-BE49-F238E27FC236}">
                <a16:creationId xmlns:a16="http://schemas.microsoft.com/office/drawing/2014/main" id="{22407ED2-E826-419D-B5B6-B7143208927C}"/>
              </a:ext>
            </a:extLst>
          </p:cNvPr>
          <p:cNvPicPr>
            <a:picLocks noGrp="1" noChangeAspect="1" noChangeArrowheads="1"/>
          </p:cNvPicPr>
          <p:nvPr>
            <p:ph idx="1"/>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2420938" y="1898650"/>
            <a:ext cx="14295437" cy="8388350"/>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extLst>
              <a:ext uri="{FF2B5EF4-FFF2-40B4-BE49-F238E27FC236}">
                <a16:creationId xmlns:a16="http://schemas.microsoft.com/office/drawing/2014/main" id="{AE025F9C-22A1-4253-A453-497D6BC4B769}"/>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68611" name="Picture 3">
            <a:extLst>
              <a:ext uri="{FF2B5EF4-FFF2-40B4-BE49-F238E27FC236}">
                <a16:creationId xmlns:a16="http://schemas.microsoft.com/office/drawing/2014/main" id="{36B0CF25-7D5C-4989-BCFD-24C3A4A120A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612" name="Title 2">
            <a:extLst>
              <a:ext uri="{FF2B5EF4-FFF2-40B4-BE49-F238E27FC236}">
                <a16:creationId xmlns:a16="http://schemas.microsoft.com/office/drawing/2014/main" id="{D17B1F41-05C6-4CFA-9071-4863306281AC}"/>
              </a:ext>
            </a:extLst>
          </p:cNvPr>
          <p:cNvSpPr>
            <a:spLocks noGrp="1" noChangeArrowheads="1"/>
          </p:cNvSpPr>
          <p:nvPr>
            <p:ph type="title"/>
            <p:custDataLst>
              <p:tags r:id="rId3"/>
            </p:custDataLst>
          </p:nvPr>
        </p:nvSpPr>
        <p:spPr>
          <a:xfrm>
            <a:off x="1905000" y="754063"/>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So What Should You Do?</a:t>
            </a:r>
            <a:br>
              <a:rPr lang="en-US" altLang="en-US" sz="7200"/>
            </a:br>
            <a:r>
              <a:rPr lang="en-US" altLang="en-US" sz="7200"/>
              <a:t>Allyship and Accountability</a:t>
            </a:r>
          </a:p>
        </p:txBody>
      </p:sp>
      <p:sp>
        <p:nvSpPr>
          <p:cNvPr id="68613" name="Content Placeholder 3">
            <a:extLst>
              <a:ext uri="{FF2B5EF4-FFF2-40B4-BE49-F238E27FC236}">
                <a16:creationId xmlns:a16="http://schemas.microsoft.com/office/drawing/2014/main" id="{E76F0546-47D8-4037-AD9D-9C7199D89846}"/>
              </a:ext>
            </a:extLst>
          </p:cNvPr>
          <p:cNvSpPr>
            <a:spLocks noGrp="1"/>
          </p:cNvSpPr>
          <p:nvPr>
            <p:ph idx="1"/>
            <p:custDataLst>
              <p:tags r:id="rId4"/>
            </p:custDataLst>
          </p:nvPr>
        </p:nvSpPr>
        <p:spPr>
          <a:xfrm>
            <a:off x="677863" y="3276600"/>
            <a:ext cx="17076737" cy="3695700"/>
          </a:xfrm>
          <a:ln cap="flat" algn="ctr">
            <a:miter lim="800000"/>
            <a:headEnd type="none" w="med" len="med"/>
            <a:tailEnd type="none" w="med" len="med"/>
          </a:ln>
        </p:spPr>
        <p:txBody>
          <a:bodyPr/>
          <a:lstStyle/>
          <a:p>
            <a:pPr marL="0" indent="0" algn="ctr" eaLnBrk="1" hangingPunct="1">
              <a:buSzTx/>
              <a:buFontTx/>
              <a:buNone/>
              <a:defRPr/>
            </a:pPr>
            <a:r>
              <a:rPr lang="en-US" altLang="en-US" sz="5400">
                <a:ln w="9525" cap="flat" cmpd="sng" algn="ctr">
                  <a:noFill/>
                  <a:prstDash val="solid"/>
                  <a:round/>
                  <a:headEnd type="none" w="med" len="med"/>
                  <a:tailEnd type="none" w="med" len="med"/>
                </a:ln>
                <a:solidFill>
                  <a:srgbClr val="000000"/>
                </a:solidFill>
                <a:sym typeface="Wingdings"/>
              </a:rPr>
              <a:t>What Does This Really Mean? </a:t>
            </a:r>
          </a:p>
          <a:p>
            <a:pPr marL="0" indent="0" algn="ctr" eaLnBrk="1" hangingPunct="1">
              <a:buSzTx/>
              <a:buFontTx/>
              <a:buNone/>
              <a:defRPr/>
            </a:pPr>
            <a:endParaRPr lang="en-US" altLang="en-US" sz="5400"/>
          </a:p>
          <a:p>
            <a:pPr marL="0" indent="0" algn="ctr" eaLnBrk="1" hangingPunct="1">
              <a:buSzTx/>
              <a:buFontTx/>
              <a:buNone/>
              <a:defRPr/>
            </a:pPr>
            <a:r>
              <a:rPr lang="en-US" altLang="en-US" sz="5400">
                <a:ln w="9525" cap="flat" cmpd="sng" algn="ctr">
                  <a:noFill/>
                  <a:prstDash val="solid"/>
                  <a:round/>
                  <a:headEnd type="none" w="med" len="med"/>
                  <a:tailEnd type="none" w="med" len="med"/>
                </a:ln>
                <a:solidFill>
                  <a:srgbClr val="000000"/>
                </a:solidFill>
                <a:sym typeface="Wingdings"/>
              </a:rPr>
              <a:t>How Do You Implement ? </a:t>
            </a:r>
            <a:endParaRPr lang="en-US" altLang="en-US" sz="5400">
              <a:solidFill>
                <a:srgbClr val="FF0000"/>
              </a:solidFill>
            </a:endParaRPr>
          </a:p>
          <a:p>
            <a:pPr eaLnBrk="1" hangingPunct="1">
              <a:buSzTx/>
              <a:defRPr/>
            </a:pPr>
            <a:endParaRPr lang="en-US" altLang="en-US" sz="5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02DACB84-222B-4552-9D1A-14A5CD11AD59}"/>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70659" name="Picture 3">
            <a:extLst>
              <a:ext uri="{FF2B5EF4-FFF2-40B4-BE49-F238E27FC236}">
                <a16:creationId xmlns:a16="http://schemas.microsoft.com/office/drawing/2014/main" id="{22C75CC8-5849-4199-A16F-10EE3AD7544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0" name="Title 2">
            <a:extLst>
              <a:ext uri="{FF2B5EF4-FFF2-40B4-BE49-F238E27FC236}">
                <a16:creationId xmlns:a16="http://schemas.microsoft.com/office/drawing/2014/main" id="{A62B0898-66D2-49DC-AAEE-00E6EC4F3E7A}"/>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What does this really mean?</a:t>
            </a:r>
          </a:p>
        </p:txBody>
      </p:sp>
      <p:sp>
        <p:nvSpPr>
          <p:cNvPr id="70661" name="Content Placeholder 3">
            <a:extLst>
              <a:ext uri="{FF2B5EF4-FFF2-40B4-BE49-F238E27FC236}">
                <a16:creationId xmlns:a16="http://schemas.microsoft.com/office/drawing/2014/main" id="{2BCAF181-957B-489E-8A6B-9C9BD159287E}"/>
              </a:ext>
            </a:extLst>
          </p:cNvPr>
          <p:cNvSpPr>
            <a:spLocks noGrp="1"/>
          </p:cNvSpPr>
          <p:nvPr>
            <p:ph idx="1"/>
            <p:custDataLst>
              <p:tags r:id="rId4"/>
            </p:custDataLst>
          </p:nvPr>
        </p:nvSpPr>
        <p:spPr>
          <a:xfrm>
            <a:off x="677863" y="2209800"/>
            <a:ext cx="17076737" cy="6667500"/>
          </a:xfrm>
          <a:ln cap="flat" algn="ctr">
            <a:miter lim="800000"/>
            <a:headEnd type="none" w="med" len="med"/>
            <a:tailEnd type="none" w="med" len="med"/>
          </a:ln>
        </p:spPr>
        <p:txBody>
          <a:bodyPr/>
          <a:lstStyle/>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Make DE&amp;I a priority and Treat it like any other business decision/priority</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Hold managers and executives accountable for failures to achieve objectives</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Focus on Individual and Corporate Responsibility</a:t>
            </a:r>
            <a:endParaRPr lang="en-US" altLang="en-US" sz="5400">
              <a:ln w="9525" cap="flat" cmpd="sng" algn="ctr">
                <a:noFill/>
                <a:prstDash val="solid"/>
                <a:round/>
                <a:headEnd type="none" w="med" len="med"/>
                <a:tailEnd type="none" w="med" len="med"/>
              </a:ln>
              <a:sym typeface="Wingdings"/>
            </a:endParaRP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Establish confidential methods for reporting concerns</a:t>
            </a:r>
          </a:p>
          <a:p>
            <a:pPr marL="0" indent="0" eaLnBrk="1" hangingPunct="1">
              <a:buSzTx/>
              <a:buFont typeface="Arial" panose="020B0604020202020204" pitchFamily="34" charset="0"/>
              <a:buNone/>
              <a:defRPr/>
            </a:pPr>
            <a:endParaRPr lang="en-US" altLang="en-US" sz="5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45EDA8C7-A748-4652-9E10-65DAE8D2A685}"/>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72707" name="Picture 3">
            <a:extLst>
              <a:ext uri="{FF2B5EF4-FFF2-40B4-BE49-F238E27FC236}">
                <a16:creationId xmlns:a16="http://schemas.microsoft.com/office/drawing/2014/main" id="{C460E27A-7095-42C7-AA51-8F4BF8BD0B8C}"/>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8" name="Title 2">
            <a:extLst>
              <a:ext uri="{FF2B5EF4-FFF2-40B4-BE49-F238E27FC236}">
                <a16:creationId xmlns:a16="http://schemas.microsoft.com/office/drawing/2014/main" id="{C3B222AE-537C-4D87-A74A-2A2DB251118D}"/>
              </a:ext>
            </a:extLst>
          </p:cNvPr>
          <p:cNvSpPr>
            <a:spLocks noGrp="1" noChangeArrowheads="1"/>
          </p:cNvSpPr>
          <p:nvPr>
            <p:ph type="title"/>
            <p:custDataLst>
              <p:tags r:id="rId3"/>
            </p:custDataLst>
          </p:nvPr>
        </p:nvSpPr>
        <p:spPr>
          <a:xfrm>
            <a:off x="677863" y="579438"/>
            <a:ext cx="17305337" cy="1439862"/>
          </a:xfrm>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a:lstStyle/>
          <a:p>
            <a:pPr eaLnBrk="1" hangingPunct="1">
              <a:buSzTx/>
            </a:pPr>
            <a:r>
              <a:rPr lang="en-US" altLang="en-US" sz="7200">
                <a:solidFill>
                  <a:srgbClr val="000000"/>
                </a:solidFill>
                <a:sym typeface="Wingdings" panose="05000000000000000000" pitchFamily="2" charset="2"/>
              </a:rPr>
              <a:t>When you’re Back at Your Office Remember</a:t>
            </a:r>
            <a:endParaRPr lang="en-US" altLang="en-US" sz="7200"/>
          </a:p>
        </p:txBody>
      </p:sp>
      <p:sp>
        <p:nvSpPr>
          <p:cNvPr id="72709" name="Content Placeholder 3">
            <a:extLst>
              <a:ext uri="{FF2B5EF4-FFF2-40B4-BE49-F238E27FC236}">
                <a16:creationId xmlns:a16="http://schemas.microsoft.com/office/drawing/2014/main" id="{4592799E-4731-43B8-96C4-922A7CB868F0}"/>
              </a:ext>
            </a:extLst>
          </p:cNvPr>
          <p:cNvSpPr>
            <a:spLocks noGrp="1"/>
          </p:cNvSpPr>
          <p:nvPr>
            <p:ph idx="1"/>
            <p:custDataLst>
              <p:tags r:id="rId4"/>
            </p:custDataLst>
          </p:nvPr>
        </p:nvSpPr>
        <p:spPr>
          <a:xfrm>
            <a:off x="677863" y="2438400"/>
            <a:ext cx="17076737" cy="6667500"/>
          </a:xfrm>
          <a:ln cap="flat" algn="ctr">
            <a:miter lim="800000"/>
            <a:headEnd type="none" w="med" len="med"/>
            <a:tailEnd type="none" w="med" len="med"/>
          </a:ln>
        </p:spPr>
        <p:txBody>
          <a:bodyPr/>
          <a:lstStyle/>
          <a:p>
            <a:pPr marL="0" indent="0" eaLnBrk="1" hangingPunct="1">
              <a:buSzTx/>
              <a:buFontTx/>
              <a:buNone/>
              <a:defRPr/>
            </a:pPr>
            <a:r>
              <a:rPr lang="en-US" altLang="en-US" sz="5400">
                <a:ln w="9525" cap="flat" cmpd="sng" algn="ctr">
                  <a:noFill/>
                  <a:prstDash val="solid"/>
                  <a:round/>
                  <a:headEnd type="none" w="med" len="med"/>
                  <a:tailEnd type="none" w="med" len="med"/>
                </a:ln>
                <a:solidFill>
                  <a:srgbClr val="000000"/>
                </a:solidFill>
                <a:sym typeface="Wingdings"/>
              </a:rPr>
              <a:t>“If you want to compete globally, you have to understand that 80% of the globe isn’t white and 50% isn’t male.”</a:t>
            </a:r>
          </a:p>
          <a:p>
            <a:pPr eaLnBrk="1" hangingPunct="1">
              <a:buSzTx/>
              <a:buFontTx/>
              <a:buNone/>
              <a:defRPr/>
            </a:pPr>
            <a:endParaRPr lang="en-US" altLang="en-US" sz="5400"/>
          </a:p>
          <a:p>
            <a:pPr eaLnBrk="1" hangingPunct="1">
              <a:buSzTx/>
              <a:buFontTx/>
              <a:buNone/>
              <a:defRPr/>
            </a:pPr>
            <a:r>
              <a:rPr lang="en-US" altLang="en-US" sz="5400">
                <a:ln w="9525" cap="flat" cmpd="sng" algn="ctr">
                  <a:noFill/>
                  <a:prstDash val="solid"/>
                  <a:round/>
                  <a:headEnd type="none" w="med" len="med"/>
                  <a:tailEnd type="none" w="med" len="med"/>
                </a:ln>
                <a:solidFill>
                  <a:srgbClr val="000000"/>
                </a:solidFill>
                <a:sym typeface="Wingdings"/>
              </a:rPr>
              <a:t>		-- Luke Visconti, Co-Founder of Diversity Magazine </a:t>
            </a:r>
          </a:p>
          <a:p>
            <a:pPr marL="0" indent="0" eaLnBrk="1" hangingPunct="1">
              <a:buSzTx/>
              <a:buFont typeface="Arial" panose="020B0604020202020204" pitchFamily="34" charset="0"/>
              <a:buNone/>
              <a:defRPr/>
            </a:pPr>
            <a:endParaRPr lang="en-US" altLang="en-US" sz="5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F4665489-7C3A-488D-ABED-462A1C4ED22F}"/>
              </a:ext>
            </a:extLst>
          </p:cNvPr>
          <p:cNvSpPr/>
          <p:nvPr>
            <p:custDataLst>
              <p:tags r:id="rId1"/>
            </p:custDataLst>
          </p:nvPr>
        </p:nvSpPr>
        <p:spPr>
          <a:xfrm>
            <a:off x="0" y="114300"/>
            <a:ext cx="18288000" cy="9601200"/>
          </a:xfrm>
          <a:prstGeom prst="rect">
            <a:avLst/>
          </a:prstGeom>
          <a:solidFill>
            <a:srgbClr val="595959"/>
          </a:solidFill>
          <a:ln w="25400" cap="flat" cmpd="sng" algn="ctr">
            <a:solidFill>
              <a:srgbClr val="385D8A"/>
            </a:solidFill>
            <a:prstDash val="solid"/>
            <a:round/>
            <a:headEnd type="none" w="med" len="med"/>
            <a:tailEnd type="none" w="med" len="med"/>
          </a:ln>
        </p:spPr>
        <p:txBody>
          <a:bodyPr anchor="ctr"/>
          <a:lstStyle/>
          <a:p>
            <a:pPr algn="ctr" eaLnBrk="1" fontAlgn="auto" hangingPunct="1">
              <a:defRPr/>
            </a:pPr>
            <a:endParaRPr lang="en-US">
              <a:solidFill>
                <a:schemeClr val="lt1"/>
              </a:solidFill>
              <a:latin typeface="+mn-lt"/>
              <a:cs typeface="+mn-cs"/>
            </a:endParaRPr>
          </a:p>
        </p:txBody>
      </p:sp>
      <p:pic>
        <p:nvPicPr>
          <p:cNvPr id="19459" name="Picture 8">
            <a:extLst>
              <a:ext uri="{FF2B5EF4-FFF2-40B4-BE49-F238E27FC236}">
                <a16:creationId xmlns:a16="http://schemas.microsoft.com/office/drawing/2014/main" id="{5D92DC36-E8A9-4E82-915D-7BD167595E8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495550" y="114300"/>
            <a:ext cx="13122275" cy="9601200"/>
          </a:xfrm>
          <a:prstGeom prst="rect">
            <a:avLst/>
          </a:prstGeom>
          <a:solidFill>
            <a:srgbClr val="595959"/>
          </a:solidFill>
          <a:ln>
            <a:noFill/>
          </a:ln>
          <a:extLs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a:extLst>
              <a:ext uri="{FF2B5EF4-FFF2-40B4-BE49-F238E27FC236}">
                <a16:creationId xmlns:a16="http://schemas.microsoft.com/office/drawing/2014/main" id="{40D26A80-0806-4B7A-BFAB-6569B2FF9FEE}"/>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74755" name="Picture 3">
            <a:extLst>
              <a:ext uri="{FF2B5EF4-FFF2-40B4-BE49-F238E27FC236}">
                <a16:creationId xmlns:a16="http://schemas.microsoft.com/office/drawing/2014/main" id="{37FD9CFC-A585-43FC-8113-EE478C6040DC}"/>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6" name="Title 2">
            <a:extLst>
              <a:ext uri="{FF2B5EF4-FFF2-40B4-BE49-F238E27FC236}">
                <a16:creationId xmlns:a16="http://schemas.microsoft.com/office/drawing/2014/main" id="{E5D6ED0A-44A4-4D6C-9AEA-6B574FC38869}"/>
              </a:ext>
            </a:extLst>
          </p:cNvPr>
          <p:cNvSpPr>
            <a:spLocks noGrp="1" noChangeArrowheads="1"/>
          </p:cNvSpPr>
          <p:nvPr>
            <p:ph type="title"/>
            <p:custDataLst>
              <p:tags r:id="rId3"/>
            </p:custDataLst>
          </p:nvPr>
        </p:nvSpPr>
        <p:spPr>
          <a:xfrm>
            <a:off x="666750" y="3246438"/>
            <a:ext cx="1685925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6600">
                <a:sym typeface="Wingdings" panose="05000000000000000000" pitchFamily="2" charset="2"/>
              </a:rPr>
              <a:t>Thank You</a:t>
            </a:r>
            <a:endParaRPr lang="en-US" altLang="en-US" sz="66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5AE0E731-26F2-463B-AB58-130623A2A248}"/>
              </a:ext>
            </a:extLst>
          </p:cNvPr>
          <p:cNvSpPr>
            <a:spLocks noChangeArrowheads="1"/>
          </p:cNvSpPr>
          <p:nvPr>
            <p:custDataLst>
              <p:tags r:id="rId1"/>
            </p:custDataLst>
          </p:nvPr>
        </p:nvSpPr>
        <p:spPr bwMode="auto">
          <a:xfrm>
            <a:off x="438150" y="266700"/>
            <a:ext cx="17411700" cy="942498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21507" name="Picture 3">
            <a:extLst>
              <a:ext uri="{FF2B5EF4-FFF2-40B4-BE49-F238E27FC236}">
                <a16:creationId xmlns:a16="http://schemas.microsoft.com/office/drawing/2014/main" id="{0C525F59-1465-42B2-A59F-1BD50479DCDD}"/>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8" name="Title 2">
            <a:extLst>
              <a:ext uri="{FF2B5EF4-FFF2-40B4-BE49-F238E27FC236}">
                <a16:creationId xmlns:a16="http://schemas.microsoft.com/office/drawing/2014/main" id="{2818A7AC-76C5-4AB4-9DCA-97F1E6ADFA4E}"/>
              </a:ext>
            </a:extLst>
          </p:cNvPr>
          <p:cNvSpPr>
            <a:spLocks noGrp="1" noChangeArrowheads="1"/>
          </p:cNvSpPr>
          <p:nvPr>
            <p:ph type="title"/>
            <p:custDataLst>
              <p:tags r:id="rId3"/>
            </p:custDataLst>
          </p:nvPr>
        </p:nvSpPr>
        <p:spPr>
          <a:xfrm>
            <a:off x="1676400" y="7318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Getting Started</a:t>
            </a:r>
          </a:p>
        </p:txBody>
      </p:sp>
      <p:sp>
        <p:nvSpPr>
          <p:cNvPr id="21509" name="Content Placeholder 3">
            <a:extLst>
              <a:ext uri="{FF2B5EF4-FFF2-40B4-BE49-F238E27FC236}">
                <a16:creationId xmlns:a16="http://schemas.microsoft.com/office/drawing/2014/main" id="{2EE4C179-D66B-4988-BFB9-E9689E2CEB37}"/>
              </a:ext>
            </a:extLst>
          </p:cNvPr>
          <p:cNvSpPr>
            <a:spLocks noGrp="1"/>
          </p:cNvSpPr>
          <p:nvPr>
            <p:ph idx="1"/>
            <p:custDataLst>
              <p:tags r:id="rId4"/>
            </p:custDataLst>
          </p:nvPr>
        </p:nvSpPr>
        <p:spPr>
          <a:xfrm>
            <a:off x="296863" y="3086100"/>
            <a:ext cx="17076737" cy="2400300"/>
          </a:xfrm>
          <a:ln cap="flat" algn="ctr">
            <a:miter lim="800000"/>
            <a:headEnd type="none" w="med" len="med"/>
            <a:tailEnd type="none" w="med" len="med"/>
          </a:ln>
        </p:spPr>
        <p:txBody>
          <a:bodyPr/>
          <a:lstStyle/>
          <a:p>
            <a:pPr marL="0" indent="0" algn="ctr" eaLnBrk="1" hangingPunct="1">
              <a:buSzTx/>
              <a:buFont typeface="Arial" panose="020B0604020202020204" pitchFamily="34" charset="0"/>
              <a:buNone/>
              <a:defRPr/>
            </a:pPr>
            <a:r>
              <a:rPr lang="en-US" altLang="en-US" sz="5400">
                <a:ln w="9525" cap="flat" cmpd="sng" algn="ctr">
                  <a:noFill/>
                  <a:prstDash val="solid"/>
                  <a:round/>
                  <a:headEnd type="none" w="med" len="med"/>
                  <a:tailEnd type="none" w="med" len="med"/>
                </a:ln>
                <a:solidFill>
                  <a:srgbClr val="000000"/>
                </a:solidFill>
                <a:sym typeface="Wingdings"/>
              </a:rPr>
              <a:t>Knowledge is Power</a:t>
            </a:r>
          </a:p>
          <a:p>
            <a:pPr marL="0" indent="0" algn="ctr" eaLnBrk="1" hangingPunct="1">
              <a:buSzTx/>
              <a:buFont typeface="Arial" panose="020B0604020202020204" pitchFamily="34" charset="0"/>
              <a:buNone/>
              <a:defRPr/>
            </a:pPr>
            <a:r>
              <a:rPr lang="en-US" altLang="en-US" sz="5400">
                <a:ln w="9525" cap="flat" cmpd="sng" algn="ctr">
                  <a:noFill/>
                  <a:prstDash val="solid"/>
                  <a:round/>
                  <a:headEnd type="none" w="med" len="med"/>
                  <a:tailEnd type="none" w="med" len="med"/>
                </a:ln>
                <a:solidFill>
                  <a:srgbClr val="000000"/>
                </a:solidFill>
                <a:sym typeface="Wingdings"/>
              </a:rPr>
              <a:t>Understanding the Demographics is Knowledge</a:t>
            </a:r>
          </a:p>
          <a:p>
            <a:pPr eaLnBrk="1" hangingPunct="1">
              <a:buSzTx/>
              <a:defRPr/>
            </a:pPr>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325D37B-F634-43C0-8BD3-093D810A84BB}"/>
              </a:ext>
            </a:extLst>
          </p:cNvPr>
          <p:cNvSpPr>
            <a:spLocks noGrp="1" noChangeArrowheads="1"/>
          </p:cNvSpPr>
          <p:nvPr>
            <p:ph type="title"/>
            <p:custDataLst>
              <p:tags r:id="rId1"/>
            </p:custDataLst>
          </p:nvPr>
        </p:nvSpPr>
        <p:spPr>
          <a:xfrm>
            <a:off x="311150" y="685800"/>
            <a:ext cx="17138650" cy="1257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6400"/>
              <a:t>Predicted Racial Demographics of U. S. </a:t>
            </a:r>
          </a:p>
        </p:txBody>
      </p:sp>
      <p:pic>
        <p:nvPicPr>
          <p:cNvPr id="23555" name="Picture 2">
            <a:extLst>
              <a:ext uri="{FF2B5EF4-FFF2-40B4-BE49-F238E27FC236}">
                <a16:creationId xmlns:a16="http://schemas.microsoft.com/office/drawing/2014/main" id="{8B39C921-5D49-4D5A-AA6A-2C667E0BBBD5}"/>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t="6383"/>
          <a:stretch>
            <a:fillRect/>
          </a:stretch>
        </p:blipFill>
        <p:spPr>
          <a:xfrm>
            <a:off x="4572000" y="2368550"/>
            <a:ext cx="8991600" cy="7880350"/>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62EB2444-7B16-40F2-9A83-2397BF1E5A19}"/>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25603" name="Picture 3">
            <a:extLst>
              <a:ext uri="{FF2B5EF4-FFF2-40B4-BE49-F238E27FC236}">
                <a16:creationId xmlns:a16="http://schemas.microsoft.com/office/drawing/2014/main" id="{92866C3C-A294-43E8-A217-D7D3A131C56B}"/>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4" name="Title 2">
            <a:extLst>
              <a:ext uri="{FF2B5EF4-FFF2-40B4-BE49-F238E27FC236}">
                <a16:creationId xmlns:a16="http://schemas.microsoft.com/office/drawing/2014/main" id="{F03C8F72-58FA-41CD-BEDA-99B68D0FADFE}"/>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US Gender Demographics</a:t>
            </a:r>
          </a:p>
        </p:txBody>
      </p:sp>
      <p:sp>
        <p:nvSpPr>
          <p:cNvPr id="27653" name="Content Placeholder 3">
            <a:extLst>
              <a:ext uri="{FF2B5EF4-FFF2-40B4-BE49-F238E27FC236}">
                <a16:creationId xmlns:a16="http://schemas.microsoft.com/office/drawing/2014/main" id="{CA85CE44-B723-403E-8974-E1C6EACE7D5C}"/>
              </a:ext>
            </a:extLst>
          </p:cNvPr>
          <p:cNvSpPr>
            <a:spLocks noGrp="1"/>
          </p:cNvSpPr>
          <p:nvPr>
            <p:ph idx="1"/>
            <p:custDataLst>
              <p:tags r:id="rId4"/>
            </p:custDataLst>
          </p:nvPr>
        </p:nvSpPr>
        <p:spPr>
          <a:xfrm>
            <a:off x="677863" y="2209800"/>
            <a:ext cx="17076737" cy="6667500"/>
          </a:xfrm>
          <a:ln cap="flat" algn="ctr">
            <a:miter lim="800000"/>
            <a:headEnd type="none" w="med" len="med"/>
            <a:tailEnd type="none" w="med" len="med"/>
          </a:ln>
        </p:spPr>
        <p:txBody>
          <a:bodyPr/>
          <a:lstStyle/>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Women                                      		50.8%</a:t>
            </a:r>
          </a:p>
          <a:p>
            <a:pPr eaLnBrk="1" hangingPunct="1">
              <a:buSzTx/>
              <a:defRPr/>
            </a:pPr>
            <a:r>
              <a:rPr lang="en-US" altLang="en-US" sz="5400">
                <a:ln w="9525" cap="flat" cmpd="sng" algn="ctr">
                  <a:noFill/>
                  <a:prstDash val="solid"/>
                  <a:round/>
                  <a:headEnd type="none" w="med" len="med"/>
                  <a:tailEnd type="none" w="med" len="med"/>
                </a:ln>
                <a:solidFill>
                  <a:srgbClr val="000000"/>
                </a:solidFill>
                <a:sym typeface="Wingdings"/>
              </a:rPr>
              <a:t>Men				          					49.2%</a:t>
            </a:r>
          </a:p>
          <a:p>
            <a:pPr eaLnBrk="1" hangingPunct="1">
              <a:buSzTx/>
              <a:defRPr/>
            </a:pPr>
            <a:endParaRPr lang="en-US" altLang="en-US" sz="5400"/>
          </a:p>
          <a:p>
            <a:pPr marL="0" indent="0" eaLnBrk="1" hangingPunct="1">
              <a:buSzTx/>
              <a:buFont typeface="Arial" panose="020B0604020202020204" pitchFamily="34" charset="0"/>
              <a:buNone/>
              <a:defRPr/>
            </a:pPr>
            <a:r>
              <a:rPr lang="en-US" altLang="en-US" sz="5400">
                <a:ln w="9525" cap="flat" cmpd="sng" algn="ctr">
                  <a:noFill/>
                  <a:prstDash val="solid"/>
                  <a:round/>
                  <a:headEnd type="none" w="med" len="med"/>
                  <a:tailEnd type="none" w="med" len="med"/>
                </a:ln>
                <a:solidFill>
                  <a:srgbClr val="000000"/>
                </a:solidFill>
                <a:sym typeface="Wingdings"/>
              </a:rPr>
              <a:t>US Census 2019</a:t>
            </a:r>
          </a:p>
          <a:p>
            <a:pPr marL="0" indent="0" eaLnBrk="1" hangingPunct="1">
              <a:buSzTx/>
              <a:buFont typeface="Arial" panose="020B0604020202020204" pitchFamily="34" charset="0"/>
              <a:buNone/>
              <a:defRPr/>
            </a:pPr>
            <a:endParaRPr lang="en-US" altLang="en-US" sz="5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BFB315CF-33EC-4CBD-9189-733482AED205}"/>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27651" name="Picture 3">
            <a:extLst>
              <a:ext uri="{FF2B5EF4-FFF2-40B4-BE49-F238E27FC236}">
                <a16:creationId xmlns:a16="http://schemas.microsoft.com/office/drawing/2014/main" id="{D446484E-5B26-4E14-8E1D-615E2421AC7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2" name="Title 2">
            <a:extLst>
              <a:ext uri="{FF2B5EF4-FFF2-40B4-BE49-F238E27FC236}">
                <a16:creationId xmlns:a16="http://schemas.microsoft.com/office/drawing/2014/main" id="{4514F32D-C8B8-42AC-82C1-9158888DE4F2}"/>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Gender Equality In the Workplace</a:t>
            </a:r>
          </a:p>
        </p:txBody>
      </p:sp>
      <p:sp>
        <p:nvSpPr>
          <p:cNvPr id="29701" name="Content Placeholder 3">
            <a:extLst>
              <a:ext uri="{FF2B5EF4-FFF2-40B4-BE49-F238E27FC236}">
                <a16:creationId xmlns:a16="http://schemas.microsoft.com/office/drawing/2014/main" id="{F6996BE5-DE07-4510-AE55-9E8D914B0A52}"/>
              </a:ext>
            </a:extLst>
          </p:cNvPr>
          <p:cNvSpPr>
            <a:spLocks noGrp="1"/>
          </p:cNvSpPr>
          <p:nvPr>
            <p:ph idx="1"/>
            <p:custDataLst>
              <p:tags r:id="rId4"/>
            </p:custDataLst>
          </p:nvPr>
        </p:nvSpPr>
        <p:spPr>
          <a:xfrm>
            <a:off x="677863" y="2209800"/>
            <a:ext cx="17076737" cy="6667500"/>
          </a:xfrm>
          <a:ln cap="flat" algn="ctr">
            <a:miter lim="800000"/>
            <a:headEnd type="none" w="med" len="med"/>
            <a:tailEnd type="none" w="med" len="med"/>
          </a:ln>
        </p:spPr>
        <p:txBody>
          <a:bodyPr/>
          <a:lstStyle/>
          <a:p>
            <a:pPr eaLnBrk="1" hangingPunct="1">
              <a:buSzTx/>
              <a:defRPr/>
            </a:pPr>
            <a:r>
              <a:rPr lang="en-US" altLang="en-US" sz="4400">
                <a:ln w="9525" cap="flat" cmpd="sng" algn="ctr">
                  <a:noFill/>
                  <a:prstDash val="solid"/>
                  <a:round/>
                  <a:headEnd type="none" w="med" len="med"/>
                  <a:tailEnd type="none" w="med" len="med"/>
                </a:ln>
                <a:solidFill>
                  <a:srgbClr val="000000"/>
                </a:solidFill>
                <a:sym typeface="Wingdings"/>
              </a:rPr>
              <a:t>As of January 2020, women made up 50.04% of US workforce. (Women Overtake Men as Majority of US Workforce; Wall Street Journal, January 10, 2020)</a:t>
            </a:r>
          </a:p>
          <a:p>
            <a:pPr eaLnBrk="1" hangingPunct="1">
              <a:buSzTx/>
              <a:defRPr/>
            </a:pPr>
            <a:r>
              <a:rPr lang="en-US" altLang="en-US" sz="4400">
                <a:ln w="9525" cap="flat" cmpd="sng" algn="ctr">
                  <a:noFill/>
                  <a:prstDash val="solid"/>
                  <a:round/>
                  <a:headEnd type="none" w="med" len="med"/>
                  <a:tailEnd type="none" w="med" len="med"/>
                </a:ln>
                <a:solidFill>
                  <a:srgbClr val="000000"/>
                </a:solidFill>
                <a:sym typeface="Wingdings"/>
              </a:rPr>
              <a:t>Growth of number of women in the workplace has been slow but steady (McKinsey &amp;  Company and LeanIn.org’s Women in the Workplace 2020 study)*</a:t>
            </a:r>
          </a:p>
          <a:p>
            <a:pPr marL="0" indent="0" eaLnBrk="1" hangingPunct="1">
              <a:buSzTx/>
              <a:buFont typeface="Arial" panose="020B0604020202020204" pitchFamily="34" charset="0"/>
              <a:buNone/>
              <a:defRPr/>
            </a:pPr>
            <a:endParaRPr lang="en-US" altLang="en-US" sz="4400"/>
          </a:p>
          <a:p>
            <a:pPr marL="0" indent="0" eaLnBrk="1" hangingPunct="1">
              <a:buSzTx/>
              <a:buFont typeface="Arial" panose="020B0604020202020204" pitchFamily="34" charset="0"/>
              <a:buNone/>
              <a:defRPr/>
            </a:pPr>
            <a:r>
              <a:rPr lang="en-US" altLang="en-US" sz="4400">
                <a:ln w="9525" cap="flat" cmpd="sng" algn="ctr">
                  <a:noFill/>
                  <a:prstDash val="solid"/>
                  <a:round/>
                  <a:headEnd type="none" w="med" len="med"/>
                  <a:tailEnd type="none" w="med" len="med"/>
                </a:ln>
                <a:solidFill>
                  <a:srgbClr val="000000"/>
                </a:solidFill>
                <a:sym typeface="Wingdings"/>
              </a:rPr>
              <a:t>*Does not reflect changes related to Covid-19.</a:t>
            </a:r>
          </a:p>
          <a:p>
            <a:pPr eaLnBrk="1" hangingPunct="1">
              <a:buSzTx/>
              <a:defRPr/>
            </a:pPr>
            <a:endParaRPr lang="en-US" altLang="en-US" sz="5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0A8E32FE-05B5-46CC-99B4-8FAA77887F1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29699" name="Picture 3">
            <a:extLst>
              <a:ext uri="{FF2B5EF4-FFF2-40B4-BE49-F238E27FC236}">
                <a16:creationId xmlns:a16="http://schemas.microsoft.com/office/drawing/2014/main" id="{A1BD92E3-423C-481F-90BA-CF87446BC9C4}"/>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0" name="Title 2">
            <a:extLst>
              <a:ext uri="{FF2B5EF4-FFF2-40B4-BE49-F238E27FC236}">
                <a16:creationId xmlns:a16="http://schemas.microsoft.com/office/drawing/2014/main" id="{EDAA4BF7-8577-4918-A470-09DDB82F2E05}"/>
              </a:ext>
            </a:extLst>
          </p:cNvPr>
          <p:cNvSpPr>
            <a:spLocks noGrp="1" noChangeArrowheads="1"/>
          </p:cNvSpPr>
          <p:nvPr>
            <p:ph type="title"/>
            <p:custDataLst>
              <p:tags r:id="rId3"/>
            </p:custDataLst>
          </p:nvPr>
        </p:nvSpPr>
        <p:spPr>
          <a:xfrm>
            <a:off x="1371600" y="579438"/>
            <a:ext cx="144780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Focus on Gender*</a:t>
            </a:r>
          </a:p>
        </p:txBody>
      </p:sp>
      <p:sp>
        <p:nvSpPr>
          <p:cNvPr id="31749" name="Content Placeholder 3">
            <a:extLst>
              <a:ext uri="{FF2B5EF4-FFF2-40B4-BE49-F238E27FC236}">
                <a16:creationId xmlns:a16="http://schemas.microsoft.com/office/drawing/2014/main" id="{67C9278D-50BA-4A8A-B680-28A16B0DC39C}"/>
              </a:ext>
            </a:extLst>
          </p:cNvPr>
          <p:cNvSpPr>
            <a:spLocks noGrp="1" noChangeArrowheads="1"/>
          </p:cNvSpPr>
          <p:nvPr>
            <p:ph idx="1"/>
            <p:custDataLst>
              <p:tags r:id="rId4"/>
            </p:custDataLst>
          </p:nvPr>
        </p:nvSpPr>
        <p:spPr>
          <a:xfrm>
            <a:off x="677863" y="2209800"/>
            <a:ext cx="17076737" cy="6667500"/>
          </a:xfrm>
          <a:ln cap="flat" algn="ctr">
            <a:miter lim="800000"/>
            <a:headEnd type="none" w="med" len="med"/>
            <a:tailEnd type="none" w="med" len="med"/>
          </a:ln>
        </p:spPr>
        <p:txBody>
          <a:bodyPr/>
          <a:lstStyle/>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Women purchase 60% of all cars purchased in</a:t>
            </a:r>
            <a:br>
              <a:rPr lang="en-US" altLang="en-US" sz="4800">
                <a:ln w="9525" cap="flat" cmpd="sng" algn="ctr">
                  <a:noFill/>
                  <a:prstDash val="solid"/>
                  <a:round/>
                  <a:headEnd type="none" w="med" len="med"/>
                  <a:tailEnd type="none" w="med" len="med"/>
                </a:ln>
                <a:solidFill>
                  <a:srgbClr val="000000"/>
                </a:solidFill>
                <a:sym typeface="Wingdings"/>
              </a:rPr>
            </a:br>
            <a:r>
              <a:rPr lang="en-US" altLang="en-US" sz="4800">
                <a:ln w="9525" cap="flat" cmpd="sng" algn="ctr">
                  <a:noFill/>
                  <a:prstDash val="solid"/>
                  <a:round/>
                  <a:headEnd type="none" w="med" len="med"/>
                  <a:tailEnd type="none" w="med" len="med"/>
                </a:ln>
                <a:solidFill>
                  <a:srgbClr val="000000"/>
                </a:solidFill>
                <a:sym typeface="Wingdings"/>
              </a:rPr>
              <a:t>the world</a:t>
            </a:r>
          </a:p>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Women make 80% of all health care expenditures</a:t>
            </a:r>
          </a:p>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Women select 89% of all new banking relationships</a:t>
            </a:r>
          </a:p>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Women buy 80% of all riding lawn mowers</a:t>
            </a:r>
          </a:p>
          <a:p>
            <a:pPr eaLnBrk="1" hangingPunct="1">
              <a:buSzTx/>
              <a:defRPr/>
            </a:pPr>
            <a:r>
              <a:rPr lang="en-US" altLang="en-US" sz="4800">
                <a:ln w="9525" cap="flat" cmpd="sng" algn="ctr">
                  <a:noFill/>
                  <a:prstDash val="solid"/>
                  <a:round/>
                  <a:headEnd type="none" w="med" len="med"/>
                  <a:tailEnd type="none" w="med" len="med"/>
                </a:ln>
                <a:solidFill>
                  <a:srgbClr val="000000"/>
                </a:solidFill>
                <a:sym typeface="Wingdings"/>
              </a:rPr>
              <a:t>Women represent the greatest buying power of </a:t>
            </a:r>
            <a:br>
              <a:rPr lang="en-US" altLang="en-US" sz="4800">
                <a:ln w="9525" cap="flat" cmpd="sng" algn="ctr">
                  <a:noFill/>
                  <a:prstDash val="solid"/>
                  <a:round/>
                  <a:headEnd type="none" w="med" len="med"/>
                  <a:tailEnd type="none" w="med" len="med"/>
                </a:ln>
                <a:solidFill>
                  <a:srgbClr val="000000"/>
                </a:solidFill>
                <a:sym typeface="Wingdings"/>
              </a:rPr>
            </a:br>
            <a:r>
              <a:rPr lang="en-US" altLang="en-US" sz="4800">
                <a:ln w="9525" cap="flat" cmpd="sng" algn="ctr">
                  <a:noFill/>
                  <a:prstDash val="solid"/>
                  <a:round/>
                  <a:headEnd type="none" w="med" len="med"/>
                  <a:tailEnd type="none" w="med" len="med"/>
                </a:ln>
                <a:solidFill>
                  <a:srgbClr val="000000"/>
                </a:solidFill>
                <a:sym typeface="Wingdings"/>
              </a:rPr>
              <a:t>any group</a:t>
            </a:r>
          </a:p>
          <a:p>
            <a:pPr marL="0" indent="0" eaLnBrk="1" hangingPunct="1">
              <a:buSzTx/>
              <a:buFont typeface="Arial" panose="020B0604020202020204" pitchFamily="34" charset="0"/>
              <a:buNone/>
              <a:defRPr/>
            </a:pPr>
            <a:r>
              <a:rPr lang="en-US" altLang="en-US" sz="5400">
                <a:ln w="9525" cap="flat" cmpd="sng" algn="ctr">
                  <a:noFill/>
                  <a:prstDash val="solid"/>
                  <a:round/>
                  <a:headEnd type="none" w="med" len="med"/>
                  <a:tailEnd type="none" w="med" len="med"/>
                </a:ln>
                <a:solidFill>
                  <a:srgbClr val="000000"/>
                </a:solidFill>
                <a:sym typeface="Wingdings"/>
              </a:rPr>
              <a:t>*</a:t>
            </a:r>
            <a:r>
              <a:rPr lang="en-US" altLang="en-US" sz="4400">
                <a:ln w="9525" cap="flat" cmpd="sng" algn="ctr">
                  <a:noFill/>
                  <a:prstDash val="solid"/>
                  <a:round/>
                  <a:headEnd type="none" w="med" len="med"/>
                  <a:tailEnd type="none" w="med" len="med"/>
                </a:ln>
                <a:solidFill>
                  <a:srgbClr val="000000"/>
                </a:solidFill>
                <a:sym typeface="Wingdings"/>
              </a:rPr>
              <a:t>Does not reflect Covid related adjustments</a:t>
            </a:r>
            <a:endParaRPr lang="en-US" altLang="en-US" sz="5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860F82EA-460B-430B-A030-1F0E251A3088}"/>
              </a:ext>
            </a:extLst>
          </p:cNvPr>
          <p:cNvSpPr>
            <a:spLocks noChangeArrowheads="1"/>
          </p:cNvSpPr>
          <p:nvPr>
            <p:custDataLst>
              <p:tags r:id="rId1"/>
            </p:custDataLst>
          </p:nvPr>
        </p:nvSpPr>
        <p:spPr bwMode="auto">
          <a:xfrm>
            <a:off x="438150" y="430213"/>
            <a:ext cx="17411700" cy="94249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n-US" altLang="en-US" sz="1800"/>
          </a:p>
        </p:txBody>
      </p:sp>
      <p:pic>
        <p:nvPicPr>
          <p:cNvPr id="31747" name="Picture 3">
            <a:extLst>
              <a:ext uri="{FF2B5EF4-FFF2-40B4-BE49-F238E27FC236}">
                <a16:creationId xmlns:a16="http://schemas.microsoft.com/office/drawing/2014/main" id="{43133DBD-EEC0-43DB-89EB-90AEEF28B294}"/>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546013" y="7632700"/>
            <a:ext cx="49879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8" name="Title 2">
            <a:extLst>
              <a:ext uri="{FF2B5EF4-FFF2-40B4-BE49-F238E27FC236}">
                <a16:creationId xmlns:a16="http://schemas.microsoft.com/office/drawing/2014/main" id="{AC7160D3-DB0B-4B12-BF07-2DDADF96EF5E}"/>
              </a:ext>
            </a:extLst>
          </p:cNvPr>
          <p:cNvSpPr>
            <a:spLocks noGrp="1" noChangeArrowheads="1"/>
          </p:cNvSpPr>
          <p:nvPr>
            <p:ph type="title"/>
            <p:custDataLst>
              <p:tags r:id="rId3"/>
            </p:custDataLst>
          </p:nvPr>
        </p:nvSpPr>
        <p:spPr>
          <a:xfrm>
            <a:off x="1371600" y="579438"/>
            <a:ext cx="15468600" cy="143986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7200"/>
              <a:t>Focus on Gender: Boards of Fortune 500</a:t>
            </a:r>
          </a:p>
        </p:txBody>
      </p:sp>
      <p:sp>
        <p:nvSpPr>
          <p:cNvPr id="33797" name="Content Placeholder 3">
            <a:extLst>
              <a:ext uri="{FF2B5EF4-FFF2-40B4-BE49-F238E27FC236}">
                <a16:creationId xmlns:a16="http://schemas.microsoft.com/office/drawing/2014/main" id="{5013AE86-2706-41E7-9155-160EF7095550}"/>
              </a:ext>
            </a:extLst>
          </p:cNvPr>
          <p:cNvSpPr>
            <a:spLocks noGrp="1"/>
          </p:cNvSpPr>
          <p:nvPr>
            <p:ph idx="1"/>
            <p:custDataLst>
              <p:tags r:id="rId4"/>
            </p:custDataLst>
          </p:nvPr>
        </p:nvSpPr>
        <p:spPr>
          <a:xfrm>
            <a:off x="677863" y="2362200"/>
            <a:ext cx="17076737" cy="4914900"/>
          </a:xfrm>
          <a:ln cap="flat" algn="ctr">
            <a:miter lim="800000"/>
            <a:headEnd type="none" w="med" len="med"/>
            <a:tailEnd type="none" w="med" len="med"/>
          </a:ln>
        </p:spPr>
        <p:txBody>
          <a:bodyPr/>
          <a:lstStyle/>
          <a:p>
            <a:pPr eaLnBrk="1" hangingPunct="1">
              <a:lnSpc>
                <a:spcPct val="95000"/>
              </a:lnSpc>
              <a:spcBef>
                <a:spcPct val="30000"/>
              </a:spcBef>
              <a:buSzTx/>
              <a:defRPr/>
            </a:pPr>
            <a:r>
              <a:rPr lang="en-US" altLang="en-US" sz="4800">
                <a:ln w="9525" cap="flat" cmpd="sng" algn="ctr">
                  <a:noFill/>
                  <a:prstDash val="solid"/>
                  <a:round/>
                  <a:headEnd type="none" w="med" len="med"/>
                  <a:tailEnd type="none" w="med" len="med"/>
                </a:ln>
                <a:solidFill>
                  <a:srgbClr val="000000"/>
                </a:solidFill>
                <a:sym typeface="Wingdings"/>
              </a:rPr>
              <a:t>1995 – women represented 9.5%</a:t>
            </a:r>
          </a:p>
          <a:p>
            <a:pPr eaLnBrk="1" hangingPunct="1">
              <a:lnSpc>
                <a:spcPct val="95000"/>
              </a:lnSpc>
              <a:spcBef>
                <a:spcPct val="30000"/>
              </a:spcBef>
              <a:buSzTx/>
              <a:defRPr/>
            </a:pPr>
            <a:r>
              <a:rPr lang="en-US" altLang="en-US" sz="4800">
                <a:ln w="9525" cap="flat" cmpd="sng" algn="ctr">
                  <a:noFill/>
                  <a:prstDash val="solid"/>
                  <a:round/>
                  <a:headEnd type="none" w="med" len="med"/>
                  <a:tailEnd type="none" w="med" len="med"/>
                </a:ln>
                <a:solidFill>
                  <a:srgbClr val="000000"/>
                </a:solidFill>
                <a:sym typeface="Wingdings"/>
              </a:rPr>
              <a:t>2001 – women represented 12.4%</a:t>
            </a:r>
          </a:p>
          <a:p>
            <a:pPr eaLnBrk="1" hangingPunct="1">
              <a:lnSpc>
                <a:spcPct val="95000"/>
              </a:lnSpc>
              <a:spcBef>
                <a:spcPct val="30000"/>
              </a:spcBef>
              <a:buSzTx/>
              <a:defRPr/>
            </a:pPr>
            <a:r>
              <a:rPr lang="en-US" altLang="en-US" sz="4800">
                <a:ln w="9525" cap="flat" cmpd="sng" algn="ctr">
                  <a:noFill/>
                  <a:prstDash val="solid"/>
                  <a:round/>
                  <a:headEnd type="none" w="med" len="med"/>
                  <a:tailEnd type="none" w="med" len="med"/>
                </a:ln>
                <a:solidFill>
                  <a:srgbClr val="000000"/>
                </a:solidFill>
                <a:sym typeface="Wingdings"/>
              </a:rPr>
              <a:t>2003 – women represented 13.6%</a:t>
            </a:r>
          </a:p>
          <a:p>
            <a:pPr eaLnBrk="1" hangingPunct="1">
              <a:lnSpc>
                <a:spcPct val="95000"/>
              </a:lnSpc>
              <a:spcBef>
                <a:spcPct val="30000"/>
              </a:spcBef>
              <a:buSzTx/>
              <a:defRPr/>
            </a:pPr>
            <a:r>
              <a:rPr lang="en-US" altLang="en-US" sz="4800">
                <a:ln w="9525" cap="flat" cmpd="sng" algn="ctr">
                  <a:noFill/>
                  <a:prstDash val="solid"/>
                  <a:round/>
                  <a:headEnd type="none" w="med" len="med"/>
                  <a:tailEnd type="none" w="med" len="med"/>
                </a:ln>
                <a:solidFill>
                  <a:srgbClr val="000000"/>
                </a:solidFill>
                <a:sym typeface="Wingdings"/>
              </a:rPr>
              <a:t>2007 – women represented 14.8%</a:t>
            </a:r>
          </a:p>
          <a:p>
            <a:pPr eaLnBrk="1" hangingPunct="1">
              <a:lnSpc>
                <a:spcPct val="95000"/>
              </a:lnSpc>
              <a:spcBef>
                <a:spcPct val="30000"/>
              </a:spcBef>
              <a:buSzTx/>
              <a:defRPr/>
            </a:pPr>
            <a:r>
              <a:rPr lang="en-US" altLang="en-US" sz="4800">
                <a:ln w="9525" cap="flat" cmpd="sng" algn="ctr">
                  <a:noFill/>
                  <a:prstDash val="solid"/>
                  <a:round/>
                  <a:headEnd type="none" w="med" len="med"/>
                  <a:tailEnd type="none" w="med" len="med"/>
                </a:ln>
                <a:solidFill>
                  <a:srgbClr val="000000"/>
                </a:solidFill>
                <a:sym typeface="Wingdings"/>
              </a:rPr>
              <a:t>2019 -  women represented 20%</a:t>
            </a:r>
          </a:p>
          <a:p>
            <a:pPr marL="0" indent="0" eaLnBrk="1" hangingPunct="1">
              <a:buSzTx/>
              <a:buFont typeface="Arial" panose="020B0604020202020204" pitchFamily="34" charset="0"/>
              <a:buNone/>
              <a:defRPr/>
            </a:pPr>
            <a:endParaRPr lang="en-US" altLang="en-US" sz="480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8363.0"/>
  <p:tag name="AS_RELEASE_DATE" val="2020.02.14"/>
  <p:tag name="AS_TITLE" val="Aspose.Slides for .NET 4.0 Client Profile"/>
  <p:tag name="AS_VERSION" val="20.2"/>
</p:tagLst>
</file>

<file path=ppt/tags/tag10.xml><?xml version="1.0" encoding="utf-8"?>
<p:tagLst xmlns:a="http://schemas.openxmlformats.org/drawingml/2006/main" xmlns:r="http://schemas.openxmlformats.org/officeDocument/2006/relationships" xmlns:p="http://schemas.openxmlformats.org/presentationml/2006/main">
  <p:tag name="AS_UNIQUEID" val="165"/>
</p:tagLst>
</file>

<file path=ppt/tags/tag100.xml><?xml version="1.0" encoding="utf-8"?>
<p:tagLst xmlns:a="http://schemas.openxmlformats.org/drawingml/2006/main" xmlns:r="http://schemas.openxmlformats.org/officeDocument/2006/relationships" xmlns:p="http://schemas.openxmlformats.org/presentationml/2006/main">
  <p:tag name="AS_UNIQUEID" val="338"/>
</p:tagLst>
</file>

<file path=ppt/tags/tag101.xml><?xml version="1.0" encoding="utf-8"?>
<p:tagLst xmlns:a="http://schemas.openxmlformats.org/drawingml/2006/main" xmlns:r="http://schemas.openxmlformats.org/officeDocument/2006/relationships" xmlns:p="http://schemas.openxmlformats.org/presentationml/2006/main">
  <p:tag name="AS_UNIQUEID" val="232"/>
</p:tagLst>
</file>

<file path=ppt/tags/tag102.xml><?xml version="1.0" encoding="utf-8"?>
<p:tagLst xmlns:a="http://schemas.openxmlformats.org/drawingml/2006/main" xmlns:r="http://schemas.openxmlformats.org/officeDocument/2006/relationships" xmlns:p="http://schemas.openxmlformats.org/presentationml/2006/main">
  <p:tag name="AS_UNIQUEID" val="233"/>
</p:tagLst>
</file>

<file path=ppt/tags/tag103.xml><?xml version="1.0" encoding="utf-8"?>
<p:tagLst xmlns:a="http://schemas.openxmlformats.org/drawingml/2006/main" xmlns:r="http://schemas.openxmlformats.org/officeDocument/2006/relationships" xmlns:p="http://schemas.openxmlformats.org/presentationml/2006/main">
  <p:tag name="AS_UNIQUEID" val="234"/>
</p:tagLst>
</file>

<file path=ppt/tags/tag104.xml><?xml version="1.0" encoding="utf-8"?>
<p:tagLst xmlns:a="http://schemas.openxmlformats.org/drawingml/2006/main" xmlns:r="http://schemas.openxmlformats.org/officeDocument/2006/relationships" xmlns:p="http://schemas.openxmlformats.org/presentationml/2006/main">
  <p:tag name="AS_UNIQUEID" val="235"/>
</p:tagLst>
</file>

<file path=ppt/tags/tag105.xml><?xml version="1.0" encoding="utf-8"?>
<p:tagLst xmlns:a="http://schemas.openxmlformats.org/drawingml/2006/main" xmlns:r="http://schemas.openxmlformats.org/officeDocument/2006/relationships" xmlns:p="http://schemas.openxmlformats.org/presentationml/2006/main">
  <p:tag name="AS_UNIQUEID" val="339"/>
</p:tagLst>
</file>

<file path=ppt/tags/tag106.xml><?xml version="1.0" encoding="utf-8"?>
<p:tagLst xmlns:a="http://schemas.openxmlformats.org/drawingml/2006/main" xmlns:r="http://schemas.openxmlformats.org/officeDocument/2006/relationships" xmlns:p="http://schemas.openxmlformats.org/presentationml/2006/main">
  <p:tag name="AS_UNIQUEID" val="340"/>
</p:tagLst>
</file>

<file path=ppt/tags/tag107.xml><?xml version="1.0" encoding="utf-8"?>
<p:tagLst xmlns:a="http://schemas.openxmlformats.org/drawingml/2006/main" xmlns:r="http://schemas.openxmlformats.org/officeDocument/2006/relationships" xmlns:p="http://schemas.openxmlformats.org/presentationml/2006/main">
  <p:tag name="AS_UNIQUEID" val="341"/>
</p:tagLst>
</file>

<file path=ppt/tags/tag108.xml><?xml version="1.0" encoding="utf-8"?>
<p:tagLst xmlns:a="http://schemas.openxmlformats.org/drawingml/2006/main" xmlns:r="http://schemas.openxmlformats.org/officeDocument/2006/relationships" xmlns:p="http://schemas.openxmlformats.org/presentationml/2006/main">
  <p:tag name="AS_UNIQUEID" val="236"/>
</p:tagLst>
</file>

<file path=ppt/tags/tag109.xml><?xml version="1.0" encoding="utf-8"?>
<p:tagLst xmlns:a="http://schemas.openxmlformats.org/drawingml/2006/main" xmlns:r="http://schemas.openxmlformats.org/officeDocument/2006/relationships" xmlns:p="http://schemas.openxmlformats.org/presentationml/2006/main">
  <p:tag name="AS_UNIQUEID" val="237"/>
</p:tagLst>
</file>

<file path=ppt/tags/tag11.xml><?xml version="1.0" encoding="utf-8"?>
<p:tagLst xmlns:a="http://schemas.openxmlformats.org/drawingml/2006/main" xmlns:r="http://schemas.openxmlformats.org/officeDocument/2006/relationships" xmlns:p="http://schemas.openxmlformats.org/presentationml/2006/main">
  <p:tag name="AS_UNIQUEID" val="163"/>
</p:tagLst>
</file>

<file path=ppt/tags/tag110.xml><?xml version="1.0" encoding="utf-8"?>
<p:tagLst xmlns:a="http://schemas.openxmlformats.org/drawingml/2006/main" xmlns:r="http://schemas.openxmlformats.org/officeDocument/2006/relationships" xmlns:p="http://schemas.openxmlformats.org/presentationml/2006/main">
  <p:tag name="AS_UNIQUEID" val="238"/>
</p:tagLst>
</file>

<file path=ppt/tags/tag111.xml><?xml version="1.0" encoding="utf-8"?>
<p:tagLst xmlns:a="http://schemas.openxmlformats.org/drawingml/2006/main" xmlns:r="http://schemas.openxmlformats.org/officeDocument/2006/relationships" xmlns:p="http://schemas.openxmlformats.org/presentationml/2006/main">
  <p:tag name="AS_UNIQUEID" val="239"/>
</p:tagLst>
</file>

<file path=ppt/tags/tag112.xml><?xml version="1.0" encoding="utf-8"?>
<p:tagLst xmlns:a="http://schemas.openxmlformats.org/drawingml/2006/main" xmlns:r="http://schemas.openxmlformats.org/officeDocument/2006/relationships" xmlns:p="http://schemas.openxmlformats.org/presentationml/2006/main">
  <p:tag name="AS_UNIQUEID" val="342"/>
</p:tagLst>
</file>

<file path=ppt/tags/tag113.xml><?xml version="1.0" encoding="utf-8"?>
<p:tagLst xmlns:a="http://schemas.openxmlformats.org/drawingml/2006/main" xmlns:r="http://schemas.openxmlformats.org/officeDocument/2006/relationships" xmlns:p="http://schemas.openxmlformats.org/presentationml/2006/main">
  <p:tag name="AS_UNIQUEID" val="343"/>
</p:tagLst>
</file>

<file path=ppt/tags/tag114.xml><?xml version="1.0" encoding="utf-8"?>
<p:tagLst xmlns:a="http://schemas.openxmlformats.org/drawingml/2006/main" xmlns:r="http://schemas.openxmlformats.org/officeDocument/2006/relationships" xmlns:p="http://schemas.openxmlformats.org/presentationml/2006/main">
  <p:tag name="AS_UNIQUEID" val="344"/>
</p:tagLst>
</file>

<file path=ppt/tags/tag115.xml><?xml version="1.0" encoding="utf-8"?>
<p:tagLst xmlns:a="http://schemas.openxmlformats.org/drawingml/2006/main" xmlns:r="http://schemas.openxmlformats.org/officeDocument/2006/relationships" xmlns:p="http://schemas.openxmlformats.org/presentationml/2006/main">
  <p:tag name="AS_UNIQUEID" val="240"/>
</p:tagLst>
</file>

<file path=ppt/tags/tag116.xml><?xml version="1.0" encoding="utf-8"?>
<p:tagLst xmlns:a="http://schemas.openxmlformats.org/drawingml/2006/main" xmlns:r="http://schemas.openxmlformats.org/officeDocument/2006/relationships" xmlns:p="http://schemas.openxmlformats.org/presentationml/2006/main">
  <p:tag name="AS_UNIQUEID" val="241"/>
</p:tagLst>
</file>

<file path=ppt/tags/tag117.xml><?xml version="1.0" encoding="utf-8"?>
<p:tagLst xmlns:a="http://schemas.openxmlformats.org/drawingml/2006/main" xmlns:r="http://schemas.openxmlformats.org/officeDocument/2006/relationships" xmlns:p="http://schemas.openxmlformats.org/presentationml/2006/main">
  <p:tag name="AS_UNIQUEID" val="242"/>
</p:tagLst>
</file>

<file path=ppt/tags/tag118.xml><?xml version="1.0" encoding="utf-8"?>
<p:tagLst xmlns:a="http://schemas.openxmlformats.org/drawingml/2006/main" xmlns:r="http://schemas.openxmlformats.org/officeDocument/2006/relationships" xmlns:p="http://schemas.openxmlformats.org/presentationml/2006/main">
  <p:tag name="AS_UNIQUEID" val="243"/>
</p:tagLst>
</file>

<file path=ppt/tags/tag119.xml><?xml version="1.0" encoding="utf-8"?>
<p:tagLst xmlns:a="http://schemas.openxmlformats.org/drawingml/2006/main" xmlns:r="http://schemas.openxmlformats.org/officeDocument/2006/relationships" xmlns:p="http://schemas.openxmlformats.org/presentationml/2006/main">
  <p:tag name="AS_UNIQUEID" val="345"/>
</p:tagLst>
</file>

<file path=ppt/tags/tag12.xml><?xml version="1.0" encoding="utf-8"?>
<p:tagLst xmlns:a="http://schemas.openxmlformats.org/drawingml/2006/main" xmlns:r="http://schemas.openxmlformats.org/officeDocument/2006/relationships" xmlns:p="http://schemas.openxmlformats.org/presentationml/2006/main">
  <p:tag name="AS_UNIQUEID" val="164"/>
</p:tagLst>
</file>

<file path=ppt/tags/tag120.xml><?xml version="1.0" encoding="utf-8"?>
<p:tagLst xmlns:a="http://schemas.openxmlformats.org/drawingml/2006/main" xmlns:r="http://schemas.openxmlformats.org/officeDocument/2006/relationships" xmlns:p="http://schemas.openxmlformats.org/presentationml/2006/main">
  <p:tag name="AS_UNIQUEID" val="346"/>
</p:tagLst>
</file>

<file path=ppt/tags/tag121.xml><?xml version="1.0" encoding="utf-8"?>
<p:tagLst xmlns:a="http://schemas.openxmlformats.org/drawingml/2006/main" xmlns:r="http://schemas.openxmlformats.org/officeDocument/2006/relationships" xmlns:p="http://schemas.openxmlformats.org/presentationml/2006/main">
  <p:tag name="AS_UNIQUEID" val="347"/>
</p:tagLst>
</file>

<file path=ppt/tags/tag122.xml><?xml version="1.0" encoding="utf-8"?>
<p:tagLst xmlns:a="http://schemas.openxmlformats.org/drawingml/2006/main" xmlns:r="http://schemas.openxmlformats.org/officeDocument/2006/relationships" xmlns:p="http://schemas.openxmlformats.org/presentationml/2006/main">
  <p:tag name="AS_UNIQUEID" val="244"/>
</p:tagLst>
</file>

<file path=ppt/tags/tag123.xml><?xml version="1.0" encoding="utf-8"?>
<p:tagLst xmlns:a="http://schemas.openxmlformats.org/drawingml/2006/main" xmlns:r="http://schemas.openxmlformats.org/officeDocument/2006/relationships" xmlns:p="http://schemas.openxmlformats.org/presentationml/2006/main">
  <p:tag name="AS_UNIQUEID" val="245"/>
</p:tagLst>
</file>

<file path=ppt/tags/tag124.xml><?xml version="1.0" encoding="utf-8"?>
<p:tagLst xmlns:a="http://schemas.openxmlformats.org/drawingml/2006/main" xmlns:r="http://schemas.openxmlformats.org/officeDocument/2006/relationships" xmlns:p="http://schemas.openxmlformats.org/presentationml/2006/main">
  <p:tag name="AS_UNIQUEID" val="246"/>
</p:tagLst>
</file>

<file path=ppt/tags/tag125.xml><?xml version="1.0" encoding="utf-8"?>
<p:tagLst xmlns:a="http://schemas.openxmlformats.org/drawingml/2006/main" xmlns:r="http://schemas.openxmlformats.org/officeDocument/2006/relationships" xmlns:p="http://schemas.openxmlformats.org/presentationml/2006/main">
  <p:tag name="AS_UNIQUEID" val="247"/>
</p:tagLst>
</file>

<file path=ppt/tags/tag126.xml><?xml version="1.0" encoding="utf-8"?>
<p:tagLst xmlns:a="http://schemas.openxmlformats.org/drawingml/2006/main" xmlns:r="http://schemas.openxmlformats.org/officeDocument/2006/relationships" xmlns:p="http://schemas.openxmlformats.org/presentationml/2006/main">
  <p:tag name="AS_UNIQUEID" val="348"/>
</p:tagLst>
</file>

<file path=ppt/tags/tag127.xml><?xml version="1.0" encoding="utf-8"?>
<p:tagLst xmlns:a="http://schemas.openxmlformats.org/drawingml/2006/main" xmlns:r="http://schemas.openxmlformats.org/officeDocument/2006/relationships" xmlns:p="http://schemas.openxmlformats.org/presentationml/2006/main">
  <p:tag name="AS_UNIQUEID" val="349"/>
</p:tagLst>
</file>

<file path=ppt/tags/tag128.xml><?xml version="1.0" encoding="utf-8"?>
<p:tagLst xmlns:a="http://schemas.openxmlformats.org/drawingml/2006/main" xmlns:r="http://schemas.openxmlformats.org/officeDocument/2006/relationships" xmlns:p="http://schemas.openxmlformats.org/presentationml/2006/main">
  <p:tag name="AS_UNIQUEID" val="350"/>
</p:tagLst>
</file>

<file path=ppt/tags/tag129.xml><?xml version="1.0" encoding="utf-8"?>
<p:tagLst xmlns:a="http://schemas.openxmlformats.org/drawingml/2006/main" xmlns:r="http://schemas.openxmlformats.org/officeDocument/2006/relationships" xmlns:p="http://schemas.openxmlformats.org/presentationml/2006/main">
  <p:tag name="AS_UNIQUEID" val="248"/>
</p:tagLst>
</file>

<file path=ppt/tags/tag13.xml><?xml version="1.0" encoding="utf-8"?>
<p:tagLst xmlns:a="http://schemas.openxmlformats.org/drawingml/2006/main" xmlns:r="http://schemas.openxmlformats.org/officeDocument/2006/relationships" xmlns:p="http://schemas.openxmlformats.org/presentationml/2006/main">
  <p:tag name="AS_UNIQUEID" val="165"/>
</p:tagLst>
</file>

<file path=ppt/tags/tag130.xml><?xml version="1.0" encoding="utf-8"?>
<p:tagLst xmlns:a="http://schemas.openxmlformats.org/drawingml/2006/main" xmlns:r="http://schemas.openxmlformats.org/officeDocument/2006/relationships" xmlns:p="http://schemas.openxmlformats.org/presentationml/2006/main">
  <p:tag name="AS_UNIQUEID" val="249"/>
</p:tagLst>
</file>

<file path=ppt/tags/tag131.xml><?xml version="1.0" encoding="utf-8"?>
<p:tagLst xmlns:a="http://schemas.openxmlformats.org/drawingml/2006/main" xmlns:r="http://schemas.openxmlformats.org/officeDocument/2006/relationships" xmlns:p="http://schemas.openxmlformats.org/presentationml/2006/main">
  <p:tag name="AS_UNIQUEID" val="250"/>
</p:tagLst>
</file>

<file path=ppt/tags/tag132.xml><?xml version="1.0" encoding="utf-8"?>
<p:tagLst xmlns:a="http://schemas.openxmlformats.org/drawingml/2006/main" xmlns:r="http://schemas.openxmlformats.org/officeDocument/2006/relationships" xmlns:p="http://schemas.openxmlformats.org/presentationml/2006/main">
  <p:tag name="AS_UNIQUEID" val="251"/>
</p:tagLst>
</file>

<file path=ppt/tags/tag133.xml><?xml version="1.0" encoding="utf-8"?>
<p:tagLst xmlns:a="http://schemas.openxmlformats.org/drawingml/2006/main" xmlns:r="http://schemas.openxmlformats.org/officeDocument/2006/relationships" xmlns:p="http://schemas.openxmlformats.org/presentationml/2006/main">
  <p:tag name="AS_UNIQUEID" val="351"/>
</p:tagLst>
</file>

<file path=ppt/tags/tag134.xml><?xml version="1.0" encoding="utf-8"?>
<p:tagLst xmlns:a="http://schemas.openxmlformats.org/drawingml/2006/main" xmlns:r="http://schemas.openxmlformats.org/officeDocument/2006/relationships" xmlns:p="http://schemas.openxmlformats.org/presentationml/2006/main">
  <p:tag name="AS_UNIQUEID" val="352"/>
</p:tagLst>
</file>

<file path=ppt/tags/tag135.xml><?xml version="1.0" encoding="utf-8"?>
<p:tagLst xmlns:a="http://schemas.openxmlformats.org/drawingml/2006/main" xmlns:r="http://schemas.openxmlformats.org/officeDocument/2006/relationships" xmlns:p="http://schemas.openxmlformats.org/presentationml/2006/main">
  <p:tag name="AS_UNIQUEID" val="353"/>
</p:tagLst>
</file>

<file path=ppt/tags/tag136.xml><?xml version="1.0" encoding="utf-8"?>
<p:tagLst xmlns:a="http://schemas.openxmlformats.org/drawingml/2006/main" xmlns:r="http://schemas.openxmlformats.org/officeDocument/2006/relationships" xmlns:p="http://schemas.openxmlformats.org/presentationml/2006/main">
  <p:tag name="AS_UNIQUEID" val="439"/>
</p:tagLst>
</file>

<file path=ppt/tags/tag137.xml><?xml version="1.0" encoding="utf-8"?>
<p:tagLst xmlns:a="http://schemas.openxmlformats.org/drawingml/2006/main" xmlns:r="http://schemas.openxmlformats.org/officeDocument/2006/relationships" xmlns:p="http://schemas.openxmlformats.org/presentationml/2006/main">
  <p:tag name="AS_UNIQUEID" val="440"/>
</p:tagLst>
</file>

<file path=ppt/tags/tag138.xml><?xml version="1.0" encoding="utf-8"?>
<p:tagLst xmlns:a="http://schemas.openxmlformats.org/drawingml/2006/main" xmlns:r="http://schemas.openxmlformats.org/officeDocument/2006/relationships" xmlns:p="http://schemas.openxmlformats.org/presentationml/2006/main">
  <p:tag name="AS_UNIQUEID" val="441"/>
</p:tagLst>
</file>

<file path=ppt/tags/tag139.xml><?xml version="1.0" encoding="utf-8"?>
<p:tagLst xmlns:a="http://schemas.openxmlformats.org/drawingml/2006/main" xmlns:r="http://schemas.openxmlformats.org/officeDocument/2006/relationships" xmlns:p="http://schemas.openxmlformats.org/presentationml/2006/main">
  <p:tag name="AS_UNIQUEID" val="442"/>
</p:tagLst>
</file>

<file path=ppt/tags/tag14.xml><?xml version="1.0" encoding="utf-8"?>
<p:tagLst xmlns:a="http://schemas.openxmlformats.org/drawingml/2006/main" xmlns:r="http://schemas.openxmlformats.org/officeDocument/2006/relationships" xmlns:p="http://schemas.openxmlformats.org/presentationml/2006/main">
  <p:tag name="AS_UNIQUEID" val="163"/>
</p:tagLst>
</file>

<file path=ppt/tags/tag140.xml><?xml version="1.0" encoding="utf-8"?>
<p:tagLst xmlns:a="http://schemas.openxmlformats.org/drawingml/2006/main" xmlns:r="http://schemas.openxmlformats.org/officeDocument/2006/relationships" xmlns:p="http://schemas.openxmlformats.org/presentationml/2006/main">
  <p:tag name="AS_UNIQUEID" val="443"/>
</p:tagLst>
</file>

<file path=ppt/tags/tag141.xml><?xml version="1.0" encoding="utf-8"?>
<p:tagLst xmlns:a="http://schemas.openxmlformats.org/drawingml/2006/main" xmlns:r="http://schemas.openxmlformats.org/officeDocument/2006/relationships" xmlns:p="http://schemas.openxmlformats.org/presentationml/2006/main">
  <p:tag name="AS_UNIQUEID" val="252"/>
</p:tagLst>
</file>

<file path=ppt/tags/tag142.xml><?xml version="1.0" encoding="utf-8"?>
<p:tagLst xmlns:a="http://schemas.openxmlformats.org/drawingml/2006/main" xmlns:r="http://schemas.openxmlformats.org/officeDocument/2006/relationships" xmlns:p="http://schemas.openxmlformats.org/presentationml/2006/main">
  <p:tag name="AS_UNIQUEID" val="253"/>
</p:tagLst>
</file>

<file path=ppt/tags/tag143.xml><?xml version="1.0" encoding="utf-8"?>
<p:tagLst xmlns:a="http://schemas.openxmlformats.org/drawingml/2006/main" xmlns:r="http://schemas.openxmlformats.org/officeDocument/2006/relationships" xmlns:p="http://schemas.openxmlformats.org/presentationml/2006/main">
  <p:tag name="AS_UNIQUEID" val="254"/>
</p:tagLst>
</file>

<file path=ppt/tags/tag144.xml><?xml version="1.0" encoding="utf-8"?>
<p:tagLst xmlns:a="http://schemas.openxmlformats.org/drawingml/2006/main" xmlns:r="http://schemas.openxmlformats.org/officeDocument/2006/relationships" xmlns:p="http://schemas.openxmlformats.org/presentationml/2006/main">
  <p:tag name="AS_UNIQUEID" val="255"/>
</p:tagLst>
</file>

<file path=ppt/tags/tag145.xml><?xml version="1.0" encoding="utf-8"?>
<p:tagLst xmlns:a="http://schemas.openxmlformats.org/drawingml/2006/main" xmlns:r="http://schemas.openxmlformats.org/officeDocument/2006/relationships" xmlns:p="http://schemas.openxmlformats.org/presentationml/2006/main">
  <p:tag name="AS_UNIQUEID" val="354"/>
</p:tagLst>
</file>

<file path=ppt/tags/tag146.xml><?xml version="1.0" encoding="utf-8"?>
<p:tagLst xmlns:a="http://schemas.openxmlformats.org/drawingml/2006/main" xmlns:r="http://schemas.openxmlformats.org/officeDocument/2006/relationships" xmlns:p="http://schemas.openxmlformats.org/presentationml/2006/main">
  <p:tag name="AS_UNIQUEID" val="355"/>
</p:tagLst>
</file>

<file path=ppt/tags/tag147.xml><?xml version="1.0" encoding="utf-8"?>
<p:tagLst xmlns:a="http://schemas.openxmlformats.org/drawingml/2006/main" xmlns:r="http://schemas.openxmlformats.org/officeDocument/2006/relationships" xmlns:p="http://schemas.openxmlformats.org/presentationml/2006/main">
  <p:tag name="AS_UNIQUEID" val="356"/>
</p:tagLst>
</file>

<file path=ppt/tags/tag148.xml><?xml version="1.0" encoding="utf-8"?>
<p:tagLst xmlns:a="http://schemas.openxmlformats.org/drawingml/2006/main" xmlns:r="http://schemas.openxmlformats.org/officeDocument/2006/relationships" xmlns:p="http://schemas.openxmlformats.org/presentationml/2006/main">
  <p:tag name="AS_UNIQUEID" val="256"/>
</p:tagLst>
</file>

<file path=ppt/tags/tag149.xml><?xml version="1.0" encoding="utf-8"?>
<p:tagLst xmlns:a="http://schemas.openxmlformats.org/drawingml/2006/main" xmlns:r="http://schemas.openxmlformats.org/officeDocument/2006/relationships" xmlns:p="http://schemas.openxmlformats.org/presentationml/2006/main">
  <p:tag name="AS_UNIQUEID" val="257"/>
</p:tagLst>
</file>

<file path=ppt/tags/tag15.xml><?xml version="1.0" encoding="utf-8"?>
<p:tagLst xmlns:a="http://schemas.openxmlformats.org/drawingml/2006/main" xmlns:r="http://schemas.openxmlformats.org/officeDocument/2006/relationships" xmlns:p="http://schemas.openxmlformats.org/presentationml/2006/main">
  <p:tag name="AS_UNIQUEID" val="164"/>
</p:tagLst>
</file>

<file path=ppt/tags/tag150.xml><?xml version="1.0" encoding="utf-8"?>
<p:tagLst xmlns:a="http://schemas.openxmlformats.org/drawingml/2006/main" xmlns:r="http://schemas.openxmlformats.org/officeDocument/2006/relationships" xmlns:p="http://schemas.openxmlformats.org/presentationml/2006/main">
  <p:tag name="AS_UNIQUEID" val="258"/>
</p:tagLst>
</file>

<file path=ppt/tags/tag151.xml><?xml version="1.0" encoding="utf-8"?>
<p:tagLst xmlns:a="http://schemas.openxmlformats.org/drawingml/2006/main" xmlns:r="http://schemas.openxmlformats.org/officeDocument/2006/relationships" xmlns:p="http://schemas.openxmlformats.org/presentationml/2006/main">
  <p:tag name="AS_UNIQUEID" val="259"/>
</p:tagLst>
</file>

<file path=ppt/tags/tag152.xml><?xml version="1.0" encoding="utf-8"?>
<p:tagLst xmlns:a="http://schemas.openxmlformats.org/drawingml/2006/main" xmlns:r="http://schemas.openxmlformats.org/officeDocument/2006/relationships" xmlns:p="http://schemas.openxmlformats.org/presentationml/2006/main">
  <p:tag name="AS_UNIQUEID" val="357"/>
</p:tagLst>
</file>

<file path=ppt/tags/tag153.xml><?xml version="1.0" encoding="utf-8"?>
<p:tagLst xmlns:a="http://schemas.openxmlformats.org/drawingml/2006/main" xmlns:r="http://schemas.openxmlformats.org/officeDocument/2006/relationships" xmlns:p="http://schemas.openxmlformats.org/presentationml/2006/main">
  <p:tag name="AS_UNIQUEID" val="358"/>
</p:tagLst>
</file>

<file path=ppt/tags/tag154.xml><?xml version="1.0" encoding="utf-8"?>
<p:tagLst xmlns:a="http://schemas.openxmlformats.org/drawingml/2006/main" xmlns:r="http://schemas.openxmlformats.org/officeDocument/2006/relationships" xmlns:p="http://schemas.openxmlformats.org/presentationml/2006/main">
  <p:tag name="AS_UNIQUEID" val="359"/>
</p:tagLst>
</file>

<file path=ppt/tags/tag155.xml><?xml version="1.0" encoding="utf-8"?>
<p:tagLst xmlns:a="http://schemas.openxmlformats.org/drawingml/2006/main" xmlns:r="http://schemas.openxmlformats.org/officeDocument/2006/relationships" xmlns:p="http://schemas.openxmlformats.org/presentationml/2006/main">
  <p:tag name="AS_UNIQUEID" val="256"/>
</p:tagLst>
</file>

<file path=ppt/tags/tag156.xml><?xml version="1.0" encoding="utf-8"?>
<p:tagLst xmlns:a="http://schemas.openxmlformats.org/drawingml/2006/main" xmlns:r="http://schemas.openxmlformats.org/officeDocument/2006/relationships" xmlns:p="http://schemas.openxmlformats.org/presentationml/2006/main">
  <p:tag name="AS_UNIQUEID" val="257"/>
</p:tagLst>
</file>

<file path=ppt/tags/tag157.xml><?xml version="1.0" encoding="utf-8"?>
<p:tagLst xmlns:a="http://schemas.openxmlformats.org/drawingml/2006/main" xmlns:r="http://schemas.openxmlformats.org/officeDocument/2006/relationships" xmlns:p="http://schemas.openxmlformats.org/presentationml/2006/main">
  <p:tag name="AS_UNIQUEID" val="258"/>
</p:tagLst>
</file>

<file path=ppt/tags/tag158.xml><?xml version="1.0" encoding="utf-8"?>
<p:tagLst xmlns:a="http://schemas.openxmlformats.org/drawingml/2006/main" xmlns:r="http://schemas.openxmlformats.org/officeDocument/2006/relationships" xmlns:p="http://schemas.openxmlformats.org/presentationml/2006/main">
  <p:tag name="AS_UNIQUEID" val="259"/>
</p:tagLst>
</file>

<file path=ppt/tags/tag159.xml><?xml version="1.0" encoding="utf-8"?>
<p:tagLst xmlns:a="http://schemas.openxmlformats.org/drawingml/2006/main" xmlns:r="http://schemas.openxmlformats.org/officeDocument/2006/relationships" xmlns:p="http://schemas.openxmlformats.org/presentationml/2006/main">
  <p:tag name="AS_UNIQUEID" val="357"/>
</p:tagLst>
</file>

<file path=ppt/tags/tag16.xml><?xml version="1.0" encoding="utf-8"?>
<p:tagLst xmlns:a="http://schemas.openxmlformats.org/drawingml/2006/main" xmlns:r="http://schemas.openxmlformats.org/officeDocument/2006/relationships" xmlns:p="http://schemas.openxmlformats.org/presentationml/2006/main">
  <p:tag name="AS_UNIQUEID" val="165"/>
</p:tagLst>
</file>

<file path=ppt/tags/tag160.xml><?xml version="1.0" encoding="utf-8"?>
<p:tagLst xmlns:a="http://schemas.openxmlformats.org/drawingml/2006/main" xmlns:r="http://schemas.openxmlformats.org/officeDocument/2006/relationships" xmlns:p="http://schemas.openxmlformats.org/presentationml/2006/main">
  <p:tag name="AS_UNIQUEID" val="358"/>
</p:tagLst>
</file>

<file path=ppt/tags/tag161.xml><?xml version="1.0" encoding="utf-8"?>
<p:tagLst xmlns:a="http://schemas.openxmlformats.org/drawingml/2006/main" xmlns:r="http://schemas.openxmlformats.org/officeDocument/2006/relationships" xmlns:p="http://schemas.openxmlformats.org/presentationml/2006/main">
  <p:tag name="AS_UNIQUEID" val="359"/>
</p:tagLst>
</file>

<file path=ppt/tags/tag162.xml><?xml version="1.0" encoding="utf-8"?>
<p:tagLst xmlns:a="http://schemas.openxmlformats.org/drawingml/2006/main" xmlns:r="http://schemas.openxmlformats.org/officeDocument/2006/relationships" xmlns:p="http://schemas.openxmlformats.org/presentationml/2006/main">
  <p:tag name="AS_UNIQUEID" val="260"/>
</p:tagLst>
</file>

<file path=ppt/tags/tag163.xml><?xml version="1.0" encoding="utf-8"?>
<p:tagLst xmlns:a="http://schemas.openxmlformats.org/drawingml/2006/main" xmlns:r="http://schemas.openxmlformats.org/officeDocument/2006/relationships" xmlns:p="http://schemas.openxmlformats.org/presentationml/2006/main">
  <p:tag name="AS_UNIQUEID" val="261"/>
</p:tagLst>
</file>

<file path=ppt/tags/tag164.xml><?xml version="1.0" encoding="utf-8"?>
<p:tagLst xmlns:a="http://schemas.openxmlformats.org/drawingml/2006/main" xmlns:r="http://schemas.openxmlformats.org/officeDocument/2006/relationships" xmlns:p="http://schemas.openxmlformats.org/presentationml/2006/main">
  <p:tag name="AS_UNIQUEID" val="262"/>
</p:tagLst>
</file>

<file path=ppt/tags/tag165.xml><?xml version="1.0" encoding="utf-8"?>
<p:tagLst xmlns:a="http://schemas.openxmlformats.org/drawingml/2006/main" xmlns:r="http://schemas.openxmlformats.org/officeDocument/2006/relationships" xmlns:p="http://schemas.openxmlformats.org/presentationml/2006/main">
  <p:tag name="AS_UNIQUEID" val="263"/>
</p:tagLst>
</file>

<file path=ppt/tags/tag166.xml><?xml version="1.0" encoding="utf-8"?>
<p:tagLst xmlns:a="http://schemas.openxmlformats.org/drawingml/2006/main" xmlns:r="http://schemas.openxmlformats.org/officeDocument/2006/relationships" xmlns:p="http://schemas.openxmlformats.org/presentationml/2006/main">
  <p:tag name="AS_UNIQUEID" val="360"/>
</p:tagLst>
</file>

<file path=ppt/tags/tag167.xml><?xml version="1.0" encoding="utf-8"?>
<p:tagLst xmlns:a="http://schemas.openxmlformats.org/drawingml/2006/main" xmlns:r="http://schemas.openxmlformats.org/officeDocument/2006/relationships" xmlns:p="http://schemas.openxmlformats.org/presentationml/2006/main">
  <p:tag name="AS_UNIQUEID" val="361"/>
</p:tagLst>
</file>

<file path=ppt/tags/tag168.xml><?xml version="1.0" encoding="utf-8"?>
<p:tagLst xmlns:a="http://schemas.openxmlformats.org/drawingml/2006/main" xmlns:r="http://schemas.openxmlformats.org/officeDocument/2006/relationships" xmlns:p="http://schemas.openxmlformats.org/presentationml/2006/main">
  <p:tag name="AS_UNIQUEID" val="362"/>
</p:tagLst>
</file>

<file path=ppt/tags/tag169.xml><?xml version="1.0" encoding="utf-8"?>
<p:tagLst xmlns:a="http://schemas.openxmlformats.org/drawingml/2006/main" xmlns:r="http://schemas.openxmlformats.org/officeDocument/2006/relationships" xmlns:p="http://schemas.openxmlformats.org/presentationml/2006/main">
  <p:tag name="AS_UNIQUEID" val="264"/>
</p:tagLst>
</file>

<file path=ppt/tags/tag17.xml><?xml version="1.0" encoding="utf-8"?>
<p:tagLst xmlns:a="http://schemas.openxmlformats.org/drawingml/2006/main" xmlns:r="http://schemas.openxmlformats.org/officeDocument/2006/relationships" xmlns:p="http://schemas.openxmlformats.org/presentationml/2006/main">
  <p:tag name="AS_UNIQUEID" val="163"/>
</p:tagLst>
</file>

<file path=ppt/tags/tag170.xml><?xml version="1.0" encoding="utf-8"?>
<p:tagLst xmlns:a="http://schemas.openxmlformats.org/drawingml/2006/main" xmlns:r="http://schemas.openxmlformats.org/officeDocument/2006/relationships" xmlns:p="http://schemas.openxmlformats.org/presentationml/2006/main">
  <p:tag name="AS_UNIQUEID" val="265"/>
</p:tagLst>
</file>

<file path=ppt/tags/tag171.xml><?xml version="1.0" encoding="utf-8"?>
<p:tagLst xmlns:a="http://schemas.openxmlformats.org/drawingml/2006/main" xmlns:r="http://schemas.openxmlformats.org/officeDocument/2006/relationships" xmlns:p="http://schemas.openxmlformats.org/presentationml/2006/main">
  <p:tag name="AS_UNIQUEID" val="266"/>
</p:tagLst>
</file>

<file path=ppt/tags/tag172.xml><?xml version="1.0" encoding="utf-8"?>
<p:tagLst xmlns:a="http://schemas.openxmlformats.org/drawingml/2006/main" xmlns:r="http://schemas.openxmlformats.org/officeDocument/2006/relationships" xmlns:p="http://schemas.openxmlformats.org/presentationml/2006/main">
  <p:tag name="AS_UNIQUEID" val="363"/>
</p:tagLst>
</file>

<file path=ppt/tags/tag173.xml><?xml version="1.0" encoding="utf-8"?>
<p:tagLst xmlns:a="http://schemas.openxmlformats.org/drawingml/2006/main" xmlns:r="http://schemas.openxmlformats.org/officeDocument/2006/relationships" xmlns:p="http://schemas.openxmlformats.org/presentationml/2006/main">
  <p:tag name="AS_UNIQUEID" val="364"/>
</p:tagLst>
</file>

<file path=ppt/tags/tag174.xml><?xml version="1.0" encoding="utf-8"?>
<p:tagLst xmlns:a="http://schemas.openxmlformats.org/drawingml/2006/main" xmlns:r="http://schemas.openxmlformats.org/officeDocument/2006/relationships" xmlns:p="http://schemas.openxmlformats.org/presentationml/2006/main">
  <p:tag name="AS_UNIQUEID" val="365"/>
</p:tagLst>
</file>

<file path=ppt/tags/tag175.xml><?xml version="1.0" encoding="utf-8"?>
<p:tagLst xmlns:a="http://schemas.openxmlformats.org/drawingml/2006/main" xmlns:r="http://schemas.openxmlformats.org/officeDocument/2006/relationships" xmlns:p="http://schemas.openxmlformats.org/presentationml/2006/main">
  <p:tag name="AS_UNIQUEID" val="267"/>
</p:tagLst>
</file>

<file path=ppt/tags/tag176.xml><?xml version="1.0" encoding="utf-8"?>
<p:tagLst xmlns:a="http://schemas.openxmlformats.org/drawingml/2006/main" xmlns:r="http://schemas.openxmlformats.org/officeDocument/2006/relationships" xmlns:p="http://schemas.openxmlformats.org/presentationml/2006/main">
  <p:tag name="AS_UNIQUEID" val="268"/>
</p:tagLst>
</file>

<file path=ppt/tags/tag177.xml><?xml version="1.0" encoding="utf-8"?>
<p:tagLst xmlns:a="http://schemas.openxmlformats.org/drawingml/2006/main" xmlns:r="http://schemas.openxmlformats.org/officeDocument/2006/relationships" xmlns:p="http://schemas.openxmlformats.org/presentationml/2006/main">
  <p:tag name="AS_UNIQUEID" val="269"/>
</p:tagLst>
</file>

<file path=ppt/tags/tag178.xml><?xml version="1.0" encoding="utf-8"?>
<p:tagLst xmlns:a="http://schemas.openxmlformats.org/drawingml/2006/main" xmlns:r="http://schemas.openxmlformats.org/officeDocument/2006/relationships" xmlns:p="http://schemas.openxmlformats.org/presentationml/2006/main">
  <p:tag name="AS_UNIQUEID" val="366"/>
</p:tagLst>
</file>

<file path=ppt/tags/tag179.xml><?xml version="1.0" encoding="utf-8"?>
<p:tagLst xmlns:a="http://schemas.openxmlformats.org/drawingml/2006/main" xmlns:r="http://schemas.openxmlformats.org/officeDocument/2006/relationships" xmlns:p="http://schemas.openxmlformats.org/presentationml/2006/main">
  <p:tag name="AS_UNIQUEID" val="367"/>
</p:tagLst>
</file>

<file path=ppt/tags/tag18.xml><?xml version="1.0" encoding="utf-8"?>
<p:tagLst xmlns:a="http://schemas.openxmlformats.org/drawingml/2006/main" xmlns:r="http://schemas.openxmlformats.org/officeDocument/2006/relationships" xmlns:p="http://schemas.openxmlformats.org/presentationml/2006/main">
  <p:tag name="AS_UNIQUEID" val="164"/>
</p:tagLst>
</file>

<file path=ppt/tags/tag180.xml><?xml version="1.0" encoding="utf-8"?>
<p:tagLst xmlns:a="http://schemas.openxmlformats.org/drawingml/2006/main" xmlns:r="http://schemas.openxmlformats.org/officeDocument/2006/relationships" xmlns:p="http://schemas.openxmlformats.org/presentationml/2006/main">
  <p:tag name="AS_UNIQUEID" val="368"/>
</p:tagLst>
</file>

<file path=ppt/tags/tag181.xml><?xml version="1.0" encoding="utf-8"?>
<p:tagLst xmlns:a="http://schemas.openxmlformats.org/drawingml/2006/main" xmlns:r="http://schemas.openxmlformats.org/officeDocument/2006/relationships" xmlns:p="http://schemas.openxmlformats.org/presentationml/2006/main">
  <p:tag name="AS_UNIQUEID" val="270"/>
</p:tagLst>
</file>

<file path=ppt/tags/tag182.xml><?xml version="1.0" encoding="utf-8"?>
<p:tagLst xmlns:a="http://schemas.openxmlformats.org/drawingml/2006/main" xmlns:r="http://schemas.openxmlformats.org/officeDocument/2006/relationships" xmlns:p="http://schemas.openxmlformats.org/presentationml/2006/main">
  <p:tag name="AS_UNIQUEID" val="271"/>
</p:tagLst>
</file>

<file path=ppt/tags/tag183.xml><?xml version="1.0" encoding="utf-8"?>
<p:tagLst xmlns:a="http://schemas.openxmlformats.org/drawingml/2006/main" xmlns:r="http://schemas.openxmlformats.org/officeDocument/2006/relationships" xmlns:p="http://schemas.openxmlformats.org/presentationml/2006/main">
  <p:tag name="AS_UNIQUEID" val="272"/>
</p:tagLst>
</file>

<file path=ppt/tags/tag184.xml><?xml version="1.0" encoding="utf-8"?>
<p:tagLst xmlns:a="http://schemas.openxmlformats.org/drawingml/2006/main" xmlns:r="http://schemas.openxmlformats.org/officeDocument/2006/relationships" xmlns:p="http://schemas.openxmlformats.org/presentationml/2006/main">
  <p:tag name="AS_UNIQUEID" val="273"/>
</p:tagLst>
</file>

<file path=ppt/tags/tag185.xml><?xml version="1.0" encoding="utf-8"?>
<p:tagLst xmlns:a="http://schemas.openxmlformats.org/drawingml/2006/main" xmlns:r="http://schemas.openxmlformats.org/officeDocument/2006/relationships" xmlns:p="http://schemas.openxmlformats.org/presentationml/2006/main">
  <p:tag name="AS_UNIQUEID" val="369"/>
</p:tagLst>
</file>

<file path=ppt/tags/tag186.xml><?xml version="1.0" encoding="utf-8"?>
<p:tagLst xmlns:a="http://schemas.openxmlformats.org/drawingml/2006/main" xmlns:r="http://schemas.openxmlformats.org/officeDocument/2006/relationships" xmlns:p="http://schemas.openxmlformats.org/presentationml/2006/main">
  <p:tag name="AS_UNIQUEID" val="370"/>
</p:tagLst>
</file>

<file path=ppt/tags/tag187.xml><?xml version="1.0" encoding="utf-8"?>
<p:tagLst xmlns:a="http://schemas.openxmlformats.org/drawingml/2006/main" xmlns:r="http://schemas.openxmlformats.org/officeDocument/2006/relationships" xmlns:p="http://schemas.openxmlformats.org/presentationml/2006/main">
  <p:tag name="AS_UNIQUEID" val="371"/>
</p:tagLst>
</file>

<file path=ppt/tags/tag188.xml><?xml version="1.0" encoding="utf-8"?>
<p:tagLst xmlns:a="http://schemas.openxmlformats.org/drawingml/2006/main" xmlns:r="http://schemas.openxmlformats.org/officeDocument/2006/relationships" xmlns:p="http://schemas.openxmlformats.org/presentationml/2006/main">
  <p:tag name="AS_UNIQUEID" val="274"/>
</p:tagLst>
</file>

<file path=ppt/tags/tag189.xml><?xml version="1.0" encoding="utf-8"?>
<p:tagLst xmlns:a="http://schemas.openxmlformats.org/drawingml/2006/main" xmlns:r="http://schemas.openxmlformats.org/officeDocument/2006/relationships" xmlns:p="http://schemas.openxmlformats.org/presentationml/2006/main">
  <p:tag name="AS_UNIQUEID" val="118"/>
</p:tagLst>
</file>

<file path=ppt/tags/tag19.xml><?xml version="1.0" encoding="utf-8"?>
<p:tagLst xmlns:a="http://schemas.openxmlformats.org/drawingml/2006/main" xmlns:r="http://schemas.openxmlformats.org/officeDocument/2006/relationships" xmlns:p="http://schemas.openxmlformats.org/presentationml/2006/main">
  <p:tag name="AS_UNIQUEID" val="165"/>
</p:tagLst>
</file>

<file path=ppt/tags/tag190.xml><?xml version="1.0" encoding="utf-8"?>
<p:tagLst xmlns:a="http://schemas.openxmlformats.org/drawingml/2006/main" xmlns:r="http://schemas.openxmlformats.org/officeDocument/2006/relationships" xmlns:p="http://schemas.openxmlformats.org/presentationml/2006/main">
  <p:tag name="AS_UNIQUEID" val="372"/>
</p:tagLst>
</file>

<file path=ppt/tags/tag191.xml><?xml version="1.0" encoding="utf-8"?>
<p:tagLst xmlns:a="http://schemas.openxmlformats.org/drawingml/2006/main" xmlns:r="http://schemas.openxmlformats.org/officeDocument/2006/relationships" xmlns:p="http://schemas.openxmlformats.org/presentationml/2006/main">
  <p:tag name="AS_UNIQUEID" val="373"/>
</p:tagLst>
</file>

<file path=ppt/tags/tag192.xml><?xml version="1.0" encoding="utf-8"?>
<p:tagLst xmlns:a="http://schemas.openxmlformats.org/drawingml/2006/main" xmlns:r="http://schemas.openxmlformats.org/officeDocument/2006/relationships" xmlns:p="http://schemas.openxmlformats.org/presentationml/2006/main">
  <p:tag name="AS_UNIQUEID" val="374"/>
</p:tagLst>
</file>

<file path=ppt/tags/tag193.xml><?xml version="1.0" encoding="utf-8"?>
<p:tagLst xmlns:a="http://schemas.openxmlformats.org/drawingml/2006/main" xmlns:r="http://schemas.openxmlformats.org/officeDocument/2006/relationships" xmlns:p="http://schemas.openxmlformats.org/presentationml/2006/main">
  <p:tag name="AS_UNIQUEID" val="275"/>
</p:tagLst>
</file>

<file path=ppt/tags/tag194.xml><?xml version="1.0" encoding="utf-8"?>
<p:tagLst xmlns:a="http://schemas.openxmlformats.org/drawingml/2006/main" xmlns:r="http://schemas.openxmlformats.org/officeDocument/2006/relationships" xmlns:p="http://schemas.openxmlformats.org/presentationml/2006/main">
  <p:tag name="AS_UNIQUEID" val="276"/>
</p:tagLst>
</file>

<file path=ppt/tags/tag195.xml><?xml version="1.0" encoding="utf-8"?>
<p:tagLst xmlns:a="http://schemas.openxmlformats.org/drawingml/2006/main" xmlns:r="http://schemas.openxmlformats.org/officeDocument/2006/relationships" xmlns:p="http://schemas.openxmlformats.org/presentationml/2006/main">
  <p:tag name="AS_UNIQUEID" val="277"/>
</p:tagLst>
</file>

<file path=ppt/tags/tag196.xml><?xml version="1.0" encoding="utf-8"?>
<p:tagLst xmlns:a="http://schemas.openxmlformats.org/drawingml/2006/main" xmlns:r="http://schemas.openxmlformats.org/officeDocument/2006/relationships" xmlns:p="http://schemas.openxmlformats.org/presentationml/2006/main">
  <p:tag name="AS_UNIQUEID" val="278"/>
</p:tagLst>
</file>

<file path=ppt/tags/tag197.xml><?xml version="1.0" encoding="utf-8"?>
<p:tagLst xmlns:a="http://schemas.openxmlformats.org/drawingml/2006/main" xmlns:r="http://schemas.openxmlformats.org/officeDocument/2006/relationships" xmlns:p="http://schemas.openxmlformats.org/presentationml/2006/main">
  <p:tag name="AS_UNIQUEID" val="375"/>
</p:tagLst>
</file>

<file path=ppt/tags/tag198.xml><?xml version="1.0" encoding="utf-8"?>
<p:tagLst xmlns:a="http://schemas.openxmlformats.org/drawingml/2006/main" xmlns:r="http://schemas.openxmlformats.org/officeDocument/2006/relationships" xmlns:p="http://schemas.openxmlformats.org/presentationml/2006/main">
  <p:tag name="AS_UNIQUEID" val="376"/>
</p:tagLst>
</file>

<file path=ppt/tags/tag199.xml><?xml version="1.0" encoding="utf-8"?>
<p:tagLst xmlns:a="http://schemas.openxmlformats.org/drawingml/2006/main" xmlns:r="http://schemas.openxmlformats.org/officeDocument/2006/relationships" xmlns:p="http://schemas.openxmlformats.org/presentationml/2006/main">
  <p:tag name="AS_UNIQUEID" val="377"/>
</p:tagLst>
</file>

<file path=ppt/tags/tag2.xml><?xml version="1.0" encoding="utf-8"?>
<p:tagLst xmlns:a="http://schemas.openxmlformats.org/drawingml/2006/main" xmlns:r="http://schemas.openxmlformats.org/officeDocument/2006/relationships" xmlns:p="http://schemas.openxmlformats.org/presentationml/2006/main">
  <p:tag name="AS_UNIQUEID" val="161"/>
</p:tagLst>
</file>

<file path=ppt/tags/tag20.xml><?xml version="1.0" encoding="utf-8"?>
<p:tagLst xmlns:a="http://schemas.openxmlformats.org/drawingml/2006/main" xmlns:r="http://schemas.openxmlformats.org/officeDocument/2006/relationships" xmlns:p="http://schemas.openxmlformats.org/presentationml/2006/main">
  <p:tag name="AS_UNIQUEID" val="163"/>
</p:tagLst>
</file>

<file path=ppt/tags/tag200.xml><?xml version="1.0" encoding="utf-8"?>
<p:tagLst xmlns:a="http://schemas.openxmlformats.org/drawingml/2006/main" xmlns:r="http://schemas.openxmlformats.org/officeDocument/2006/relationships" xmlns:p="http://schemas.openxmlformats.org/presentationml/2006/main">
  <p:tag name="AS_UNIQUEID" val="279"/>
</p:tagLst>
</file>

<file path=ppt/tags/tag201.xml><?xml version="1.0" encoding="utf-8"?>
<p:tagLst xmlns:a="http://schemas.openxmlformats.org/drawingml/2006/main" xmlns:r="http://schemas.openxmlformats.org/officeDocument/2006/relationships" xmlns:p="http://schemas.openxmlformats.org/presentationml/2006/main">
  <p:tag name="AS_UNIQUEID" val="280"/>
</p:tagLst>
</file>

<file path=ppt/tags/tag202.xml><?xml version="1.0" encoding="utf-8"?>
<p:tagLst xmlns:a="http://schemas.openxmlformats.org/drawingml/2006/main" xmlns:r="http://schemas.openxmlformats.org/officeDocument/2006/relationships" xmlns:p="http://schemas.openxmlformats.org/presentationml/2006/main">
  <p:tag name="AS_UNIQUEID" val="281"/>
</p:tagLst>
</file>

<file path=ppt/tags/tag203.xml><?xml version="1.0" encoding="utf-8"?>
<p:tagLst xmlns:a="http://schemas.openxmlformats.org/drawingml/2006/main" xmlns:r="http://schemas.openxmlformats.org/officeDocument/2006/relationships" xmlns:p="http://schemas.openxmlformats.org/presentationml/2006/main">
  <p:tag name="AS_UNIQUEID" val="282"/>
</p:tagLst>
</file>

<file path=ppt/tags/tag204.xml><?xml version="1.0" encoding="utf-8"?>
<p:tagLst xmlns:a="http://schemas.openxmlformats.org/drawingml/2006/main" xmlns:r="http://schemas.openxmlformats.org/officeDocument/2006/relationships" xmlns:p="http://schemas.openxmlformats.org/presentationml/2006/main">
  <p:tag name="AS_UNIQUEID" val="378"/>
</p:tagLst>
</file>

<file path=ppt/tags/tag205.xml><?xml version="1.0" encoding="utf-8"?>
<p:tagLst xmlns:a="http://schemas.openxmlformats.org/drawingml/2006/main" xmlns:r="http://schemas.openxmlformats.org/officeDocument/2006/relationships" xmlns:p="http://schemas.openxmlformats.org/presentationml/2006/main">
  <p:tag name="AS_UNIQUEID" val="379"/>
</p:tagLst>
</file>

<file path=ppt/tags/tag206.xml><?xml version="1.0" encoding="utf-8"?>
<p:tagLst xmlns:a="http://schemas.openxmlformats.org/drawingml/2006/main" xmlns:r="http://schemas.openxmlformats.org/officeDocument/2006/relationships" xmlns:p="http://schemas.openxmlformats.org/presentationml/2006/main">
  <p:tag name="AS_UNIQUEID" val="380"/>
</p:tagLst>
</file>

<file path=ppt/tags/tag207.xml><?xml version="1.0" encoding="utf-8"?>
<p:tagLst xmlns:a="http://schemas.openxmlformats.org/drawingml/2006/main" xmlns:r="http://schemas.openxmlformats.org/officeDocument/2006/relationships" xmlns:p="http://schemas.openxmlformats.org/presentationml/2006/main">
  <p:tag name="AS_UNIQUEID" val="283"/>
</p:tagLst>
</file>

<file path=ppt/tags/tag208.xml><?xml version="1.0" encoding="utf-8"?>
<p:tagLst xmlns:a="http://schemas.openxmlformats.org/drawingml/2006/main" xmlns:r="http://schemas.openxmlformats.org/officeDocument/2006/relationships" xmlns:p="http://schemas.openxmlformats.org/presentationml/2006/main">
  <p:tag name="AS_UNIQUEID" val="284"/>
</p:tagLst>
</file>

<file path=ppt/tags/tag209.xml><?xml version="1.0" encoding="utf-8"?>
<p:tagLst xmlns:a="http://schemas.openxmlformats.org/drawingml/2006/main" xmlns:r="http://schemas.openxmlformats.org/officeDocument/2006/relationships" xmlns:p="http://schemas.openxmlformats.org/presentationml/2006/main">
  <p:tag name="AS_UNIQUEID" val="285"/>
</p:tagLst>
</file>

<file path=ppt/tags/tag21.xml><?xml version="1.0" encoding="utf-8"?>
<p:tagLst xmlns:a="http://schemas.openxmlformats.org/drawingml/2006/main" xmlns:r="http://schemas.openxmlformats.org/officeDocument/2006/relationships" xmlns:p="http://schemas.openxmlformats.org/presentationml/2006/main">
  <p:tag name="AS_UNIQUEID" val="164"/>
</p:tagLst>
</file>

<file path=ppt/tags/tag210.xml><?xml version="1.0" encoding="utf-8"?>
<p:tagLst xmlns:a="http://schemas.openxmlformats.org/drawingml/2006/main" xmlns:r="http://schemas.openxmlformats.org/officeDocument/2006/relationships" xmlns:p="http://schemas.openxmlformats.org/presentationml/2006/main">
  <p:tag name="AS_UNIQUEID" val="286"/>
</p:tagLst>
</file>

<file path=ppt/tags/tag211.xml><?xml version="1.0" encoding="utf-8"?>
<p:tagLst xmlns:a="http://schemas.openxmlformats.org/drawingml/2006/main" xmlns:r="http://schemas.openxmlformats.org/officeDocument/2006/relationships" xmlns:p="http://schemas.openxmlformats.org/presentationml/2006/main">
  <p:tag name="AS_UNIQUEID" val="381"/>
</p:tagLst>
</file>

<file path=ppt/tags/tag212.xml><?xml version="1.0" encoding="utf-8"?>
<p:tagLst xmlns:a="http://schemas.openxmlformats.org/drawingml/2006/main" xmlns:r="http://schemas.openxmlformats.org/officeDocument/2006/relationships" xmlns:p="http://schemas.openxmlformats.org/presentationml/2006/main">
  <p:tag name="AS_UNIQUEID" val="382"/>
</p:tagLst>
</file>

<file path=ppt/tags/tag213.xml><?xml version="1.0" encoding="utf-8"?>
<p:tagLst xmlns:a="http://schemas.openxmlformats.org/drawingml/2006/main" xmlns:r="http://schemas.openxmlformats.org/officeDocument/2006/relationships" xmlns:p="http://schemas.openxmlformats.org/presentationml/2006/main">
  <p:tag name="AS_UNIQUEID" val="383"/>
</p:tagLst>
</file>

<file path=ppt/tags/tag214.xml><?xml version="1.0" encoding="utf-8"?>
<p:tagLst xmlns:a="http://schemas.openxmlformats.org/drawingml/2006/main" xmlns:r="http://schemas.openxmlformats.org/officeDocument/2006/relationships" xmlns:p="http://schemas.openxmlformats.org/presentationml/2006/main">
  <p:tag name="AS_UNIQUEID" val="287"/>
</p:tagLst>
</file>

<file path=ppt/tags/tag215.xml><?xml version="1.0" encoding="utf-8"?>
<p:tagLst xmlns:a="http://schemas.openxmlformats.org/drawingml/2006/main" xmlns:r="http://schemas.openxmlformats.org/officeDocument/2006/relationships" xmlns:p="http://schemas.openxmlformats.org/presentationml/2006/main">
  <p:tag name="AS_UNIQUEID" val="288"/>
</p:tagLst>
</file>

<file path=ppt/tags/tag216.xml><?xml version="1.0" encoding="utf-8"?>
<p:tagLst xmlns:a="http://schemas.openxmlformats.org/drawingml/2006/main" xmlns:r="http://schemas.openxmlformats.org/officeDocument/2006/relationships" xmlns:p="http://schemas.openxmlformats.org/presentationml/2006/main">
  <p:tag name="AS_UNIQUEID" val="289"/>
</p:tagLst>
</file>

<file path=ppt/tags/tag217.xml><?xml version="1.0" encoding="utf-8"?>
<p:tagLst xmlns:a="http://schemas.openxmlformats.org/drawingml/2006/main" xmlns:r="http://schemas.openxmlformats.org/officeDocument/2006/relationships" xmlns:p="http://schemas.openxmlformats.org/presentationml/2006/main">
  <p:tag name="AS_UNIQUEID" val="290"/>
</p:tagLst>
</file>

<file path=ppt/tags/tag218.xml><?xml version="1.0" encoding="utf-8"?>
<p:tagLst xmlns:a="http://schemas.openxmlformats.org/drawingml/2006/main" xmlns:r="http://schemas.openxmlformats.org/officeDocument/2006/relationships" xmlns:p="http://schemas.openxmlformats.org/presentationml/2006/main">
  <p:tag name="AS_UNIQUEID" val="384"/>
</p:tagLst>
</file>

<file path=ppt/tags/tag219.xml><?xml version="1.0" encoding="utf-8"?>
<p:tagLst xmlns:a="http://schemas.openxmlformats.org/drawingml/2006/main" xmlns:r="http://schemas.openxmlformats.org/officeDocument/2006/relationships" xmlns:p="http://schemas.openxmlformats.org/presentationml/2006/main">
  <p:tag name="AS_UNIQUEID" val="385"/>
</p:tagLst>
</file>

<file path=ppt/tags/tag22.xml><?xml version="1.0" encoding="utf-8"?>
<p:tagLst xmlns:a="http://schemas.openxmlformats.org/drawingml/2006/main" xmlns:r="http://schemas.openxmlformats.org/officeDocument/2006/relationships" xmlns:p="http://schemas.openxmlformats.org/presentationml/2006/main">
  <p:tag name="AS_UNIQUEID" val="165"/>
</p:tagLst>
</file>

<file path=ppt/tags/tag220.xml><?xml version="1.0" encoding="utf-8"?>
<p:tagLst xmlns:a="http://schemas.openxmlformats.org/drawingml/2006/main" xmlns:r="http://schemas.openxmlformats.org/officeDocument/2006/relationships" xmlns:p="http://schemas.openxmlformats.org/presentationml/2006/main">
  <p:tag name="AS_UNIQUEID" val="386"/>
</p:tagLst>
</file>

<file path=ppt/tags/tag221.xml><?xml version="1.0" encoding="utf-8"?>
<p:tagLst xmlns:a="http://schemas.openxmlformats.org/drawingml/2006/main" xmlns:r="http://schemas.openxmlformats.org/officeDocument/2006/relationships" xmlns:p="http://schemas.openxmlformats.org/presentationml/2006/main">
  <p:tag name="AS_UNIQUEID" val="291"/>
</p:tagLst>
</file>

<file path=ppt/tags/tag222.xml><?xml version="1.0" encoding="utf-8"?>
<p:tagLst xmlns:a="http://schemas.openxmlformats.org/drawingml/2006/main" xmlns:r="http://schemas.openxmlformats.org/officeDocument/2006/relationships" xmlns:p="http://schemas.openxmlformats.org/presentationml/2006/main">
  <p:tag name="AS_UNIQUEID" val="292"/>
</p:tagLst>
</file>

<file path=ppt/tags/tag223.xml><?xml version="1.0" encoding="utf-8"?>
<p:tagLst xmlns:a="http://schemas.openxmlformats.org/drawingml/2006/main" xmlns:r="http://schemas.openxmlformats.org/officeDocument/2006/relationships" xmlns:p="http://schemas.openxmlformats.org/presentationml/2006/main">
  <p:tag name="AS_UNIQUEID" val="135"/>
</p:tagLst>
</file>

<file path=ppt/tags/tag224.xml><?xml version="1.0" encoding="utf-8"?>
<p:tagLst xmlns:a="http://schemas.openxmlformats.org/drawingml/2006/main" xmlns:r="http://schemas.openxmlformats.org/officeDocument/2006/relationships" xmlns:p="http://schemas.openxmlformats.org/presentationml/2006/main">
  <p:tag name="AS_UNIQUEID" val="387"/>
</p:tagLst>
</file>

<file path=ppt/tags/tag225.xml><?xml version="1.0" encoding="utf-8"?>
<p:tagLst xmlns:a="http://schemas.openxmlformats.org/drawingml/2006/main" xmlns:r="http://schemas.openxmlformats.org/officeDocument/2006/relationships" xmlns:p="http://schemas.openxmlformats.org/presentationml/2006/main">
  <p:tag name="AS_UNIQUEID" val="388"/>
</p:tagLst>
</file>

<file path=ppt/tags/tag226.xml><?xml version="1.0" encoding="utf-8"?>
<p:tagLst xmlns:a="http://schemas.openxmlformats.org/drawingml/2006/main" xmlns:r="http://schemas.openxmlformats.org/officeDocument/2006/relationships" xmlns:p="http://schemas.openxmlformats.org/presentationml/2006/main">
  <p:tag name="AS_UNIQUEID" val="389"/>
</p:tagLst>
</file>

<file path=ppt/tags/tag227.xml><?xml version="1.0" encoding="utf-8"?>
<p:tagLst xmlns:a="http://schemas.openxmlformats.org/drawingml/2006/main" xmlns:r="http://schemas.openxmlformats.org/officeDocument/2006/relationships" xmlns:p="http://schemas.openxmlformats.org/presentationml/2006/main">
  <p:tag name="AS_UNIQUEID" val="293"/>
</p:tagLst>
</file>

<file path=ppt/tags/tag228.xml><?xml version="1.0" encoding="utf-8"?>
<p:tagLst xmlns:a="http://schemas.openxmlformats.org/drawingml/2006/main" xmlns:r="http://schemas.openxmlformats.org/officeDocument/2006/relationships" xmlns:p="http://schemas.openxmlformats.org/presentationml/2006/main">
  <p:tag name="AS_UNIQUEID" val="294"/>
</p:tagLst>
</file>

<file path=ppt/tags/tag229.xml><?xml version="1.0" encoding="utf-8"?>
<p:tagLst xmlns:a="http://schemas.openxmlformats.org/drawingml/2006/main" xmlns:r="http://schemas.openxmlformats.org/officeDocument/2006/relationships" xmlns:p="http://schemas.openxmlformats.org/presentationml/2006/main">
  <p:tag name="AS_UNIQUEID" val="295"/>
</p:tagLst>
</file>

<file path=ppt/tags/tag23.xml><?xml version="1.0" encoding="utf-8"?>
<p:tagLst xmlns:a="http://schemas.openxmlformats.org/drawingml/2006/main" xmlns:r="http://schemas.openxmlformats.org/officeDocument/2006/relationships" xmlns:p="http://schemas.openxmlformats.org/presentationml/2006/main">
  <p:tag name="AS_UNIQUEID" val="163"/>
</p:tagLst>
</file>

<file path=ppt/tags/tag230.xml><?xml version="1.0" encoding="utf-8"?>
<p:tagLst xmlns:a="http://schemas.openxmlformats.org/drawingml/2006/main" xmlns:r="http://schemas.openxmlformats.org/officeDocument/2006/relationships" xmlns:p="http://schemas.openxmlformats.org/presentationml/2006/main">
  <p:tag name="AS_UNIQUEID" val="296"/>
</p:tagLst>
</file>

<file path=ppt/tags/tag231.xml><?xml version="1.0" encoding="utf-8"?>
<p:tagLst xmlns:a="http://schemas.openxmlformats.org/drawingml/2006/main" xmlns:r="http://schemas.openxmlformats.org/officeDocument/2006/relationships" xmlns:p="http://schemas.openxmlformats.org/presentationml/2006/main">
  <p:tag name="AS_UNIQUEID" val="390"/>
</p:tagLst>
</file>

<file path=ppt/tags/tag232.xml><?xml version="1.0" encoding="utf-8"?>
<p:tagLst xmlns:a="http://schemas.openxmlformats.org/drawingml/2006/main" xmlns:r="http://schemas.openxmlformats.org/officeDocument/2006/relationships" xmlns:p="http://schemas.openxmlformats.org/presentationml/2006/main">
  <p:tag name="AS_UNIQUEID" val="391"/>
</p:tagLst>
</file>

<file path=ppt/tags/tag233.xml><?xml version="1.0" encoding="utf-8"?>
<p:tagLst xmlns:a="http://schemas.openxmlformats.org/drawingml/2006/main" xmlns:r="http://schemas.openxmlformats.org/officeDocument/2006/relationships" xmlns:p="http://schemas.openxmlformats.org/presentationml/2006/main">
  <p:tag name="AS_UNIQUEID" val="392"/>
</p:tagLst>
</file>

<file path=ppt/tags/tag234.xml><?xml version="1.0" encoding="utf-8"?>
<p:tagLst xmlns:a="http://schemas.openxmlformats.org/drawingml/2006/main" xmlns:r="http://schemas.openxmlformats.org/officeDocument/2006/relationships" xmlns:p="http://schemas.openxmlformats.org/presentationml/2006/main">
  <p:tag name="AS_UNIQUEID" val="297"/>
</p:tagLst>
</file>

<file path=ppt/tags/tag235.xml><?xml version="1.0" encoding="utf-8"?>
<p:tagLst xmlns:a="http://schemas.openxmlformats.org/drawingml/2006/main" xmlns:r="http://schemas.openxmlformats.org/officeDocument/2006/relationships" xmlns:p="http://schemas.openxmlformats.org/presentationml/2006/main">
  <p:tag name="AS_UNIQUEID" val="298"/>
</p:tagLst>
</file>

<file path=ppt/tags/tag236.xml><?xml version="1.0" encoding="utf-8"?>
<p:tagLst xmlns:a="http://schemas.openxmlformats.org/drawingml/2006/main" xmlns:r="http://schemas.openxmlformats.org/officeDocument/2006/relationships" xmlns:p="http://schemas.openxmlformats.org/presentationml/2006/main">
  <p:tag name="AS_UNIQUEID" val="299"/>
</p:tagLst>
</file>

<file path=ppt/tags/tag237.xml><?xml version="1.0" encoding="utf-8"?>
<p:tagLst xmlns:a="http://schemas.openxmlformats.org/drawingml/2006/main" xmlns:r="http://schemas.openxmlformats.org/officeDocument/2006/relationships" xmlns:p="http://schemas.openxmlformats.org/presentationml/2006/main">
  <p:tag name="AS_UNIQUEID" val="300"/>
</p:tagLst>
</file>

<file path=ppt/tags/tag238.xml><?xml version="1.0" encoding="utf-8"?>
<p:tagLst xmlns:a="http://schemas.openxmlformats.org/drawingml/2006/main" xmlns:r="http://schemas.openxmlformats.org/officeDocument/2006/relationships" xmlns:p="http://schemas.openxmlformats.org/presentationml/2006/main">
  <p:tag name="AS_UNIQUEID" val="393"/>
</p:tagLst>
</file>

<file path=ppt/tags/tag239.xml><?xml version="1.0" encoding="utf-8"?>
<p:tagLst xmlns:a="http://schemas.openxmlformats.org/drawingml/2006/main" xmlns:r="http://schemas.openxmlformats.org/officeDocument/2006/relationships" xmlns:p="http://schemas.openxmlformats.org/presentationml/2006/main">
  <p:tag name="AS_UNIQUEID" val="394"/>
</p:tagLst>
</file>

<file path=ppt/tags/tag24.xml><?xml version="1.0" encoding="utf-8"?>
<p:tagLst xmlns:a="http://schemas.openxmlformats.org/drawingml/2006/main" xmlns:r="http://schemas.openxmlformats.org/officeDocument/2006/relationships" xmlns:p="http://schemas.openxmlformats.org/presentationml/2006/main">
  <p:tag name="AS_UNIQUEID" val="164"/>
</p:tagLst>
</file>

<file path=ppt/tags/tag240.xml><?xml version="1.0" encoding="utf-8"?>
<p:tagLst xmlns:a="http://schemas.openxmlformats.org/drawingml/2006/main" xmlns:r="http://schemas.openxmlformats.org/officeDocument/2006/relationships" xmlns:p="http://schemas.openxmlformats.org/presentationml/2006/main">
  <p:tag name="AS_UNIQUEID" val="395"/>
</p:tagLst>
</file>

<file path=ppt/tags/tag241.xml><?xml version="1.0" encoding="utf-8"?>
<p:tagLst xmlns:a="http://schemas.openxmlformats.org/drawingml/2006/main" xmlns:r="http://schemas.openxmlformats.org/officeDocument/2006/relationships" xmlns:p="http://schemas.openxmlformats.org/presentationml/2006/main">
  <p:tag name="AS_UNIQUEID" val="301"/>
</p:tagLst>
</file>

<file path=ppt/tags/tag242.xml><?xml version="1.0" encoding="utf-8"?>
<p:tagLst xmlns:a="http://schemas.openxmlformats.org/drawingml/2006/main" xmlns:r="http://schemas.openxmlformats.org/officeDocument/2006/relationships" xmlns:p="http://schemas.openxmlformats.org/presentationml/2006/main">
  <p:tag name="AS_UNIQUEID" val="302"/>
</p:tagLst>
</file>

<file path=ppt/tags/tag243.xml><?xml version="1.0" encoding="utf-8"?>
<p:tagLst xmlns:a="http://schemas.openxmlformats.org/drawingml/2006/main" xmlns:r="http://schemas.openxmlformats.org/officeDocument/2006/relationships" xmlns:p="http://schemas.openxmlformats.org/presentationml/2006/main">
  <p:tag name="AS_UNIQUEID" val="303"/>
</p:tagLst>
</file>

<file path=ppt/tags/tag244.xml><?xml version="1.0" encoding="utf-8"?>
<p:tagLst xmlns:a="http://schemas.openxmlformats.org/drawingml/2006/main" xmlns:r="http://schemas.openxmlformats.org/officeDocument/2006/relationships" xmlns:p="http://schemas.openxmlformats.org/presentationml/2006/main">
  <p:tag name="AS_UNIQUEID" val="304"/>
</p:tagLst>
</file>

<file path=ppt/tags/tag245.xml><?xml version="1.0" encoding="utf-8"?>
<p:tagLst xmlns:a="http://schemas.openxmlformats.org/drawingml/2006/main" xmlns:r="http://schemas.openxmlformats.org/officeDocument/2006/relationships" xmlns:p="http://schemas.openxmlformats.org/presentationml/2006/main">
  <p:tag name="AS_UNIQUEID" val="396"/>
</p:tagLst>
</file>

<file path=ppt/tags/tag246.xml><?xml version="1.0" encoding="utf-8"?>
<p:tagLst xmlns:a="http://schemas.openxmlformats.org/drawingml/2006/main" xmlns:r="http://schemas.openxmlformats.org/officeDocument/2006/relationships" xmlns:p="http://schemas.openxmlformats.org/presentationml/2006/main">
  <p:tag name="AS_UNIQUEID" val="397"/>
</p:tagLst>
</file>

<file path=ppt/tags/tag247.xml><?xml version="1.0" encoding="utf-8"?>
<p:tagLst xmlns:a="http://schemas.openxmlformats.org/drawingml/2006/main" xmlns:r="http://schemas.openxmlformats.org/officeDocument/2006/relationships" xmlns:p="http://schemas.openxmlformats.org/presentationml/2006/main">
  <p:tag name="AS_UNIQUEID" val="398"/>
</p:tagLst>
</file>

<file path=ppt/tags/tag248.xml><?xml version="1.0" encoding="utf-8"?>
<p:tagLst xmlns:a="http://schemas.openxmlformats.org/drawingml/2006/main" xmlns:r="http://schemas.openxmlformats.org/officeDocument/2006/relationships" xmlns:p="http://schemas.openxmlformats.org/presentationml/2006/main">
  <p:tag name="AS_UNIQUEID" val="305"/>
</p:tagLst>
</file>

<file path=ppt/tags/tag249.xml><?xml version="1.0" encoding="utf-8"?>
<p:tagLst xmlns:a="http://schemas.openxmlformats.org/drawingml/2006/main" xmlns:r="http://schemas.openxmlformats.org/officeDocument/2006/relationships" xmlns:p="http://schemas.openxmlformats.org/presentationml/2006/main">
  <p:tag name="AS_UNIQUEID" val="306"/>
</p:tagLst>
</file>

<file path=ppt/tags/tag25.xml><?xml version="1.0" encoding="utf-8"?>
<p:tagLst xmlns:a="http://schemas.openxmlformats.org/drawingml/2006/main" xmlns:r="http://schemas.openxmlformats.org/officeDocument/2006/relationships" xmlns:p="http://schemas.openxmlformats.org/presentationml/2006/main">
  <p:tag name="AS_UNIQUEID" val="165"/>
</p:tagLst>
</file>

<file path=ppt/tags/tag250.xml><?xml version="1.0" encoding="utf-8"?>
<p:tagLst xmlns:a="http://schemas.openxmlformats.org/drawingml/2006/main" xmlns:r="http://schemas.openxmlformats.org/officeDocument/2006/relationships" xmlns:p="http://schemas.openxmlformats.org/presentationml/2006/main">
  <p:tag name="AS_UNIQUEID" val="307"/>
</p:tagLst>
</file>

<file path=ppt/tags/tag251.xml><?xml version="1.0" encoding="utf-8"?>
<p:tagLst xmlns:a="http://schemas.openxmlformats.org/drawingml/2006/main" xmlns:r="http://schemas.openxmlformats.org/officeDocument/2006/relationships" xmlns:p="http://schemas.openxmlformats.org/presentationml/2006/main">
  <p:tag name="AS_UNIQUEID" val="399"/>
</p:tagLst>
</file>

<file path=ppt/tags/tag252.xml><?xml version="1.0" encoding="utf-8"?>
<p:tagLst xmlns:a="http://schemas.openxmlformats.org/drawingml/2006/main" xmlns:r="http://schemas.openxmlformats.org/officeDocument/2006/relationships" xmlns:p="http://schemas.openxmlformats.org/presentationml/2006/main">
  <p:tag name="AS_UNIQUEID" val="400"/>
</p:tagLst>
</file>

<file path=ppt/tags/tag253.xml><?xml version="1.0" encoding="utf-8"?>
<p:tagLst xmlns:a="http://schemas.openxmlformats.org/drawingml/2006/main" xmlns:r="http://schemas.openxmlformats.org/officeDocument/2006/relationships" xmlns:p="http://schemas.openxmlformats.org/presentationml/2006/main">
  <p:tag name="AS_UNIQUEID" val="401"/>
</p:tagLst>
</file>

<file path=ppt/tags/tag26.xml><?xml version="1.0" encoding="utf-8"?>
<p:tagLst xmlns:a="http://schemas.openxmlformats.org/drawingml/2006/main" xmlns:r="http://schemas.openxmlformats.org/officeDocument/2006/relationships" xmlns:p="http://schemas.openxmlformats.org/presentationml/2006/main">
  <p:tag name="AS_UNIQUEID" val="163"/>
</p:tagLst>
</file>

<file path=ppt/tags/tag27.xml><?xml version="1.0" encoding="utf-8"?>
<p:tagLst xmlns:a="http://schemas.openxmlformats.org/drawingml/2006/main" xmlns:r="http://schemas.openxmlformats.org/officeDocument/2006/relationships" xmlns:p="http://schemas.openxmlformats.org/presentationml/2006/main">
  <p:tag name="AS_UNIQUEID" val="164"/>
</p:tagLst>
</file>

<file path=ppt/tags/tag28.xml><?xml version="1.0" encoding="utf-8"?>
<p:tagLst xmlns:a="http://schemas.openxmlformats.org/drawingml/2006/main" xmlns:r="http://schemas.openxmlformats.org/officeDocument/2006/relationships" xmlns:p="http://schemas.openxmlformats.org/presentationml/2006/main">
  <p:tag name="AS_UNIQUEID" val="165"/>
</p:tagLst>
</file>

<file path=ppt/tags/tag29.xml><?xml version="1.0" encoding="utf-8"?>
<p:tagLst xmlns:a="http://schemas.openxmlformats.org/drawingml/2006/main" xmlns:r="http://schemas.openxmlformats.org/officeDocument/2006/relationships" xmlns:p="http://schemas.openxmlformats.org/presentationml/2006/main">
  <p:tag name="AS_UNIQUEID" val="163"/>
</p:tagLst>
</file>

<file path=ppt/tags/tag3.xml><?xml version="1.0" encoding="utf-8"?>
<p:tagLst xmlns:a="http://schemas.openxmlformats.org/drawingml/2006/main" xmlns:r="http://schemas.openxmlformats.org/officeDocument/2006/relationships" xmlns:p="http://schemas.openxmlformats.org/presentationml/2006/main">
  <p:tag name="AS_UNIQUEID" val="162"/>
</p:tagLst>
</file>

<file path=ppt/tags/tag30.xml><?xml version="1.0" encoding="utf-8"?>
<p:tagLst xmlns:a="http://schemas.openxmlformats.org/drawingml/2006/main" xmlns:r="http://schemas.openxmlformats.org/officeDocument/2006/relationships" xmlns:p="http://schemas.openxmlformats.org/presentationml/2006/main">
  <p:tag name="AS_UNIQUEID" val="164"/>
</p:tagLst>
</file>

<file path=ppt/tags/tag31.xml><?xml version="1.0" encoding="utf-8"?>
<p:tagLst xmlns:a="http://schemas.openxmlformats.org/drawingml/2006/main" xmlns:r="http://schemas.openxmlformats.org/officeDocument/2006/relationships" xmlns:p="http://schemas.openxmlformats.org/presentationml/2006/main">
  <p:tag name="AS_UNIQUEID" val="165"/>
</p:tagLst>
</file>

<file path=ppt/tags/tag32.xml><?xml version="1.0" encoding="utf-8"?>
<p:tagLst xmlns:a="http://schemas.openxmlformats.org/drawingml/2006/main" xmlns:r="http://schemas.openxmlformats.org/officeDocument/2006/relationships" xmlns:p="http://schemas.openxmlformats.org/presentationml/2006/main">
  <p:tag name="AS_UNIQUEID" val="163"/>
</p:tagLst>
</file>

<file path=ppt/tags/tag33.xml><?xml version="1.0" encoding="utf-8"?>
<p:tagLst xmlns:a="http://schemas.openxmlformats.org/drawingml/2006/main" xmlns:r="http://schemas.openxmlformats.org/officeDocument/2006/relationships" xmlns:p="http://schemas.openxmlformats.org/presentationml/2006/main">
  <p:tag name="AS_UNIQUEID" val="164"/>
</p:tagLst>
</file>

<file path=ppt/tags/tag34.xml><?xml version="1.0" encoding="utf-8"?>
<p:tagLst xmlns:a="http://schemas.openxmlformats.org/drawingml/2006/main" xmlns:r="http://schemas.openxmlformats.org/officeDocument/2006/relationships" xmlns:p="http://schemas.openxmlformats.org/presentationml/2006/main">
  <p:tag name="AS_UNIQUEID" val="165"/>
</p:tagLst>
</file>

<file path=ppt/tags/tag35.xml><?xml version="1.0" encoding="utf-8"?>
<p:tagLst xmlns:a="http://schemas.openxmlformats.org/drawingml/2006/main" xmlns:r="http://schemas.openxmlformats.org/officeDocument/2006/relationships" xmlns:p="http://schemas.openxmlformats.org/presentationml/2006/main">
  <p:tag name="AS_UNIQUEID" val="163"/>
</p:tagLst>
</file>

<file path=ppt/tags/tag36.xml><?xml version="1.0" encoding="utf-8"?>
<p:tagLst xmlns:a="http://schemas.openxmlformats.org/drawingml/2006/main" xmlns:r="http://schemas.openxmlformats.org/officeDocument/2006/relationships" xmlns:p="http://schemas.openxmlformats.org/presentationml/2006/main">
  <p:tag name="AS_UNIQUEID" val="164"/>
</p:tagLst>
</file>

<file path=ppt/tags/tag37.xml><?xml version="1.0" encoding="utf-8"?>
<p:tagLst xmlns:a="http://schemas.openxmlformats.org/drawingml/2006/main" xmlns:r="http://schemas.openxmlformats.org/officeDocument/2006/relationships" xmlns:p="http://schemas.openxmlformats.org/presentationml/2006/main">
  <p:tag name="AS_UNIQUEID" val="165"/>
</p:tagLst>
</file>

<file path=ppt/tags/tag38.xml><?xml version="1.0" encoding="utf-8"?>
<p:tagLst xmlns:a="http://schemas.openxmlformats.org/drawingml/2006/main" xmlns:r="http://schemas.openxmlformats.org/officeDocument/2006/relationships" xmlns:p="http://schemas.openxmlformats.org/presentationml/2006/main">
  <p:tag name="AS_UNIQUEID" val="163"/>
</p:tagLst>
</file>

<file path=ppt/tags/tag39.xml><?xml version="1.0" encoding="utf-8"?>
<p:tagLst xmlns:a="http://schemas.openxmlformats.org/drawingml/2006/main" xmlns:r="http://schemas.openxmlformats.org/officeDocument/2006/relationships" xmlns:p="http://schemas.openxmlformats.org/presentationml/2006/main">
  <p:tag name="AS_UNIQUEID" val="164"/>
</p:tagLst>
</file>

<file path=ppt/tags/tag4.xml><?xml version="1.0" encoding="utf-8"?>
<p:tagLst xmlns:a="http://schemas.openxmlformats.org/drawingml/2006/main" xmlns:r="http://schemas.openxmlformats.org/officeDocument/2006/relationships" xmlns:p="http://schemas.openxmlformats.org/presentationml/2006/main">
  <p:tag name="AS_UNIQUEID" val="163"/>
</p:tagLst>
</file>

<file path=ppt/tags/tag40.xml><?xml version="1.0" encoding="utf-8"?>
<p:tagLst xmlns:a="http://schemas.openxmlformats.org/drawingml/2006/main" xmlns:r="http://schemas.openxmlformats.org/officeDocument/2006/relationships" xmlns:p="http://schemas.openxmlformats.org/presentationml/2006/main">
  <p:tag name="AS_UNIQUEID" val="308"/>
</p:tagLst>
</file>

<file path=ppt/tags/tag41.xml><?xml version="1.0" encoding="utf-8"?>
<p:tagLst xmlns:a="http://schemas.openxmlformats.org/drawingml/2006/main" xmlns:r="http://schemas.openxmlformats.org/officeDocument/2006/relationships" xmlns:p="http://schemas.openxmlformats.org/presentationml/2006/main">
  <p:tag name="AS_UNIQUEID" val="309"/>
</p:tagLst>
</file>

<file path=ppt/tags/tag42.xml><?xml version="1.0" encoding="utf-8"?>
<p:tagLst xmlns:a="http://schemas.openxmlformats.org/drawingml/2006/main" xmlns:r="http://schemas.openxmlformats.org/officeDocument/2006/relationships" xmlns:p="http://schemas.openxmlformats.org/presentationml/2006/main">
  <p:tag name="AS_UNIQUEID" val="310"/>
</p:tagLst>
</file>

<file path=ppt/tags/tag43.xml><?xml version="1.0" encoding="utf-8"?>
<p:tagLst xmlns:a="http://schemas.openxmlformats.org/drawingml/2006/main" xmlns:r="http://schemas.openxmlformats.org/officeDocument/2006/relationships" xmlns:p="http://schemas.openxmlformats.org/presentationml/2006/main">
  <p:tag name="AS_UNIQUEID" val="311"/>
</p:tagLst>
</file>

<file path=ppt/tags/tag44.xml><?xml version="1.0" encoding="utf-8"?>
<p:tagLst xmlns:a="http://schemas.openxmlformats.org/drawingml/2006/main" xmlns:r="http://schemas.openxmlformats.org/officeDocument/2006/relationships" xmlns:p="http://schemas.openxmlformats.org/presentationml/2006/main">
  <p:tag name="AS_UNIQUEID" val="312"/>
</p:tagLst>
</file>

<file path=ppt/tags/tag45.xml><?xml version="1.0" encoding="utf-8"?>
<p:tagLst xmlns:a="http://schemas.openxmlformats.org/drawingml/2006/main" xmlns:r="http://schemas.openxmlformats.org/officeDocument/2006/relationships" xmlns:p="http://schemas.openxmlformats.org/presentationml/2006/main">
  <p:tag name="AS_UNIQUEID" val="313"/>
</p:tagLst>
</file>

<file path=ppt/tags/tag46.xml><?xml version="1.0" encoding="utf-8"?>
<p:tagLst xmlns:a="http://schemas.openxmlformats.org/drawingml/2006/main" xmlns:r="http://schemas.openxmlformats.org/officeDocument/2006/relationships" xmlns:p="http://schemas.openxmlformats.org/presentationml/2006/main">
  <p:tag name="AS_UNIQUEID" val="314"/>
</p:tagLst>
</file>

<file path=ppt/tags/tag47.xml><?xml version="1.0" encoding="utf-8"?>
<p:tagLst xmlns:a="http://schemas.openxmlformats.org/drawingml/2006/main" xmlns:r="http://schemas.openxmlformats.org/officeDocument/2006/relationships" xmlns:p="http://schemas.openxmlformats.org/presentationml/2006/main">
  <p:tag name="AS_UNIQUEID" val="315"/>
</p:tagLst>
</file>

<file path=ppt/tags/tag48.xml><?xml version="1.0" encoding="utf-8"?>
<p:tagLst xmlns:a="http://schemas.openxmlformats.org/drawingml/2006/main" xmlns:r="http://schemas.openxmlformats.org/officeDocument/2006/relationships" xmlns:p="http://schemas.openxmlformats.org/presentationml/2006/main">
  <p:tag name="AS_UNIQUEID" val="316"/>
</p:tagLst>
</file>

<file path=ppt/tags/tag49.xml><?xml version="1.0" encoding="utf-8"?>
<p:tagLst xmlns:a="http://schemas.openxmlformats.org/drawingml/2006/main" xmlns:r="http://schemas.openxmlformats.org/officeDocument/2006/relationships" xmlns:p="http://schemas.openxmlformats.org/presentationml/2006/main">
  <p:tag name="AS_UNIQUEID" val="317"/>
</p:tagLst>
</file>

<file path=ppt/tags/tag5.xml><?xml version="1.0" encoding="utf-8"?>
<p:tagLst xmlns:a="http://schemas.openxmlformats.org/drawingml/2006/main" xmlns:r="http://schemas.openxmlformats.org/officeDocument/2006/relationships" xmlns:p="http://schemas.openxmlformats.org/presentationml/2006/main">
  <p:tag name="AS_UNIQUEID" val="164"/>
</p:tagLst>
</file>

<file path=ppt/tags/tag50.xml><?xml version="1.0" encoding="utf-8"?>
<p:tagLst xmlns:a="http://schemas.openxmlformats.org/drawingml/2006/main" xmlns:r="http://schemas.openxmlformats.org/officeDocument/2006/relationships" xmlns:p="http://schemas.openxmlformats.org/presentationml/2006/main">
  <p:tag name="AS_UNIQUEID" val="202"/>
</p:tagLst>
</file>

<file path=ppt/tags/tag51.xml><?xml version="1.0" encoding="utf-8"?>
<p:tagLst xmlns:a="http://schemas.openxmlformats.org/drawingml/2006/main" xmlns:r="http://schemas.openxmlformats.org/officeDocument/2006/relationships" xmlns:p="http://schemas.openxmlformats.org/presentationml/2006/main">
  <p:tag name="AS_UNIQUEID" val="203"/>
</p:tagLst>
</file>

<file path=ppt/tags/tag52.xml><?xml version="1.0" encoding="utf-8"?>
<p:tagLst xmlns:a="http://schemas.openxmlformats.org/drawingml/2006/main" xmlns:r="http://schemas.openxmlformats.org/officeDocument/2006/relationships" xmlns:p="http://schemas.openxmlformats.org/presentationml/2006/main">
  <p:tag name="AS_UNIQUEID" val="204"/>
</p:tagLst>
</file>

<file path=ppt/tags/tag53.xml><?xml version="1.0" encoding="utf-8"?>
<p:tagLst xmlns:a="http://schemas.openxmlformats.org/drawingml/2006/main" xmlns:r="http://schemas.openxmlformats.org/officeDocument/2006/relationships" xmlns:p="http://schemas.openxmlformats.org/presentationml/2006/main">
  <p:tag name="AS_UNIQUEID" val="205"/>
</p:tagLst>
</file>

<file path=ppt/tags/tag54.xml><?xml version="1.0" encoding="utf-8"?>
<p:tagLst xmlns:a="http://schemas.openxmlformats.org/drawingml/2006/main" xmlns:r="http://schemas.openxmlformats.org/officeDocument/2006/relationships" xmlns:p="http://schemas.openxmlformats.org/presentationml/2006/main">
  <p:tag name="AS_UNIQUEID" val="206"/>
</p:tagLst>
</file>

<file path=ppt/tags/tag55.xml><?xml version="1.0" encoding="utf-8"?>
<p:tagLst xmlns:a="http://schemas.openxmlformats.org/drawingml/2006/main" xmlns:r="http://schemas.openxmlformats.org/officeDocument/2006/relationships" xmlns:p="http://schemas.openxmlformats.org/presentationml/2006/main">
  <p:tag name="AS_UNIQUEID" val="209"/>
</p:tagLst>
</file>

<file path=ppt/tags/tag56.xml><?xml version="1.0" encoding="utf-8"?>
<p:tagLst xmlns:a="http://schemas.openxmlformats.org/drawingml/2006/main" xmlns:r="http://schemas.openxmlformats.org/officeDocument/2006/relationships" xmlns:p="http://schemas.openxmlformats.org/presentationml/2006/main">
  <p:tag name="AS_UNIQUEID" val="207"/>
</p:tagLst>
</file>

<file path=ppt/tags/tag57.xml><?xml version="1.0" encoding="utf-8"?>
<p:tagLst xmlns:a="http://schemas.openxmlformats.org/drawingml/2006/main" xmlns:r="http://schemas.openxmlformats.org/officeDocument/2006/relationships" xmlns:p="http://schemas.openxmlformats.org/presentationml/2006/main">
  <p:tag name="AS_UNIQUEID" val="208"/>
</p:tagLst>
</file>

<file path=ppt/tags/tag58.xml><?xml version="1.0" encoding="utf-8"?>
<p:tagLst xmlns:a="http://schemas.openxmlformats.org/drawingml/2006/main" xmlns:r="http://schemas.openxmlformats.org/officeDocument/2006/relationships" xmlns:p="http://schemas.openxmlformats.org/presentationml/2006/main">
  <p:tag name="AS_UNIQUEID" val="318"/>
</p:tagLst>
</file>

<file path=ppt/tags/tag59.xml><?xml version="1.0" encoding="utf-8"?>
<p:tagLst xmlns:a="http://schemas.openxmlformats.org/drawingml/2006/main" xmlns:r="http://schemas.openxmlformats.org/officeDocument/2006/relationships" xmlns:p="http://schemas.openxmlformats.org/presentationml/2006/main">
  <p:tag name="AS_UNIQUEID" val="319"/>
</p:tagLst>
</file>

<file path=ppt/tags/tag6.xml><?xml version="1.0" encoding="utf-8"?>
<p:tagLst xmlns:a="http://schemas.openxmlformats.org/drawingml/2006/main" xmlns:r="http://schemas.openxmlformats.org/officeDocument/2006/relationships" xmlns:p="http://schemas.openxmlformats.org/presentationml/2006/main">
  <p:tag name="AS_UNIQUEID" val="165"/>
</p:tagLst>
</file>

<file path=ppt/tags/tag60.xml><?xml version="1.0" encoding="utf-8"?>
<p:tagLst xmlns:a="http://schemas.openxmlformats.org/drawingml/2006/main" xmlns:r="http://schemas.openxmlformats.org/officeDocument/2006/relationships" xmlns:p="http://schemas.openxmlformats.org/presentationml/2006/main">
  <p:tag name="AS_UNIQUEID" val="320"/>
</p:tagLst>
</file>

<file path=ppt/tags/tag61.xml><?xml version="1.0" encoding="utf-8"?>
<p:tagLst xmlns:a="http://schemas.openxmlformats.org/drawingml/2006/main" xmlns:r="http://schemas.openxmlformats.org/officeDocument/2006/relationships" xmlns:p="http://schemas.openxmlformats.org/presentationml/2006/main">
  <p:tag name="AS_UNIQUEID" val="210"/>
</p:tagLst>
</file>

<file path=ppt/tags/tag62.xml><?xml version="1.0" encoding="utf-8"?>
<p:tagLst xmlns:a="http://schemas.openxmlformats.org/drawingml/2006/main" xmlns:r="http://schemas.openxmlformats.org/officeDocument/2006/relationships" xmlns:p="http://schemas.openxmlformats.org/presentationml/2006/main">
  <p:tag name="AS_UNIQUEID" val="211"/>
</p:tagLst>
</file>

<file path=ppt/tags/tag63.xml><?xml version="1.0" encoding="utf-8"?>
<p:tagLst xmlns:a="http://schemas.openxmlformats.org/drawingml/2006/main" xmlns:r="http://schemas.openxmlformats.org/officeDocument/2006/relationships" xmlns:p="http://schemas.openxmlformats.org/presentationml/2006/main">
  <p:tag name="AS_UNIQUEID" val="212"/>
</p:tagLst>
</file>

<file path=ppt/tags/tag64.xml><?xml version="1.0" encoding="utf-8"?>
<p:tagLst xmlns:a="http://schemas.openxmlformats.org/drawingml/2006/main" xmlns:r="http://schemas.openxmlformats.org/officeDocument/2006/relationships" xmlns:p="http://schemas.openxmlformats.org/presentationml/2006/main">
  <p:tag name="AS_UNIQUEID" val="213"/>
</p:tagLst>
</file>

<file path=ppt/tags/tag65.xml><?xml version="1.0" encoding="utf-8"?>
<p:tagLst xmlns:a="http://schemas.openxmlformats.org/drawingml/2006/main" xmlns:r="http://schemas.openxmlformats.org/officeDocument/2006/relationships" xmlns:p="http://schemas.openxmlformats.org/presentationml/2006/main">
  <p:tag name="AS_UNIQUEID" val="438"/>
</p:tagLst>
</file>

<file path=ppt/tags/tag66.xml><?xml version="1.0" encoding="utf-8"?>
<p:tagLst xmlns:a="http://schemas.openxmlformats.org/drawingml/2006/main" xmlns:r="http://schemas.openxmlformats.org/officeDocument/2006/relationships" xmlns:p="http://schemas.openxmlformats.org/presentationml/2006/main">
  <p:tag name="AS_UNIQUEID" val="212"/>
</p:tagLst>
</file>

<file path=ppt/tags/tag67.xml><?xml version="1.0" encoding="utf-8"?>
<p:tagLst xmlns:a="http://schemas.openxmlformats.org/drawingml/2006/main" xmlns:r="http://schemas.openxmlformats.org/officeDocument/2006/relationships" xmlns:p="http://schemas.openxmlformats.org/presentationml/2006/main">
  <p:tag name="AS_UNIQUEID" val="321"/>
</p:tagLst>
</file>

<file path=ppt/tags/tag68.xml><?xml version="1.0" encoding="utf-8"?>
<p:tagLst xmlns:a="http://schemas.openxmlformats.org/drawingml/2006/main" xmlns:r="http://schemas.openxmlformats.org/officeDocument/2006/relationships" xmlns:p="http://schemas.openxmlformats.org/presentationml/2006/main">
  <p:tag name="AS_UNIQUEID" val="322"/>
</p:tagLst>
</file>

<file path=ppt/tags/tag69.xml><?xml version="1.0" encoding="utf-8"?>
<p:tagLst xmlns:a="http://schemas.openxmlformats.org/drawingml/2006/main" xmlns:r="http://schemas.openxmlformats.org/officeDocument/2006/relationships" xmlns:p="http://schemas.openxmlformats.org/presentationml/2006/main">
  <p:tag name="AS_UNIQUEID" val="323"/>
</p:tagLst>
</file>

<file path=ppt/tags/tag7.xml><?xml version="1.0" encoding="utf-8"?>
<p:tagLst xmlns:a="http://schemas.openxmlformats.org/drawingml/2006/main" xmlns:r="http://schemas.openxmlformats.org/officeDocument/2006/relationships" xmlns:p="http://schemas.openxmlformats.org/presentationml/2006/main">
  <p:tag name="AS_UNIQUEID" val="165"/>
</p:tagLst>
</file>

<file path=ppt/tags/tag70.xml><?xml version="1.0" encoding="utf-8"?>
<p:tagLst xmlns:a="http://schemas.openxmlformats.org/drawingml/2006/main" xmlns:r="http://schemas.openxmlformats.org/officeDocument/2006/relationships" xmlns:p="http://schemas.openxmlformats.org/presentationml/2006/main">
  <p:tag name="AS_UNIQUEID" val="214"/>
</p:tagLst>
</file>

<file path=ppt/tags/tag71.xml><?xml version="1.0" encoding="utf-8"?>
<p:tagLst xmlns:a="http://schemas.openxmlformats.org/drawingml/2006/main" xmlns:r="http://schemas.openxmlformats.org/officeDocument/2006/relationships" xmlns:p="http://schemas.openxmlformats.org/presentationml/2006/main">
  <p:tag name="AS_UNIQUEID" val="80"/>
</p:tagLst>
</file>

<file path=ppt/tags/tag72.xml><?xml version="1.0" encoding="utf-8"?>
<p:tagLst xmlns:a="http://schemas.openxmlformats.org/drawingml/2006/main" xmlns:r="http://schemas.openxmlformats.org/officeDocument/2006/relationships" xmlns:p="http://schemas.openxmlformats.org/presentationml/2006/main">
  <p:tag name="AS_UNIQUEID" val="158"/>
</p:tagLst>
</file>

<file path=ppt/tags/tag73.xml><?xml version="1.0" encoding="utf-8"?>
<p:tagLst xmlns:a="http://schemas.openxmlformats.org/drawingml/2006/main" xmlns:r="http://schemas.openxmlformats.org/officeDocument/2006/relationships" xmlns:p="http://schemas.openxmlformats.org/presentationml/2006/main">
  <p:tag name="AS_UNIQUEID" val="159"/>
</p:tagLst>
</file>

<file path=ppt/tags/tag74.xml><?xml version="1.0" encoding="utf-8"?>
<p:tagLst xmlns:a="http://schemas.openxmlformats.org/drawingml/2006/main" xmlns:r="http://schemas.openxmlformats.org/officeDocument/2006/relationships" xmlns:p="http://schemas.openxmlformats.org/presentationml/2006/main">
  <p:tag name="AS_UNIQUEID" val="160"/>
</p:tagLst>
</file>

<file path=ppt/tags/tag75.xml><?xml version="1.0" encoding="utf-8"?>
<p:tagLst xmlns:a="http://schemas.openxmlformats.org/drawingml/2006/main" xmlns:r="http://schemas.openxmlformats.org/officeDocument/2006/relationships" xmlns:p="http://schemas.openxmlformats.org/presentationml/2006/main">
  <p:tag name="AS_UNIQUEID" val="215"/>
</p:tagLst>
</file>

<file path=ppt/tags/tag76.xml><?xml version="1.0" encoding="utf-8"?>
<p:tagLst xmlns:a="http://schemas.openxmlformats.org/drawingml/2006/main" xmlns:r="http://schemas.openxmlformats.org/officeDocument/2006/relationships" xmlns:p="http://schemas.openxmlformats.org/presentationml/2006/main">
  <p:tag name="AS_UNIQUEID" val="216"/>
</p:tagLst>
</file>

<file path=ppt/tags/tag77.xml><?xml version="1.0" encoding="utf-8"?>
<p:tagLst xmlns:a="http://schemas.openxmlformats.org/drawingml/2006/main" xmlns:r="http://schemas.openxmlformats.org/officeDocument/2006/relationships" xmlns:p="http://schemas.openxmlformats.org/presentationml/2006/main">
  <p:tag name="AS_UNIQUEID" val="217"/>
</p:tagLst>
</file>

<file path=ppt/tags/tag78.xml><?xml version="1.0" encoding="utf-8"?>
<p:tagLst xmlns:a="http://schemas.openxmlformats.org/drawingml/2006/main" xmlns:r="http://schemas.openxmlformats.org/officeDocument/2006/relationships" xmlns:p="http://schemas.openxmlformats.org/presentationml/2006/main">
  <p:tag name="AS_UNIQUEID" val="218"/>
</p:tagLst>
</file>

<file path=ppt/tags/tag79.xml><?xml version="1.0" encoding="utf-8"?>
<p:tagLst xmlns:a="http://schemas.openxmlformats.org/drawingml/2006/main" xmlns:r="http://schemas.openxmlformats.org/officeDocument/2006/relationships" xmlns:p="http://schemas.openxmlformats.org/presentationml/2006/main">
  <p:tag name="AS_UNIQUEID" val="324"/>
</p:tagLst>
</file>

<file path=ppt/tags/tag8.xml><?xml version="1.0" encoding="utf-8"?>
<p:tagLst xmlns:a="http://schemas.openxmlformats.org/drawingml/2006/main" xmlns:r="http://schemas.openxmlformats.org/officeDocument/2006/relationships" xmlns:p="http://schemas.openxmlformats.org/presentationml/2006/main">
  <p:tag name="AS_UNIQUEID" val="163"/>
</p:tagLst>
</file>

<file path=ppt/tags/tag80.xml><?xml version="1.0" encoding="utf-8"?>
<p:tagLst xmlns:a="http://schemas.openxmlformats.org/drawingml/2006/main" xmlns:r="http://schemas.openxmlformats.org/officeDocument/2006/relationships" xmlns:p="http://schemas.openxmlformats.org/presentationml/2006/main">
  <p:tag name="AS_UNIQUEID" val="325"/>
</p:tagLst>
</file>

<file path=ppt/tags/tag81.xml><?xml version="1.0" encoding="utf-8"?>
<p:tagLst xmlns:a="http://schemas.openxmlformats.org/drawingml/2006/main" xmlns:r="http://schemas.openxmlformats.org/officeDocument/2006/relationships" xmlns:p="http://schemas.openxmlformats.org/presentationml/2006/main">
  <p:tag name="AS_UNIQUEID" val="326"/>
</p:tagLst>
</file>

<file path=ppt/tags/tag82.xml><?xml version="1.0" encoding="utf-8"?>
<p:tagLst xmlns:a="http://schemas.openxmlformats.org/drawingml/2006/main" xmlns:r="http://schemas.openxmlformats.org/officeDocument/2006/relationships" xmlns:p="http://schemas.openxmlformats.org/presentationml/2006/main">
  <p:tag name="AS_UNIQUEID" val="223"/>
</p:tagLst>
</file>

<file path=ppt/tags/tag83.xml><?xml version="1.0" encoding="utf-8"?>
<p:tagLst xmlns:a="http://schemas.openxmlformats.org/drawingml/2006/main" xmlns:r="http://schemas.openxmlformats.org/officeDocument/2006/relationships" xmlns:p="http://schemas.openxmlformats.org/presentationml/2006/main">
  <p:tag name="AS_UNIQUEID" val="86"/>
</p:tagLst>
</file>

<file path=ppt/tags/tag84.xml><?xml version="1.0" encoding="utf-8"?>
<p:tagLst xmlns:a="http://schemas.openxmlformats.org/drawingml/2006/main" xmlns:r="http://schemas.openxmlformats.org/officeDocument/2006/relationships" xmlns:p="http://schemas.openxmlformats.org/presentationml/2006/main">
  <p:tag name="AS_UNIQUEID" val="330"/>
</p:tagLst>
</file>

<file path=ppt/tags/tag85.xml><?xml version="1.0" encoding="utf-8"?>
<p:tagLst xmlns:a="http://schemas.openxmlformats.org/drawingml/2006/main" xmlns:r="http://schemas.openxmlformats.org/officeDocument/2006/relationships" xmlns:p="http://schemas.openxmlformats.org/presentationml/2006/main">
  <p:tag name="AS_UNIQUEID" val="331"/>
</p:tagLst>
</file>

<file path=ppt/tags/tag86.xml><?xml version="1.0" encoding="utf-8"?>
<p:tagLst xmlns:a="http://schemas.openxmlformats.org/drawingml/2006/main" xmlns:r="http://schemas.openxmlformats.org/officeDocument/2006/relationships" xmlns:p="http://schemas.openxmlformats.org/presentationml/2006/main">
  <p:tag name="AS_UNIQUEID" val="332"/>
</p:tagLst>
</file>

<file path=ppt/tags/tag87.xml><?xml version="1.0" encoding="utf-8"?>
<p:tagLst xmlns:a="http://schemas.openxmlformats.org/drawingml/2006/main" xmlns:r="http://schemas.openxmlformats.org/officeDocument/2006/relationships" xmlns:p="http://schemas.openxmlformats.org/presentationml/2006/main">
  <p:tag name="AS_UNIQUEID" val="224"/>
</p:tagLst>
</file>

<file path=ppt/tags/tag88.xml><?xml version="1.0" encoding="utf-8"?>
<p:tagLst xmlns:a="http://schemas.openxmlformats.org/drawingml/2006/main" xmlns:r="http://schemas.openxmlformats.org/officeDocument/2006/relationships" xmlns:p="http://schemas.openxmlformats.org/presentationml/2006/main">
  <p:tag name="AS_UNIQUEID" val="225"/>
</p:tagLst>
</file>

<file path=ppt/tags/tag89.xml><?xml version="1.0" encoding="utf-8"?>
<p:tagLst xmlns:a="http://schemas.openxmlformats.org/drawingml/2006/main" xmlns:r="http://schemas.openxmlformats.org/officeDocument/2006/relationships" xmlns:p="http://schemas.openxmlformats.org/presentationml/2006/main">
  <p:tag name="AS_UNIQUEID" val="226"/>
</p:tagLst>
</file>

<file path=ppt/tags/tag9.xml><?xml version="1.0" encoding="utf-8"?>
<p:tagLst xmlns:a="http://schemas.openxmlformats.org/drawingml/2006/main" xmlns:r="http://schemas.openxmlformats.org/officeDocument/2006/relationships" xmlns:p="http://schemas.openxmlformats.org/presentationml/2006/main">
  <p:tag name="AS_UNIQUEID" val="164"/>
</p:tagLst>
</file>

<file path=ppt/tags/tag90.xml><?xml version="1.0" encoding="utf-8"?>
<p:tagLst xmlns:a="http://schemas.openxmlformats.org/drawingml/2006/main" xmlns:r="http://schemas.openxmlformats.org/officeDocument/2006/relationships" xmlns:p="http://schemas.openxmlformats.org/presentationml/2006/main">
  <p:tag name="AS_UNIQUEID" val="227"/>
</p:tagLst>
</file>

<file path=ppt/tags/tag91.xml><?xml version="1.0" encoding="utf-8"?>
<p:tagLst xmlns:a="http://schemas.openxmlformats.org/drawingml/2006/main" xmlns:r="http://schemas.openxmlformats.org/officeDocument/2006/relationships" xmlns:p="http://schemas.openxmlformats.org/presentationml/2006/main">
  <p:tag name="AS_UNIQUEID" val="333"/>
</p:tagLst>
</file>

<file path=ppt/tags/tag92.xml><?xml version="1.0" encoding="utf-8"?>
<p:tagLst xmlns:a="http://schemas.openxmlformats.org/drawingml/2006/main" xmlns:r="http://schemas.openxmlformats.org/officeDocument/2006/relationships" xmlns:p="http://schemas.openxmlformats.org/presentationml/2006/main">
  <p:tag name="AS_UNIQUEID" val="334"/>
</p:tagLst>
</file>

<file path=ppt/tags/tag93.xml><?xml version="1.0" encoding="utf-8"?>
<p:tagLst xmlns:a="http://schemas.openxmlformats.org/drawingml/2006/main" xmlns:r="http://schemas.openxmlformats.org/officeDocument/2006/relationships" xmlns:p="http://schemas.openxmlformats.org/presentationml/2006/main">
  <p:tag name="AS_UNIQUEID" val="335"/>
</p:tagLst>
</file>

<file path=ppt/tags/tag94.xml><?xml version="1.0" encoding="utf-8"?>
<p:tagLst xmlns:a="http://schemas.openxmlformats.org/drawingml/2006/main" xmlns:r="http://schemas.openxmlformats.org/officeDocument/2006/relationships" xmlns:p="http://schemas.openxmlformats.org/presentationml/2006/main">
  <p:tag name="AS_UNIQUEID" val="228"/>
</p:tagLst>
</file>

<file path=ppt/tags/tag95.xml><?xml version="1.0" encoding="utf-8"?>
<p:tagLst xmlns:a="http://schemas.openxmlformats.org/drawingml/2006/main" xmlns:r="http://schemas.openxmlformats.org/officeDocument/2006/relationships" xmlns:p="http://schemas.openxmlformats.org/presentationml/2006/main">
  <p:tag name="AS_UNIQUEID" val="229"/>
</p:tagLst>
</file>

<file path=ppt/tags/tag96.xml><?xml version="1.0" encoding="utf-8"?>
<p:tagLst xmlns:a="http://schemas.openxmlformats.org/drawingml/2006/main" xmlns:r="http://schemas.openxmlformats.org/officeDocument/2006/relationships" xmlns:p="http://schemas.openxmlformats.org/presentationml/2006/main">
  <p:tag name="AS_UNIQUEID" val="230"/>
</p:tagLst>
</file>

<file path=ppt/tags/tag97.xml><?xml version="1.0" encoding="utf-8"?>
<p:tagLst xmlns:a="http://schemas.openxmlformats.org/drawingml/2006/main" xmlns:r="http://schemas.openxmlformats.org/officeDocument/2006/relationships" xmlns:p="http://schemas.openxmlformats.org/presentationml/2006/main">
  <p:tag name="AS_UNIQUEID" val="231"/>
</p:tagLst>
</file>

<file path=ppt/tags/tag98.xml><?xml version="1.0" encoding="utf-8"?>
<p:tagLst xmlns:a="http://schemas.openxmlformats.org/drawingml/2006/main" xmlns:r="http://schemas.openxmlformats.org/officeDocument/2006/relationships" xmlns:p="http://schemas.openxmlformats.org/presentationml/2006/main">
  <p:tag name="AS_UNIQUEID" val="336"/>
</p:tagLst>
</file>

<file path=ppt/tags/tag99.xml><?xml version="1.0" encoding="utf-8"?>
<p:tagLst xmlns:a="http://schemas.openxmlformats.org/drawingml/2006/main" xmlns:r="http://schemas.openxmlformats.org/officeDocument/2006/relationships" xmlns:p="http://schemas.openxmlformats.org/presentationml/2006/main">
  <p:tag name="AS_UNIQUEID" val="3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1194</TotalTime>
  <Words>1092</Words>
  <Application>Microsoft Office PowerPoint</Application>
  <PresentationFormat>Custom</PresentationFormat>
  <Paragraphs>144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Cormorant Garamond Medium</vt:lpstr>
      <vt:lpstr>Arial</vt:lpstr>
      <vt:lpstr>Cormorant Garamond Medium Itali</vt:lpstr>
      <vt:lpstr>Calibri Light</vt:lpstr>
      <vt:lpstr>Calibri</vt:lpstr>
      <vt:lpstr>Office Theme</vt:lpstr>
      <vt:lpstr>PowerPoint Presentation</vt:lpstr>
      <vt:lpstr>Speaker</vt:lpstr>
      <vt:lpstr>PowerPoint Presentation</vt:lpstr>
      <vt:lpstr>Getting Started</vt:lpstr>
      <vt:lpstr>Predicted Racial Demographics of U. S. </vt:lpstr>
      <vt:lpstr>US Gender Demographics</vt:lpstr>
      <vt:lpstr>Gender Equality In the Workplace</vt:lpstr>
      <vt:lpstr>Focus on Gender*</vt:lpstr>
      <vt:lpstr>Focus on Gender: Boards of Fortune 500</vt:lpstr>
      <vt:lpstr>Focus on Age</vt:lpstr>
      <vt:lpstr>Focus on the LGBTQ Community</vt:lpstr>
      <vt:lpstr>OUR RECENT HISTORY</vt:lpstr>
      <vt:lpstr>Changes Since January 20, 2021</vt:lpstr>
      <vt:lpstr>Where is the Current Focus?</vt:lpstr>
      <vt:lpstr>Genesis of DE&amp;I Initiatives</vt:lpstr>
      <vt:lpstr>Genesis of DE&amp;I Initiatives Cont. </vt:lpstr>
      <vt:lpstr> Genesis of DE&amp;I Contemporary  Initiatives  </vt:lpstr>
      <vt:lpstr>Where Businesses Have Come From</vt:lpstr>
      <vt:lpstr>Some Businesses Have Been Ahead of Their Time</vt:lpstr>
      <vt:lpstr>Diversity Is Good Policy and Good for the Bottom Line - 1995</vt:lpstr>
      <vt:lpstr>PowerPoint Presentation</vt:lpstr>
      <vt:lpstr>Where Businesses are Heading</vt:lpstr>
      <vt:lpstr>Diversity as a business principle – Goldman Sachs - 2003</vt:lpstr>
      <vt:lpstr>Diversity as a Business Principle – Goldman Sachs - 2020</vt:lpstr>
      <vt:lpstr>Diversity as a Business Principle –Goldman Sachs – 2020 cont’d</vt:lpstr>
      <vt:lpstr>The Data Shows that Progress is Slow</vt:lpstr>
      <vt:lpstr>So What Should You Do? Allyship and Accountability</vt:lpstr>
      <vt:lpstr>What does this really mean?</vt:lpstr>
      <vt:lpstr>When you’re Back at Your Office Remember</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Sandy Williams</dc:creator>
  <cp:keywords/>
  <dc:description/>
  <cp:lastModifiedBy>Sandy Williams</cp:lastModifiedBy>
  <cp:revision>6</cp:revision>
  <cp:lastPrinted>1601-01-01T00:00:00Z</cp:lastPrinted>
  <dcterms:created xsi:type="dcterms:W3CDTF">1601-01-01T00:00:00Z</dcterms:created>
  <dcterms:modified xsi:type="dcterms:W3CDTF">2021-01-28T21:56:00Z</dcterms:modified>
  <cp:category/>
</cp:coreProperties>
</file>