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60" r:id="rId4"/>
    <p:sldMasterId id="2147483648" r:id="rId5"/>
  </p:sldMasterIdLst>
  <p:notesMasterIdLst>
    <p:notesMasterId r:id="rId29"/>
  </p:notesMasterIdLst>
  <p:handoutMasterIdLst>
    <p:handoutMasterId r:id="rId30"/>
  </p:handoutMasterIdLst>
  <p:sldIdLst>
    <p:sldId id="374" r:id="rId6"/>
    <p:sldId id="375" r:id="rId7"/>
    <p:sldId id="353" r:id="rId8"/>
    <p:sldId id="352" r:id="rId9"/>
    <p:sldId id="364" r:id="rId10"/>
    <p:sldId id="355" r:id="rId11"/>
    <p:sldId id="356" r:id="rId12"/>
    <p:sldId id="357" r:id="rId13"/>
    <p:sldId id="358" r:id="rId14"/>
    <p:sldId id="359" r:id="rId15"/>
    <p:sldId id="360" r:id="rId16"/>
    <p:sldId id="361" r:id="rId17"/>
    <p:sldId id="363" r:id="rId18"/>
    <p:sldId id="362" r:id="rId19"/>
    <p:sldId id="365" r:id="rId20"/>
    <p:sldId id="366" r:id="rId21"/>
    <p:sldId id="367" r:id="rId22"/>
    <p:sldId id="368" r:id="rId23"/>
    <p:sldId id="369" r:id="rId24"/>
    <p:sldId id="370" r:id="rId25"/>
    <p:sldId id="371" r:id="rId26"/>
    <p:sldId id="372" r:id="rId27"/>
    <p:sldId id="373"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6A8D"/>
    <a:srgbClr val="0082CA"/>
    <a:srgbClr val="534588"/>
    <a:srgbClr val="C16C29"/>
    <a:srgbClr val="0095A9"/>
    <a:srgbClr val="84BB3B"/>
    <a:srgbClr val="4C6A8A"/>
    <a:srgbClr val="A59B94"/>
    <a:srgbClr val="2B715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93" autoAdjust="0"/>
  </p:normalViewPr>
  <p:slideViewPr>
    <p:cSldViewPr snapToGrid="0" snapToObjects="1">
      <p:cViewPr varScale="1">
        <p:scale>
          <a:sx n="125" d="100"/>
          <a:sy n="125" d="100"/>
        </p:scale>
        <p:origin x="102" y="21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9" d="100"/>
          <a:sy n="79" d="100"/>
        </p:scale>
        <p:origin x="276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711AA2-61B3-4648-B448-DCB0E95431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DEFA054-3800-2C4E-97A0-DEC9445411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3E5CA5-0A03-CB4C-9167-553C95CCAE1C}" type="datetimeFigureOut">
              <a:rPr lang="en-US" smtClean="0"/>
              <a:t>10/28/2020</a:t>
            </a:fld>
            <a:endParaRPr lang="en-US" dirty="0"/>
          </a:p>
        </p:txBody>
      </p:sp>
      <p:sp>
        <p:nvSpPr>
          <p:cNvPr id="4" name="Footer Placeholder 3">
            <a:extLst>
              <a:ext uri="{FF2B5EF4-FFF2-40B4-BE49-F238E27FC236}">
                <a16:creationId xmlns:a16="http://schemas.microsoft.com/office/drawing/2014/main" id="{35BA1ACE-1D19-B644-88C4-DCA156A238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9B6BDE6-E0FB-5A45-9D3C-4A50704A8F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2265DA6-10E1-1A46-9565-767746C9CE1A}" type="slidenum">
              <a:rPr lang="en-US" smtClean="0"/>
              <a:t>‹#›</a:t>
            </a:fld>
            <a:endParaRPr lang="en-US" dirty="0"/>
          </a:p>
        </p:txBody>
      </p:sp>
    </p:spTree>
    <p:extLst>
      <p:ext uri="{BB962C8B-B14F-4D97-AF65-F5344CB8AC3E}">
        <p14:creationId xmlns:p14="http://schemas.microsoft.com/office/powerpoint/2010/main" val="3624956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19BEBA-086A-964D-BF5E-90D7561AD349}" type="datetimeFigureOut">
              <a:rPr lang="en-US" smtClean="0"/>
              <a:t>10/28/2020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64A1E7-EC96-0445-BD84-ABFD48AB16A0}" type="slidenum">
              <a:rPr lang="en-US" smtClean="0"/>
              <a:t>‹#›</a:t>
            </a:fld>
            <a:endParaRPr lang="en-US" dirty="0"/>
          </a:p>
        </p:txBody>
      </p:sp>
    </p:spTree>
    <p:extLst>
      <p:ext uri="{BB962C8B-B14F-4D97-AF65-F5344CB8AC3E}">
        <p14:creationId xmlns:p14="http://schemas.microsoft.com/office/powerpoint/2010/main" val="1358851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94765EC-2C72-EB4B-B838-3B1BF5EDA5BE}"/>
              </a:ext>
            </a:extLst>
          </p:cNvPr>
          <p:cNvSpPr/>
          <p:nvPr userDrawn="1"/>
        </p:nvSpPr>
        <p:spPr>
          <a:xfrm>
            <a:off x="0" y="0"/>
            <a:ext cx="9143999" cy="5143500"/>
          </a:xfrm>
          <a:prstGeom prst="rect">
            <a:avLst/>
          </a:prstGeom>
          <a:solidFill>
            <a:srgbClr val="4C6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371600" y="1994183"/>
            <a:ext cx="7249886" cy="1790700"/>
          </a:xfrm>
        </p:spPr>
        <p:txBody>
          <a:bodyPr anchor="b">
            <a:normAutofit/>
          </a:bodyPr>
          <a:lstStyle>
            <a:lvl1pPr algn="r">
              <a:defRPr sz="4800">
                <a:solidFill>
                  <a:schemeClr val="bg1"/>
                </a:solidFill>
                <a:latin typeface="Arial" panose="020B0604020202020204" pitchFamily="34" charset="0"/>
                <a:cs typeface="Arial" panose="020B0604020202020204" pitchFamily="34" charset="0"/>
              </a:defRPr>
            </a:lvl1pPr>
          </a:lstStyle>
          <a:p>
            <a:r>
              <a:rPr lang="en-US" dirty="0"/>
              <a:t>Benefit Headline</a:t>
            </a:r>
            <a:br>
              <a:rPr lang="en-US" dirty="0"/>
            </a:br>
            <a:r>
              <a:rPr lang="en-US" dirty="0"/>
              <a:t>May Come to Two Lines</a:t>
            </a:r>
          </a:p>
        </p:txBody>
      </p:sp>
      <p:sp>
        <p:nvSpPr>
          <p:cNvPr id="3" name="Subtitle 2"/>
          <p:cNvSpPr>
            <a:spLocks noGrp="1"/>
          </p:cNvSpPr>
          <p:nvPr>
            <p:ph type="subTitle" idx="1" hasCustomPrompt="1"/>
          </p:nvPr>
        </p:nvSpPr>
        <p:spPr>
          <a:xfrm>
            <a:off x="5337810" y="3815491"/>
            <a:ext cx="3283676" cy="1241822"/>
          </a:xfrm>
        </p:spPr>
        <p:txBody>
          <a:bodyPr/>
          <a:lstStyle>
            <a:lvl1pPr marL="0" indent="0" algn="r">
              <a:lnSpc>
                <a:spcPct val="100000"/>
              </a:lnSpc>
              <a:buNone/>
              <a:defRPr sz="18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lgn="r"/>
            <a:r>
              <a:rPr lang="en-US" dirty="0">
                <a:solidFill>
                  <a:schemeClr val="bg1"/>
                </a:solidFill>
                <a:latin typeface="Arial" panose="020B0604020202020204" pitchFamily="34" charset="0"/>
                <a:cs typeface="Arial" panose="020B0604020202020204" pitchFamily="34" charset="0"/>
              </a:rPr>
              <a:t>Presented by [Name]</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[Event Name]</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[Date]</a:t>
            </a:r>
          </a:p>
        </p:txBody>
      </p:sp>
      <p:grpSp>
        <p:nvGrpSpPr>
          <p:cNvPr id="6" name="Group 5">
            <a:extLst>
              <a:ext uri="{FF2B5EF4-FFF2-40B4-BE49-F238E27FC236}">
                <a16:creationId xmlns:a16="http://schemas.microsoft.com/office/drawing/2014/main" id="{E3AA5B07-0D4F-264D-AD08-F9674C22E990}"/>
              </a:ext>
            </a:extLst>
          </p:cNvPr>
          <p:cNvGrpSpPr/>
          <p:nvPr userDrawn="1"/>
        </p:nvGrpSpPr>
        <p:grpSpPr>
          <a:xfrm>
            <a:off x="0" y="442"/>
            <a:ext cx="4752848" cy="2915690"/>
            <a:chOff x="-20056" y="0"/>
            <a:chExt cx="4752848" cy="2915690"/>
          </a:xfrm>
        </p:grpSpPr>
        <p:sp>
          <p:nvSpPr>
            <p:cNvPr id="22" name="Freeform 21">
              <a:extLst>
                <a:ext uri="{FF2B5EF4-FFF2-40B4-BE49-F238E27FC236}">
                  <a16:creationId xmlns:a16="http://schemas.microsoft.com/office/drawing/2014/main" id="{0EF35DD2-C443-424A-A036-EC6020FC7CA2}"/>
                </a:ext>
              </a:extLst>
            </p:cNvPr>
            <p:cNvSpPr/>
            <p:nvPr userDrawn="1"/>
          </p:nvSpPr>
          <p:spPr>
            <a:xfrm>
              <a:off x="-20056" y="1"/>
              <a:ext cx="4752848" cy="2915689"/>
            </a:xfrm>
            <a:custGeom>
              <a:avLst/>
              <a:gdLst>
                <a:gd name="connsiteX0" fmla="*/ 0 w 4752848"/>
                <a:gd name="connsiteY0" fmla="*/ 0 h 2915689"/>
                <a:gd name="connsiteX1" fmla="*/ 4752848 w 4752848"/>
                <a:gd name="connsiteY1" fmla="*/ 0 h 2915689"/>
                <a:gd name="connsiteX2" fmla="*/ 4668624 w 4752848"/>
                <a:gd name="connsiteY2" fmla="*/ 327558 h 2915689"/>
                <a:gd name="connsiteX3" fmla="*/ 1150739 w 4752848"/>
                <a:gd name="connsiteY3" fmla="*/ 2915689 h 2915689"/>
                <a:gd name="connsiteX4" fmla="*/ 252273 w 4752848"/>
                <a:gd name="connsiteY4" fmla="*/ 2805334 h 2915689"/>
                <a:gd name="connsiteX5" fmla="*/ 0 w 4752848"/>
                <a:gd name="connsiteY5" fmla="*/ 2731166 h 291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2848" h="2915689">
                  <a:moveTo>
                    <a:pt x="0" y="0"/>
                  </a:moveTo>
                  <a:lnTo>
                    <a:pt x="4752848" y="0"/>
                  </a:lnTo>
                  <a:lnTo>
                    <a:pt x="4668624" y="327558"/>
                  </a:lnTo>
                  <a:cubicBezTo>
                    <a:pt x="4202252" y="1826990"/>
                    <a:pt x="2803636" y="2915689"/>
                    <a:pt x="1150739" y="2915689"/>
                  </a:cubicBezTo>
                  <a:cubicBezTo>
                    <a:pt x="840821" y="2915689"/>
                    <a:pt x="539843" y="2877415"/>
                    <a:pt x="252273" y="2805334"/>
                  </a:cubicBezTo>
                  <a:lnTo>
                    <a:pt x="0" y="2731166"/>
                  </a:lnTo>
                  <a:close/>
                </a:path>
              </a:pathLst>
            </a:custGeom>
            <a:solidFill>
              <a:srgbClr val="0095A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dirty="0"/>
            </a:p>
          </p:txBody>
        </p:sp>
        <p:sp>
          <p:nvSpPr>
            <p:cNvPr id="19" name="Freeform 18">
              <a:extLst>
                <a:ext uri="{FF2B5EF4-FFF2-40B4-BE49-F238E27FC236}">
                  <a16:creationId xmlns:a16="http://schemas.microsoft.com/office/drawing/2014/main" id="{2CE6D175-5165-8746-A9C2-35F11B698A93}"/>
                </a:ext>
              </a:extLst>
            </p:cNvPr>
            <p:cNvSpPr/>
            <p:nvPr userDrawn="1"/>
          </p:nvSpPr>
          <p:spPr>
            <a:xfrm>
              <a:off x="-20056" y="0"/>
              <a:ext cx="4420516" cy="2805686"/>
            </a:xfrm>
            <a:custGeom>
              <a:avLst/>
              <a:gdLst>
                <a:gd name="connsiteX0" fmla="*/ 0 w 4420516"/>
                <a:gd name="connsiteY0" fmla="*/ 0 h 2805686"/>
                <a:gd name="connsiteX1" fmla="*/ 4420516 w 4420516"/>
                <a:gd name="connsiteY1" fmla="*/ 0 h 2805686"/>
                <a:gd name="connsiteX2" fmla="*/ 4364577 w 4420516"/>
                <a:gd name="connsiteY2" fmla="*/ 217555 h 2805686"/>
                <a:gd name="connsiteX3" fmla="*/ 846692 w 4420516"/>
                <a:gd name="connsiteY3" fmla="*/ 2805686 h 2805686"/>
                <a:gd name="connsiteX4" fmla="*/ 240100 w 4420516"/>
                <a:gd name="connsiteY4" fmla="*/ 2755977 h 2805686"/>
                <a:gd name="connsiteX5" fmla="*/ 0 w 4420516"/>
                <a:gd name="connsiteY5" fmla="*/ 2706089 h 280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0516" h="2805686">
                  <a:moveTo>
                    <a:pt x="0" y="0"/>
                  </a:moveTo>
                  <a:lnTo>
                    <a:pt x="4420516" y="0"/>
                  </a:lnTo>
                  <a:lnTo>
                    <a:pt x="4364577" y="217555"/>
                  </a:lnTo>
                  <a:cubicBezTo>
                    <a:pt x="3898205" y="1716987"/>
                    <a:pt x="2499589" y="2805686"/>
                    <a:pt x="846692" y="2805686"/>
                  </a:cubicBezTo>
                  <a:cubicBezTo>
                    <a:pt x="640080" y="2805686"/>
                    <a:pt x="437441" y="2788675"/>
                    <a:pt x="240100" y="2755977"/>
                  </a:cubicBezTo>
                  <a:lnTo>
                    <a:pt x="0" y="270608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dirty="0"/>
            </a:p>
          </p:txBody>
        </p:sp>
        <p:pic>
          <p:nvPicPr>
            <p:cNvPr id="10" name="Picture 9" descr="A picture containing drawing, food&#10;&#10;Description automatically generated">
              <a:extLst>
                <a:ext uri="{FF2B5EF4-FFF2-40B4-BE49-F238E27FC236}">
                  <a16:creationId xmlns:a16="http://schemas.microsoft.com/office/drawing/2014/main" id="{5D0BCCC7-D21A-A644-869F-A6E820FDF98D}"/>
                </a:ext>
              </a:extLst>
            </p:cNvPr>
            <p:cNvPicPr>
              <a:picLocks noChangeAspect="1"/>
            </p:cNvPicPr>
            <p:nvPr userDrawn="1"/>
          </p:nvPicPr>
          <p:blipFill>
            <a:blip r:embed="rId2"/>
            <a:stretch>
              <a:fillRect/>
            </a:stretch>
          </p:blipFill>
          <p:spPr>
            <a:xfrm>
              <a:off x="408408" y="867343"/>
              <a:ext cx="2920948" cy="590944"/>
            </a:xfrm>
            <a:prstGeom prst="rect">
              <a:avLst/>
            </a:prstGeom>
          </p:spPr>
        </p:pic>
      </p:grpSp>
    </p:spTree>
    <p:extLst>
      <p:ext uri="{BB962C8B-B14F-4D97-AF65-F5344CB8AC3E}">
        <p14:creationId xmlns:p14="http://schemas.microsoft.com/office/powerpoint/2010/main" val="3176820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io">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BC6CA61-A551-2645-BEAF-70DEB63A6573}"/>
              </a:ext>
            </a:extLst>
          </p:cNvPr>
          <p:cNvGrpSpPr/>
          <p:nvPr userDrawn="1"/>
        </p:nvGrpSpPr>
        <p:grpSpPr>
          <a:xfrm>
            <a:off x="1381048" y="0"/>
            <a:ext cx="7760913" cy="5143499"/>
            <a:chOff x="1383088" y="1"/>
            <a:chExt cx="7760913" cy="5143499"/>
          </a:xfrm>
        </p:grpSpPr>
        <p:sp>
          <p:nvSpPr>
            <p:cNvPr id="12" name="Freeform 11">
              <a:extLst>
                <a:ext uri="{FF2B5EF4-FFF2-40B4-BE49-F238E27FC236}">
                  <a16:creationId xmlns:a16="http://schemas.microsoft.com/office/drawing/2014/main" id="{7ACF0763-954B-0B46-9FB8-E24352649299}"/>
                </a:ext>
              </a:extLst>
            </p:cNvPr>
            <p:cNvSpPr/>
            <p:nvPr userDrawn="1"/>
          </p:nvSpPr>
          <p:spPr>
            <a:xfrm>
              <a:off x="1383088" y="1"/>
              <a:ext cx="7760912" cy="5143498"/>
            </a:xfrm>
            <a:custGeom>
              <a:avLst/>
              <a:gdLst>
                <a:gd name="connsiteX0" fmla="*/ 1127567 w 7760912"/>
                <a:gd name="connsiteY0" fmla="*/ 0 h 5143498"/>
                <a:gd name="connsiteX1" fmla="*/ 7760912 w 7760912"/>
                <a:gd name="connsiteY1" fmla="*/ 0 h 5143498"/>
                <a:gd name="connsiteX2" fmla="*/ 7760912 w 7760912"/>
                <a:gd name="connsiteY2" fmla="*/ 5143498 h 5143498"/>
                <a:gd name="connsiteX3" fmla="*/ 424403 w 7760912"/>
                <a:gd name="connsiteY3" fmla="*/ 5143498 h 5143498"/>
                <a:gd name="connsiteX4" fmla="*/ 388055 w 7760912"/>
                <a:gd name="connsiteY4" fmla="*/ 5063097 h 5143498"/>
                <a:gd name="connsiteX5" fmla="*/ 0 w 7760912"/>
                <a:gd name="connsiteY5" fmla="*/ 3140994 h 5143498"/>
                <a:gd name="connsiteX6" fmla="*/ 981011 w 7760912"/>
                <a:gd name="connsiteY6" fmla="*/ 186494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60912" h="5143498">
                  <a:moveTo>
                    <a:pt x="1127567" y="0"/>
                  </a:moveTo>
                  <a:lnTo>
                    <a:pt x="7760912" y="0"/>
                  </a:lnTo>
                  <a:lnTo>
                    <a:pt x="7760912" y="5143498"/>
                  </a:lnTo>
                  <a:lnTo>
                    <a:pt x="424403" y="5143498"/>
                  </a:lnTo>
                  <a:lnTo>
                    <a:pt x="388055" y="5063097"/>
                  </a:lnTo>
                  <a:cubicBezTo>
                    <a:pt x="138177" y="4472320"/>
                    <a:pt x="0" y="3822793"/>
                    <a:pt x="0" y="3140994"/>
                  </a:cubicBezTo>
                  <a:cubicBezTo>
                    <a:pt x="0" y="2033070"/>
                    <a:pt x="364874" y="1010367"/>
                    <a:pt x="981011" y="186494"/>
                  </a:cubicBezTo>
                  <a:close/>
                </a:path>
              </a:pathLst>
            </a:custGeom>
            <a:solidFill>
              <a:srgbClr val="C16C29">
                <a:alpha val="8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dirty="0"/>
            </a:p>
          </p:txBody>
        </p:sp>
        <p:sp>
          <p:nvSpPr>
            <p:cNvPr id="13" name="Freeform 12">
              <a:extLst>
                <a:ext uri="{FF2B5EF4-FFF2-40B4-BE49-F238E27FC236}">
                  <a16:creationId xmlns:a16="http://schemas.microsoft.com/office/drawing/2014/main" id="{87850D23-F087-F446-82D5-DCF9226E09CC}"/>
                </a:ext>
              </a:extLst>
            </p:cNvPr>
            <p:cNvSpPr/>
            <p:nvPr userDrawn="1"/>
          </p:nvSpPr>
          <p:spPr>
            <a:xfrm>
              <a:off x="1437756" y="1"/>
              <a:ext cx="7706245" cy="5143499"/>
            </a:xfrm>
            <a:custGeom>
              <a:avLst/>
              <a:gdLst>
                <a:gd name="connsiteX0" fmla="*/ 1392023 w 7706245"/>
                <a:gd name="connsiteY0" fmla="*/ 0 h 5143499"/>
                <a:gd name="connsiteX1" fmla="*/ 7706245 w 7706245"/>
                <a:gd name="connsiteY1" fmla="*/ 0 h 5143499"/>
                <a:gd name="connsiteX2" fmla="*/ 7706245 w 7706245"/>
                <a:gd name="connsiteY2" fmla="*/ 5143499 h 5143499"/>
                <a:gd name="connsiteX3" fmla="*/ 323941 w 7706245"/>
                <a:gd name="connsiteY3" fmla="*/ 5143499 h 5143499"/>
                <a:gd name="connsiteX4" fmla="*/ 294416 w 7706245"/>
                <a:gd name="connsiteY4" fmla="*/ 5068616 h 5143499"/>
                <a:gd name="connsiteX5" fmla="*/ 0 w 7706245"/>
                <a:gd name="connsiteY5" fmla="*/ 3400349 h 5143499"/>
                <a:gd name="connsiteX6" fmla="*/ 1260452 w 7706245"/>
                <a:gd name="connsiteY6" fmla="*/ 138000 h 514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6245" h="5143499">
                  <a:moveTo>
                    <a:pt x="1392023" y="0"/>
                  </a:moveTo>
                  <a:lnTo>
                    <a:pt x="7706245" y="0"/>
                  </a:lnTo>
                  <a:lnTo>
                    <a:pt x="7706245" y="5143499"/>
                  </a:lnTo>
                  <a:lnTo>
                    <a:pt x="323941" y="5143499"/>
                  </a:lnTo>
                  <a:lnTo>
                    <a:pt x="294416" y="5068616"/>
                  </a:lnTo>
                  <a:cubicBezTo>
                    <a:pt x="103948" y="4548424"/>
                    <a:pt x="0" y="3986526"/>
                    <a:pt x="0" y="3400349"/>
                  </a:cubicBezTo>
                  <a:cubicBezTo>
                    <a:pt x="0" y="2144257"/>
                    <a:pt x="477312" y="999646"/>
                    <a:pt x="1260452" y="13800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13" dirty="0"/>
                <a:t>   z</a:t>
              </a:r>
            </a:p>
          </p:txBody>
        </p:sp>
      </p:grpSp>
      <p:pic>
        <p:nvPicPr>
          <p:cNvPr id="10" name="Picture 9" descr="A picture containing drawing, food&#10;&#10;Description automatically generated">
            <a:extLst>
              <a:ext uri="{FF2B5EF4-FFF2-40B4-BE49-F238E27FC236}">
                <a16:creationId xmlns:a16="http://schemas.microsoft.com/office/drawing/2014/main" id="{69D58EDF-CAB2-0846-B182-F63B760E6867}"/>
              </a:ext>
            </a:extLst>
          </p:cNvPr>
          <p:cNvPicPr>
            <a:picLocks noChangeAspect="1"/>
          </p:cNvPicPr>
          <p:nvPr userDrawn="1"/>
        </p:nvPicPr>
        <p:blipFill>
          <a:blip r:embed="rId2"/>
          <a:stretch>
            <a:fillRect/>
          </a:stretch>
        </p:blipFill>
        <p:spPr>
          <a:xfrm>
            <a:off x="338223" y="653031"/>
            <a:ext cx="1274805" cy="257909"/>
          </a:xfrm>
          <a:prstGeom prst="rect">
            <a:avLst/>
          </a:prstGeom>
        </p:spPr>
      </p:pic>
      <p:sp>
        <p:nvSpPr>
          <p:cNvPr id="40" name="Picture Placeholder 39">
            <a:extLst>
              <a:ext uri="{FF2B5EF4-FFF2-40B4-BE49-F238E27FC236}">
                <a16:creationId xmlns:a16="http://schemas.microsoft.com/office/drawing/2014/main" id="{DE59F23A-EF44-4839-9FB5-E5743420337C}"/>
              </a:ext>
            </a:extLst>
          </p:cNvPr>
          <p:cNvSpPr>
            <a:spLocks noGrp="1"/>
          </p:cNvSpPr>
          <p:nvPr>
            <p:ph type="pic" sz="quarter" idx="10"/>
          </p:nvPr>
        </p:nvSpPr>
        <p:spPr>
          <a:xfrm>
            <a:off x="2856513" y="1178091"/>
            <a:ext cx="1407840" cy="1799570"/>
          </a:xfrm>
        </p:spPr>
        <p:txBody>
          <a:bodyPr/>
          <a:lstStyle>
            <a:lvl1pPr marL="0" indent="0">
              <a:buNone/>
              <a:defRPr/>
            </a:lvl1pPr>
          </a:lstStyle>
          <a:p>
            <a:r>
              <a:rPr lang="en-US" dirty="0"/>
              <a:t>Click icon to add picture</a:t>
            </a:r>
          </a:p>
        </p:txBody>
      </p:sp>
      <p:sp>
        <p:nvSpPr>
          <p:cNvPr id="14" name="Picture Placeholder 39">
            <a:extLst>
              <a:ext uri="{FF2B5EF4-FFF2-40B4-BE49-F238E27FC236}">
                <a16:creationId xmlns:a16="http://schemas.microsoft.com/office/drawing/2014/main" id="{0EE207B6-B1AA-48C1-807F-A0452751755A}"/>
              </a:ext>
            </a:extLst>
          </p:cNvPr>
          <p:cNvSpPr>
            <a:spLocks noGrp="1"/>
          </p:cNvSpPr>
          <p:nvPr>
            <p:ph type="pic" sz="quarter" idx="14"/>
          </p:nvPr>
        </p:nvSpPr>
        <p:spPr>
          <a:xfrm>
            <a:off x="4538870" y="1178091"/>
            <a:ext cx="1407840" cy="1799570"/>
          </a:xfrm>
        </p:spPr>
        <p:txBody>
          <a:bodyPr/>
          <a:lstStyle>
            <a:lvl1pPr marL="0" indent="0">
              <a:buNone/>
              <a:defRPr/>
            </a:lvl1pPr>
          </a:lstStyle>
          <a:p>
            <a:r>
              <a:rPr lang="en-US" dirty="0"/>
              <a:t>Click icon to add picture</a:t>
            </a:r>
          </a:p>
        </p:txBody>
      </p:sp>
      <p:sp>
        <p:nvSpPr>
          <p:cNvPr id="15" name="Picture Placeholder 39">
            <a:extLst>
              <a:ext uri="{FF2B5EF4-FFF2-40B4-BE49-F238E27FC236}">
                <a16:creationId xmlns:a16="http://schemas.microsoft.com/office/drawing/2014/main" id="{D4AB8BFA-38F6-427F-856D-41259493E28D}"/>
              </a:ext>
            </a:extLst>
          </p:cNvPr>
          <p:cNvSpPr>
            <a:spLocks noGrp="1"/>
          </p:cNvSpPr>
          <p:nvPr>
            <p:ph type="pic" sz="quarter" idx="15"/>
          </p:nvPr>
        </p:nvSpPr>
        <p:spPr>
          <a:xfrm>
            <a:off x="6249336" y="1178091"/>
            <a:ext cx="1407840" cy="1799570"/>
          </a:xfrm>
        </p:spPr>
        <p:txBody>
          <a:bodyPr/>
          <a:lstStyle>
            <a:lvl1pPr marL="0" indent="0">
              <a:buNone/>
              <a:defRPr/>
            </a:lvl1pPr>
          </a:lstStyle>
          <a:p>
            <a:r>
              <a:rPr lang="en-US" dirty="0"/>
              <a:t>Click icon to add picture</a:t>
            </a:r>
          </a:p>
        </p:txBody>
      </p:sp>
      <p:sp>
        <p:nvSpPr>
          <p:cNvPr id="18" name="Text Placeholder 2">
            <a:extLst>
              <a:ext uri="{FF2B5EF4-FFF2-40B4-BE49-F238E27FC236}">
                <a16:creationId xmlns:a16="http://schemas.microsoft.com/office/drawing/2014/main" id="{7B7D853E-E352-42A8-89B7-FAF9B5F39178}"/>
              </a:ext>
            </a:extLst>
          </p:cNvPr>
          <p:cNvSpPr>
            <a:spLocks noGrp="1"/>
          </p:cNvSpPr>
          <p:nvPr>
            <p:ph type="body" sz="quarter" idx="11" hasCustomPrompt="1"/>
          </p:nvPr>
        </p:nvSpPr>
        <p:spPr>
          <a:xfrm>
            <a:off x="2831715" y="3136629"/>
            <a:ext cx="1559321" cy="512567"/>
          </a:xfrm>
        </p:spPr>
        <p:txBody>
          <a:bodyPr>
            <a:noAutofit/>
          </a:bodyPr>
          <a:lstStyle>
            <a:lvl1pPr marL="0" indent="0">
              <a:buNone/>
              <a:defRPr sz="1600" b="1"/>
            </a:lvl1pPr>
          </a:lstStyle>
          <a:p>
            <a:pPr lvl="0"/>
            <a:r>
              <a:rPr lang="en-US" dirty="0"/>
              <a:t>Name Line 1 Name Line 2</a:t>
            </a:r>
          </a:p>
        </p:txBody>
      </p:sp>
      <p:sp>
        <p:nvSpPr>
          <p:cNvPr id="19" name="Text Placeholder 6">
            <a:extLst>
              <a:ext uri="{FF2B5EF4-FFF2-40B4-BE49-F238E27FC236}">
                <a16:creationId xmlns:a16="http://schemas.microsoft.com/office/drawing/2014/main" id="{307F9C66-919D-468C-8398-894F73C587A7}"/>
              </a:ext>
            </a:extLst>
          </p:cNvPr>
          <p:cNvSpPr>
            <a:spLocks noGrp="1"/>
          </p:cNvSpPr>
          <p:nvPr>
            <p:ph type="body" sz="quarter" idx="12" hasCustomPrompt="1"/>
          </p:nvPr>
        </p:nvSpPr>
        <p:spPr>
          <a:xfrm>
            <a:off x="2831714" y="3611136"/>
            <a:ext cx="1559321" cy="305635"/>
          </a:xfrm>
        </p:spPr>
        <p:txBody>
          <a:bodyPr>
            <a:normAutofit/>
          </a:bodyPr>
          <a:lstStyle>
            <a:lvl1pPr marL="0" indent="0">
              <a:buNone/>
              <a:defRPr lang="en-US" sz="1400" kern="1200" dirty="0">
                <a:solidFill>
                  <a:srgbClr val="4C6A8A"/>
                </a:solidFill>
                <a:latin typeface="Arial" panose="020B0604020202020204" pitchFamily="34" charset="0"/>
                <a:ea typeface="+mn-ea"/>
                <a:cs typeface="Arial" panose="020B0604020202020204" pitchFamily="34" charset="0"/>
              </a:defRPr>
            </a:lvl1pPr>
          </a:lstStyle>
          <a:p>
            <a:pPr lvl="0"/>
            <a:r>
              <a:rPr lang="en-US" dirty="0"/>
              <a:t>Title</a:t>
            </a:r>
          </a:p>
        </p:txBody>
      </p:sp>
      <p:sp>
        <p:nvSpPr>
          <p:cNvPr id="20" name="Text Placeholder 6">
            <a:extLst>
              <a:ext uri="{FF2B5EF4-FFF2-40B4-BE49-F238E27FC236}">
                <a16:creationId xmlns:a16="http://schemas.microsoft.com/office/drawing/2014/main" id="{84169270-C581-4327-B153-D230943FA60B}"/>
              </a:ext>
            </a:extLst>
          </p:cNvPr>
          <p:cNvSpPr>
            <a:spLocks noGrp="1"/>
          </p:cNvSpPr>
          <p:nvPr>
            <p:ph type="body" sz="quarter" idx="13" hasCustomPrompt="1"/>
          </p:nvPr>
        </p:nvSpPr>
        <p:spPr>
          <a:xfrm>
            <a:off x="2831715" y="3867855"/>
            <a:ext cx="1559320" cy="305635"/>
          </a:xfrm>
        </p:spPr>
        <p:txBody>
          <a:bodyPr>
            <a:normAutofit/>
          </a:bodyPr>
          <a:lstStyle>
            <a:lvl1pPr marL="0" indent="0">
              <a:buNone/>
              <a:defRPr lang="en-US" sz="1400" kern="1200" dirty="0">
                <a:solidFill>
                  <a:srgbClr val="4C6A8A"/>
                </a:solidFill>
                <a:latin typeface="Arial" panose="020B0604020202020204" pitchFamily="34" charset="0"/>
                <a:ea typeface="+mn-ea"/>
                <a:cs typeface="Arial" panose="020B0604020202020204" pitchFamily="34" charset="0"/>
              </a:defRPr>
            </a:lvl1pPr>
          </a:lstStyle>
          <a:p>
            <a:pPr lvl="0"/>
            <a:r>
              <a:rPr lang="en-US" dirty="0"/>
              <a:t>Phone</a:t>
            </a:r>
          </a:p>
        </p:txBody>
      </p:sp>
      <p:sp>
        <p:nvSpPr>
          <p:cNvPr id="21" name="Text Placeholder 6">
            <a:extLst>
              <a:ext uri="{FF2B5EF4-FFF2-40B4-BE49-F238E27FC236}">
                <a16:creationId xmlns:a16="http://schemas.microsoft.com/office/drawing/2014/main" id="{DA7B5B56-1258-4042-B4CE-2C4D474B045D}"/>
              </a:ext>
            </a:extLst>
          </p:cNvPr>
          <p:cNvSpPr>
            <a:spLocks noGrp="1"/>
          </p:cNvSpPr>
          <p:nvPr>
            <p:ph type="body" sz="quarter" idx="16" hasCustomPrompt="1"/>
          </p:nvPr>
        </p:nvSpPr>
        <p:spPr>
          <a:xfrm>
            <a:off x="2831714" y="4105963"/>
            <a:ext cx="1559319" cy="544943"/>
          </a:xfrm>
        </p:spPr>
        <p:txBody>
          <a:bodyPr>
            <a:normAutofit/>
          </a:bodyPr>
          <a:lstStyle>
            <a:lvl1pPr marL="0" indent="0">
              <a:buNone/>
              <a:defRPr lang="en-US" sz="1400" kern="1200" dirty="0">
                <a:solidFill>
                  <a:srgbClr val="4C6A8A"/>
                </a:solidFill>
                <a:latin typeface="Arial" panose="020B0604020202020204" pitchFamily="34" charset="0"/>
                <a:ea typeface="+mn-ea"/>
                <a:cs typeface="Arial" panose="020B0604020202020204" pitchFamily="34" charset="0"/>
              </a:defRPr>
            </a:lvl1pPr>
          </a:lstStyle>
          <a:p>
            <a:pPr lvl="0"/>
            <a:r>
              <a:rPr lang="en-US" dirty="0"/>
              <a:t>Email Address</a:t>
            </a:r>
          </a:p>
        </p:txBody>
      </p:sp>
      <p:sp>
        <p:nvSpPr>
          <p:cNvPr id="30" name="Text Placeholder 2">
            <a:extLst>
              <a:ext uri="{FF2B5EF4-FFF2-40B4-BE49-F238E27FC236}">
                <a16:creationId xmlns:a16="http://schemas.microsoft.com/office/drawing/2014/main" id="{8E82EB44-7B78-4B54-8E47-B4F8B0056CA2}"/>
              </a:ext>
            </a:extLst>
          </p:cNvPr>
          <p:cNvSpPr>
            <a:spLocks noGrp="1"/>
          </p:cNvSpPr>
          <p:nvPr>
            <p:ph type="body" sz="quarter" idx="17" hasCustomPrompt="1"/>
          </p:nvPr>
        </p:nvSpPr>
        <p:spPr>
          <a:xfrm>
            <a:off x="4512366" y="3136629"/>
            <a:ext cx="1559321" cy="512567"/>
          </a:xfrm>
        </p:spPr>
        <p:txBody>
          <a:bodyPr>
            <a:noAutofit/>
          </a:bodyPr>
          <a:lstStyle>
            <a:lvl1pPr marL="0" indent="0">
              <a:buNone/>
              <a:defRPr sz="1600" b="1"/>
            </a:lvl1pPr>
          </a:lstStyle>
          <a:p>
            <a:pPr lvl="0"/>
            <a:r>
              <a:rPr lang="en-US" dirty="0"/>
              <a:t>Name Line 1 Name Line 2</a:t>
            </a:r>
          </a:p>
        </p:txBody>
      </p:sp>
      <p:sp>
        <p:nvSpPr>
          <p:cNvPr id="32" name="Text Placeholder 6">
            <a:extLst>
              <a:ext uri="{FF2B5EF4-FFF2-40B4-BE49-F238E27FC236}">
                <a16:creationId xmlns:a16="http://schemas.microsoft.com/office/drawing/2014/main" id="{4BDB0F0D-155E-4A5A-A528-44DAB89FDBDE}"/>
              </a:ext>
            </a:extLst>
          </p:cNvPr>
          <p:cNvSpPr>
            <a:spLocks noGrp="1"/>
          </p:cNvSpPr>
          <p:nvPr>
            <p:ph type="body" sz="quarter" idx="18" hasCustomPrompt="1"/>
          </p:nvPr>
        </p:nvSpPr>
        <p:spPr>
          <a:xfrm>
            <a:off x="4512365" y="3611136"/>
            <a:ext cx="1559321" cy="305635"/>
          </a:xfrm>
        </p:spPr>
        <p:txBody>
          <a:bodyPr>
            <a:normAutofit/>
          </a:bodyPr>
          <a:lstStyle>
            <a:lvl1pPr marL="0" indent="0">
              <a:buNone/>
              <a:defRPr lang="en-US" sz="1400" kern="1200" dirty="0">
                <a:solidFill>
                  <a:srgbClr val="4C6A8A"/>
                </a:solidFill>
                <a:latin typeface="Arial" panose="020B0604020202020204" pitchFamily="34" charset="0"/>
                <a:ea typeface="+mn-ea"/>
                <a:cs typeface="Arial" panose="020B0604020202020204" pitchFamily="34" charset="0"/>
              </a:defRPr>
            </a:lvl1pPr>
          </a:lstStyle>
          <a:p>
            <a:pPr lvl="0"/>
            <a:r>
              <a:rPr lang="en-US" dirty="0"/>
              <a:t>Title</a:t>
            </a:r>
          </a:p>
        </p:txBody>
      </p:sp>
      <p:sp>
        <p:nvSpPr>
          <p:cNvPr id="33" name="Text Placeholder 6">
            <a:extLst>
              <a:ext uri="{FF2B5EF4-FFF2-40B4-BE49-F238E27FC236}">
                <a16:creationId xmlns:a16="http://schemas.microsoft.com/office/drawing/2014/main" id="{6007234B-525B-4463-8E82-87C48B83B261}"/>
              </a:ext>
            </a:extLst>
          </p:cNvPr>
          <p:cNvSpPr>
            <a:spLocks noGrp="1"/>
          </p:cNvSpPr>
          <p:nvPr>
            <p:ph type="body" sz="quarter" idx="19" hasCustomPrompt="1"/>
          </p:nvPr>
        </p:nvSpPr>
        <p:spPr>
          <a:xfrm>
            <a:off x="4512366" y="3874481"/>
            <a:ext cx="1559320" cy="305635"/>
          </a:xfrm>
        </p:spPr>
        <p:txBody>
          <a:bodyPr>
            <a:normAutofit/>
          </a:bodyPr>
          <a:lstStyle>
            <a:lvl1pPr marL="0" indent="0">
              <a:buNone/>
              <a:defRPr lang="en-US" sz="1400" kern="1200" dirty="0">
                <a:solidFill>
                  <a:srgbClr val="4C6A8A"/>
                </a:solidFill>
                <a:latin typeface="Arial" panose="020B0604020202020204" pitchFamily="34" charset="0"/>
                <a:ea typeface="+mn-ea"/>
                <a:cs typeface="Arial" panose="020B0604020202020204" pitchFamily="34" charset="0"/>
              </a:defRPr>
            </a:lvl1pPr>
          </a:lstStyle>
          <a:p>
            <a:pPr lvl="0"/>
            <a:r>
              <a:rPr lang="en-US" dirty="0"/>
              <a:t>Phone</a:t>
            </a:r>
          </a:p>
        </p:txBody>
      </p:sp>
      <p:sp>
        <p:nvSpPr>
          <p:cNvPr id="34" name="Text Placeholder 6">
            <a:extLst>
              <a:ext uri="{FF2B5EF4-FFF2-40B4-BE49-F238E27FC236}">
                <a16:creationId xmlns:a16="http://schemas.microsoft.com/office/drawing/2014/main" id="{01161C06-2E11-431D-8465-0F79ADB59675}"/>
              </a:ext>
            </a:extLst>
          </p:cNvPr>
          <p:cNvSpPr>
            <a:spLocks noGrp="1"/>
          </p:cNvSpPr>
          <p:nvPr>
            <p:ph type="body" sz="quarter" idx="20" hasCustomPrompt="1"/>
          </p:nvPr>
        </p:nvSpPr>
        <p:spPr>
          <a:xfrm>
            <a:off x="4512365" y="4105963"/>
            <a:ext cx="1559319" cy="544943"/>
          </a:xfrm>
        </p:spPr>
        <p:txBody>
          <a:bodyPr>
            <a:normAutofit/>
          </a:bodyPr>
          <a:lstStyle>
            <a:lvl1pPr marL="0" indent="0">
              <a:buNone/>
              <a:defRPr lang="en-US" sz="1400" kern="1200" dirty="0">
                <a:solidFill>
                  <a:srgbClr val="4C6A8A"/>
                </a:solidFill>
                <a:latin typeface="Arial" panose="020B0604020202020204" pitchFamily="34" charset="0"/>
                <a:ea typeface="+mn-ea"/>
                <a:cs typeface="Arial" panose="020B0604020202020204" pitchFamily="34" charset="0"/>
              </a:defRPr>
            </a:lvl1pPr>
          </a:lstStyle>
          <a:p>
            <a:pPr lvl="0"/>
            <a:r>
              <a:rPr lang="en-US" dirty="0"/>
              <a:t>Email Address</a:t>
            </a:r>
          </a:p>
        </p:txBody>
      </p:sp>
      <p:sp>
        <p:nvSpPr>
          <p:cNvPr id="35" name="Text Placeholder 2">
            <a:extLst>
              <a:ext uri="{FF2B5EF4-FFF2-40B4-BE49-F238E27FC236}">
                <a16:creationId xmlns:a16="http://schemas.microsoft.com/office/drawing/2014/main" id="{D6A87EA9-F04F-4BEB-9341-BA18E4D7F9DD}"/>
              </a:ext>
            </a:extLst>
          </p:cNvPr>
          <p:cNvSpPr>
            <a:spLocks noGrp="1"/>
          </p:cNvSpPr>
          <p:nvPr>
            <p:ph type="body" sz="quarter" idx="21" hasCustomPrompt="1"/>
          </p:nvPr>
        </p:nvSpPr>
        <p:spPr>
          <a:xfrm>
            <a:off x="6227936" y="3136629"/>
            <a:ext cx="1559321" cy="512567"/>
          </a:xfrm>
        </p:spPr>
        <p:txBody>
          <a:bodyPr>
            <a:noAutofit/>
          </a:bodyPr>
          <a:lstStyle>
            <a:lvl1pPr marL="0" indent="0">
              <a:buNone/>
              <a:defRPr sz="1600" b="1"/>
            </a:lvl1pPr>
          </a:lstStyle>
          <a:p>
            <a:pPr lvl="0"/>
            <a:r>
              <a:rPr lang="en-US" dirty="0"/>
              <a:t>Name Line 1 Name Line 2</a:t>
            </a:r>
          </a:p>
        </p:txBody>
      </p:sp>
      <p:sp>
        <p:nvSpPr>
          <p:cNvPr id="36" name="Text Placeholder 6">
            <a:extLst>
              <a:ext uri="{FF2B5EF4-FFF2-40B4-BE49-F238E27FC236}">
                <a16:creationId xmlns:a16="http://schemas.microsoft.com/office/drawing/2014/main" id="{D81DA3CE-465B-4EA9-84F1-0A4D2B714FE1}"/>
              </a:ext>
            </a:extLst>
          </p:cNvPr>
          <p:cNvSpPr>
            <a:spLocks noGrp="1"/>
          </p:cNvSpPr>
          <p:nvPr>
            <p:ph type="body" sz="quarter" idx="22" hasCustomPrompt="1"/>
          </p:nvPr>
        </p:nvSpPr>
        <p:spPr>
          <a:xfrm>
            <a:off x="6227935" y="3611136"/>
            <a:ext cx="1559321" cy="305635"/>
          </a:xfrm>
        </p:spPr>
        <p:txBody>
          <a:bodyPr>
            <a:normAutofit/>
          </a:bodyPr>
          <a:lstStyle>
            <a:lvl1pPr marL="0" indent="0">
              <a:buNone/>
              <a:defRPr lang="en-US" sz="1400" kern="1200" dirty="0">
                <a:solidFill>
                  <a:srgbClr val="4C6A8A"/>
                </a:solidFill>
                <a:latin typeface="Arial" panose="020B0604020202020204" pitchFamily="34" charset="0"/>
                <a:ea typeface="+mn-ea"/>
                <a:cs typeface="Arial" panose="020B0604020202020204" pitchFamily="34" charset="0"/>
              </a:defRPr>
            </a:lvl1pPr>
          </a:lstStyle>
          <a:p>
            <a:pPr lvl="0"/>
            <a:r>
              <a:rPr lang="en-US" dirty="0"/>
              <a:t>Title</a:t>
            </a:r>
          </a:p>
        </p:txBody>
      </p:sp>
      <p:sp>
        <p:nvSpPr>
          <p:cNvPr id="37" name="Text Placeholder 6">
            <a:extLst>
              <a:ext uri="{FF2B5EF4-FFF2-40B4-BE49-F238E27FC236}">
                <a16:creationId xmlns:a16="http://schemas.microsoft.com/office/drawing/2014/main" id="{FCA8D946-23B9-4B6D-AFB7-57B144154E57}"/>
              </a:ext>
            </a:extLst>
          </p:cNvPr>
          <p:cNvSpPr>
            <a:spLocks noGrp="1"/>
          </p:cNvSpPr>
          <p:nvPr>
            <p:ph type="body" sz="quarter" idx="23" hasCustomPrompt="1"/>
          </p:nvPr>
        </p:nvSpPr>
        <p:spPr>
          <a:xfrm>
            <a:off x="6227936" y="3861229"/>
            <a:ext cx="1559320" cy="305635"/>
          </a:xfrm>
        </p:spPr>
        <p:txBody>
          <a:bodyPr>
            <a:normAutofit/>
          </a:bodyPr>
          <a:lstStyle>
            <a:lvl1pPr marL="0" indent="0">
              <a:buNone/>
              <a:defRPr lang="en-US" sz="1400" kern="1200" dirty="0">
                <a:solidFill>
                  <a:srgbClr val="4C6A8A"/>
                </a:solidFill>
                <a:latin typeface="Arial" panose="020B0604020202020204" pitchFamily="34" charset="0"/>
                <a:ea typeface="+mn-ea"/>
                <a:cs typeface="Arial" panose="020B0604020202020204" pitchFamily="34" charset="0"/>
              </a:defRPr>
            </a:lvl1pPr>
          </a:lstStyle>
          <a:p>
            <a:pPr lvl="0"/>
            <a:r>
              <a:rPr lang="en-US" dirty="0"/>
              <a:t>Phone</a:t>
            </a:r>
          </a:p>
        </p:txBody>
      </p:sp>
      <p:sp>
        <p:nvSpPr>
          <p:cNvPr id="38" name="Text Placeholder 6">
            <a:extLst>
              <a:ext uri="{FF2B5EF4-FFF2-40B4-BE49-F238E27FC236}">
                <a16:creationId xmlns:a16="http://schemas.microsoft.com/office/drawing/2014/main" id="{9A2121A0-3670-4517-BF35-A8625D19E19F}"/>
              </a:ext>
            </a:extLst>
          </p:cNvPr>
          <p:cNvSpPr>
            <a:spLocks noGrp="1"/>
          </p:cNvSpPr>
          <p:nvPr>
            <p:ph type="body" sz="quarter" idx="24" hasCustomPrompt="1"/>
          </p:nvPr>
        </p:nvSpPr>
        <p:spPr>
          <a:xfrm>
            <a:off x="6227935" y="4105963"/>
            <a:ext cx="1559319" cy="544943"/>
          </a:xfrm>
        </p:spPr>
        <p:txBody>
          <a:bodyPr>
            <a:normAutofit/>
          </a:bodyPr>
          <a:lstStyle>
            <a:lvl1pPr marL="0" indent="0">
              <a:buNone/>
              <a:defRPr lang="en-US" sz="1400" kern="1200" dirty="0">
                <a:solidFill>
                  <a:srgbClr val="4C6A8A"/>
                </a:solidFill>
                <a:latin typeface="Arial" panose="020B0604020202020204" pitchFamily="34" charset="0"/>
                <a:ea typeface="+mn-ea"/>
                <a:cs typeface="Arial" panose="020B0604020202020204" pitchFamily="34" charset="0"/>
              </a:defRPr>
            </a:lvl1pPr>
          </a:lstStyle>
          <a:p>
            <a:pPr lvl="0"/>
            <a:r>
              <a:rPr lang="en-US" dirty="0"/>
              <a:t>Email Address</a:t>
            </a:r>
          </a:p>
        </p:txBody>
      </p:sp>
      <p:sp>
        <p:nvSpPr>
          <p:cNvPr id="47" name="Text Placeholder 99">
            <a:extLst>
              <a:ext uri="{FF2B5EF4-FFF2-40B4-BE49-F238E27FC236}">
                <a16:creationId xmlns:a16="http://schemas.microsoft.com/office/drawing/2014/main" id="{4A8744A8-C950-445C-B74C-E7A945A88BA0}"/>
              </a:ext>
            </a:extLst>
          </p:cNvPr>
          <p:cNvSpPr>
            <a:spLocks noGrp="1"/>
          </p:cNvSpPr>
          <p:nvPr>
            <p:ph type="body" sz="quarter" idx="35" hasCustomPrompt="1"/>
          </p:nvPr>
        </p:nvSpPr>
        <p:spPr>
          <a:xfrm>
            <a:off x="3361905" y="496608"/>
            <a:ext cx="5090374" cy="461962"/>
          </a:xfrm>
        </p:spPr>
        <p:txBody>
          <a:bodyPr>
            <a:noAutofit/>
          </a:bodyPr>
          <a:lstStyle>
            <a:lvl1pPr marL="0" indent="0" algn="r">
              <a:buNone/>
              <a:defRPr lang="en-US" sz="2400" b="1" kern="1200" dirty="0">
                <a:solidFill>
                  <a:srgbClr val="4C6A8A"/>
                </a:solidFill>
                <a:latin typeface="Arial" panose="020B0604020202020204" pitchFamily="34" charset="0"/>
                <a:ea typeface="+mn-ea"/>
                <a:cs typeface="Arial" panose="020B0604020202020204" pitchFamily="34" charset="0"/>
              </a:defRPr>
            </a:lvl1pPr>
          </a:lstStyle>
          <a:p>
            <a:pPr lvl="0"/>
            <a:r>
              <a:rPr lang="en-US" dirty="0"/>
              <a:t>Title (ex. Presenters/Questions?)</a:t>
            </a:r>
          </a:p>
        </p:txBody>
      </p:sp>
      <p:sp>
        <p:nvSpPr>
          <p:cNvPr id="2" name="Slide Number Placeholder 1">
            <a:extLst>
              <a:ext uri="{FF2B5EF4-FFF2-40B4-BE49-F238E27FC236}">
                <a16:creationId xmlns:a16="http://schemas.microsoft.com/office/drawing/2014/main" id="{9CD12C2A-F9AB-403B-9834-E39B31EA2E27}"/>
              </a:ext>
            </a:extLst>
          </p:cNvPr>
          <p:cNvSpPr>
            <a:spLocks noGrp="1"/>
          </p:cNvSpPr>
          <p:nvPr>
            <p:ph type="sldNum" sz="quarter" idx="36"/>
          </p:nvPr>
        </p:nvSpPr>
        <p:spPr/>
        <p:txBody>
          <a:bodyPr/>
          <a:lstStyle>
            <a:lvl1pPr>
              <a:defRPr>
                <a:latin typeface="Arial" panose="020B0604020202020204" pitchFamily="34" charset="0"/>
                <a:cs typeface="Arial" panose="020B0604020202020204" pitchFamily="34" charset="0"/>
              </a:defRPr>
            </a:lvl1pPr>
          </a:lstStyle>
          <a:p>
            <a:fld id="{B95C4C7A-97BC-4430-9F51-5ED81F8D3D84}" type="slidenum">
              <a:rPr lang="en-US" smtClean="0"/>
              <a:pPr/>
              <a:t>‹#›</a:t>
            </a:fld>
            <a:endParaRPr lang="en-US" dirty="0"/>
          </a:p>
        </p:txBody>
      </p:sp>
    </p:spTree>
    <p:extLst>
      <p:ext uri="{BB962C8B-B14F-4D97-AF65-F5344CB8AC3E}">
        <p14:creationId xmlns:p14="http://schemas.microsoft.com/office/powerpoint/2010/main" val="1221408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Bio">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BC6CA61-A551-2645-BEAF-70DEB63A6573}"/>
              </a:ext>
            </a:extLst>
          </p:cNvPr>
          <p:cNvGrpSpPr/>
          <p:nvPr userDrawn="1"/>
        </p:nvGrpSpPr>
        <p:grpSpPr>
          <a:xfrm>
            <a:off x="1383087" y="-5226"/>
            <a:ext cx="7760912" cy="5143499"/>
            <a:chOff x="1383088" y="0"/>
            <a:chExt cx="7760912" cy="5143499"/>
          </a:xfrm>
        </p:grpSpPr>
        <p:sp>
          <p:nvSpPr>
            <p:cNvPr id="12" name="Freeform 11">
              <a:extLst>
                <a:ext uri="{FF2B5EF4-FFF2-40B4-BE49-F238E27FC236}">
                  <a16:creationId xmlns:a16="http://schemas.microsoft.com/office/drawing/2014/main" id="{7ACF0763-954B-0B46-9FB8-E24352649299}"/>
                </a:ext>
              </a:extLst>
            </p:cNvPr>
            <p:cNvSpPr/>
            <p:nvPr userDrawn="1"/>
          </p:nvSpPr>
          <p:spPr>
            <a:xfrm>
              <a:off x="1383088" y="1"/>
              <a:ext cx="7760912" cy="5143498"/>
            </a:xfrm>
            <a:custGeom>
              <a:avLst/>
              <a:gdLst>
                <a:gd name="connsiteX0" fmla="*/ 1127567 w 7760912"/>
                <a:gd name="connsiteY0" fmla="*/ 0 h 5143498"/>
                <a:gd name="connsiteX1" fmla="*/ 7760912 w 7760912"/>
                <a:gd name="connsiteY1" fmla="*/ 0 h 5143498"/>
                <a:gd name="connsiteX2" fmla="*/ 7760912 w 7760912"/>
                <a:gd name="connsiteY2" fmla="*/ 5143498 h 5143498"/>
                <a:gd name="connsiteX3" fmla="*/ 424403 w 7760912"/>
                <a:gd name="connsiteY3" fmla="*/ 5143498 h 5143498"/>
                <a:gd name="connsiteX4" fmla="*/ 388055 w 7760912"/>
                <a:gd name="connsiteY4" fmla="*/ 5063097 h 5143498"/>
                <a:gd name="connsiteX5" fmla="*/ 0 w 7760912"/>
                <a:gd name="connsiteY5" fmla="*/ 3140994 h 5143498"/>
                <a:gd name="connsiteX6" fmla="*/ 981011 w 7760912"/>
                <a:gd name="connsiteY6" fmla="*/ 186494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60912" h="5143498">
                  <a:moveTo>
                    <a:pt x="1127567" y="0"/>
                  </a:moveTo>
                  <a:lnTo>
                    <a:pt x="7760912" y="0"/>
                  </a:lnTo>
                  <a:lnTo>
                    <a:pt x="7760912" y="5143498"/>
                  </a:lnTo>
                  <a:lnTo>
                    <a:pt x="424403" y="5143498"/>
                  </a:lnTo>
                  <a:lnTo>
                    <a:pt x="388055" y="5063097"/>
                  </a:lnTo>
                  <a:cubicBezTo>
                    <a:pt x="138177" y="4472320"/>
                    <a:pt x="0" y="3822793"/>
                    <a:pt x="0" y="3140994"/>
                  </a:cubicBezTo>
                  <a:cubicBezTo>
                    <a:pt x="0" y="2033070"/>
                    <a:pt x="364874" y="1010367"/>
                    <a:pt x="981011" y="186494"/>
                  </a:cubicBezTo>
                  <a:close/>
                </a:path>
              </a:pathLst>
            </a:custGeom>
            <a:solidFill>
              <a:srgbClr val="C16C29">
                <a:alpha val="8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dirty="0"/>
            </a:p>
          </p:txBody>
        </p:sp>
        <p:sp>
          <p:nvSpPr>
            <p:cNvPr id="13" name="Freeform 12">
              <a:extLst>
                <a:ext uri="{FF2B5EF4-FFF2-40B4-BE49-F238E27FC236}">
                  <a16:creationId xmlns:a16="http://schemas.microsoft.com/office/drawing/2014/main" id="{87850D23-F087-F446-82D5-DCF9226E09CC}"/>
                </a:ext>
              </a:extLst>
            </p:cNvPr>
            <p:cNvSpPr/>
            <p:nvPr userDrawn="1"/>
          </p:nvSpPr>
          <p:spPr>
            <a:xfrm>
              <a:off x="1437755" y="0"/>
              <a:ext cx="7706245" cy="5143499"/>
            </a:xfrm>
            <a:custGeom>
              <a:avLst/>
              <a:gdLst>
                <a:gd name="connsiteX0" fmla="*/ 1392023 w 7706245"/>
                <a:gd name="connsiteY0" fmla="*/ 0 h 5143499"/>
                <a:gd name="connsiteX1" fmla="*/ 7706245 w 7706245"/>
                <a:gd name="connsiteY1" fmla="*/ 0 h 5143499"/>
                <a:gd name="connsiteX2" fmla="*/ 7706245 w 7706245"/>
                <a:gd name="connsiteY2" fmla="*/ 5143499 h 5143499"/>
                <a:gd name="connsiteX3" fmla="*/ 323941 w 7706245"/>
                <a:gd name="connsiteY3" fmla="*/ 5143499 h 5143499"/>
                <a:gd name="connsiteX4" fmla="*/ 294416 w 7706245"/>
                <a:gd name="connsiteY4" fmla="*/ 5068616 h 5143499"/>
                <a:gd name="connsiteX5" fmla="*/ 0 w 7706245"/>
                <a:gd name="connsiteY5" fmla="*/ 3400349 h 5143499"/>
                <a:gd name="connsiteX6" fmla="*/ 1260452 w 7706245"/>
                <a:gd name="connsiteY6" fmla="*/ 138000 h 514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6245" h="5143499">
                  <a:moveTo>
                    <a:pt x="1392023" y="0"/>
                  </a:moveTo>
                  <a:lnTo>
                    <a:pt x="7706245" y="0"/>
                  </a:lnTo>
                  <a:lnTo>
                    <a:pt x="7706245" y="5143499"/>
                  </a:lnTo>
                  <a:lnTo>
                    <a:pt x="323941" y="5143499"/>
                  </a:lnTo>
                  <a:lnTo>
                    <a:pt x="294416" y="5068616"/>
                  </a:lnTo>
                  <a:cubicBezTo>
                    <a:pt x="103948" y="4548424"/>
                    <a:pt x="0" y="3986526"/>
                    <a:pt x="0" y="3400349"/>
                  </a:cubicBezTo>
                  <a:cubicBezTo>
                    <a:pt x="0" y="2144257"/>
                    <a:pt x="477312" y="999646"/>
                    <a:pt x="1260452" y="13800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13" dirty="0"/>
                <a:t>   z</a:t>
              </a:r>
            </a:p>
          </p:txBody>
        </p:sp>
      </p:grpSp>
      <p:pic>
        <p:nvPicPr>
          <p:cNvPr id="10" name="Picture 9" descr="A picture containing drawing, food&#10;&#10;Description automatically generated">
            <a:extLst>
              <a:ext uri="{FF2B5EF4-FFF2-40B4-BE49-F238E27FC236}">
                <a16:creationId xmlns:a16="http://schemas.microsoft.com/office/drawing/2014/main" id="{69D58EDF-CAB2-0846-B182-F63B760E6867}"/>
              </a:ext>
            </a:extLst>
          </p:cNvPr>
          <p:cNvPicPr>
            <a:picLocks noChangeAspect="1"/>
          </p:cNvPicPr>
          <p:nvPr userDrawn="1"/>
        </p:nvPicPr>
        <p:blipFill>
          <a:blip r:embed="rId2"/>
          <a:stretch>
            <a:fillRect/>
          </a:stretch>
        </p:blipFill>
        <p:spPr>
          <a:xfrm>
            <a:off x="338223" y="653031"/>
            <a:ext cx="1274805" cy="257909"/>
          </a:xfrm>
          <a:prstGeom prst="rect">
            <a:avLst/>
          </a:prstGeom>
        </p:spPr>
      </p:pic>
      <p:sp>
        <p:nvSpPr>
          <p:cNvPr id="40" name="Picture Placeholder 39">
            <a:extLst>
              <a:ext uri="{FF2B5EF4-FFF2-40B4-BE49-F238E27FC236}">
                <a16:creationId xmlns:a16="http://schemas.microsoft.com/office/drawing/2014/main" id="{DE59F23A-EF44-4839-9FB5-E5743420337C}"/>
              </a:ext>
            </a:extLst>
          </p:cNvPr>
          <p:cNvSpPr>
            <a:spLocks noGrp="1"/>
          </p:cNvSpPr>
          <p:nvPr>
            <p:ph type="pic" sz="quarter" idx="10"/>
          </p:nvPr>
        </p:nvSpPr>
        <p:spPr>
          <a:xfrm>
            <a:off x="2257215" y="1426040"/>
            <a:ext cx="1123950" cy="1436688"/>
          </a:xfrm>
        </p:spPr>
        <p:txBody>
          <a:bodyPr/>
          <a:lstStyle>
            <a:lvl1pPr marL="0" indent="0">
              <a:buNone/>
              <a:defRPr/>
            </a:lvl1pPr>
          </a:lstStyle>
          <a:p>
            <a:r>
              <a:rPr lang="en-US" dirty="0"/>
              <a:t>Click icon to add picture</a:t>
            </a:r>
          </a:p>
        </p:txBody>
      </p:sp>
      <p:sp>
        <p:nvSpPr>
          <p:cNvPr id="41" name="Picture Placeholder 39">
            <a:extLst>
              <a:ext uri="{FF2B5EF4-FFF2-40B4-BE49-F238E27FC236}">
                <a16:creationId xmlns:a16="http://schemas.microsoft.com/office/drawing/2014/main" id="{B68C9AA1-68C1-47BF-9A7B-8A77E02559B9}"/>
              </a:ext>
            </a:extLst>
          </p:cNvPr>
          <p:cNvSpPr>
            <a:spLocks noGrp="1"/>
          </p:cNvSpPr>
          <p:nvPr>
            <p:ph type="pic" sz="quarter" idx="11"/>
          </p:nvPr>
        </p:nvSpPr>
        <p:spPr>
          <a:xfrm>
            <a:off x="3515006" y="1426040"/>
            <a:ext cx="1123950" cy="1436688"/>
          </a:xfrm>
        </p:spPr>
        <p:txBody>
          <a:bodyPr/>
          <a:lstStyle>
            <a:lvl1pPr marL="0" indent="0">
              <a:buNone/>
              <a:defRPr/>
            </a:lvl1pPr>
          </a:lstStyle>
          <a:p>
            <a:r>
              <a:rPr lang="en-US" dirty="0"/>
              <a:t>Click icon to add picture</a:t>
            </a:r>
          </a:p>
        </p:txBody>
      </p:sp>
      <p:sp>
        <p:nvSpPr>
          <p:cNvPr id="43" name="Picture Placeholder 39">
            <a:extLst>
              <a:ext uri="{FF2B5EF4-FFF2-40B4-BE49-F238E27FC236}">
                <a16:creationId xmlns:a16="http://schemas.microsoft.com/office/drawing/2014/main" id="{362234B2-CB9D-4F15-9E31-3195E131DA2D}"/>
              </a:ext>
            </a:extLst>
          </p:cNvPr>
          <p:cNvSpPr>
            <a:spLocks noGrp="1"/>
          </p:cNvSpPr>
          <p:nvPr>
            <p:ph type="pic" sz="quarter" idx="13"/>
          </p:nvPr>
        </p:nvSpPr>
        <p:spPr>
          <a:xfrm>
            <a:off x="4783151" y="1417879"/>
            <a:ext cx="1123950" cy="1436688"/>
          </a:xfrm>
        </p:spPr>
        <p:txBody>
          <a:bodyPr/>
          <a:lstStyle>
            <a:lvl1pPr marL="0" indent="0">
              <a:buNone/>
              <a:defRPr/>
            </a:lvl1pPr>
          </a:lstStyle>
          <a:p>
            <a:r>
              <a:rPr lang="en-US" dirty="0"/>
              <a:t>Click icon to add picture</a:t>
            </a:r>
          </a:p>
        </p:txBody>
      </p:sp>
      <p:sp>
        <p:nvSpPr>
          <p:cNvPr id="44" name="Picture Placeholder 39">
            <a:extLst>
              <a:ext uri="{FF2B5EF4-FFF2-40B4-BE49-F238E27FC236}">
                <a16:creationId xmlns:a16="http://schemas.microsoft.com/office/drawing/2014/main" id="{D9BD1BC3-128B-419F-AC7D-C12F1BE1ED58}"/>
              </a:ext>
            </a:extLst>
          </p:cNvPr>
          <p:cNvSpPr>
            <a:spLocks noGrp="1"/>
          </p:cNvSpPr>
          <p:nvPr>
            <p:ph type="pic" sz="quarter" idx="14"/>
          </p:nvPr>
        </p:nvSpPr>
        <p:spPr>
          <a:xfrm>
            <a:off x="6046485" y="1407299"/>
            <a:ext cx="1123950" cy="1436688"/>
          </a:xfrm>
        </p:spPr>
        <p:txBody>
          <a:bodyPr/>
          <a:lstStyle>
            <a:lvl1pPr marL="0" indent="0">
              <a:buNone/>
              <a:defRPr/>
            </a:lvl1pPr>
          </a:lstStyle>
          <a:p>
            <a:r>
              <a:rPr lang="en-US" dirty="0"/>
              <a:t>Click icon to add picture</a:t>
            </a:r>
          </a:p>
        </p:txBody>
      </p:sp>
      <p:sp>
        <p:nvSpPr>
          <p:cNvPr id="45" name="Picture Placeholder 39">
            <a:extLst>
              <a:ext uri="{FF2B5EF4-FFF2-40B4-BE49-F238E27FC236}">
                <a16:creationId xmlns:a16="http://schemas.microsoft.com/office/drawing/2014/main" id="{0FF7633F-39E4-4D4F-A0E3-CB3B80A06489}"/>
              </a:ext>
            </a:extLst>
          </p:cNvPr>
          <p:cNvSpPr>
            <a:spLocks noGrp="1"/>
          </p:cNvSpPr>
          <p:nvPr>
            <p:ph type="pic" sz="quarter" idx="15"/>
          </p:nvPr>
        </p:nvSpPr>
        <p:spPr>
          <a:xfrm>
            <a:off x="7308308" y="1419944"/>
            <a:ext cx="1123950" cy="1436688"/>
          </a:xfrm>
        </p:spPr>
        <p:txBody>
          <a:bodyPr/>
          <a:lstStyle>
            <a:lvl1pPr marL="0" indent="0">
              <a:buNone/>
              <a:defRPr/>
            </a:lvl1pPr>
          </a:lstStyle>
          <a:p>
            <a:r>
              <a:rPr lang="en-US" dirty="0"/>
              <a:t>Click icon to add picture</a:t>
            </a:r>
          </a:p>
        </p:txBody>
      </p:sp>
      <p:sp>
        <p:nvSpPr>
          <p:cNvPr id="47" name="Text Placeholder 2">
            <a:extLst>
              <a:ext uri="{FF2B5EF4-FFF2-40B4-BE49-F238E27FC236}">
                <a16:creationId xmlns:a16="http://schemas.microsoft.com/office/drawing/2014/main" id="{4C711447-C404-450D-8F9C-4BCF7D37CA70}"/>
              </a:ext>
            </a:extLst>
          </p:cNvPr>
          <p:cNvSpPr>
            <a:spLocks noGrp="1"/>
          </p:cNvSpPr>
          <p:nvPr>
            <p:ph type="body" sz="quarter" idx="16" hasCustomPrompt="1"/>
          </p:nvPr>
        </p:nvSpPr>
        <p:spPr>
          <a:xfrm>
            <a:off x="2175633" y="2951302"/>
            <a:ext cx="1199112" cy="432787"/>
          </a:xfrm>
        </p:spPr>
        <p:txBody>
          <a:bodyPr>
            <a:noAutofit/>
          </a:bodyPr>
          <a:lstStyle>
            <a:lvl1pPr marL="0" indent="0">
              <a:buNone/>
              <a:defRPr sz="1300" b="1"/>
            </a:lvl1pPr>
          </a:lstStyle>
          <a:p>
            <a:pPr lvl="0"/>
            <a:r>
              <a:rPr lang="en-US" dirty="0"/>
              <a:t>Name Line 1 Name Line 2</a:t>
            </a:r>
          </a:p>
        </p:txBody>
      </p:sp>
      <p:sp>
        <p:nvSpPr>
          <p:cNvPr id="48" name="Text Placeholder 6">
            <a:extLst>
              <a:ext uri="{FF2B5EF4-FFF2-40B4-BE49-F238E27FC236}">
                <a16:creationId xmlns:a16="http://schemas.microsoft.com/office/drawing/2014/main" id="{92B2818A-1E71-4A6F-9210-EB9C32216503}"/>
              </a:ext>
            </a:extLst>
          </p:cNvPr>
          <p:cNvSpPr>
            <a:spLocks noGrp="1"/>
          </p:cNvSpPr>
          <p:nvPr>
            <p:ph type="body" sz="quarter" idx="12" hasCustomPrompt="1"/>
          </p:nvPr>
        </p:nvSpPr>
        <p:spPr>
          <a:xfrm>
            <a:off x="2182050" y="3334426"/>
            <a:ext cx="1192695" cy="305635"/>
          </a:xfrm>
        </p:spPr>
        <p:txBody>
          <a:bodyPr>
            <a:normAutofit/>
          </a:bodyPr>
          <a:lstStyle>
            <a:lvl1pPr marL="0" indent="0">
              <a:buNone/>
              <a:defRPr lang="en-US" sz="1100" kern="1200" dirty="0">
                <a:solidFill>
                  <a:srgbClr val="4C6A8A"/>
                </a:solidFill>
                <a:latin typeface="Arial" panose="020B0604020202020204" pitchFamily="34" charset="0"/>
                <a:ea typeface="+mn-ea"/>
                <a:cs typeface="Arial" panose="020B0604020202020204" pitchFamily="34" charset="0"/>
              </a:defRPr>
            </a:lvl1pPr>
          </a:lstStyle>
          <a:p>
            <a:pPr lvl="0"/>
            <a:r>
              <a:rPr lang="en-US" dirty="0"/>
              <a:t>Title</a:t>
            </a:r>
          </a:p>
        </p:txBody>
      </p:sp>
      <p:sp>
        <p:nvSpPr>
          <p:cNvPr id="49" name="Text Placeholder 6">
            <a:extLst>
              <a:ext uri="{FF2B5EF4-FFF2-40B4-BE49-F238E27FC236}">
                <a16:creationId xmlns:a16="http://schemas.microsoft.com/office/drawing/2014/main" id="{A49489CF-7E5C-4B27-9D23-12803E702C88}"/>
              </a:ext>
            </a:extLst>
          </p:cNvPr>
          <p:cNvSpPr>
            <a:spLocks noGrp="1"/>
          </p:cNvSpPr>
          <p:nvPr>
            <p:ph type="body" sz="quarter" idx="17" hasCustomPrompt="1"/>
          </p:nvPr>
        </p:nvSpPr>
        <p:spPr>
          <a:xfrm>
            <a:off x="2182257" y="3500072"/>
            <a:ext cx="1186275" cy="305635"/>
          </a:xfrm>
        </p:spPr>
        <p:txBody>
          <a:bodyPr>
            <a:normAutofit/>
          </a:bodyPr>
          <a:lstStyle>
            <a:lvl1pPr marL="0" indent="0">
              <a:buNone/>
              <a:defRPr lang="en-US" sz="1100" kern="1200" dirty="0">
                <a:solidFill>
                  <a:srgbClr val="4C6A8A"/>
                </a:solidFill>
                <a:latin typeface="Arial" panose="020B0604020202020204" pitchFamily="34" charset="0"/>
                <a:ea typeface="+mn-ea"/>
                <a:cs typeface="Arial" panose="020B0604020202020204" pitchFamily="34" charset="0"/>
              </a:defRPr>
            </a:lvl1pPr>
          </a:lstStyle>
          <a:p>
            <a:pPr lvl="0"/>
            <a:r>
              <a:rPr lang="en-US" dirty="0"/>
              <a:t>Direct Line</a:t>
            </a:r>
          </a:p>
        </p:txBody>
      </p:sp>
      <p:sp>
        <p:nvSpPr>
          <p:cNvPr id="50" name="Text Placeholder 6">
            <a:extLst>
              <a:ext uri="{FF2B5EF4-FFF2-40B4-BE49-F238E27FC236}">
                <a16:creationId xmlns:a16="http://schemas.microsoft.com/office/drawing/2014/main" id="{65B3A71F-B238-4E8F-83F3-FA023177F38D}"/>
              </a:ext>
            </a:extLst>
          </p:cNvPr>
          <p:cNvSpPr>
            <a:spLocks noGrp="1"/>
          </p:cNvSpPr>
          <p:nvPr>
            <p:ph type="body" sz="quarter" idx="18" hasCustomPrompt="1"/>
          </p:nvPr>
        </p:nvSpPr>
        <p:spPr>
          <a:xfrm>
            <a:off x="2175839" y="3673038"/>
            <a:ext cx="1192694" cy="432787"/>
          </a:xfrm>
        </p:spPr>
        <p:txBody>
          <a:bodyPr>
            <a:noAutofit/>
          </a:bodyPr>
          <a:lstStyle>
            <a:lvl1pPr marL="0" indent="0">
              <a:buNone/>
              <a:defRPr lang="en-US" sz="1100" kern="1200" dirty="0">
                <a:solidFill>
                  <a:srgbClr val="4C6A8A"/>
                </a:solidFill>
                <a:latin typeface="Arial" panose="020B0604020202020204" pitchFamily="34" charset="0"/>
                <a:ea typeface="+mn-ea"/>
                <a:cs typeface="Arial" panose="020B0604020202020204" pitchFamily="34" charset="0"/>
              </a:defRPr>
            </a:lvl1pPr>
          </a:lstStyle>
          <a:p>
            <a:pPr lvl="0"/>
            <a:r>
              <a:rPr lang="en-US" dirty="0"/>
              <a:t>Email</a:t>
            </a:r>
          </a:p>
        </p:txBody>
      </p:sp>
      <p:sp>
        <p:nvSpPr>
          <p:cNvPr id="83" name="Text Placeholder 2">
            <a:extLst>
              <a:ext uri="{FF2B5EF4-FFF2-40B4-BE49-F238E27FC236}">
                <a16:creationId xmlns:a16="http://schemas.microsoft.com/office/drawing/2014/main" id="{C1EE0FAF-FFE6-43DE-883D-98AFD1A6F9E3}"/>
              </a:ext>
            </a:extLst>
          </p:cNvPr>
          <p:cNvSpPr>
            <a:spLocks noGrp="1"/>
          </p:cNvSpPr>
          <p:nvPr>
            <p:ph type="body" sz="quarter" idx="19" hasCustomPrompt="1"/>
          </p:nvPr>
        </p:nvSpPr>
        <p:spPr>
          <a:xfrm>
            <a:off x="3448950" y="2951302"/>
            <a:ext cx="1199112" cy="432787"/>
          </a:xfrm>
        </p:spPr>
        <p:txBody>
          <a:bodyPr>
            <a:noAutofit/>
          </a:bodyPr>
          <a:lstStyle>
            <a:lvl1pPr marL="0" indent="0">
              <a:buNone/>
              <a:defRPr sz="1300" b="1"/>
            </a:lvl1pPr>
          </a:lstStyle>
          <a:p>
            <a:pPr lvl="0"/>
            <a:r>
              <a:rPr lang="en-US" dirty="0"/>
              <a:t>Name Line 1 Name Line 2</a:t>
            </a:r>
          </a:p>
        </p:txBody>
      </p:sp>
      <p:sp>
        <p:nvSpPr>
          <p:cNvPr id="84" name="Text Placeholder 6">
            <a:extLst>
              <a:ext uri="{FF2B5EF4-FFF2-40B4-BE49-F238E27FC236}">
                <a16:creationId xmlns:a16="http://schemas.microsoft.com/office/drawing/2014/main" id="{8CEDA5AA-419B-4682-9A21-DCB44EE54A64}"/>
              </a:ext>
            </a:extLst>
          </p:cNvPr>
          <p:cNvSpPr>
            <a:spLocks noGrp="1"/>
          </p:cNvSpPr>
          <p:nvPr>
            <p:ph type="body" sz="quarter" idx="20" hasCustomPrompt="1"/>
          </p:nvPr>
        </p:nvSpPr>
        <p:spPr>
          <a:xfrm>
            <a:off x="3455367" y="3334426"/>
            <a:ext cx="1192695" cy="305635"/>
          </a:xfrm>
        </p:spPr>
        <p:txBody>
          <a:bodyPr>
            <a:normAutofit/>
          </a:bodyPr>
          <a:lstStyle>
            <a:lvl1pPr marL="0" indent="0">
              <a:buNone/>
              <a:defRPr lang="en-US" sz="1100" kern="1200" dirty="0">
                <a:solidFill>
                  <a:srgbClr val="4C6A8A"/>
                </a:solidFill>
                <a:latin typeface="Arial" panose="020B0604020202020204" pitchFamily="34" charset="0"/>
                <a:ea typeface="+mn-ea"/>
                <a:cs typeface="Arial" panose="020B0604020202020204" pitchFamily="34" charset="0"/>
              </a:defRPr>
            </a:lvl1pPr>
          </a:lstStyle>
          <a:p>
            <a:pPr lvl="0"/>
            <a:r>
              <a:rPr lang="en-US" dirty="0"/>
              <a:t>Title</a:t>
            </a:r>
          </a:p>
        </p:txBody>
      </p:sp>
      <p:sp>
        <p:nvSpPr>
          <p:cNvPr id="85" name="Text Placeholder 6">
            <a:extLst>
              <a:ext uri="{FF2B5EF4-FFF2-40B4-BE49-F238E27FC236}">
                <a16:creationId xmlns:a16="http://schemas.microsoft.com/office/drawing/2014/main" id="{D394C493-EA5E-4C78-9BBA-D95A2BCAB075}"/>
              </a:ext>
            </a:extLst>
          </p:cNvPr>
          <p:cNvSpPr>
            <a:spLocks noGrp="1"/>
          </p:cNvSpPr>
          <p:nvPr>
            <p:ph type="body" sz="quarter" idx="21" hasCustomPrompt="1"/>
          </p:nvPr>
        </p:nvSpPr>
        <p:spPr>
          <a:xfrm>
            <a:off x="3455574" y="3500072"/>
            <a:ext cx="1186275" cy="305635"/>
          </a:xfrm>
        </p:spPr>
        <p:txBody>
          <a:bodyPr>
            <a:normAutofit/>
          </a:bodyPr>
          <a:lstStyle>
            <a:lvl1pPr marL="0" indent="0">
              <a:buNone/>
              <a:defRPr lang="en-US" sz="1100" kern="1200" dirty="0">
                <a:solidFill>
                  <a:srgbClr val="4C6A8A"/>
                </a:solidFill>
                <a:latin typeface="Arial" panose="020B0604020202020204" pitchFamily="34" charset="0"/>
                <a:ea typeface="+mn-ea"/>
                <a:cs typeface="Arial" panose="020B0604020202020204" pitchFamily="34" charset="0"/>
              </a:defRPr>
            </a:lvl1pPr>
          </a:lstStyle>
          <a:p>
            <a:pPr lvl="0"/>
            <a:r>
              <a:rPr lang="en-US" dirty="0"/>
              <a:t>Direct Line</a:t>
            </a:r>
          </a:p>
        </p:txBody>
      </p:sp>
      <p:sp>
        <p:nvSpPr>
          <p:cNvPr id="86" name="Text Placeholder 6">
            <a:extLst>
              <a:ext uri="{FF2B5EF4-FFF2-40B4-BE49-F238E27FC236}">
                <a16:creationId xmlns:a16="http://schemas.microsoft.com/office/drawing/2014/main" id="{F54A2DD7-DFF7-42BB-9DCF-EB73CD77BE9A}"/>
              </a:ext>
            </a:extLst>
          </p:cNvPr>
          <p:cNvSpPr>
            <a:spLocks noGrp="1"/>
          </p:cNvSpPr>
          <p:nvPr>
            <p:ph type="body" sz="quarter" idx="22" hasCustomPrompt="1"/>
          </p:nvPr>
        </p:nvSpPr>
        <p:spPr>
          <a:xfrm>
            <a:off x="3449156" y="3673038"/>
            <a:ext cx="1192694" cy="432787"/>
          </a:xfrm>
        </p:spPr>
        <p:txBody>
          <a:bodyPr>
            <a:noAutofit/>
          </a:bodyPr>
          <a:lstStyle>
            <a:lvl1pPr marL="0" indent="0">
              <a:buNone/>
              <a:defRPr lang="en-US" sz="1100" kern="1200" dirty="0">
                <a:solidFill>
                  <a:srgbClr val="4C6A8A"/>
                </a:solidFill>
                <a:latin typeface="Arial" panose="020B0604020202020204" pitchFamily="34" charset="0"/>
                <a:ea typeface="+mn-ea"/>
                <a:cs typeface="Arial" panose="020B0604020202020204" pitchFamily="34" charset="0"/>
              </a:defRPr>
            </a:lvl1pPr>
          </a:lstStyle>
          <a:p>
            <a:pPr lvl="0"/>
            <a:r>
              <a:rPr lang="en-US" dirty="0"/>
              <a:t>Email</a:t>
            </a:r>
          </a:p>
        </p:txBody>
      </p:sp>
      <p:sp>
        <p:nvSpPr>
          <p:cNvPr id="87" name="Text Placeholder 2">
            <a:extLst>
              <a:ext uri="{FF2B5EF4-FFF2-40B4-BE49-F238E27FC236}">
                <a16:creationId xmlns:a16="http://schemas.microsoft.com/office/drawing/2014/main" id="{54ADC315-0035-4BE3-8C13-6ADD76329D16}"/>
              </a:ext>
            </a:extLst>
          </p:cNvPr>
          <p:cNvSpPr>
            <a:spLocks noGrp="1"/>
          </p:cNvSpPr>
          <p:nvPr>
            <p:ph type="body" sz="quarter" idx="23" hasCustomPrompt="1"/>
          </p:nvPr>
        </p:nvSpPr>
        <p:spPr>
          <a:xfrm>
            <a:off x="4728684" y="2951302"/>
            <a:ext cx="1199112" cy="432787"/>
          </a:xfrm>
        </p:spPr>
        <p:txBody>
          <a:bodyPr>
            <a:noAutofit/>
          </a:bodyPr>
          <a:lstStyle>
            <a:lvl1pPr marL="0" indent="0">
              <a:buNone/>
              <a:defRPr sz="1300" b="1"/>
            </a:lvl1pPr>
          </a:lstStyle>
          <a:p>
            <a:pPr lvl="0"/>
            <a:r>
              <a:rPr lang="en-US" dirty="0"/>
              <a:t>Name Line 1 Name Line 2</a:t>
            </a:r>
          </a:p>
        </p:txBody>
      </p:sp>
      <p:sp>
        <p:nvSpPr>
          <p:cNvPr id="88" name="Text Placeholder 6">
            <a:extLst>
              <a:ext uri="{FF2B5EF4-FFF2-40B4-BE49-F238E27FC236}">
                <a16:creationId xmlns:a16="http://schemas.microsoft.com/office/drawing/2014/main" id="{AAD1D93E-B404-46AC-92CA-5B2E84BA9007}"/>
              </a:ext>
            </a:extLst>
          </p:cNvPr>
          <p:cNvSpPr>
            <a:spLocks noGrp="1"/>
          </p:cNvSpPr>
          <p:nvPr>
            <p:ph type="body" sz="quarter" idx="24" hasCustomPrompt="1"/>
          </p:nvPr>
        </p:nvSpPr>
        <p:spPr>
          <a:xfrm>
            <a:off x="4735101" y="3334426"/>
            <a:ext cx="1192695" cy="305635"/>
          </a:xfrm>
        </p:spPr>
        <p:txBody>
          <a:bodyPr>
            <a:normAutofit/>
          </a:bodyPr>
          <a:lstStyle>
            <a:lvl1pPr marL="0" indent="0">
              <a:buNone/>
              <a:defRPr lang="en-US" sz="1100" kern="1200" dirty="0">
                <a:solidFill>
                  <a:srgbClr val="4C6A8A"/>
                </a:solidFill>
                <a:latin typeface="Arial" panose="020B0604020202020204" pitchFamily="34" charset="0"/>
                <a:ea typeface="+mn-ea"/>
                <a:cs typeface="Arial" panose="020B0604020202020204" pitchFamily="34" charset="0"/>
              </a:defRPr>
            </a:lvl1pPr>
          </a:lstStyle>
          <a:p>
            <a:pPr lvl="0"/>
            <a:r>
              <a:rPr lang="en-US" dirty="0"/>
              <a:t>Title</a:t>
            </a:r>
          </a:p>
        </p:txBody>
      </p:sp>
      <p:sp>
        <p:nvSpPr>
          <p:cNvPr id="89" name="Text Placeholder 6">
            <a:extLst>
              <a:ext uri="{FF2B5EF4-FFF2-40B4-BE49-F238E27FC236}">
                <a16:creationId xmlns:a16="http://schemas.microsoft.com/office/drawing/2014/main" id="{EB3AB554-2744-4B1D-896D-E84106580683}"/>
              </a:ext>
            </a:extLst>
          </p:cNvPr>
          <p:cNvSpPr>
            <a:spLocks noGrp="1"/>
          </p:cNvSpPr>
          <p:nvPr>
            <p:ph type="body" sz="quarter" idx="25" hasCustomPrompt="1"/>
          </p:nvPr>
        </p:nvSpPr>
        <p:spPr>
          <a:xfrm>
            <a:off x="4735308" y="3500072"/>
            <a:ext cx="1186275" cy="305635"/>
          </a:xfrm>
        </p:spPr>
        <p:txBody>
          <a:bodyPr>
            <a:normAutofit/>
          </a:bodyPr>
          <a:lstStyle>
            <a:lvl1pPr marL="0" indent="0">
              <a:buNone/>
              <a:defRPr lang="en-US" sz="1100" kern="1200" dirty="0">
                <a:solidFill>
                  <a:srgbClr val="4C6A8A"/>
                </a:solidFill>
                <a:latin typeface="Arial" panose="020B0604020202020204" pitchFamily="34" charset="0"/>
                <a:ea typeface="+mn-ea"/>
                <a:cs typeface="Arial" panose="020B0604020202020204" pitchFamily="34" charset="0"/>
              </a:defRPr>
            </a:lvl1pPr>
          </a:lstStyle>
          <a:p>
            <a:pPr lvl="0"/>
            <a:r>
              <a:rPr lang="en-US" dirty="0"/>
              <a:t>Direct Line</a:t>
            </a:r>
          </a:p>
        </p:txBody>
      </p:sp>
      <p:sp>
        <p:nvSpPr>
          <p:cNvPr id="90" name="Text Placeholder 6">
            <a:extLst>
              <a:ext uri="{FF2B5EF4-FFF2-40B4-BE49-F238E27FC236}">
                <a16:creationId xmlns:a16="http://schemas.microsoft.com/office/drawing/2014/main" id="{7793372A-42A8-45B1-9641-BC663AFA67E6}"/>
              </a:ext>
            </a:extLst>
          </p:cNvPr>
          <p:cNvSpPr>
            <a:spLocks noGrp="1"/>
          </p:cNvSpPr>
          <p:nvPr>
            <p:ph type="body" sz="quarter" idx="26" hasCustomPrompt="1"/>
          </p:nvPr>
        </p:nvSpPr>
        <p:spPr>
          <a:xfrm>
            <a:off x="4728890" y="3673038"/>
            <a:ext cx="1192694" cy="432787"/>
          </a:xfrm>
        </p:spPr>
        <p:txBody>
          <a:bodyPr>
            <a:noAutofit/>
          </a:bodyPr>
          <a:lstStyle>
            <a:lvl1pPr marL="0" indent="0">
              <a:buNone/>
              <a:defRPr lang="en-US" sz="1100" kern="1200" dirty="0">
                <a:solidFill>
                  <a:srgbClr val="4C6A8A"/>
                </a:solidFill>
                <a:latin typeface="Arial" panose="020B0604020202020204" pitchFamily="34" charset="0"/>
                <a:ea typeface="+mn-ea"/>
                <a:cs typeface="Arial" panose="020B0604020202020204" pitchFamily="34" charset="0"/>
              </a:defRPr>
            </a:lvl1pPr>
          </a:lstStyle>
          <a:p>
            <a:pPr lvl="0"/>
            <a:r>
              <a:rPr lang="en-US" dirty="0"/>
              <a:t>Email</a:t>
            </a:r>
          </a:p>
        </p:txBody>
      </p:sp>
      <p:sp>
        <p:nvSpPr>
          <p:cNvPr id="91" name="Text Placeholder 2">
            <a:extLst>
              <a:ext uri="{FF2B5EF4-FFF2-40B4-BE49-F238E27FC236}">
                <a16:creationId xmlns:a16="http://schemas.microsoft.com/office/drawing/2014/main" id="{6BE6B68D-F8A5-4FA8-9CAE-1F316D14CC04}"/>
              </a:ext>
            </a:extLst>
          </p:cNvPr>
          <p:cNvSpPr>
            <a:spLocks noGrp="1"/>
          </p:cNvSpPr>
          <p:nvPr>
            <p:ph type="body" sz="quarter" idx="27" hasCustomPrompt="1"/>
          </p:nvPr>
        </p:nvSpPr>
        <p:spPr>
          <a:xfrm>
            <a:off x="5992610" y="2951302"/>
            <a:ext cx="1199112" cy="432787"/>
          </a:xfrm>
        </p:spPr>
        <p:txBody>
          <a:bodyPr>
            <a:noAutofit/>
          </a:bodyPr>
          <a:lstStyle>
            <a:lvl1pPr marL="0" indent="0">
              <a:buNone/>
              <a:defRPr sz="1300" b="1"/>
            </a:lvl1pPr>
          </a:lstStyle>
          <a:p>
            <a:pPr lvl="0"/>
            <a:r>
              <a:rPr lang="en-US" dirty="0"/>
              <a:t>Name Line 1 Name Line 2</a:t>
            </a:r>
          </a:p>
        </p:txBody>
      </p:sp>
      <p:sp>
        <p:nvSpPr>
          <p:cNvPr id="92" name="Text Placeholder 6">
            <a:extLst>
              <a:ext uri="{FF2B5EF4-FFF2-40B4-BE49-F238E27FC236}">
                <a16:creationId xmlns:a16="http://schemas.microsoft.com/office/drawing/2014/main" id="{1BD1A729-0CB2-4D11-B367-AAF07D415E87}"/>
              </a:ext>
            </a:extLst>
          </p:cNvPr>
          <p:cNvSpPr>
            <a:spLocks noGrp="1"/>
          </p:cNvSpPr>
          <p:nvPr>
            <p:ph type="body" sz="quarter" idx="28" hasCustomPrompt="1"/>
          </p:nvPr>
        </p:nvSpPr>
        <p:spPr>
          <a:xfrm>
            <a:off x="5999027" y="3334426"/>
            <a:ext cx="1192695" cy="305635"/>
          </a:xfrm>
        </p:spPr>
        <p:txBody>
          <a:bodyPr>
            <a:normAutofit/>
          </a:bodyPr>
          <a:lstStyle>
            <a:lvl1pPr marL="0" indent="0">
              <a:buNone/>
              <a:defRPr lang="en-US" sz="1100" kern="1200" dirty="0">
                <a:solidFill>
                  <a:srgbClr val="4C6A8A"/>
                </a:solidFill>
                <a:latin typeface="Arial" panose="020B0604020202020204" pitchFamily="34" charset="0"/>
                <a:ea typeface="+mn-ea"/>
                <a:cs typeface="Arial" panose="020B0604020202020204" pitchFamily="34" charset="0"/>
              </a:defRPr>
            </a:lvl1pPr>
          </a:lstStyle>
          <a:p>
            <a:pPr lvl="0"/>
            <a:r>
              <a:rPr lang="en-US" dirty="0"/>
              <a:t>Title</a:t>
            </a:r>
          </a:p>
        </p:txBody>
      </p:sp>
      <p:sp>
        <p:nvSpPr>
          <p:cNvPr id="93" name="Text Placeholder 6">
            <a:extLst>
              <a:ext uri="{FF2B5EF4-FFF2-40B4-BE49-F238E27FC236}">
                <a16:creationId xmlns:a16="http://schemas.microsoft.com/office/drawing/2014/main" id="{E7E2CA45-5CB9-4A1D-A789-CF78833441CE}"/>
              </a:ext>
            </a:extLst>
          </p:cNvPr>
          <p:cNvSpPr>
            <a:spLocks noGrp="1"/>
          </p:cNvSpPr>
          <p:nvPr>
            <p:ph type="body" sz="quarter" idx="29" hasCustomPrompt="1"/>
          </p:nvPr>
        </p:nvSpPr>
        <p:spPr>
          <a:xfrm>
            <a:off x="5999234" y="3500072"/>
            <a:ext cx="1186275" cy="305635"/>
          </a:xfrm>
        </p:spPr>
        <p:txBody>
          <a:bodyPr>
            <a:normAutofit/>
          </a:bodyPr>
          <a:lstStyle>
            <a:lvl1pPr marL="0" indent="0">
              <a:buNone/>
              <a:defRPr lang="en-US" sz="1100" kern="1200" dirty="0">
                <a:solidFill>
                  <a:srgbClr val="4C6A8A"/>
                </a:solidFill>
                <a:latin typeface="Arial" panose="020B0604020202020204" pitchFamily="34" charset="0"/>
                <a:ea typeface="+mn-ea"/>
                <a:cs typeface="Arial" panose="020B0604020202020204" pitchFamily="34" charset="0"/>
              </a:defRPr>
            </a:lvl1pPr>
          </a:lstStyle>
          <a:p>
            <a:pPr lvl="0"/>
            <a:r>
              <a:rPr lang="en-US" dirty="0"/>
              <a:t>Direct Line</a:t>
            </a:r>
          </a:p>
        </p:txBody>
      </p:sp>
      <p:sp>
        <p:nvSpPr>
          <p:cNvPr id="94" name="Text Placeholder 6">
            <a:extLst>
              <a:ext uri="{FF2B5EF4-FFF2-40B4-BE49-F238E27FC236}">
                <a16:creationId xmlns:a16="http://schemas.microsoft.com/office/drawing/2014/main" id="{C07640CD-46AD-4AAC-A6E9-BFFA9DA010CC}"/>
              </a:ext>
            </a:extLst>
          </p:cNvPr>
          <p:cNvSpPr>
            <a:spLocks noGrp="1"/>
          </p:cNvSpPr>
          <p:nvPr>
            <p:ph type="body" sz="quarter" idx="30" hasCustomPrompt="1"/>
          </p:nvPr>
        </p:nvSpPr>
        <p:spPr>
          <a:xfrm>
            <a:off x="5992816" y="3673038"/>
            <a:ext cx="1192694" cy="432787"/>
          </a:xfrm>
        </p:spPr>
        <p:txBody>
          <a:bodyPr>
            <a:noAutofit/>
          </a:bodyPr>
          <a:lstStyle>
            <a:lvl1pPr marL="0" indent="0">
              <a:buNone/>
              <a:defRPr lang="en-US" sz="1100" kern="1200" dirty="0">
                <a:solidFill>
                  <a:srgbClr val="4C6A8A"/>
                </a:solidFill>
                <a:latin typeface="Arial" panose="020B0604020202020204" pitchFamily="34" charset="0"/>
                <a:ea typeface="+mn-ea"/>
                <a:cs typeface="Arial" panose="020B0604020202020204" pitchFamily="34" charset="0"/>
              </a:defRPr>
            </a:lvl1pPr>
          </a:lstStyle>
          <a:p>
            <a:pPr lvl="0"/>
            <a:r>
              <a:rPr lang="en-US" dirty="0"/>
              <a:t>Email</a:t>
            </a:r>
          </a:p>
        </p:txBody>
      </p:sp>
      <p:sp>
        <p:nvSpPr>
          <p:cNvPr id="95" name="Text Placeholder 2">
            <a:extLst>
              <a:ext uri="{FF2B5EF4-FFF2-40B4-BE49-F238E27FC236}">
                <a16:creationId xmlns:a16="http://schemas.microsoft.com/office/drawing/2014/main" id="{1E72A71C-7E79-4A53-8078-97239EE99B3D}"/>
              </a:ext>
            </a:extLst>
          </p:cNvPr>
          <p:cNvSpPr>
            <a:spLocks noGrp="1"/>
          </p:cNvSpPr>
          <p:nvPr>
            <p:ph type="body" sz="quarter" idx="31" hasCustomPrompt="1"/>
          </p:nvPr>
        </p:nvSpPr>
        <p:spPr>
          <a:xfrm>
            <a:off x="7259794" y="2953995"/>
            <a:ext cx="1199112" cy="432787"/>
          </a:xfrm>
        </p:spPr>
        <p:txBody>
          <a:bodyPr>
            <a:noAutofit/>
          </a:bodyPr>
          <a:lstStyle>
            <a:lvl1pPr marL="0" indent="0">
              <a:buNone/>
              <a:defRPr sz="1300" b="1"/>
            </a:lvl1pPr>
          </a:lstStyle>
          <a:p>
            <a:pPr lvl="0"/>
            <a:r>
              <a:rPr lang="en-US" dirty="0"/>
              <a:t>Name Line 1 Name Line 2</a:t>
            </a:r>
          </a:p>
        </p:txBody>
      </p:sp>
      <p:sp>
        <p:nvSpPr>
          <p:cNvPr id="96" name="Text Placeholder 6">
            <a:extLst>
              <a:ext uri="{FF2B5EF4-FFF2-40B4-BE49-F238E27FC236}">
                <a16:creationId xmlns:a16="http://schemas.microsoft.com/office/drawing/2014/main" id="{76D7333A-B61C-406B-A0D8-17DE3C3AB660}"/>
              </a:ext>
            </a:extLst>
          </p:cNvPr>
          <p:cNvSpPr>
            <a:spLocks noGrp="1"/>
          </p:cNvSpPr>
          <p:nvPr>
            <p:ph type="body" sz="quarter" idx="32" hasCustomPrompt="1"/>
          </p:nvPr>
        </p:nvSpPr>
        <p:spPr>
          <a:xfrm>
            <a:off x="7266211" y="3334426"/>
            <a:ext cx="1192695" cy="305635"/>
          </a:xfrm>
        </p:spPr>
        <p:txBody>
          <a:bodyPr>
            <a:normAutofit/>
          </a:bodyPr>
          <a:lstStyle>
            <a:lvl1pPr marL="0" indent="0">
              <a:buNone/>
              <a:defRPr lang="en-US" sz="1100" kern="1200" dirty="0">
                <a:solidFill>
                  <a:srgbClr val="4C6A8A"/>
                </a:solidFill>
                <a:latin typeface="Arial" panose="020B0604020202020204" pitchFamily="34" charset="0"/>
                <a:ea typeface="+mn-ea"/>
                <a:cs typeface="Arial" panose="020B0604020202020204" pitchFamily="34" charset="0"/>
              </a:defRPr>
            </a:lvl1pPr>
          </a:lstStyle>
          <a:p>
            <a:pPr lvl="0"/>
            <a:r>
              <a:rPr lang="en-US" dirty="0"/>
              <a:t>Title</a:t>
            </a:r>
          </a:p>
        </p:txBody>
      </p:sp>
      <p:sp>
        <p:nvSpPr>
          <p:cNvPr id="97" name="Text Placeholder 6">
            <a:extLst>
              <a:ext uri="{FF2B5EF4-FFF2-40B4-BE49-F238E27FC236}">
                <a16:creationId xmlns:a16="http://schemas.microsoft.com/office/drawing/2014/main" id="{0DCBEE29-0C32-4579-8B12-09FCC4395CD1}"/>
              </a:ext>
            </a:extLst>
          </p:cNvPr>
          <p:cNvSpPr>
            <a:spLocks noGrp="1"/>
          </p:cNvSpPr>
          <p:nvPr>
            <p:ph type="body" sz="quarter" idx="33" hasCustomPrompt="1"/>
          </p:nvPr>
        </p:nvSpPr>
        <p:spPr>
          <a:xfrm>
            <a:off x="7266418" y="3502765"/>
            <a:ext cx="1186275" cy="305635"/>
          </a:xfrm>
        </p:spPr>
        <p:txBody>
          <a:bodyPr>
            <a:normAutofit/>
          </a:bodyPr>
          <a:lstStyle>
            <a:lvl1pPr marL="0" indent="0">
              <a:buNone/>
              <a:defRPr lang="en-US" sz="1100" kern="1200" dirty="0">
                <a:solidFill>
                  <a:srgbClr val="4C6A8A"/>
                </a:solidFill>
                <a:latin typeface="Arial" panose="020B0604020202020204" pitchFamily="34" charset="0"/>
                <a:ea typeface="+mn-ea"/>
                <a:cs typeface="Arial" panose="020B0604020202020204" pitchFamily="34" charset="0"/>
              </a:defRPr>
            </a:lvl1pPr>
          </a:lstStyle>
          <a:p>
            <a:pPr lvl="0"/>
            <a:r>
              <a:rPr lang="en-US" dirty="0"/>
              <a:t>Direct Line</a:t>
            </a:r>
          </a:p>
        </p:txBody>
      </p:sp>
      <p:sp>
        <p:nvSpPr>
          <p:cNvPr id="98" name="Text Placeholder 6">
            <a:extLst>
              <a:ext uri="{FF2B5EF4-FFF2-40B4-BE49-F238E27FC236}">
                <a16:creationId xmlns:a16="http://schemas.microsoft.com/office/drawing/2014/main" id="{45794385-422B-408A-9770-5C7AF9BC4C51}"/>
              </a:ext>
            </a:extLst>
          </p:cNvPr>
          <p:cNvSpPr>
            <a:spLocks noGrp="1"/>
          </p:cNvSpPr>
          <p:nvPr>
            <p:ph type="body" sz="quarter" idx="34" hasCustomPrompt="1"/>
          </p:nvPr>
        </p:nvSpPr>
        <p:spPr>
          <a:xfrm>
            <a:off x="7260000" y="3673038"/>
            <a:ext cx="1192694" cy="432787"/>
          </a:xfrm>
        </p:spPr>
        <p:txBody>
          <a:bodyPr>
            <a:noAutofit/>
          </a:bodyPr>
          <a:lstStyle>
            <a:lvl1pPr marL="0" indent="0">
              <a:buNone/>
              <a:defRPr lang="en-US" sz="1100" kern="1200" dirty="0">
                <a:solidFill>
                  <a:srgbClr val="4C6A8A"/>
                </a:solidFill>
                <a:latin typeface="Arial" panose="020B0604020202020204" pitchFamily="34" charset="0"/>
                <a:ea typeface="+mn-ea"/>
                <a:cs typeface="Arial" panose="020B0604020202020204" pitchFamily="34" charset="0"/>
              </a:defRPr>
            </a:lvl1pPr>
          </a:lstStyle>
          <a:p>
            <a:pPr lvl="0"/>
            <a:r>
              <a:rPr lang="en-US" dirty="0"/>
              <a:t>Email</a:t>
            </a:r>
          </a:p>
        </p:txBody>
      </p:sp>
      <p:sp>
        <p:nvSpPr>
          <p:cNvPr id="100" name="Text Placeholder 99">
            <a:extLst>
              <a:ext uri="{FF2B5EF4-FFF2-40B4-BE49-F238E27FC236}">
                <a16:creationId xmlns:a16="http://schemas.microsoft.com/office/drawing/2014/main" id="{90B2EBAC-CFA2-451C-B520-250A298CAB12}"/>
              </a:ext>
            </a:extLst>
          </p:cNvPr>
          <p:cNvSpPr>
            <a:spLocks noGrp="1"/>
          </p:cNvSpPr>
          <p:nvPr>
            <p:ph type="body" sz="quarter" idx="35" hasCustomPrompt="1"/>
          </p:nvPr>
        </p:nvSpPr>
        <p:spPr>
          <a:xfrm>
            <a:off x="3361905" y="496608"/>
            <a:ext cx="5090374" cy="461962"/>
          </a:xfrm>
        </p:spPr>
        <p:txBody>
          <a:bodyPr>
            <a:noAutofit/>
          </a:bodyPr>
          <a:lstStyle>
            <a:lvl1pPr marL="0" indent="0" algn="r">
              <a:buNone/>
              <a:defRPr lang="en-US" sz="2400" b="1" kern="1200" dirty="0">
                <a:solidFill>
                  <a:srgbClr val="4C6A8A"/>
                </a:solidFill>
                <a:latin typeface="Arial" panose="020B0604020202020204" pitchFamily="34" charset="0"/>
                <a:ea typeface="+mn-ea"/>
                <a:cs typeface="Arial" panose="020B0604020202020204" pitchFamily="34" charset="0"/>
              </a:defRPr>
            </a:lvl1pPr>
          </a:lstStyle>
          <a:p>
            <a:pPr lvl="0"/>
            <a:r>
              <a:rPr lang="en-US" dirty="0"/>
              <a:t>Title (ex. Presenters/Questions?)</a:t>
            </a:r>
          </a:p>
        </p:txBody>
      </p:sp>
      <p:sp>
        <p:nvSpPr>
          <p:cNvPr id="2" name="Slide Number Placeholder 1">
            <a:extLst>
              <a:ext uri="{FF2B5EF4-FFF2-40B4-BE49-F238E27FC236}">
                <a16:creationId xmlns:a16="http://schemas.microsoft.com/office/drawing/2014/main" id="{B8D85CEC-7F65-4EC0-9538-EE645FF6D1FE}"/>
              </a:ext>
            </a:extLst>
          </p:cNvPr>
          <p:cNvSpPr>
            <a:spLocks noGrp="1"/>
          </p:cNvSpPr>
          <p:nvPr>
            <p:ph type="sldNum" sz="quarter" idx="36"/>
          </p:nvPr>
        </p:nvSpPr>
        <p:spPr/>
        <p:txBody>
          <a:bodyPr/>
          <a:lstStyle>
            <a:lvl1pPr>
              <a:defRPr>
                <a:latin typeface="Arial" panose="020B0604020202020204" pitchFamily="34" charset="0"/>
                <a:cs typeface="Arial" panose="020B0604020202020204" pitchFamily="34" charset="0"/>
              </a:defRPr>
            </a:lvl1pPr>
          </a:lstStyle>
          <a:p>
            <a:fld id="{B95C4C7A-97BC-4430-9F51-5ED81F8D3D84}" type="slidenum">
              <a:rPr lang="en-US" smtClean="0"/>
              <a:pPr/>
              <a:t>‹#›</a:t>
            </a:fld>
            <a:endParaRPr lang="en-US" dirty="0"/>
          </a:p>
        </p:txBody>
      </p:sp>
    </p:spTree>
    <p:extLst>
      <p:ext uri="{BB962C8B-B14F-4D97-AF65-F5344CB8AC3E}">
        <p14:creationId xmlns:p14="http://schemas.microsoft.com/office/powerpoint/2010/main" val="2329549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6815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2565DF-2BB1-F84F-8048-503EEB49E5DA}"/>
              </a:ext>
            </a:extLst>
          </p:cNvPr>
          <p:cNvSpPr/>
          <p:nvPr userDrawn="1"/>
        </p:nvSpPr>
        <p:spPr>
          <a:xfrm>
            <a:off x="0" y="0"/>
            <a:ext cx="9143999" cy="5143500"/>
          </a:xfrm>
          <a:prstGeom prst="rect">
            <a:avLst/>
          </a:prstGeom>
          <a:solidFill>
            <a:srgbClr val="009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848938" y="3089963"/>
            <a:ext cx="7886700" cy="994172"/>
          </a:xfrm>
        </p:spPr>
        <p:txBody>
          <a:bodyPr>
            <a:noAutofit/>
          </a:bodyPr>
          <a:lstStyle>
            <a:lvl1pPr algn="r">
              <a:defRPr sz="4800">
                <a:solidFill>
                  <a:schemeClr val="bg1"/>
                </a:solidFill>
                <a:latin typeface="Arial" panose="020B0604020202020204" pitchFamily="34" charset="0"/>
                <a:cs typeface="Arial" panose="020B0604020202020204" pitchFamily="34" charset="0"/>
              </a:defRPr>
            </a:lvl1pPr>
          </a:lstStyle>
          <a:p>
            <a:r>
              <a:rPr lang="en-US" dirty="0"/>
              <a:t>Divider Slide</a:t>
            </a:r>
          </a:p>
        </p:txBody>
      </p:sp>
      <p:grpSp>
        <p:nvGrpSpPr>
          <p:cNvPr id="9" name="Group 8">
            <a:extLst>
              <a:ext uri="{FF2B5EF4-FFF2-40B4-BE49-F238E27FC236}">
                <a16:creationId xmlns:a16="http://schemas.microsoft.com/office/drawing/2014/main" id="{B84F26FB-2C81-984A-BEFD-45B9A10B2CC7}"/>
              </a:ext>
            </a:extLst>
          </p:cNvPr>
          <p:cNvGrpSpPr/>
          <p:nvPr userDrawn="1"/>
        </p:nvGrpSpPr>
        <p:grpSpPr>
          <a:xfrm>
            <a:off x="0" y="0"/>
            <a:ext cx="4752848" cy="2915690"/>
            <a:chOff x="-20056" y="0"/>
            <a:chExt cx="4752848" cy="2915690"/>
          </a:xfrm>
        </p:grpSpPr>
        <p:sp>
          <p:nvSpPr>
            <p:cNvPr id="13" name="Freeform 12">
              <a:extLst>
                <a:ext uri="{FF2B5EF4-FFF2-40B4-BE49-F238E27FC236}">
                  <a16:creationId xmlns:a16="http://schemas.microsoft.com/office/drawing/2014/main" id="{9E13AD12-5AB2-0048-B190-38194CFCA3C8}"/>
                </a:ext>
              </a:extLst>
            </p:cNvPr>
            <p:cNvSpPr/>
            <p:nvPr userDrawn="1"/>
          </p:nvSpPr>
          <p:spPr>
            <a:xfrm>
              <a:off x="-20056" y="1"/>
              <a:ext cx="4752848" cy="2915689"/>
            </a:xfrm>
            <a:custGeom>
              <a:avLst/>
              <a:gdLst>
                <a:gd name="connsiteX0" fmla="*/ 0 w 4752848"/>
                <a:gd name="connsiteY0" fmla="*/ 0 h 2915689"/>
                <a:gd name="connsiteX1" fmla="*/ 4752848 w 4752848"/>
                <a:gd name="connsiteY1" fmla="*/ 0 h 2915689"/>
                <a:gd name="connsiteX2" fmla="*/ 4668624 w 4752848"/>
                <a:gd name="connsiteY2" fmla="*/ 327558 h 2915689"/>
                <a:gd name="connsiteX3" fmla="*/ 1150739 w 4752848"/>
                <a:gd name="connsiteY3" fmla="*/ 2915689 h 2915689"/>
                <a:gd name="connsiteX4" fmla="*/ 252273 w 4752848"/>
                <a:gd name="connsiteY4" fmla="*/ 2805334 h 2915689"/>
                <a:gd name="connsiteX5" fmla="*/ 0 w 4752848"/>
                <a:gd name="connsiteY5" fmla="*/ 2731166 h 291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2848" h="2915689">
                  <a:moveTo>
                    <a:pt x="0" y="0"/>
                  </a:moveTo>
                  <a:lnTo>
                    <a:pt x="4752848" y="0"/>
                  </a:lnTo>
                  <a:lnTo>
                    <a:pt x="4668624" y="327558"/>
                  </a:lnTo>
                  <a:cubicBezTo>
                    <a:pt x="4202252" y="1826990"/>
                    <a:pt x="2803636" y="2915689"/>
                    <a:pt x="1150739" y="2915689"/>
                  </a:cubicBezTo>
                  <a:cubicBezTo>
                    <a:pt x="840821" y="2915689"/>
                    <a:pt x="539843" y="2877415"/>
                    <a:pt x="252273" y="2805334"/>
                  </a:cubicBezTo>
                  <a:lnTo>
                    <a:pt x="0" y="2731166"/>
                  </a:lnTo>
                  <a:close/>
                </a:path>
              </a:pathLst>
            </a:custGeom>
            <a:solidFill>
              <a:srgbClr val="4A6A8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dirty="0"/>
            </a:p>
          </p:txBody>
        </p:sp>
        <p:sp>
          <p:nvSpPr>
            <p:cNvPr id="14" name="Freeform 13">
              <a:extLst>
                <a:ext uri="{FF2B5EF4-FFF2-40B4-BE49-F238E27FC236}">
                  <a16:creationId xmlns:a16="http://schemas.microsoft.com/office/drawing/2014/main" id="{61072F26-360E-F840-B9AC-6C7FA7214ADC}"/>
                </a:ext>
              </a:extLst>
            </p:cNvPr>
            <p:cNvSpPr/>
            <p:nvPr userDrawn="1"/>
          </p:nvSpPr>
          <p:spPr>
            <a:xfrm>
              <a:off x="-20056" y="0"/>
              <a:ext cx="4420516" cy="2805686"/>
            </a:xfrm>
            <a:custGeom>
              <a:avLst/>
              <a:gdLst>
                <a:gd name="connsiteX0" fmla="*/ 0 w 4420516"/>
                <a:gd name="connsiteY0" fmla="*/ 0 h 2805686"/>
                <a:gd name="connsiteX1" fmla="*/ 4420516 w 4420516"/>
                <a:gd name="connsiteY1" fmla="*/ 0 h 2805686"/>
                <a:gd name="connsiteX2" fmla="*/ 4364577 w 4420516"/>
                <a:gd name="connsiteY2" fmla="*/ 217555 h 2805686"/>
                <a:gd name="connsiteX3" fmla="*/ 846692 w 4420516"/>
                <a:gd name="connsiteY3" fmla="*/ 2805686 h 2805686"/>
                <a:gd name="connsiteX4" fmla="*/ 240100 w 4420516"/>
                <a:gd name="connsiteY4" fmla="*/ 2755977 h 2805686"/>
                <a:gd name="connsiteX5" fmla="*/ 0 w 4420516"/>
                <a:gd name="connsiteY5" fmla="*/ 2706089 h 280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0516" h="2805686">
                  <a:moveTo>
                    <a:pt x="0" y="0"/>
                  </a:moveTo>
                  <a:lnTo>
                    <a:pt x="4420516" y="0"/>
                  </a:lnTo>
                  <a:lnTo>
                    <a:pt x="4364577" y="217555"/>
                  </a:lnTo>
                  <a:cubicBezTo>
                    <a:pt x="3898205" y="1716987"/>
                    <a:pt x="2499589" y="2805686"/>
                    <a:pt x="846692" y="2805686"/>
                  </a:cubicBezTo>
                  <a:cubicBezTo>
                    <a:pt x="640080" y="2805686"/>
                    <a:pt x="437441" y="2788675"/>
                    <a:pt x="240100" y="2755977"/>
                  </a:cubicBezTo>
                  <a:lnTo>
                    <a:pt x="0" y="270608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dirty="0"/>
            </a:p>
          </p:txBody>
        </p:sp>
        <p:pic>
          <p:nvPicPr>
            <p:cNvPr id="15" name="Picture 14" descr="A picture containing drawing, food&#10;&#10;Description automatically generated">
              <a:extLst>
                <a:ext uri="{FF2B5EF4-FFF2-40B4-BE49-F238E27FC236}">
                  <a16:creationId xmlns:a16="http://schemas.microsoft.com/office/drawing/2014/main" id="{E1DB3D5D-2A2D-FB42-9494-9E70307FCA8B}"/>
                </a:ext>
              </a:extLst>
            </p:cNvPr>
            <p:cNvPicPr>
              <a:picLocks noChangeAspect="1"/>
            </p:cNvPicPr>
            <p:nvPr userDrawn="1"/>
          </p:nvPicPr>
          <p:blipFill>
            <a:blip r:embed="rId2"/>
            <a:stretch>
              <a:fillRect/>
            </a:stretch>
          </p:blipFill>
          <p:spPr>
            <a:xfrm>
              <a:off x="408408" y="867343"/>
              <a:ext cx="2920948" cy="590944"/>
            </a:xfrm>
            <a:prstGeom prst="rect">
              <a:avLst/>
            </a:prstGeom>
          </p:spPr>
        </p:pic>
      </p:grpSp>
    </p:spTree>
    <p:extLst>
      <p:ext uri="{BB962C8B-B14F-4D97-AF65-F5344CB8AC3E}">
        <p14:creationId xmlns:p14="http://schemas.microsoft.com/office/powerpoint/2010/main" val="2515759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urple Left">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9E2E3D12-7C2D-B349-BE30-73F9FA411D88}"/>
              </a:ext>
            </a:extLst>
          </p:cNvPr>
          <p:cNvGrpSpPr/>
          <p:nvPr userDrawn="1"/>
        </p:nvGrpSpPr>
        <p:grpSpPr>
          <a:xfrm>
            <a:off x="-1" y="0"/>
            <a:ext cx="2085858" cy="5143502"/>
            <a:chOff x="-1" y="0"/>
            <a:chExt cx="2085858" cy="5143502"/>
          </a:xfrm>
        </p:grpSpPr>
        <p:sp>
          <p:nvSpPr>
            <p:cNvPr id="38" name="Freeform 37">
              <a:extLst>
                <a:ext uri="{FF2B5EF4-FFF2-40B4-BE49-F238E27FC236}">
                  <a16:creationId xmlns:a16="http://schemas.microsoft.com/office/drawing/2014/main" id="{996EB1C7-A99E-3641-BED4-1B7EB961AE11}"/>
                </a:ext>
              </a:extLst>
            </p:cNvPr>
            <p:cNvSpPr/>
            <p:nvPr userDrawn="1"/>
          </p:nvSpPr>
          <p:spPr>
            <a:xfrm>
              <a:off x="-1" y="0"/>
              <a:ext cx="2085858" cy="5143502"/>
            </a:xfrm>
            <a:custGeom>
              <a:avLst/>
              <a:gdLst>
                <a:gd name="connsiteX0" fmla="*/ 0 w 2085858"/>
                <a:gd name="connsiteY0" fmla="*/ 0 h 5143502"/>
                <a:gd name="connsiteX1" fmla="*/ 1596622 w 2085858"/>
                <a:gd name="connsiteY1" fmla="*/ 0 h 5143502"/>
                <a:gd name="connsiteX2" fmla="*/ 1598915 w 2085858"/>
                <a:gd name="connsiteY2" fmla="*/ 4477 h 5143502"/>
                <a:gd name="connsiteX3" fmla="*/ 2085858 w 2085858"/>
                <a:gd name="connsiteY3" fmla="*/ 2145317 h 5143502"/>
                <a:gd name="connsiteX4" fmla="*/ 1095943 w 2085858"/>
                <a:gd name="connsiteY4" fmla="*/ 5111687 h 5143502"/>
                <a:gd name="connsiteX5" fmla="*/ 1070554 w 2085858"/>
                <a:gd name="connsiteY5" fmla="*/ 5143502 h 5143502"/>
                <a:gd name="connsiteX6" fmla="*/ 0 w 2085858"/>
                <a:gd name="connsiteY6" fmla="*/ 5143502 h 514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5858" h="5143502">
                  <a:moveTo>
                    <a:pt x="0" y="0"/>
                  </a:moveTo>
                  <a:lnTo>
                    <a:pt x="1596622" y="0"/>
                  </a:lnTo>
                  <a:lnTo>
                    <a:pt x="1598915" y="4477"/>
                  </a:lnTo>
                  <a:cubicBezTo>
                    <a:pt x="1910978" y="652113"/>
                    <a:pt x="2085858" y="1378292"/>
                    <a:pt x="2085858" y="2145317"/>
                  </a:cubicBezTo>
                  <a:cubicBezTo>
                    <a:pt x="2085858" y="3258568"/>
                    <a:pt x="1717468" y="4285776"/>
                    <a:pt x="1095943" y="5111687"/>
                  </a:cubicBezTo>
                  <a:lnTo>
                    <a:pt x="1070554" y="5143502"/>
                  </a:lnTo>
                  <a:lnTo>
                    <a:pt x="0" y="5143502"/>
                  </a:lnTo>
                  <a:close/>
                </a:path>
              </a:pathLst>
            </a:custGeom>
            <a:solidFill>
              <a:srgbClr val="534588">
                <a:alpha val="82000"/>
              </a:srgb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dirty="0"/>
            </a:p>
          </p:txBody>
        </p:sp>
        <p:sp>
          <p:nvSpPr>
            <p:cNvPr id="39" name="Freeform 38">
              <a:extLst>
                <a:ext uri="{FF2B5EF4-FFF2-40B4-BE49-F238E27FC236}">
                  <a16:creationId xmlns:a16="http://schemas.microsoft.com/office/drawing/2014/main" id="{469FE2E7-F0D8-A948-900E-4890EC82977B}"/>
                </a:ext>
              </a:extLst>
            </p:cNvPr>
            <p:cNvSpPr/>
            <p:nvPr userDrawn="1"/>
          </p:nvSpPr>
          <p:spPr>
            <a:xfrm>
              <a:off x="-1" y="0"/>
              <a:ext cx="1968392" cy="5143500"/>
            </a:xfrm>
            <a:custGeom>
              <a:avLst/>
              <a:gdLst>
                <a:gd name="connsiteX0" fmla="*/ 0 w 1968392"/>
                <a:gd name="connsiteY0" fmla="*/ 0 h 5143500"/>
                <a:gd name="connsiteX1" fmla="*/ 1329925 w 1968392"/>
                <a:gd name="connsiteY1" fmla="*/ 0 h 5143500"/>
                <a:gd name="connsiteX2" fmla="*/ 1382787 w 1968392"/>
                <a:gd name="connsiteY2" fmla="*/ 91936 h 5143500"/>
                <a:gd name="connsiteX3" fmla="*/ 1968392 w 1968392"/>
                <a:gd name="connsiteY3" fmla="*/ 2404669 h 5143500"/>
                <a:gd name="connsiteX4" fmla="*/ 1235274 w 1968392"/>
                <a:gd name="connsiteY4" fmla="*/ 4970407 h 5143500"/>
                <a:gd name="connsiteX5" fmla="*/ 1120598 w 1968392"/>
                <a:gd name="connsiteY5" fmla="*/ 5143500 h 5143500"/>
                <a:gd name="connsiteX6" fmla="*/ 0 w 1968392"/>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392" h="5143500">
                  <a:moveTo>
                    <a:pt x="0" y="0"/>
                  </a:moveTo>
                  <a:lnTo>
                    <a:pt x="1329925" y="0"/>
                  </a:lnTo>
                  <a:lnTo>
                    <a:pt x="1382787" y="91936"/>
                  </a:lnTo>
                  <a:cubicBezTo>
                    <a:pt x="1756254" y="779427"/>
                    <a:pt x="1968392" y="1567274"/>
                    <a:pt x="1968392" y="2404669"/>
                  </a:cubicBezTo>
                  <a:cubicBezTo>
                    <a:pt x="1968392" y="3346739"/>
                    <a:pt x="1699905" y="4226099"/>
                    <a:pt x="1235274" y="4970407"/>
                  </a:cubicBezTo>
                  <a:lnTo>
                    <a:pt x="1120598" y="5143500"/>
                  </a:lnTo>
                  <a:lnTo>
                    <a:pt x="0" y="51435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13" dirty="0"/>
                <a:t>   </a:t>
              </a:r>
            </a:p>
          </p:txBody>
        </p:sp>
      </p:grpSp>
      <p:sp>
        <p:nvSpPr>
          <p:cNvPr id="2" name="Title 1"/>
          <p:cNvSpPr>
            <a:spLocks noGrp="1"/>
          </p:cNvSpPr>
          <p:nvPr userDrawn="1">
            <p:ph type="title" hasCustomPrompt="1"/>
          </p:nvPr>
        </p:nvSpPr>
        <p:spPr>
          <a:xfrm>
            <a:off x="2864444" y="506570"/>
            <a:ext cx="5324180" cy="461665"/>
          </a:xfrm>
        </p:spPr>
        <p:txBody>
          <a:bodyPr anchor="b">
            <a:normAutofit/>
          </a:bodyPr>
          <a:lstStyle>
            <a:lvl1pPr algn="r">
              <a:defRPr sz="2400" b="1">
                <a:solidFill>
                  <a:srgbClr val="4C6A8A"/>
                </a:solidFill>
                <a:latin typeface="Arial" panose="020B0604020202020204" pitchFamily="34" charset="0"/>
                <a:cs typeface="Arial" panose="020B0604020202020204" pitchFamily="34" charset="0"/>
              </a:defRPr>
            </a:lvl1pPr>
          </a:lstStyle>
          <a:p>
            <a:r>
              <a:rPr lang="en-US" dirty="0"/>
              <a:t>Title</a:t>
            </a:r>
          </a:p>
        </p:txBody>
      </p:sp>
      <p:pic>
        <p:nvPicPr>
          <p:cNvPr id="12" name="Picture 11" descr="A picture containing drawing, food&#10;&#10;Description automatically generated">
            <a:extLst>
              <a:ext uri="{FF2B5EF4-FFF2-40B4-BE49-F238E27FC236}">
                <a16:creationId xmlns:a16="http://schemas.microsoft.com/office/drawing/2014/main" id="{16AF623C-BCE7-DF4C-9951-96F086D3B6C5}"/>
              </a:ext>
            </a:extLst>
          </p:cNvPr>
          <p:cNvPicPr>
            <a:picLocks noChangeAspect="1"/>
          </p:cNvPicPr>
          <p:nvPr userDrawn="1"/>
        </p:nvPicPr>
        <p:blipFill>
          <a:blip r:embed="rId2"/>
          <a:stretch>
            <a:fillRect/>
          </a:stretch>
        </p:blipFill>
        <p:spPr>
          <a:xfrm>
            <a:off x="338223" y="653031"/>
            <a:ext cx="1274805" cy="257909"/>
          </a:xfrm>
          <a:prstGeom prst="rect">
            <a:avLst/>
          </a:prstGeom>
        </p:spPr>
      </p:pic>
      <p:sp>
        <p:nvSpPr>
          <p:cNvPr id="7" name="Content Placeholder 3">
            <a:extLst>
              <a:ext uri="{FF2B5EF4-FFF2-40B4-BE49-F238E27FC236}">
                <a16:creationId xmlns:a16="http://schemas.microsoft.com/office/drawing/2014/main" id="{CB972598-6D65-4F69-B5A3-14B28776949B}"/>
              </a:ext>
            </a:extLst>
          </p:cNvPr>
          <p:cNvSpPr>
            <a:spLocks noGrp="1"/>
          </p:cNvSpPr>
          <p:nvPr>
            <p:ph sz="half" idx="2"/>
          </p:nvPr>
        </p:nvSpPr>
        <p:spPr>
          <a:xfrm>
            <a:off x="2303361" y="1386514"/>
            <a:ext cx="5885263" cy="3250416"/>
          </a:xfrm>
        </p:spPr>
        <p:txBody>
          <a:bodyPr lIns="0" tIns="0">
            <a:normAutofit/>
          </a:bodyPr>
          <a:lstStyle>
            <a:lvl1pPr marL="231775" indent="-231775">
              <a:lnSpc>
                <a:spcPct val="100000"/>
              </a:lnSpc>
              <a:buClrTx/>
              <a:buSzPct val="100000"/>
              <a:buFont typeface="Arial" panose="020B0604020202020204" pitchFamily="34" charset="0"/>
              <a:buChar char="•"/>
              <a:defRPr sz="2000">
                <a:latin typeface="Arial" panose="020B0604020202020204" pitchFamily="34" charset="0"/>
                <a:cs typeface="Arial" panose="020B0604020202020204" pitchFamily="34" charset="0"/>
              </a:defRPr>
            </a:lvl1pPr>
            <a:lvl2pPr marL="457200" indent="-225425">
              <a:lnSpc>
                <a:spcPct val="100000"/>
              </a:lnSpc>
              <a:buClrTx/>
              <a:buSzPct val="100000"/>
              <a:buFont typeface="Arial" panose="020B0604020202020204" pitchFamily="34" charset="0"/>
              <a:buChar char="•"/>
              <a:defRPr sz="2000">
                <a:latin typeface="Arial" panose="020B0604020202020204" pitchFamily="34" charset="0"/>
                <a:cs typeface="Arial" panose="020B0604020202020204" pitchFamily="34" charset="0"/>
              </a:defRPr>
            </a:lvl2pPr>
            <a:lvl3pPr marL="685800" indent="0">
              <a:lnSpc>
                <a:spcPct val="100000"/>
              </a:lnSpc>
              <a:buClr>
                <a:srgbClr val="0082CA"/>
              </a:buClr>
              <a:buSzPct val="100000"/>
              <a:buFont typeface="Arial" panose="020B0604020202020204" pitchFamily="34" charset="0"/>
              <a:buNone/>
              <a:defRPr sz="2000">
                <a:latin typeface="Arial" panose="020B0604020202020204" pitchFamily="34" charset="0"/>
                <a:cs typeface="Arial" panose="020B0604020202020204" pitchFamily="34" charset="0"/>
              </a:defRPr>
            </a:lvl3pPr>
            <a:lvl4pPr marL="1200150" indent="-171450">
              <a:lnSpc>
                <a:spcPct val="100000"/>
              </a:lnSpc>
              <a:buClr>
                <a:srgbClr val="0082CA"/>
              </a:buClr>
              <a:buSzPct val="100000"/>
              <a:buFont typeface="Arial" panose="020B0604020202020204" pitchFamily="34" charset="0"/>
              <a:buChar char="•"/>
              <a:defRPr sz="2000">
                <a:latin typeface="Arial" panose="020B0604020202020204" pitchFamily="34" charset="0"/>
                <a:cs typeface="Arial" panose="020B0604020202020204" pitchFamily="34" charset="0"/>
              </a:defRPr>
            </a:lvl4pPr>
            <a:lvl5pPr marL="1543050" indent="-171450">
              <a:lnSpc>
                <a:spcPct val="100000"/>
              </a:lnSpc>
              <a:buClr>
                <a:srgbClr val="0082CA"/>
              </a:buClr>
              <a:buSzPct val="100000"/>
              <a:buFont typeface="Arial" panose="020B0604020202020204" pitchFamily="34" charset="0"/>
              <a:buChar cha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C6685E8B-8BD0-416C-9862-D9A513A838DD}"/>
              </a:ext>
            </a:extLst>
          </p:cNvPr>
          <p:cNvSpPr>
            <a:spLocks noGrp="1"/>
          </p:cNvSpPr>
          <p:nvPr>
            <p:ph type="sldNum" sz="quarter" idx="10"/>
          </p:nvPr>
        </p:nvSpPr>
        <p:spPr/>
        <p:txBody>
          <a:bodyPr/>
          <a:lstStyle>
            <a:lvl1pPr>
              <a:defRPr>
                <a:latin typeface="Arial" panose="020B0604020202020204" pitchFamily="34" charset="0"/>
                <a:cs typeface="Arial" panose="020B0604020202020204" pitchFamily="34" charset="0"/>
              </a:defRPr>
            </a:lvl1pPr>
          </a:lstStyle>
          <a:p>
            <a:fld id="{B95C4C7A-97BC-4430-9F51-5ED81F8D3D84}" type="slidenum">
              <a:rPr lang="en-US" smtClean="0"/>
              <a:pPr/>
              <a:t>‹#›</a:t>
            </a:fld>
            <a:endParaRPr lang="en-US" dirty="0"/>
          </a:p>
        </p:txBody>
      </p:sp>
    </p:spTree>
    <p:extLst>
      <p:ext uri="{BB962C8B-B14F-4D97-AF65-F5344CB8AC3E}">
        <p14:creationId xmlns:p14="http://schemas.microsoft.com/office/powerpoint/2010/main" val="606998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een Lef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64C0943-C009-B34C-8C35-A277320D29FA}"/>
              </a:ext>
            </a:extLst>
          </p:cNvPr>
          <p:cNvSpPr>
            <a:spLocks noGrp="1"/>
          </p:cNvSpPr>
          <p:nvPr>
            <p:ph type="title" hasCustomPrompt="1"/>
          </p:nvPr>
        </p:nvSpPr>
        <p:spPr>
          <a:xfrm>
            <a:off x="2864444" y="506570"/>
            <a:ext cx="5324180" cy="461665"/>
          </a:xfrm>
        </p:spPr>
        <p:txBody>
          <a:bodyPr anchor="b">
            <a:normAutofit/>
          </a:bodyPr>
          <a:lstStyle>
            <a:lvl1pPr algn="r">
              <a:defRPr sz="2400" b="1">
                <a:solidFill>
                  <a:srgbClr val="4C6A8A"/>
                </a:solidFill>
                <a:latin typeface="Arial" panose="020B0604020202020204" pitchFamily="34" charset="0"/>
                <a:cs typeface="Arial" panose="020B0604020202020204" pitchFamily="34" charset="0"/>
              </a:defRPr>
            </a:lvl1pPr>
          </a:lstStyle>
          <a:p>
            <a:r>
              <a:rPr lang="en-US" dirty="0"/>
              <a:t>Title</a:t>
            </a:r>
          </a:p>
        </p:txBody>
      </p:sp>
      <p:grpSp>
        <p:nvGrpSpPr>
          <p:cNvPr id="5" name="Group 4">
            <a:extLst>
              <a:ext uri="{FF2B5EF4-FFF2-40B4-BE49-F238E27FC236}">
                <a16:creationId xmlns:a16="http://schemas.microsoft.com/office/drawing/2014/main" id="{87257194-6AEC-3940-8AC1-212BEFD1BE18}"/>
              </a:ext>
            </a:extLst>
          </p:cNvPr>
          <p:cNvGrpSpPr/>
          <p:nvPr userDrawn="1"/>
        </p:nvGrpSpPr>
        <p:grpSpPr>
          <a:xfrm>
            <a:off x="-1" y="0"/>
            <a:ext cx="2085858" cy="5143502"/>
            <a:chOff x="-1" y="0"/>
            <a:chExt cx="2085858" cy="5143502"/>
          </a:xfrm>
        </p:grpSpPr>
        <p:sp>
          <p:nvSpPr>
            <p:cNvPr id="19" name="Freeform 18">
              <a:extLst>
                <a:ext uri="{FF2B5EF4-FFF2-40B4-BE49-F238E27FC236}">
                  <a16:creationId xmlns:a16="http://schemas.microsoft.com/office/drawing/2014/main" id="{C3EE22D0-8CE0-D245-94CA-ED32CF15FB6C}"/>
                </a:ext>
              </a:extLst>
            </p:cNvPr>
            <p:cNvSpPr/>
            <p:nvPr userDrawn="1"/>
          </p:nvSpPr>
          <p:spPr>
            <a:xfrm>
              <a:off x="-1" y="0"/>
              <a:ext cx="2085858" cy="5143502"/>
            </a:xfrm>
            <a:custGeom>
              <a:avLst/>
              <a:gdLst>
                <a:gd name="connsiteX0" fmla="*/ 0 w 2085858"/>
                <a:gd name="connsiteY0" fmla="*/ 0 h 5143502"/>
                <a:gd name="connsiteX1" fmla="*/ 1596622 w 2085858"/>
                <a:gd name="connsiteY1" fmla="*/ 0 h 5143502"/>
                <a:gd name="connsiteX2" fmla="*/ 1598915 w 2085858"/>
                <a:gd name="connsiteY2" fmla="*/ 4477 h 5143502"/>
                <a:gd name="connsiteX3" fmla="*/ 2085858 w 2085858"/>
                <a:gd name="connsiteY3" fmla="*/ 2145317 h 5143502"/>
                <a:gd name="connsiteX4" fmla="*/ 1095943 w 2085858"/>
                <a:gd name="connsiteY4" fmla="*/ 5111687 h 5143502"/>
                <a:gd name="connsiteX5" fmla="*/ 1070554 w 2085858"/>
                <a:gd name="connsiteY5" fmla="*/ 5143502 h 5143502"/>
                <a:gd name="connsiteX6" fmla="*/ 0 w 2085858"/>
                <a:gd name="connsiteY6" fmla="*/ 5143502 h 514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5858" h="5143502">
                  <a:moveTo>
                    <a:pt x="0" y="0"/>
                  </a:moveTo>
                  <a:lnTo>
                    <a:pt x="1596622" y="0"/>
                  </a:lnTo>
                  <a:lnTo>
                    <a:pt x="1598915" y="4477"/>
                  </a:lnTo>
                  <a:cubicBezTo>
                    <a:pt x="1910978" y="652113"/>
                    <a:pt x="2085858" y="1378292"/>
                    <a:pt x="2085858" y="2145317"/>
                  </a:cubicBezTo>
                  <a:cubicBezTo>
                    <a:pt x="2085858" y="3258568"/>
                    <a:pt x="1717468" y="4285776"/>
                    <a:pt x="1095943" y="5111687"/>
                  </a:cubicBezTo>
                  <a:lnTo>
                    <a:pt x="1070554" y="5143502"/>
                  </a:lnTo>
                  <a:lnTo>
                    <a:pt x="0" y="5143502"/>
                  </a:lnTo>
                  <a:close/>
                </a:path>
              </a:pathLst>
            </a:custGeom>
            <a:solidFill>
              <a:srgbClr val="84BB3B">
                <a:alpha val="82000"/>
              </a:srgb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dirty="0"/>
            </a:p>
          </p:txBody>
        </p:sp>
        <p:sp>
          <p:nvSpPr>
            <p:cNvPr id="21" name="Freeform 20">
              <a:extLst>
                <a:ext uri="{FF2B5EF4-FFF2-40B4-BE49-F238E27FC236}">
                  <a16:creationId xmlns:a16="http://schemas.microsoft.com/office/drawing/2014/main" id="{568051D3-CE20-BD43-8880-8CDDFED4500B}"/>
                </a:ext>
              </a:extLst>
            </p:cNvPr>
            <p:cNvSpPr/>
            <p:nvPr userDrawn="1"/>
          </p:nvSpPr>
          <p:spPr>
            <a:xfrm>
              <a:off x="-1" y="0"/>
              <a:ext cx="1968392" cy="5143500"/>
            </a:xfrm>
            <a:custGeom>
              <a:avLst/>
              <a:gdLst>
                <a:gd name="connsiteX0" fmla="*/ 0 w 1968392"/>
                <a:gd name="connsiteY0" fmla="*/ 0 h 5143500"/>
                <a:gd name="connsiteX1" fmla="*/ 1329925 w 1968392"/>
                <a:gd name="connsiteY1" fmla="*/ 0 h 5143500"/>
                <a:gd name="connsiteX2" fmla="*/ 1382787 w 1968392"/>
                <a:gd name="connsiteY2" fmla="*/ 91936 h 5143500"/>
                <a:gd name="connsiteX3" fmla="*/ 1968392 w 1968392"/>
                <a:gd name="connsiteY3" fmla="*/ 2404669 h 5143500"/>
                <a:gd name="connsiteX4" fmla="*/ 1235274 w 1968392"/>
                <a:gd name="connsiteY4" fmla="*/ 4970407 h 5143500"/>
                <a:gd name="connsiteX5" fmla="*/ 1120598 w 1968392"/>
                <a:gd name="connsiteY5" fmla="*/ 5143500 h 5143500"/>
                <a:gd name="connsiteX6" fmla="*/ 0 w 1968392"/>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392" h="5143500">
                  <a:moveTo>
                    <a:pt x="0" y="0"/>
                  </a:moveTo>
                  <a:lnTo>
                    <a:pt x="1329925" y="0"/>
                  </a:lnTo>
                  <a:lnTo>
                    <a:pt x="1382787" y="91936"/>
                  </a:lnTo>
                  <a:cubicBezTo>
                    <a:pt x="1756254" y="779427"/>
                    <a:pt x="1968392" y="1567274"/>
                    <a:pt x="1968392" y="2404669"/>
                  </a:cubicBezTo>
                  <a:cubicBezTo>
                    <a:pt x="1968392" y="3346739"/>
                    <a:pt x="1699905" y="4226099"/>
                    <a:pt x="1235274" y="4970407"/>
                  </a:cubicBezTo>
                  <a:lnTo>
                    <a:pt x="1120598" y="5143500"/>
                  </a:lnTo>
                  <a:lnTo>
                    <a:pt x="0" y="51435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13" dirty="0"/>
                <a:t>   </a:t>
              </a:r>
            </a:p>
          </p:txBody>
        </p:sp>
      </p:grpSp>
      <p:pic>
        <p:nvPicPr>
          <p:cNvPr id="14" name="Picture 13" descr="A picture containing drawing, food&#10;&#10;Description automatically generated">
            <a:extLst>
              <a:ext uri="{FF2B5EF4-FFF2-40B4-BE49-F238E27FC236}">
                <a16:creationId xmlns:a16="http://schemas.microsoft.com/office/drawing/2014/main" id="{96B99764-2B26-C349-AEB4-3CB34373B26C}"/>
              </a:ext>
            </a:extLst>
          </p:cNvPr>
          <p:cNvPicPr>
            <a:picLocks noChangeAspect="1"/>
          </p:cNvPicPr>
          <p:nvPr userDrawn="1"/>
        </p:nvPicPr>
        <p:blipFill>
          <a:blip r:embed="rId2"/>
          <a:stretch>
            <a:fillRect/>
          </a:stretch>
        </p:blipFill>
        <p:spPr>
          <a:xfrm>
            <a:off x="338223" y="653031"/>
            <a:ext cx="1274805" cy="257909"/>
          </a:xfrm>
          <a:prstGeom prst="rect">
            <a:avLst/>
          </a:prstGeom>
        </p:spPr>
      </p:pic>
      <p:sp>
        <p:nvSpPr>
          <p:cNvPr id="7" name="Content Placeholder 3">
            <a:extLst>
              <a:ext uri="{FF2B5EF4-FFF2-40B4-BE49-F238E27FC236}">
                <a16:creationId xmlns:a16="http://schemas.microsoft.com/office/drawing/2014/main" id="{C81B2073-C0B5-4A75-925D-397B8D453E59}"/>
              </a:ext>
            </a:extLst>
          </p:cNvPr>
          <p:cNvSpPr>
            <a:spLocks noGrp="1"/>
          </p:cNvSpPr>
          <p:nvPr>
            <p:ph sz="half" idx="2"/>
          </p:nvPr>
        </p:nvSpPr>
        <p:spPr>
          <a:xfrm>
            <a:off x="2303361" y="1386514"/>
            <a:ext cx="5885263" cy="3250416"/>
          </a:xfrm>
        </p:spPr>
        <p:txBody>
          <a:bodyPr lIns="0" tIns="0">
            <a:normAutofit/>
          </a:bodyPr>
          <a:lstStyle>
            <a:lvl1pPr marL="231775" indent="-231775">
              <a:lnSpc>
                <a:spcPct val="100000"/>
              </a:lnSpc>
              <a:buClrTx/>
              <a:buSzPct val="100000"/>
              <a:buFont typeface="Arial" panose="020B0604020202020204" pitchFamily="34" charset="0"/>
              <a:buChar char="•"/>
              <a:defRPr sz="2000">
                <a:latin typeface="Arial" panose="020B0604020202020204" pitchFamily="34" charset="0"/>
                <a:cs typeface="Arial" panose="020B0604020202020204" pitchFamily="34" charset="0"/>
              </a:defRPr>
            </a:lvl1pPr>
            <a:lvl2pPr marL="457200" indent="-225425">
              <a:lnSpc>
                <a:spcPct val="100000"/>
              </a:lnSpc>
              <a:buClrTx/>
              <a:buSzPct val="100000"/>
              <a:buFont typeface="Arial" panose="020B0604020202020204" pitchFamily="34" charset="0"/>
              <a:buChar char="•"/>
              <a:defRPr sz="2000">
                <a:latin typeface="Arial" panose="020B0604020202020204" pitchFamily="34" charset="0"/>
                <a:cs typeface="Arial" panose="020B0604020202020204" pitchFamily="34" charset="0"/>
              </a:defRPr>
            </a:lvl2pPr>
            <a:lvl3pPr marL="685800" indent="0">
              <a:lnSpc>
                <a:spcPct val="100000"/>
              </a:lnSpc>
              <a:buClr>
                <a:srgbClr val="0082CA"/>
              </a:buClr>
              <a:buSzPct val="100000"/>
              <a:buFont typeface="Arial" panose="020B0604020202020204" pitchFamily="34" charset="0"/>
              <a:buNone/>
              <a:defRPr sz="2000">
                <a:latin typeface="Arial" panose="020B0604020202020204" pitchFamily="34" charset="0"/>
                <a:cs typeface="Arial" panose="020B0604020202020204" pitchFamily="34" charset="0"/>
              </a:defRPr>
            </a:lvl3pPr>
            <a:lvl4pPr marL="1200150" indent="-171450">
              <a:lnSpc>
                <a:spcPct val="100000"/>
              </a:lnSpc>
              <a:buClr>
                <a:srgbClr val="0082CA"/>
              </a:buClr>
              <a:buSzPct val="100000"/>
              <a:buFont typeface="Arial" panose="020B0604020202020204" pitchFamily="34" charset="0"/>
              <a:buChar char="•"/>
              <a:defRPr sz="2000">
                <a:latin typeface="Arial" panose="020B0604020202020204" pitchFamily="34" charset="0"/>
                <a:cs typeface="Arial" panose="020B0604020202020204" pitchFamily="34" charset="0"/>
              </a:defRPr>
            </a:lvl4pPr>
            <a:lvl5pPr marL="1543050" indent="-171450">
              <a:lnSpc>
                <a:spcPct val="100000"/>
              </a:lnSpc>
              <a:buClr>
                <a:srgbClr val="0082CA"/>
              </a:buClr>
              <a:buSzPct val="100000"/>
              <a:buFont typeface="Arial" panose="020B0604020202020204" pitchFamily="34" charset="0"/>
              <a:buChar cha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3" name="Slide Number Placeholder 2">
            <a:extLst>
              <a:ext uri="{FF2B5EF4-FFF2-40B4-BE49-F238E27FC236}">
                <a16:creationId xmlns:a16="http://schemas.microsoft.com/office/drawing/2014/main" id="{0BD4BC77-132A-40F0-924B-37A149378E0D}"/>
              </a:ext>
            </a:extLst>
          </p:cNvPr>
          <p:cNvSpPr>
            <a:spLocks noGrp="1"/>
          </p:cNvSpPr>
          <p:nvPr>
            <p:ph type="sldNum" sz="quarter" idx="10"/>
          </p:nvPr>
        </p:nvSpPr>
        <p:spPr/>
        <p:txBody>
          <a:bodyPr/>
          <a:lstStyle>
            <a:lvl1pPr>
              <a:defRPr>
                <a:latin typeface="Arial" panose="020B0604020202020204" pitchFamily="34" charset="0"/>
                <a:cs typeface="Arial" panose="020B0604020202020204" pitchFamily="34" charset="0"/>
              </a:defRPr>
            </a:lvl1pPr>
          </a:lstStyle>
          <a:p>
            <a:fld id="{B95C4C7A-97BC-4430-9F51-5ED81F8D3D84}" type="slidenum">
              <a:rPr lang="en-US" smtClean="0"/>
              <a:pPr/>
              <a:t>‹#›</a:t>
            </a:fld>
            <a:endParaRPr lang="en-US" dirty="0"/>
          </a:p>
        </p:txBody>
      </p:sp>
    </p:spTree>
    <p:extLst>
      <p:ext uri="{BB962C8B-B14F-4D97-AF65-F5344CB8AC3E}">
        <p14:creationId xmlns:p14="http://schemas.microsoft.com/office/powerpoint/2010/main" val="2936255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 Blu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50CECD-7B16-F749-9A37-1BD48DE760CB}"/>
              </a:ext>
            </a:extLst>
          </p:cNvPr>
          <p:cNvGrpSpPr/>
          <p:nvPr userDrawn="1"/>
        </p:nvGrpSpPr>
        <p:grpSpPr>
          <a:xfrm>
            <a:off x="1383088" y="1"/>
            <a:ext cx="7760913" cy="5143499"/>
            <a:chOff x="1383088" y="1"/>
            <a:chExt cx="7760913" cy="5143499"/>
          </a:xfrm>
        </p:grpSpPr>
        <p:sp>
          <p:nvSpPr>
            <p:cNvPr id="28" name="Freeform 27">
              <a:extLst>
                <a:ext uri="{FF2B5EF4-FFF2-40B4-BE49-F238E27FC236}">
                  <a16:creationId xmlns:a16="http://schemas.microsoft.com/office/drawing/2014/main" id="{E6355A9F-35AF-324F-A01A-3B8DDC61179B}"/>
                </a:ext>
              </a:extLst>
            </p:cNvPr>
            <p:cNvSpPr/>
            <p:nvPr userDrawn="1"/>
          </p:nvSpPr>
          <p:spPr>
            <a:xfrm>
              <a:off x="1383088" y="1"/>
              <a:ext cx="7760912" cy="5143498"/>
            </a:xfrm>
            <a:custGeom>
              <a:avLst/>
              <a:gdLst>
                <a:gd name="connsiteX0" fmla="*/ 1127567 w 7760912"/>
                <a:gd name="connsiteY0" fmla="*/ 0 h 5143498"/>
                <a:gd name="connsiteX1" fmla="*/ 7760912 w 7760912"/>
                <a:gd name="connsiteY1" fmla="*/ 0 h 5143498"/>
                <a:gd name="connsiteX2" fmla="*/ 7760912 w 7760912"/>
                <a:gd name="connsiteY2" fmla="*/ 5143498 h 5143498"/>
                <a:gd name="connsiteX3" fmla="*/ 424403 w 7760912"/>
                <a:gd name="connsiteY3" fmla="*/ 5143498 h 5143498"/>
                <a:gd name="connsiteX4" fmla="*/ 388055 w 7760912"/>
                <a:gd name="connsiteY4" fmla="*/ 5063097 h 5143498"/>
                <a:gd name="connsiteX5" fmla="*/ 0 w 7760912"/>
                <a:gd name="connsiteY5" fmla="*/ 3140994 h 5143498"/>
                <a:gd name="connsiteX6" fmla="*/ 981011 w 7760912"/>
                <a:gd name="connsiteY6" fmla="*/ 186494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60912" h="5143498">
                  <a:moveTo>
                    <a:pt x="1127567" y="0"/>
                  </a:moveTo>
                  <a:lnTo>
                    <a:pt x="7760912" y="0"/>
                  </a:lnTo>
                  <a:lnTo>
                    <a:pt x="7760912" y="5143498"/>
                  </a:lnTo>
                  <a:lnTo>
                    <a:pt x="424403" y="5143498"/>
                  </a:lnTo>
                  <a:lnTo>
                    <a:pt x="388055" y="5063097"/>
                  </a:lnTo>
                  <a:cubicBezTo>
                    <a:pt x="138177" y="4472320"/>
                    <a:pt x="0" y="3822793"/>
                    <a:pt x="0" y="3140994"/>
                  </a:cubicBezTo>
                  <a:cubicBezTo>
                    <a:pt x="0" y="2033070"/>
                    <a:pt x="364874" y="1010367"/>
                    <a:pt x="981011" y="186494"/>
                  </a:cubicBezTo>
                  <a:close/>
                </a:path>
              </a:pathLst>
            </a:custGeom>
            <a:solidFill>
              <a:srgbClr val="4C6A8A">
                <a:alpha val="8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dirty="0"/>
            </a:p>
          </p:txBody>
        </p:sp>
        <p:sp>
          <p:nvSpPr>
            <p:cNvPr id="26" name="Freeform 25">
              <a:extLst>
                <a:ext uri="{FF2B5EF4-FFF2-40B4-BE49-F238E27FC236}">
                  <a16:creationId xmlns:a16="http://schemas.microsoft.com/office/drawing/2014/main" id="{DCA577E1-8663-A042-80C9-04D3FA04834A}"/>
                </a:ext>
              </a:extLst>
            </p:cNvPr>
            <p:cNvSpPr/>
            <p:nvPr userDrawn="1"/>
          </p:nvSpPr>
          <p:spPr>
            <a:xfrm>
              <a:off x="1437756" y="1"/>
              <a:ext cx="7706245" cy="5143499"/>
            </a:xfrm>
            <a:custGeom>
              <a:avLst/>
              <a:gdLst>
                <a:gd name="connsiteX0" fmla="*/ 1392023 w 7706245"/>
                <a:gd name="connsiteY0" fmla="*/ 0 h 5143499"/>
                <a:gd name="connsiteX1" fmla="*/ 7706245 w 7706245"/>
                <a:gd name="connsiteY1" fmla="*/ 0 h 5143499"/>
                <a:gd name="connsiteX2" fmla="*/ 7706245 w 7706245"/>
                <a:gd name="connsiteY2" fmla="*/ 5143499 h 5143499"/>
                <a:gd name="connsiteX3" fmla="*/ 323941 w 7706245"/>
                <a:gd name="connsiteY3" fmla="*/ 5143499 h 5143499"/>
                <a:gd name="connsiteX4" fmla="*/ 294416 w 7706245"/>
                <a:gd name="connsiteY4" fmla="*/ 5068616 h 5143499"/>
                <a:gd name="connsiteX5" fmla="*/ 0 w 7706245"/>
                <a:gd name="connsiteY5" fmla="*/ 3400349 h 5143499"/>
                <a:gd name="connsiteX6" fmla="*/ 1260452 w 7706245"/>
                <a:gd name="connsiteY6" fmla="*/ 138000 h 514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6245" h="5143499">
                  <a:moveTo>
                    <a:pt x="1392023" y="0"/>
                  </a:moveTo>
                  <a:lnTo>
                    <a:pt x="7706245" y="0"/>
                  </a:lnTo>
                  <a:lnTo>
                    <a:pt x="7706245" y="5143499"/>
                  </a:lnTo>
                  <a:lnTo>
                    <a:pt x="323941" y="5143499"/>
                  </a:lnTo>
                  <a:lnTo>
                    <a:pt x="294416" y="5068616"/>
                  </a:lnTo>
                  <a:cubicBezTo>
                    <a:pt x="103948" y="4548424"/>
                    <a:pt x="0" y="3986526"/>
                    <a:pt x="0" y="3400349"/>
                  </a:cubicBezTo>
                  <a:cubicBezTo>
                    <a:pt x="0" y="2144257"/>
                    <a:pt x="477312" y="999646"/>
                    <a:pt x="1260452" y="13800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13" dirty="0"/>
                <a:t>   z</a:t>
              </a:r>
            </a:p>
          </p:txBody>
        </p:sp>
      </p:grpSp>
      <p:sp>
        <p:nvSpPr>
          <p:cNvPr id="4" name="Content Placeholder 3"/>
          <p:cNvSpPr>
            <a:spLocks noGrp="1"/>
          </p:cNvSpPr>
          <p:nvPr userDrawn="1">
            <p:ph sz="half" idx="2" hasCustomPrompt="1"/>
          </p:nvPr>
        </p:nvSpPr>
        <p:spPr>
          <a:xfrm>
            <a:off x="2303361" y="1386514"/>
            <a:ext cx="5885263" cy="3250416"/>
          </a:xfrm>
        </p:spPr>
        <p:txBody>
          <a:bodyPr lIns="0" tIns="0">
            <a:normAutofit/>
          </a:bodyPr>
          <a:lstStyle>
            <a:lvl1pPr marL="231775" indent="-231775">
              <a:lnSpc>
                <a:spcPct val="100000"/>
              </a:lnSpc>
              <a:buClrTx/>
              <a:buSzPct val="100000"/>
              <a:buFont typeface="Arial" panose="020B0604020202020204" pitchFamily="34" charset="0"/>
              <a:buChar char="•"/>
              <a:defRPr sz="2000">
                <a:latin typeface="Arial" panose="020B0604020202020204" pitchFamily="34" charset="0"/>
                <a:cs typeface="Arial" panose="020B0604020202020204" pitchFamily="34" charset="0"/>
              </a:defRPr>
            </a:lvl1pPr>
            <a:lvl2pPr marL="457200" indent="-225425">
              <a:lnSpc>
                <a:spcPct val="100000"/>
              </a:lnSpc>
              <a:buClrTx/>
              <a:buSzPct val="100000"/>
              <a:buFont typeface="Arial" panose="020B0604020202020204" pitchFamily="34" charset="0"/>
              <a:buChar char="•"/>
              <a:defRPr sz="2000">
                <a:latin typeface="Arial" panose="020B0604020202020204" pitchFamily="34" charset="0"/>
                <a:cs typeface="Arial" panose="020B0604020202020204" pitchFamily="34" charset="0"/>
              </a:defRPr>
            </a:lvl2pPr>
            <a:lvl3pPr marL="685800" indent="0">
              <a:lnSpc>
                <a:spcPct val="100000"/>
              </a:lnSpc>
              <a:buClr>
                <a:srgbClr val="0082CA"/>
              </a:buClr>
              <a:buSzPct val="100000"/>
              <a:buFont typeface="Arial" panose="020B0604020202020204" pitchFamily="34" charset="0"/>
              <a:buNone/>
              <a:defRPr sz="2000">
                <a:latin typeface="Arial" panose="020B0604020202020204" pitchFamily="34" charset="0"/>
                <a:cs typeface="Arial" panose="020B0604020202020204" pitchFamily="34" charset="0"/>
              </a:defRPr>
            </a:lvl3pPr>
            <a:lvl4pPr marL="1200150" indent="-171450">
              <a:lnSpc>
                <a:spcPct val="100000"/>
              </a:lnSpc>
              <a:buClr>
                <a:srgbClr val="0082CA"/>
              </a:buClr>
              <a:buSzPct val="100000"/>
              <a:buFont typeface="Arial" panose="020B0604020202020204" pitchFamily="34" charset="0"/>
              <a:buChar char="•"/>
              <a:defRPr sz="2000">
                <a:latin typeface="Arial" panose="020B0604020202020204" pitchFamily="34" charset="0"/>
                <a:cs typeface="Arial" panose="020B0604020202020204" pitchFamily="34" charset="0"/>
              </a:defRPr>
            </a:lvl4pPr>
            <a:lvl5pPr marL="1543050" indent="-171450">
              <a:lnSpc>
                <a:spcPct val="100000"/>
              </a:lnSpc>
              <a:buClr>
                <a:srgbClr val="0082CA"/>
              </a:buClr>
              <a:buSzPct val="100000"/>
              <a:buFont typeface="Arial" panose="020B0604020202020204" pitchFamily="34" charset="0"/>
              <a:buChar char="•"/>
              <a:defRPr sz="2000">
                <a:latin typeface="Arial" panose="020B0604020202020204" pitchFamily="34" charset="0"/>
                <a:cs typeface="Arial" panose="020B0604020202020204" pitchFamily="34" charset="0"/>
              </a:defRPr>
            </a:lvl5pPr>
          </a:lstStyle>
          <a:p>
            <a:pPr lvl="0"/>
            <a:r>
              <a:rPr lang="en-US" dirty="0"/>
              <a:t>Click to edit Master text styles </a:t>
            </a:r>
          </a:p>
          <a:p>
            <a:pPr lvl="1"/>
            <a:r>
              <a:rPr lang="en-US" dirty="0"/>
              <a:t>Second level</a:t>
            </a:r>
          </a:p>
        </p:txBody>
      </p:sp>
      <p:sp>
        <p:nvSpPr>
          <p:cNvPr id="16" name="Title 1">
            <a:extLst>
              <a:ext uri="{FF2B5EF4-FFF2-40B4-BE49-F238E27FC236}">
                <a16:creationId xmlns:a16="http://schemas.microsoft.com/office/drawing/2014/main" id="{5172E626-6C9A-0343-A6D8-6B0B4AFAB2E9}"/>
              </a:ext>
            </a:extLst>
          </p:cNvPr>
          <p:cNvSpPr>
            <a:spLocks noGrp="1"/>
          </p:cNvSpPr>
          <p:nvPr userDrawn="1">
            <p:ph type="title" hasCustomPrompt="1"/>
          </p:nvPr>
        </p:nvSpPr>
        <p:spPr>
          <a:xfrm>
            <a:off x="2864444" y="506570"/>
            <a:ext cx="5324180" cy="461665"/>
          </a:xfrm>
        </p:spPr>
        <p:txBody>
          <a:bodyPr anchor="b">
            <a:normAutofit/>
          </a:bodyPr>
          <a:lstStyle>
            <a:lvl1pPr algn="r">
              <a:defRPr sz="2400" b="1">
                <a:solidFill>
                  <a:srgbClr val="4C6A8A"/>
                </a:solidFill>
                <a:latin typeface="Arial" panose="020B0604020202020204" pitchFamily="34" charset="0"/>
                <a:cs typeface="Arial" panose="020B0604020202020204" pitchFamily="34" charset="0"/>
              </a:defRPr>
            </a:lvl1pPr>
          </a:lstStyle>
          <a:p>
            <a:r>
              <a:rPr lang="en-US" dirty="0"/>
              <a:t>Title</a:t>
            </a:r>
          </a:p>
        </p:txBody>
      </p:sp>
      <p:pic>
        <p:nvPicPr>
          <p:cNvPr id="14" name="Picture 13" descr="A picture containing drawing, food&#10;&#10;Description automatically generated">
            <a:extLst>
              <a:ext uri="{FF2B5EF4-FFF2-40B4-BE49-F238E27FC236}">
                <a16:creationId xmlns:a16="http://schemas.microsoft.com/office/drawing/2014/main" id="{BF80496D-EF84-AB4C-B17F-29E25F850582}"/>
              </a:ext>
            </a:extLst>
          </p:cNvPr>
          <p:cNvPicPr>
            <a:picLocks noChangeAspect="1"/>
          </p:cNvPicPr>
          <p:nvPr userDrawn="1"/>
        </p:nvPicPr>
        <p:blipFill>
          <a:blip r:embed="rId2"/>
          <a:stretch>
            <a:fillRect/>
          </a:stretch>
        </p:blipFill>
        <p:spPr>
          <a:xfrm>
            <a:off x="338223" y="653031"/>
            <a:ext cx="1274805" cy="257909"/>
          </a:xfrm>
          <a:prstGeom prst="rect">
            <a:avLst/>
          </a:prstGeom>
        </p:spPr>
      </p:pic>
      <p:sp>
        <p:nvSpPr>
          <p:cNvPr id="5" name="Slide Number Placeholder 4">
            <a:extLst>
              <a:ext uri="{FF2B5EF4-FFF2-40B4-BE49-F238E27FC236}">
                <a16:creationId xmlns:a16="http://schemas.microsoft.com/office/drawing/2014/main" id="{68D3221E-7E20-4B12-8D34-6F0BDA95C26F}"/>
              </a:ext>
            </a:extLst>
          </p:cNvPr>
          <p:cNvSpPr>
            <a:spLocks noGrp="1"/>
          </p:cNvSpPr>
          <p:nvPr>
            <p:ph type="sldNum" sz="quarter" idx="10"/>
          </p:nvPr>
        </p:nvSpPr>
        <p:spPr/>
        <p:txBody>
          <a:bodyPr/>
          <a:lstStyle>
            <a:lvl1pPr>
              <a:defRPr>
                <a:latin typeface="Arial" panose="020B0604020202020204" pitchFamily="34" charset="0"/>
                <a:cs typeface="Arial" panose="020B0604020202020204" pitchFamily="34" charset="0"/>
              </a:defRPr>
            </a:lvl1pPr>
          </a:lstStyle>
          <a:p>
            <a:fld id="{B95C4C7A-97BC-4430-9F51-5ED81F8D3D84}" type="slidenum">
              <a:rPr lang="en-US" smtClean="0"/>
              <a:pPr/>
              <a:t>‹#›</a:t>
            </a:fld>
            <a:endParaRPr lang="en-US" dirty="0"/>
          </a:p>
        </p:txBody>
      </p:sp>
    </p:spTree>
    <p:extLst>
      <p:ext uri="{BB962C8B-B14F-4D97-AF65-F5344CB8AC3E}">
        <p14:creationId xmlns:p14="http://schemas.microsoft.com/office/powerpoint/2010/main" val="2733166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 Teal">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D39BC25-D112-5F45-AAF5-AACCDFC52E2A}"/>
              </a:ext>
            </a:extLst>
          </p:cNvPr>
          <p:cNvGrpSpPr/>
          <p:nvPr userDrawn="1"/>
        </p:nvGrpSpPr>
        <p:grpSpPr>
          <a:xfrm>
            <a:off x="1383088" y="1"/>
            <a:ext cx="7760913" cy="5143499"/>
            <a:chOff x="1383088" y="1"/>
            <a:chExt cx="7760913" cy="5143499"/>
          </a:xfrm>
        </p:grpSpPr>
        <p:sp>
          <p:nvSpPr>
            <p:cNvPr id="13" name="Freeform 12">
              <a:extLst>
                <a:ext uri="{FF2B5EF4-FFF2-40B4-BE49-F238E27FC236}">
                  <a16:creationId xmlns:a16="http://schemas.microsoft.com/office/drawing/2014/main" id="{A8BFC778-BFF4-E74B-B935-9CAC335B1159}"/>
                </a:ext>
              </a:extLst>
            </p:cNvPr>
            <p:cNvSpPr/>
            <p:nvPr userDrawn="1"/>
          </p:nvSpPr>
          <p:spPr>
            <a:xfrm>
              <a:off x="1383088" y="1"/>
              <a:ext cx="7760912" cy="5143498"/>
            </a:xfrm>
            <a:custGeom>
              <a:avLst/>
              <a:gdLst>
                <a:gd name="connsiteX0" fmla="*/ 1127567 w 7760912"/>
                <a:gd name="connsiteY0" fmla="*/ 0 h 5143498"/>
                <a:gd name="connsiteX1" fmla="*/ 7760912 w 7760912"/>
                <a:gd name="connsiteY1" fmla="*/ 0 h 5143498"/>
                <a:gd name="connsiteX2" fmla="*/ 7760912 w 7760912"/>
                <a:gd name="connsiteY2" fmla="*/ 5143498 h 5143498"/>
                <a:gd name="connsiteX3" fmla="*/ 424403 w 7760912"/>
                <a:gd name="connsiteY3" fmla="*/ 5143498 h 5143498"/>
                <a:gd name="connsiteX4" fmla="*/ 388055 w 7760912"/>
                <a:gd name="connsiteY4" fmla="*/ 5063097 h 5143498"/>
                <a:gd name="connsiteX5" fmla="*/ 0 w 7760912"/>
                <a:gd name="connsiteY5" fmla="*/ 3140994 h 5143498"/>
                <a:gd name="connsiteX6" fmla="*/ 981011 w 7760912"/>
                <a:gd name="connsiteY6" fmla="*/ 186494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60912" h="5143498">
                  <a:moveTo>
                    <a:pt x="1127567" y="0"/>
                  </a:moveTo>
                  <a:lnTo>
                    <a:pt x="7760912" y="0"/>
                  </a:lnTo>
                  <a:lnTo>
                    <a:pt x="7760912" y="5143498"/>
                  </a:lnTo>
                  <a:lnTo>
                    <a:pt x="424403" y="5143498"/>
                  </a:lnTo>
                  <a:lnTo>
                    <a:pt x="388055" y="5063097"/>
                  </a:lnTo>
                  <a:cubicBezTo>
                    <a:pt x="138177" y="4472320"/>
                    <a:pt x="0" y="3822793"/>
                    <a:pt x="0" y="3140994"/>
                  </a:cubicBezTo>
                  <a:cubicBezTo>
                    <a:pt x="0" y="2033070"/>
                    <a:pt x="364874" y="1010367"/>
                    <a:pt x="981011" y="186494"/>
                  </a:cubicBezTo>
                  <a:close/>
                </a:path>
              </a:pathLst>
            </a:custGeom>
            <a:solidFill>
              <a:srgbClr val="0095A9">
                <a:alpha val="8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dirty="0"/>
            </a:p>
          </p:txBody>
        </p:sp>
        <p:sp>
          <p:nvSpPr>
            <p:cNvPr id="14" name="Freeform 13">
              <a:extLst>
                <a:ext uri="{FF2B5EF4-FFF2-40B4-BE49-F238E27FC236}">
                  <a16:creationId xmlns:a16="http://schemas.microsoft.com/office/drawing/2014/main" id="{54007BC5-E802-F24D-A100-AF08EA94F047}"/>
                </a:ext>
              </a:extLst>
            </p:cNvPr>
            <p:cNvSpPr/>
            <p:nvPr userDrawn="1"/>
          </p:nvSpPr>
          <p:spPr>
            <a:xfrm>
              <a:off x="1437756" y="1"/>
              <a:ext cx="7706245" cy="5143499"/>
            </a:xfrm>
            <a:custGeom>
              <a:avLst/>
              <a:gdLst>
                <a:gd name="connsiteX0" fmla="*/ 1392023 w 7706245"/>
                <a:gd name="connsiteY0" fmla="*/ 0 h 5143499"/>
                <a:gd name="connsiteX1" fmla="*/ 7706245 w 7706245"/>
                <a:gd name="connsiteY1" fmla="*/ 0 h 5143499"/>
                <a:gd name="connsiteX2" fmla="*/ 7706245 w 7706245"/>
                <a:gd name="connsiteY2" fmla="*/ 5143499 h 5143499"/>
                <a:gd name="connsiteX3" fmla="*/ 323941 w 7706245"/>
                <a:gd name="connsiteY3" fmla="*/ 5143499 h 5143499"/>
                <a:gd name="connsiteX4" fmla="*/ 294416 w 7706245"/>
                <a:gd name="connsiteY4" fmla="*/ 5068616 h 5143499"/>
                <a:gd name="connsiteX5" fmla="*/ 0 w 7706245"/>
                <a:gd name="connsiteY5" fmla="*/ 3400349 h 5143499"/>
                <a:gd name="connsiteX6" fmla="*/ 1260452 w 7706245"/>
                <a:gd name="connsiteY6" fmla="*/ 138000 h 514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6245" h="5143499">
                  <a:moveTo>
                    <a:pt x="1392023" y="0"/>
                  </a:moveTo>
                  <a:lnTo>
                    <a:pt x="7706245" y="0"/>
                  </a:lnTo>
                  <a:lnTo>
                    <a:pt x="7706245" y="5143499"/>
                  </a:lnTo>
                  <a:lnTo>
                    <a:pt x="323941" y="5143499"/>
                  </a:lnTo>
                  <a:lnTo>
                    <a:pt x="294416" y="5068616"/>
                  </a:lnTo>
                  <a:cubicBezTo>
                    <a:pt x="103948" y="4548424"/>
                    <a:pt x="0" y="3986526"/>
                    <a:pt x="0" y="3400349"/>
                  </a:cubicBezTo>
                  <a:cubicBezTo>
                    <a:pt x="0" y="2144257"/>
                    <a:pt x="477312" y="999646"/>
                    <a:pt x="1260452" y="13800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13" dirty="0"/>
                <a:t>   z</a:t>
              </a:r>
            </a:p>
          </p:txBody>
        </p:sp>
      </p:grpSp>
      <p:sp>
        <p:nvSpPr>
          <p:cNvPr id="11" name="Content Placeholder 3">
            <a:extLst>
              <a:ext uri="{FF2B5EF4-FFF2-40B4-BE49-F238E27FC236}">
                <a16:creationId xmlns:a16="http://schemas.microsoft.com/office/drawing/2014/main" id="{FC4055CB-EEFC-6747-9E8E-1930F6518DB3}"/>
              </a:ext>
            </a:extLst>
          </p:cNvPr>
          <p:cNvSpPr>
            <a:spLocks noGrp="1"/>
          </p:cNvSpPr>
          <p:nvPr>
            <p:ph sz="half" idx="2"/>
          </p:nvPr>
        </p:nvSpPr>
        <p:spPr>
          <a:xfrm>
            <a:off x="2303361" y="1386514"/>
            <a:ext cx="5885263" cy="3250416"/>
          </a:xfrm>
        </p:spPr>
        <p:txBody>
          <a:bodyPr lIns="0" tIns="0">
            <a:normAutofit/>
          </a:bodyPr>
          <a:lstStyle>
            <a:lvl1pPr marL="231775" indent="-231775">
              <a:lnSpc>
                <a:spcPct val="100000"/>
              </a:lnSpc>
              <a:buClrTx/>
              <a:buSzPct val="100000"/>
              <a:buFont typeface="Arial" panose="020B0604020202020204" pitchFamily="34" charset="0"/>
              <a:buChar char="•"/>
              <a:defRPr sz="2000">
                <a:latin typeface="Arial" panose="020B0604020202020204" pitchFamily="34" charset="0"/>
                <a:cs typeface="Arial" panose="020B0604020202020204" pitchFamily="34" charset="0"/>
              </a:defRPr>
            </a:lvl1pPr>
            <a:lvl2pPr marL="457200" indent="-225425">
              <a:lnSpc>
                <a:spcPct val="100000"/>
              </a:lnSpc>
              <a:buClrTx/>
              <a:buSzPct val="100000"/>
              <a:buFont typeface="Arial" panose="020B0604020202020204" pitchFamily="34" charset="0"/>
              <a:buChar char="•"/>
              <a:defRPr sz="2000">
                <a:latin typeface="Arial" panose="020B0604020202020204" pitchFamily="34" charset="0"/>
                <a:cs typeface="Arial" panose="020B0604020202020204" pitchFamily="34" charset="0"/>
              </a:defRPr>
            </a:lvl2pPr>
            <a:lvl3pPr marL="685800" indent="0">
              <a:lnSpc>
                <a:spcPct val="100000"/>
              </a:lnSpc>
              <a:buClr>
                <a:srgbClr val="0082CA"/>
              </a:buClr>
              <a:buSzPct val="100000"/>
              <a:buFont typeface="Arial" panose="020B0604020202020204" pitchFamily="34" charset="0"/>
              <a:buNone/>
              <a:defRPr sz="2000">
                <a:latin typeface="Arial" panose="020B0604020202020204" pitchFamily="34" charset="0"/>
                <a:cs typeface="Arial" panose="020B0604020202020204" pitchFamily="34" charset="0"/>
              </a:defRPr>
            </a:lvl3pPr>
            <a:lvl4pPr marL="1200150" indent="-171450">
              <a:lnSpc>
                <a:spcPct val="100000"/>
              </a:lnSpc>
              <a:buClr>
                <a:srgbClr val="0082CA"/>
              </a:buClr>
              <a:buSzPct val="100000"/>
              <a:buFont typeface="Arial" panose="020B0604020202020204" pitchFamily="34" charset="0"/>
              <a:buChar char="•"/>
              <a:defRPr sz="2000">
                <a:latin typeface="Arial" panose="020B0604020202020204" pitchFamily="34" charset="0"/>
                <a:cs typeface="Arial" panose="020B0604020202020204" pitchFamily="34" charset="0"/>
              </a:defRPr>
            </a:lvl4pPr>
            <a:lvl5pPr marL="1543050" indent="-171450">
              <a:lnSpc>
                <a:spcPct val="100000"/>
              </a:lnSpc>
              <a:buClr>
                <a:srgbClr val="0082CA"/>
              </a:buClr>
              <a:buSzPct val="100000"/>
              <a:buFont typeface="Arial" panose="020B0604020202020204" pitchFamily="34" charset="0"/>
              <a:buChar cha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12" name="Title 1">
            <a:extLst>
              <a:ext uri="{FF2B5EF4-FFF2-40B4-BE49-F238E27FC236}">
                <a16:creationId xmlns:a16="http://schemas.microsoft.com/office/drawing/2014/main" id="{E6B921AA-02AB-0F44-88DA-DD34E0D670DC}"/>
              </a:ext>
            </a:extLst>
          </p:cNvPr>
          <p:cNvSpPr>
            <a:spLocks noGrp="1"/>
          </p:cNvSpPr>
          <p:nvPr>
            <p:ph type="title" hasCustomPrompt="1"/>
          </p:nvPr>
        </p:nvSpPr>
        <p:spPr>
          <a:xfrm>
            <a:off x="2864444" y="506570"/>
            <a:ext cx="5324180" cy="461665"/>
          </a:xfrm>
        </p:spPr>
        <p:txBody>
          <a:bodyPr anchor="b">
            <a:normAutofit/>
          </a:bodyPr>
          <a:lstStyle>
            <a:lvl1pPr algn="r">
              <a:defRPr sz="2400" b="1">
                <a:solidFill>
                  <a:srgbClr val="4C6A8A"/>
                </a:solidFill>
                <a:latin typeface="Arial" panose="020B0604020202020204" pitchFamily="34" charset="0"/>
                <a:cs typeface="Arial" panose="020B0604020202020204" pitchFamily="34" charset="0"/>
              </a:defRPr>
            </a:lvl1pPr>
          </a:lstStyle>
          <a:p>
            <a:r>
              <a:rPr lang="en-US" dirty="0"/>
              <a:t>Title</a:t>
            </a:r>
          </a:p>
        </p:txBody>
      </p:sp>
      <p:pic>
        <p:nvPicPr>
          <p:cNvPr id="10" name="Picture 9" descr="A picture containing drawing, food&#10;&#10;Description automatically generated">
            <a:extLst>
              <a:ext uri="{FF2B5EF4-FFF2-40B4-BE49-F238E27FC236}">
                <a16:creationId xmlns:a16="http://schemas.microsoft.com/office/drawing/2014/main" id="{0B1A1B7A-E7CA-EF4F-BBE7-D520766DC3FA}"/>
              </a:ext>
            </a:extLst>
          </p:cNvPr>
          <p:cNvPicPr>
            <a:picLocks noChangeAspect="1"/>
          </p:cNvPicPr>
          <p:nvPr userDrawn="1"/>
        </p:nvPicPr>
        <p:blipFill>
          <a:blip r:embed="rId2"/>
          <a:stretch>
            <a:fillRect/>
          </a:stretch>
        </p:blipFill>
        <p:spPr>
          <a:xfrm>
            <a:off x="338223" y="653031"/>
            <a:ext cx="1274805" cy="257909"/>
          </a:xfrm>
          <a:prstGeom prst="rect">
            <a:avLst/>
          </a:prstGeom>
        </p:spPr>
      </p:pic>
      <p:sp>
        <p:nvSpPr>
          <p:cNvPr id="3" name="Slide Number Placeholder 2">
            <a:extLst>
              <a:ext uri="{FF2B5EF4-FFF2-40B4-BE49-F238E27FC236}">
                <a16:creationId xmlns:a16="http://schemas.microsoft.com/office/drawing/2014/main" id="{0C6A1E27-67B9-4E9C-AD33-982BA2900CA6}"/>
              </a:ext>
            </a:extLst>
          </p:cNvPr>
          <p:cNvSpPr>
            <a:spLocks noGrp="1"/>
          </p:cNvSpPr>
          <p:nvPr>
            <p:ph type="sldNum" sz="quarter" idx="10"/>
          </p:nvPr>
        </p:nvSpPr>
        <p:spPr/>
        <p:txBody>
          <a:bodyPr/>
          <a:lstStyle>
            <a:lvl1pPr>
              <a:defRPr>
                <a:latin typeface="Arial" panose="020B0604020202020204" pitchFamily="34" charset="0"/>
                <a:cs typeface="Arial" panose="020B0604020202020204" pitchFamily="34" charset="0"/>
              </a:defRPr>
            </a:lvl1pPr>
          </a:lstStyle>
          <a:p>
            <a:fld id="{B95C4C7A-97BC-4430-9F51-5ED81F8D3D84}" type="slidenum">
              <a:rPr lang="en-US" smtClean="0"/>
              <a:pPr/>
              <a:t>‹#›</a:t>
            </a:fld>
            <a:endParaRPr lang="en-US" dirty="0"/>
          </a:p>
        </p:txBody>
      </p:sp>
    </p:spTree>
    <p:extLst>
      <p:ext uri="{BB962C8B-B14F-4D97-AF65-F5344CB8AC3E}">
        <p14:creationId xmlns:p14="http://schemas.microsoft.com/office/powerpoint/2010/main" val="2977577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s - Dark Blu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D39BC25-D112-5F45-AAF5-AACCDFC52E2A}"/>
              </a:ext>
            </a:extLst>
          </p:cNvPr>
          <p:cNvGrpSpPr/>
          <p:nvPr userDrawn="1"/>
        </p:nvGrpSpPr>
        <p:grpSpPr>
          <a:xfrm>
            <a:off x="1383088" y="1"/>
            <a:ext cx="7760913" cy="5143499"/>
            <a:chOff x="1383088" y="1"/>
            <a:chExt cx="7760913" cy="5143499"/>
          </a:xfrm>
        </p:grpSpPr>
        <p:sp>
          <p:nvSpPr>
            <p:cNvPr id="13" name="Freeform 12">
              <a:extLst>
                <a:ext uri="{FF2B5EF4-FFF2-40B4-BE49-F238E27FC236}">
                  <a16:creationId xmlns:a16="http://schemas.microsoft.com/office/drawing/2014/main" id="{A8BFC778-BFF4-E74B-B935-9CAC335B1159}"/>
                </a:ext>
              </a:extLst>
            </p:cNvPr>
            <p:cNvSpPr/>
            <p:nvPr userDrawn="1"/>
          </p:nvSpPr>
          <p:spPr>
            <a:xfrm>
              <a:off x="1383088" y="1"/>
              <a:ext cx="7760912" cy="5143498"/>
            </a:xfrm>
            <a:custGeom>
              <a:avLst/>
              <a:gdLst>
                <a:gd name="connsiteX0" fmla="*/ 1127567 w 7760912"/>
                <a:gd name="connsiteY0" fmla="*/ 0 h 5143498"/>
                <a:gd name="connsiteX1" fmla="*/ 7760912 w 7760912"/>
                <a:gd name="connsiteY1" fmla="*/ 0 h 5143498"/>
                <a:gd name="connsiteX2" fmla="*/ 7760912 w 7760912"/>
                <a:gd name="connsiteY2" fmla="*/ 5143498 h 5143498"/>
                <a:gd name="connsiteX3" fmla="*/ 424403 w 7760912"/>
                <a:gd name="connsiteY3" fmla="*/ 5143498 h 5143498"/>
                <a:gd name="connsiteX4" fmla="*/ 388055 w 7760912"/>
                <a:gd name="connsiteY4" fmla="*/ 5063097 h 5143498"/>
                <a:gd name="connsiteX5" fmla="*/ 0 w 7760912"/>
                <a:gd name="connsiteY5" fmla="*/ 3140994 h 5143498"/>
                <a:gd name="connsiteX6" fmla="*/ 981011 w 7760912"/>
                <a:gd name="connsiteY6" fmla="*/ 186494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60912" h="5143498">
                  <a:moveTo>
                    <a:pt x="1127567" y="0"/>
                  </a:moveTo>
                  <a:lnTo>
                    <a:pt x="7760912" y="0"/>
                  </a:lnTo>
                  <a:lnTo>
                    <a:pt x="7760912" y="5143498"/>
                  </a:lnTo>
                  <a:lnTo>
                    <a:pt x="424403" y="5143498"/>
                  </a:lnTo>
                  <a:lnTo>
                    <a:pt x="388055" y="5063097"/>
                  </a:lnTo>
                  <a:cubicBezTo>
                    <a:pt x="138177" y="4472320"/>
                    <a:pt x="0" y="3822793"/>
                    <a:pt x="0" y="3140994"/>
                  </a:cubicBezTo>
                  <a:cubicBezTo>
                    <a:pt x="0" y="2033070"/>
                    <a:pt x="364874" y="1010367"/>
                    <a:pt x="981011" y="186494"/>
                  </a:cubicBezTo>
                  <a:close/>
                </a:path>
              </a:pathLst>
            </a:custGeom>
            <a:solidFill>
              <a:srgbClr val="0082CA">
                <a:alpha val="8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dirty="0"/>
            </a:p>
          </p:txBody>
        </p:sp>
        <p:sp>
          <p:nvSpPr>
            <p:cNvPr id="14" name="Freeform 13">
              <a:extLst>
                <a:ext uri="{FF2B5EF4-FFF2-40B4-BE49-F238E27FC236}">
                  <a16:creationId xmlns:a16="http://schemas.microsoft.com/office/drawing/2014/main" id="{54007BC5-E802-F24D-A100-AF08EA94F047}"/>
                </a:ext>
              </a:extLst>
            </p:cNvPr>
            <p:cNvSpPr/>
            <p:nvPr userDrawn="1"/>
          </p:nvSpPr>
          <p:spPr>
            <a:xfrm>
              <a:off x="1437756" y="1"/>
              <a:ext cx="7706245" cy="5143499"/>
            </a:xfrm>
            <a:custGeom>
              <a:avLst/>
              <a:gdLst>
                <a:gd name="connsiteX0" fmla="*/ 1392023 w 7706245"/>
                <a:gd name="connsiteY0" fmla="*/ 0 h 5143499"/>
                <a:gd name="connsiteX1" fmla="*/ 7706245 w 7706245"/>
                <a:gd name="connsiteY1" fmla="*/ 0 h 5143499"/>
                <a:gd name="connsiteX2" fmla="*/ 7706245 w 7706245"/>
                <a:gd name="connsiteY2" fmla="*/ 5143499 h 5143499"/>
                <a:gd name="connsiteX3" fmla="*/ 323941 w 7706245"/>
                <a:gd name="connsiteY3" fmla="*/ 5143499 h 5143499"/>
                <a:gd name="connsiteX4" fmla="*/ 294416 w 7706245"/>
                <a:gd name="connsiteY4" fmla="*/ 5068616 h 5143499"/>
                <a:gd name="connsiteX5" fmla="*/ 0 w 7706245"/>
                <a:gd name="connsiteY5" fmla="*/ 3400349 h 5143499"/>
                <a:gd name="connsiteX6" fmla="*/ 1260452 w 7706245"/>
                <a:gd name="connsiteY6" fmla="*/ 138000 h 514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6245" h="5143499">
                  <a:moveTo>
                    <a:pt x="1392023" y="0"/>
                  </a:moveTo>
                  <a:lnTo>
                    <a:pt x="7706245" y="0"/>
                  </a:lnTo>
                  <a:lnTo>
                    <a:pt x="7706245" y="5143499"/>
                  </a:lnTo>
                  <a:lnTo>
                    <a:pt x="323941" y="5143499"/>
                  </a:lnTo>
                  <a:lnTo>
                    <a:pt x="294416" y="5068616"/>
                  </a:lnTo>
                  <a:cubicBezTo>
                    <a:pt x="103948" y="4548424"/>
                    <a:pt x="0" y="3986526"/>
                    <a:pt x="0" y="3400349"/>
                  </a:cubicBezTo>
                  <a:cubicBezTo>
                    <a:pt x="0" y="2144257"/>
                    <a:pt x="477312" y="999646"/>
                    <a:pt x="1260452" y="13800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13" dirty="0"/>
                <a:t>   z</a:t>
              </a:r>
            </a:p>
          </p:txBody>
        </p:sp>
      </p:grpSp>
      <p:sp>
        <p:nvSpPr>
          <p:cNvPr id="11" name="Content Placeholder 3">
            <a:extLst>
              <a:ext uri="{FF2B5EF4-FFF2-40B4-BE49-F238E27FC236}">
                <a16:creationId xmlns:a16="http://schemas.microsoft.com/office/drawing/2014/main" id="{FC4055CB-EEFC-6747-9E8E-1930F6518DB3}"/>
              </a:ext>
            </a:extLst>
          </p:cNvPr>
          <p:cNvSpPr>
            <a:spLocks noGrp="1"/>
          </p:cNvSpPr>
          <p:nvPr>
            <p:ph sz="half" idx="2"/>
          </p:nvPr>
        </p:nvSpPr>
        <p:spPr>
          <a:xfrm>
            <a:off x="2303361" y="1386514"/>
            <a:ext cx="5885263" cy="3250416"/>
          </a:xfrm>
        </p:spPr>
        <p:txBody>
          <a:bodyPr lIns="0" tIns="0">
            <a:normAutofit/>
          </a:bodyPr>
          <a:lstStyle>
            <a:lvl1pPr marL="231775" indent="-231775">
              <a:lnSpc>
                <a:spcPct val="100000"/>
              </a:lnSpc>
              <a:buClrTx/>
              <a:buSzPct val="100000"/>
              <a:buFont typeface="Arial" panose="020B0604020202020204" pitchFamily="34" charset="0"/>
              <a:buChar char="•"/>
              <a:defRPr sz="2000">
                <a:latin typeface="Arial" panose="020B0604020202020204" pitchFamily="34" charset="0"/>
                <a:cs typeface="Arial" panose="020B0604020202020204" pitchFamily="34" charset="0"/>
              </a:defRPr>
            </a:lvl1pPr>
            <a:lvl2pPr marL="457200" indent="-225425">
              <a:lnSpc>
                <a:spcPct val="100000"/>
              </a:lnSpc>
              <a:buClrTx/>
              <a:buSzPct val="100000"/>
              <a:buFont typeface="Arial" panose="020B0604020202020204" pitchFamily="34" charset="0"/>
              <a:buChar char="•"/>
              <a:defRPr sz="2000">
                <a:latin typeface="Arial" panose="020B0604020202020204" pitchFamily="34" charset="0"/>
                <a:cs typeface="Arial" panose="020B0604020202020204" pitchFamily="34" charset="0"/>
              </a:defRPr>
            </a:lvl2pPr>
            <a:lvl3pPr marL="685800" indent="0">
              <a:lnSpc>
                <a:spcPct val="100000"/>
              </a:lnSpc>
              <a:buClr>
                <a:srgbClr val="0082CA"/>
              </a:buClr>
              <a:buSzPct val="100000"/>
              <a:buFont typeface="Arial" panose="020B0604020202020204" pitchFamily="34" charset="0"/>
              <a:buNone/>
              <a:defRPr sz="2000">
                <a:latin typeface="Arial" panose="020B0604020202020204" pitchFamily="34" charset="0"/>
                <a:cs typeface="Arial" panose="020B0604020202020204" pitchFamily="34" charset="0"/>
              </a:defRPr>
            </a:lvl3pPr>
            <a:lvl4pPr marL="1200150" indent="-171450">
              <a:lnSpc>
                <a:spcPct val="100000"/>
              </a:lnSpc>
              <a:buClr>
                <a:srgbClr val="0082CA"/>
              </a:buClr>
              <a:buSzPct val="100000"/>
              <a:buFont typeface="Arial" panose="020B0604020202020204" pitchFamily="34" charset="0"/>
              <a:buChar char="•"/>
              <a:defRPr sz="2000">
                <a:latin typeface="Arial" panose="020B0604020202020204" pitchFamily="34" charset="0"/>
                <a:cs typeface="Arial" panose="020B0604020202020204" pitchFamily="34" charset="0"/>
              </a:defRPr>
            </a:lvl4pPr>
            <a:lvl5pPr marL="1543050" indent="-171450">
              <a:lnSpc>
                <a:spcPct val="100000"/>
              </a:lnSpc>
              <a:buClr>
                <a:srgbClr val="0082CA"/>
              </a:buClr>
              <a:buSzPct val="100000"/>
              <a:buFont typeface="Arial" panose="020B0604020202020204" pitchFamily="34" charset="0"/>
              <a:buChar cha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12" name="Title 1">
            <a:extLst>
              <a:ext uri="{FF2B5EF4-FFF2-40B4-BE49-F238E27FC236}">
                <a16:creationId xmlns:a16="http://schemas.microsoft.com/office/drawing/2014/main" id="{E6B921AA-02AB-0F44-88DA-DD34E0D670DC}"/>
              </a:ext>
            </a:extLst>
          </p:cNvPr>
          <p:cNvSpPr>
            <a:spLocks noGrp="1"/>
          </p:cNvSpPr>
          <p:nvPr>
            <p:ph type="title" hasCustomPrompt="1"/>
          </p:nvPr>
        </p:nvSpPr>
        <p:spPr>
          <a:xfrm>
            <a:off x="2864444" y="506570"/>
            <a:ext cx="5324180" cy="461665"/>
          </a:xfrm>
        </p:spPr>
        <p:txBody>
          <a:bodyPr anchor="b">
            <a:normAutofit/>
          </a:bodyPr>
          <a:lstStyle>
            <a:lvl1pPr algn="r">
              <a:defRPr sz="2400" b="1">
                <a:solidFill>
                  <a:srgbClr val="4C6A8A"/>
                </a:solidFill>
                <a:latin typeface="Arial" panose="020B0604020202020204" pitchFamily="34" charset="0"/>
                <a:cs typeface="Arial" panose="020B0604020202020204" pitchFamily="34" charset="0"/>
              </a:defRPr>
            </a:lvl1pPr>
          </a:lstStyle>
          <a:p>
            <a:r>
              <a:rPr lang="en-US" dirty="0"/>
              <a:t>Title</a:t>
            </a:r>
          </a:p>
        </p:txBody>
      </p:sp>
      <p:pic>
        <p:nvPicPr>
          <p:cNvPr id="10" name="Picture 9" descr="A picture containing drawing, food&#10;&#10;Description automatically generated">
            <a:extLst>
              <a:ext uri="{FF2B5EF4-FFF2-40B4-BE49-F238E27FC236}">
                <a16:creationId xmlns:a16="http://schemas.microsoft.com/office/drawing/2014/main" id="{0B1A1B7A-E7CA-EF4F-BBE7-D520766DC3FA}"/>
              </a:ext>
            </a:extLst>
          </p:cNvPr>
          <p:cNvPicPr>
            <a:picLocks noChangeAspect="1"/>
          </p:cNvPicPr>
          <p:nvPr userDrawn="1"/>
        </p:nvPicPr>
        <p:blipFill>
          <a:blip r:embed="rId2"/>
          <a:stretch>
            <a:fillRect/>
          </a:stretch>
        </p:blipFill>
        <p:spPr>
          <a:xfrm>
            <a:off x="338223" y="653031"/>
            <a:ext cx="1274805" cy="257909"/>
          </a:xfrm>
          <a:prstGeom prst="rect">
            <a:avLst/>
          </a:prstGeom>
        </p:spPr>
      </p:pic>
      <p:sp>
        <p:nvSpPr>
          <p:cNvPr id="2" name="Slide Number Placeholder 1">
            <a:extLst>
              <a:ext uri="{FF2B5EF4-FFF2-40B4-BE49-F238E27FC236}">
                <a16:creationId xmlns:a16="http://schemas.microsoft.com/office/drawing/2014/main" id="{F9903581-0222-4E0E-B561-0A27851991DA}"/>
              </a:ext>
            </a:extLst>
          </p:cNvPr>
          <p:cNvSpPr>
            <a:spLocks noGrp="1"/>
          </p:cNvSpPr>
          <p:nvPr>
            <p:ph type="sldNum" sz="quarter" idx="10"/>
          </p:nvPr>
        </p:nvSpPr>
        <p:spPr/>
        <p:txBody>
          <a:bodyPr/>
          <a:lstStyle>
            <a:lvl1pPr>
              <a:defRPr>
                <a:latin typeface="Arial" panose="020B0604020202020204" pitchFamily="34" charset="0"/>
                <a:cs typeface="Arial" panose="020B0604020202020204" pitchFamily="34" charset="0"/>
              </a:defRPr>
            </a:lvl1pPr>
          </a:lstStyle>
          <a:p>
            <a:fld id="{B95C4C7A-97BC-4430-9F51-5ED81F8D3D84}" type="slidenum">
              <a:rPr lang="en-US" smtClean="0"/>
              <a:pPr/>
              <a:t>‹#›</a:t>
            </a:fld>
            <a:endParaRPr lang="en-US" dirty="0"/>
          </a:p>
        </p:txBody>
      </p:sp>
    </p:spTree>
    <p:extLst>
      <p:ext uri="{BB962C8B-B14F-4D97-AF65-F5344CB8AC3E}">
        <p14:creationId xmlns:p14="http://schemas.microsoft.com/office/powerpoint/2010/main" val="1650733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hanced Bio">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BC6CA61-A551-2645-BEAF-70DEB63A6573}"/>
              </a:ext>
            </a:extLst>
          </p:cNvPr>
          <p:cNvGrpSpPr/>
          <p:nvPr userDrawn="1"/>
        </p:nvGrpSpPr>
        <p:grpSpPr>
          <a:xfrm>
            <a:off x="1383088" y="0"/>
            <a:ext cx="7760913" cy="5143499"/>
            <a:chOff x="1383088" y="1"/>
            <a:chExt cx="7760913" cy="5143499"/>
          </a:xfrm>
        </p:grpSpPr>
        <p:sp>
          <p:nvSpPr>
            <p:cNvPr id="12" name="Freeform 11">
              <a:extLst>
                <a:ext uri="{FF2B5EF4-FFF2-40B4-BE49-F238E27FC236}">
                  <a16:creationId xmlns:a16="http://schemas.microsoft.com/office/drawing/2014/main" id="{7ACF0763-954B-0B46-9FB8-E24352649299}"/>
                </a:ext>
              </a:extLst>
            </p:cNvPr>
            <p:cNvSpPr/>
            <p:nvPr userDrawn="1"/>
          </p:nvSpPr>
          <p:spPr>
            <a:xfrm>
              <a:off x="1383088" y="1"/>
              <a:ext cx="7760912" cy="5143498"/>
            </a:xfrm>
            <a:custGeom>
              <a:avLst/>
              <a:gdLst>
                <a:gd name="connsiteX0" fmla="*/ 1127567 w 7760912"/>
                <a:gd name="connsiteY0" fmla="*/ 0 h 5143498"/>
                <a:gd name="connsiteX1" fmla="*/ 7760912 w 7760912"/>
                <a:gd name="connsiteY1" fmla="*/ 0 h 5143498"/>
                <a:gd name="connsiteX2" fmla="*/ 7760912 w 7760912"/>
                <a:gd name="connsiteY2" fmla="*/ 5143498 h 5143498"/>
                <a:gd name="connsiteX3" fmla="*/ 424403 w 7760912"/>
                <a:gd name="connsiteY3" fmla="*/ 5143498 h 5143498"/>
                <a:gd name="connsiteX4" fmla="*/ 388055 w 7760912"/>
                <a:gd name="connsiteY4" fmla="*/ 5063097 h 5143498"/>
                <a:gd name="connsiteX5" fmla="*/ 0 w 7760912"/>
                <a:gd name="connsiteY5" fmla="*/ 3140994 h 5143498"/>
                <a:gd name="connsiteX6" fmla="*/ 981011 w 7760912"/>
                <a:gd name="connsiteY6" fmla="*/ 186494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60912" h="5143498">
                  <a:moveTo>
                    <a:pt x="1127567" y="0"/>
                  </a:moveTo>
                  <a:lnTo>
                    <a:pt x="7760912" y="0"/>
                  </a:lnTo>
                  <a:lnTo>
                    <a:pt x="7760912" y="5143498"/>
                  </a:lnTo>
                  <a:lnTo>
                    <a:pt x="424403" y="5143498"/>
                  </a:lnTo>
                  <a:lnTo>
                    <a:pt x="388055" y="5063097"/>
                  </a:lnTo>
                  <a:cubicBezTo>
                    <a:pt x="138177" y="4472320"/>
                    <a:pt x="0" y="3822793"/>
                    <a:pt x="0" y="3140994"/>
                  </a:cubicBezTo>
                  <a:cubicBezTo>
                    <a:pt x="0" y="2033070"/>
                    <a:pt x="364874" y="1010367"/>
                    <a:pt x="981011" y="186494"/>
                  </a:cubicBezTo>
                  <a:close/>
                </a:path>
              </a:pathLst>
            </a:custGeom>
            <a:solidFill>
              <a:srgbClr val="C16C29">
                <a:alpha val="8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dirty="0"/>
            </a:p>
          </p:txBody>
        </p:sp>
        <p:sp>
          <p:nvSpPr>
            <p:cNvPr id="13" name="Freeform 12">
              <a:extLst>
                <a:ext uri="{FF2B5EF4-FFF2-40B4-BE49-F238E27FC236}">
                  <a16:creationId xmlns:a16="http://schemas.microsoft.com/office/drawing/2014/main" id="{87850D23-F087-F446-82D5-DCF9226E09CC}"/>
                </a:ext>
              </a:extLst>
            </p:cNvPr>
            <p:cNvSpPr/>
            <p:nvPr userDrawn="1"/>
          </p:nvSpPr>
          <p:spPr>
            <a:xfrm>
              <a:off x="1437756" y="1"/>
              <a:ext cx="7706245" cy="5143499"/>
            </a:xfrm>
            <a:custGeom>
              <a:avLst/>
              <a:gdLst>
                <a:gd name="connsiteX0" fmla="*/ 1392023 w 7706245"/>
                <a:gd name="connsiteY0" fmla="*/ 0 h 5143499"/>
                <a:gd name="connsiteX1" fmla="*/ 7706245 w 7706245"/>
                <a:gd name="connsiteY1" fmla="*/ 0 h 5143499"/>
                <a:gd name="connsiteX2" fmla="*/ 7706245 w 7706245"/>
                <a:gd name="connsiteY2" fmla="*/ 5143499 h 5143499"/>
                <a:gd name="connsiteX3" fmla="*/ 323941 w 7706245"/>
                <a:gd name="connsiteY3" fmla="*/ 5143499 h 5143499"/>
                <a:gd name="connsiteX4" fmla="*/ 294416 w 7706245"/>
                <a:gd name="connsiteY4" fmla="*/ 5068616 h 5143499"/>
                <a:gd name="connsiteX5" fmla="*/ 0 w 7706245"/>
                <a:gd name="connsiteY5" fmla="*/ 3400349 h 5143499"/>
                <a:gd name="connsiteX6" fmla="*/ 1260452 w 7706245"/>
                <a:gd name="connsiteY6" fmla="*/ 138000 h 514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6245" h="5143499">
                  <a:moveTo>
                    <a:pt x="1392023" y="0"/>
                  </a:moveTo>
                  <a:lnTo>
                    <a:pt x="7706245" y="0"/>
                  </a:lnTo>
                  <a:lnTo>
                    <a:pt x="7706245" y="5143499"/>
                  </a:lnTo>
                  <a:lnTo>
                    <a:pt x="323941" y="5143499"/>
                  </a:lnTo>
                  <a:lnTo>
                    <a:pt x="294416" y="5068616"/>
                  </a:lnTo>
                  <a:cubicBezTo>
                    <a:pt x="103948" y="4548424"/>
                    <a:pt x="0" y="3986526"/>
                    <a:pt x="0" y="3400349"/>
                  </a:cubicBezTo>
                  <a:cubicBezTo>
                    <a:pt x="0" y="2144257"/>
                    <a:pt x="477312" y="999646"/>
                    <a:pt x="1260452" y="13800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13" dirty="0"/>
                <a:t>   z</a:t>
              </a:r>
            </a:p>
          </p:txBody>
        </p:sp>
      </p:grpSp>
      <p:sp>
        <p:nvSpPr>
          <p:cNvPr id="15" name="Picture Placeholder 13">
            <a:extLst>
              <a:ext uri="{FF2B5EF4-FFF2-40B4-BE49-F238E27FC236}">
                <a16:creationId xmlns:a16="http://schemas.microsoft.com/office/drawing/2014/main" id="{1437339E-45E0-6F47-9D83-61D31261E208}"/>
              </a:ext>
            </a:extLst>
          </p:cNvPr>
          <p:cNvSpPr>
            <a:spLocks noGrp="1"/>
          </p:cNvSpPr>
          <p:nvPr>
            <p:ph type="pic" sz="quarter" idx="10" hasCustomPrompt="1"/>
          </p:nvPr>
        </p:nvSpPr>
        <p:spPr>
          <a:xfrm>
            <a:off x="1952625" y="1600200"/>
            <a:ext cx="1704975" cy="2173287"/>
          </a:xfrm>
        </p:spPr>
        <p:txBody>
          <a:bodyPr/>
          <a:lstStyle>
            <a:lvl1pPr marL="0" indent="0">
              <a:buNone/>
              <a:defRPr/>
            </a:lvl1pPr>
          </a:lstStyle>
          <a:p>
            <a:r>
              <a:rPr lang="en-US" dirty="0"/>
              <a:t>Bio Pic</a:t>
            </a:r>
          </a:p>
        </p:txBody>
      </p:sp>
      <p:sp>
        <p:nvSpPr>
          <p:cNvPr id="16" name="Title 1">
            <a:extLst>
              <a:ext uri="{FF2B5EF4-FFF2-40B4-BE49-F238E27FC236}">
                <a16:creationId xmlns:a16="http://schemas.microsoft.com/office/drawing/2014/main" id="{20124778-DD86-7F4F-A86A-DDF627067176}"/>
              </a:ext>
            </a:extLst>
          </p:cNvPr>
          <p:cNvSpPr>
            <a:spLocks noGrp="1"/>
          </p:cNvSpPr>
          <p:nvPr>
            <p:ph type="title" hasCustomPrompt="1"/>
          </p:nvPr>
        </p:nvSpPr>
        <p:spPr>
          <a:xfrm>
            <a:off x="3729226" y="661062"/>
            <a:ext cx="5324180" cy="461665"/>
          </a:xfrm>
        </p:spPr>
        <p:txBody>
          <a:bodyPr anchor="b">
            <a:normAutofit/>
          </a:bodyPr>
          <a:lstStyle>
            <a:lvl1pPr algn="l">
              <a:defRPr sz="1800" b="1">
                <a:solidFill>
                  <a:srgbClr val="4C6A8A"/>
                </a:solidFill>
                <a:latin typeface="Arial" panose="020B0604020202020204" pitchFamily="34" charset="0"/>
                <a:cs typeface="Arial" panose="020B0604020202020204" pitchFamily="34" charset="0"/>
              </a:defRPr>
            </a:lvl1pPr>
          </a:lstStyle>
          <a:p>
            <a:r>
              <a:rPr lang="en-US" dirty="0"/>
              <a:t>Name</a:t>
            </a:r>
          </a:p>
        </p:txBody>
      </p:sp>
      <p:sp>
        <p:nvSpPr>
          <p:cNvPr id="18" name="Text Placeholder 17">
            <a:extLst>
              <a:ext uri="{FF2B5EF4-FFF2-40B4-BE49-F238E27FC236}">
                <a16:creationId xmlns:a16="http://schemas.microsoft.com/office/drawing/2014/main" id="{8015FA03-C9C5-4840-ABDD-9798F4A0E539}"/>
              </a:ext>
            </a:extLst>
          </p:cNvPr>
          <p:cNvSpPr>
            <a:spLocks noGrp="1"/>
          </p:cNvSpPr>
          <p:nvPr>
            <p:ph type="body" sz="quarter" idx="11" hasCustomPrompt="1"/>
          </p:nvPr>
        </p:nvSpPr>
        <p:spPr>
          <a:xfrm>
            <a:off x="3729038" y="1060760"/>
            <a:ext cx="3678237" cy="277091"/>
          </a:xfrm>
        </p:spPr>
        <p:txBody>
          <a:bodyPr>
            <a:noAutofit/>
          </a:bodyPr>
          <a:lstStyle>
            <a:lvl1pPr marL="0" indent="0">
              <a:buNone/>
              <a:defRPr sz="1200">
                <a:solidFill>
                  <a:srgbClr val="4C6A8A"/>
                </a:solidFill>
              </a:defRPr>
            </a:lvl1pPr>
          </a:lstStyle>
          <a:p>
            <a:pPr lvl="0"/>
            <a:r>
              <a:rPr lang="en-US" dirty="0"/>
              <a:t>Title</a:t>
            </a:r>
          </a:p>
        </p:txBody>
      </p:sp>
      <p:sp>
        <p:nvSpPr>
          <p:cNvPr id="20" name="Text Placeholder 19">
            <a:extLst>
              <a:ext uri="{FF2B5EF4-FFF2-40B4-BE49-F238E27FC236}">
                <a16:creationId xmlns:a16="http://schemas.microsoft.com/office/drawing/2014/main" id="{7A323D8B-E3A7-C146-AD2B-82969CD4070B}"/>
              </a:ext>
            </a:extLst>
          </p:cNvPr>
          <p:cNvSpPr>
            <a:spLocks noGrp="1"/>
          </p:cNvSpPr>
          <p:nvPr>
            <p:ph type="body" sz="quarter" idx="12" hasCustomPrompt="1"/>
          </p:nvPr>
        </p:nvSpPr>
        <p:spPr>
          <a:xfrm>
            <a:off x="3729226" y="1600200"/>
            <a:ext cx="5130482" cy="1808162"/>
          </a:xfrm>
        </p:spPr>
        <p:txBody>
          <a:bodyPr rIns="0">
            <a:normAutofit/>
          </a:bodyPr>
          <a:lstStyle>
            <a:lvl1pPr marL="0" indent="0">
              <a:lnSpc>
                <a:spcPct val="100000"/>
              </a:lnSpc>
              <a:spcAft>
                <a:spcPts val="1200"/>
              </a:spcAft>
              <a:buNone/>
              <a:defRPr sz="1400"/>
            </a:lvl1pPr>
            <a:lvl2pPr marL="251460" indent="0">
              <a:buNone/>
              <a:defRPr sz="1400"/>
            </a:lvl2pPr>
            <a:lvl3pPr marL="594360" indent="0">
              <a:buNone/>
              <a:defRPr sz="1400"/>
            </a:lvl3pPr>
            <a:lvl4pPr marL="937260" indent="0">
              <a:buNone/>
              <a:defRPr sz="1400"/>
            </a:lvl4pPr>
            <a:lvl5pPr marL="1280160" indent="0">
              <a:buNone/>
              <a:defRPr sz="1400"/>
            </a:lvl5pPr>
          </a:lstStyle>
          <a:p>
            <a:r>
              <a:rPr lang="en-US" sz="1400" b="1" dirty="0">
                <a:latin typeface="Arial" panose="020B0604020202020204" pitchFamily="34" charset="0"/>
                <a:cs typeface="Arial" panose="020B0604020202020204" pitchFamily="34" charset="0"/>
              </a:rPr>
              <a:t>Intro text is here in bold and can go on for a sentence or two.</a:t>
            </a:r>
            <a:r>
              <a:rPr lang="en-US" sz="1400" dirty="0">
                <a:latin typeface="Arial" panose="020B0604020202020204" pitchFamily="34" charset="0"/>
                <a:cs typeface="Arial" panose="020B0604020202020204" pitchFamily="34" charset="0"/>
              </a:rPr>
              <a:t> Afterward, it changes to light text.</a:t>
            </a:r>
          </a:p>
          <a:p>
            <a:r>
              <a:rPr lang="en-US" sz="1400" dirty="0">
                <a:latin typeface="Arial" panose="020B0604020202020204" pitchFamily="34" charset="0"/>
                <a:cs typeface="Arial" panose="020B0604020202020204" pitchFamily="34" charset="0"/>
              </a:rPr>
              <a:t>Light text continues. Use this template if you wish to include bio text of your presenter.  This template will accommodate one presenter per page.  If you do not wish to include bio text of your presenter, select one of the other contact/presenter slides.</a:t>
            </a:r>
          </a:p>
          <a:p>
            <a:endParaRPr lang="en-US" sz="1400" dirty="0">
              <a:latin typeface="Arial" panose="020B0604020202020204" pitchFamily="34" charset="0"/>
              <a:cs typeface="Arial" panose="020B0604020202020204" pitchFamily="34" charset="0"/>
            </a:endParaRPr>
          </a:p>
        </p:txBody>
      </p:sp>
      <p:pic>
        <p:nvPicPr>
          <p:cNvPr id="10" name="Picture 9" descr="A picture containing drawing, food&#10;&#10;Description automatically generated">
            <a:extLst>
              <a:ext uri="{FF2B5EF4-FFF2-40B4-BE49-F238E27FC236}">
                <a16:creationId xmlns:a16="http://schemas.microsoft.com/office/drawing/2014/main" id="{69D58EDF-CAB2-0846-B182-F63B760E6867}"/>
              </a:ext>
            </a:extLst>
          </p:cNvPr>
          <p:cNvPicPr>
            <a:picLocks noChangeAspect="1"/>
          </p:cNvPicPr>
          <p:nvPr userDrawn="1"/>
        </p:nvPicPr>
        <p:blipFill>
          <a:blip r:embed="rId2"/>
          <a:stretch>
            <a:fillRect/>
          </a:stretch>
        </p:blipFill>
        <p:spPr>
          <a:xfrm>
            <a:off x="338223" y="653031"/>
            <a:ext cx="1274805" cy="257909"/>
          </a:xfrm>
          <a:prstGeom prst="rect">
            <a:avLst/>
          </a:prstGeom>
        </p:spPr>
      </p:pic>
      <p:sp>
        <p:nvSpPr>
          <p:cNvPr id="24" name="Text Placeholder 17">
            <a:extLst>
              <a:ext uri="{FF2B5EF4-FFF2-40B4-BE49-F238E27FC236}">
                <a16:creationId xmlns:a16="http://schemas.microsoft.com/office/drawing/2014/main" id="{5EB92D9F-C63A-4BBF-A37C-2F94BF0ABD83}"/>
              </a:ext>
            </a:extLst>
          </p:cNvPr>
          <p:cNvSpPr>
            <a:spLocks noGrp="1"/>
          </p:cNvSpPr>
          <p:nvPr>
            <p:ph type="body" sz="quarter" idx="13" hasCustomPrompt="1"/>
          </p:nvPr>
        </p:nvSpPr>
        <p:spPr>
          <a:xfrm>
            <a:off x="3729226" y="1279092"/>
            <a:ext cx="3678237" cy="277091"/>
          </a:xfrm>
        </p:spPr>
        <p:txBody>
          <a:bodyPr>
            <a:noAutofit/>
          </a:bodyPr>
          <a:lstStyle>
            <a:lvl1pPr marL="0" indent="0">
              <a:buNone/>
              <a:defRPr sz="1200">
                <a:solidFill>
                  <a:srgbClr val="4C6A8A"/>
                </a:solidFill>
              </a:defRPr>
            </a:lvl1pPr>
          </a:lstStyle>
          <a:p>
            <a:pPr lvl="0"/>
            <a:r>
              <a:rPr lang="en-US" dirty="0"/>
              <a:t>Direct Phone | Email</a:t>
            </a:r>
          </a:p>
        </p:txBody>
      </p:sp>
      <p:sp>
        <p:nvSpPr>
          <p:cNvPr id="2" name="Slide Number Placeholder 1">
            <a:extLst>
              <a:ext uri="{FF2B5EF4-FFF2-40B4-BE49-F238E27FC236}">
                <a16:creationId xmlns:a16="http://schemas.microsoft.com/office/drawing/2014/main" id="{D0B059FA-2118-4700-99D7-081FDB8B7BF4}"/>
              </a:ext>
            </a:extLst>
          </p:cNvPr>
          <p:cNvSpPr>
            <a:spLocks noGrp="1"/>
          </p:cNvSpPr>
          <p:nvPr>
            <p:ph type="sldNum" sz="quarter" idx="14"/>
          </p:nvPr>
        </p:nvSpPr>
        <p:spPr/>
        <p:txBody>
          <a:bodyPr/>
          <a:lstStyle>
            <a:lvl1pPr>
              <a:defRPr>
                <a:latin typeface="Arial" panose="020B0604020202020204" pitchFamily="34" charset="0"/>
                <a:cs typeface="Arial" panose="020B0604020202020204" pitchFamily="34" charset="0"/>
              </a:defRPr>
            </a:lvl1pPr>
          </a:lstStyle>
          <a:p>
            <a:fld id="{B95C4C7A-97BC-4430-9F51-5ED81F8D3D84}" type="slidenum">
              <a:rPr lang="en-US" smtClean="0"/>
              <a:pPr/>
              <a:t>‹#›</a:t>
            </a:fld>
            <a:endParaRPr lang="en-US" dirty="0"/>
          </a:p>
        </p:txBody>
      </p:sp>
    </p:spTree>
    <p:extLst>
      <p:ext uri="{BB962C8B-B14F-4D97-AF65-F5344CB8AC3E}">
        <p14:creationId xmlns:p14="http://schemas.microsoft.com/office/powerpoint/2010/main" val="146939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io">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BC6CA61-A551-2645-BEAF-70DEB63A6573}"/>
              </a:ext>
            </a:extLst>
          </p:cNvPr>
          <p:cNvGrpSpPr/>
          <p:nvPr userDrawn="1"/>
        </p:nvGrpSpPr>
        <p:grpSpPr>
          <a:xfrm>
            <a:off x="1381048" y="0"/>
            <a:ext cx="7760912" cy="5143500"/>
            <a:chOff x="1383088" y="1"/>
            <a:chExt cx="7760912" cy="5143500"/>
          </a:xfrm>
        </p:grpSpPr>
        <p:sp>
          <p:nvSpPr>
            <p:cNvPr id="12" name="Freeform 11">
              <a:extLst>
                <a:ext uri="{FF2B5EF4-FFF2-40B4-BE49-F238E27FC236}">
                  <a16:creationId xmlns:a16="http://schemas.microsoft.com/office/drawing/2014/main" id="{7ACF0763-954B-0B46-9FB8-E24352649299}"/>
                </a:ext>
              </a:extLst>
            </p:cNvPr>
            <p:cNvSpPr/>
            <p:nvPr userDrawn="1"/>
          </p:nvSpPr>
          <p:spPr>
            <a:xfrm>
              <a:off x="1383088" y="1"/>
              <a:ext cx="7760912" cy="5143498"/>
            </a:xfrm>
            <a:custGeom>
              <a:avLst/>
              <a:gdLst>
                <a:gd name="connsiteX0" fmla="*/ 1127567 w 7760912"/>
                <a:gd name="connsiteY0" fmla="*/ 0 h 5143498"/>
                <a:gd name="connsiteX1" fmla="*/ 7760912 w 7760912"/>
                <a:gd name="connsiteY1" fmla="*/ 0 h 5143498"/>
                <a:gd name="connsiteX2" fmla="*/ 7760912 w 7760912"/>
                <a:gd name="connsiteY2" fmla="*/ 5143498 h 5143498"/>
                <a:gd name="connsiteX3" fmla="*/ 424403 w 7760912"/>
                <a:gd name="connsiteY3" fmla="*/ 5143498 h 5143498"/>
                <a:gd name="connsiteX4" fmla="*/ 388055 w 7760912"/>
                <a:gd name="connsiteY4" fmla="*/ 5063097 h 5143498"/>
                <a:gd name="connsiteX5" fmla="*/ 0 w 7760912"/>
                <a:gd name="connsiteY5" fmla="*/ 3140994 h 5143498"/>
                <a:gd name="connsiteX6" fmla="*/ 981011 w 7760912"/>
                <a:gd name="connsiteY6" fmla="*/ 186494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60912" h="5143498">
                  <a:moveTo>
                    <a:pt x="1127567" y="0"/>
                  </a:moveTo>
                  <a:lnTo>
                    <a:pt x="7760912" y="0"/>
                  </a:lnTo>
                  <a:lnTo>
                    <a:pt x="7760912" y="5143498"/>
                  </a:lnTo>
                  <a:lnTo>
                    <a:pt x="424403" y="5143498"/>
                  </a:lnTo>
                  <a:lnTo>
                    <a:pt x="388055" y="5063097"/>
                  </a:lnTo>
                  <a:cubicBezTo>
                    <a:pt x="138177" y="4472320"/>
                    <a:pt x="0" y="3822793"/>
                    <a:pt x="0" y="3140994"/>
                  </a:cubicBezTo>
                  <a:cubicBezTo>
                    <a:pt x="0" y="2033070"/>
                    <a:pt x="364874" y="1010367"/>
                    <a:pt x="981011" y="186494"/>
                  </a:cubicBezTo>
                  <a:close/>
                </a:path>
              </a:pathLst>
            </a:custGeom>
            <a:solidFill>
              <a:srgbClr val="C16C29">
                <a:alpha val="8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dirty="0"/>
            </a:p>
          </p:txBody>
        </p:sp>
        <p:sp>
          <p:nvSpPr>
            <p:cNvPr id="13" name="Freeform 12">
              <a:extLst>
                <a:ext uri="{FF2B5EF4-FFF2-40B4-BE49-F238E27FC236}">
                  <a16:creationId xmlns:a16="http://schemas.microsoft.com/office/drawing/2014/main" id="{87850D23-F087-F446-82D5-DCF9226E09CC}"/>
                </a:ext>
              </a:extLst>
            </p:cNvPr>
            <p:cNvSpPr/>
            <p:nvPr userDrawn="1"/>
          </p:nvSpPr>
          <p:spPr>
            <a:xfrm>
              <a:off x="1437755" y="2"/>
              <a:ext cx="7706245" cy="5143499"/>
            </a:xfrm>
            <a:custGeom>
              <a:avLst/>
              <a:gdLst>
                <a:gd name="connsiteX0" fmla="*/ 1392023 w 7706245"/>
                <a:gd name="connsiteY0" fmla="*/ 0 h 5143499"/>
                <a:gd name="connsiteX1" fmla="*/ 7706245 w 7706245"/>
                <a:gd name="connsiteY1" fmla="*/ 0 h 5143499"/>
                <a:gd name="connsiteX2" fmla="*/ 7706245 w 7706245"/>
                <a:gd name="connsiteY2" fmla="*/ 5143499 h 5143499"/>
                <a:gd name="connsiteX3" fmla="*/ 323941 w 7706245"/>
                <a:gd name="connsiteY3" fmla="*/ 5143499 h 5143499"/>
                <a:gd name="connsiteX4" fmla="*/ 294416 w 7706245"/>
                <a:gd name="connsiteY4" fmla="*/ 5068616 h 5143499"/>
                <a:gd name="connsiteX5" fmla="*/ 0 w 7706245"/>
                <a:gd name="connsiteY5" fmla="*/ 3400349 h 5143499"/>
                <a:gd name="connsiteX6" fmla="*/ 1260452 w 7706245"/>
                <a:gd name="connsiteY6" fmla="*/ 138000 h 514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6245" h="5143499">
                  <a:moveTo>
                    <a:pt x="1392023" y="0"/>
                  </a:moveTo>
                  <a:lnTo>
                    <a:pt x="7706245" y="0"/>
                  </a:lnTo>
                  <a:lnTo>
                    <a:pt x="7706245" y="5143499"/>
                  </a:lnTo>
                  <a:lnTo>
                    <a:pt x="323941" y="5143499"/>
                  </a:lnTo>
                  <a:lnTo>
                    <a:pt x="294416" y="5068616"/>
                  </a:lnTo>
                  <a:cubicBezTo>
                    <a:pt x="103948" y="4548424"/>
                    <a:pt x="0" y="3986526"/>
                    <a:pt x="0" y="3400349"/>
                  </a:cubicBezTo>
                  <a:cubicBezTo>
                    <a:pt x="0" y="2144257"/>
                    <a:pt x="477312" y="999646"/>
                    <a:pt x="1260452" y="13800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13" dirty="0"/>
                <a:t>   z</a:t>
              </a:r>
            </a:p>
          </p:txBody>
        </p:sp>
      </p:grpSp>
      <p:pic>
        <p:nvPicPr>
          <p:cNvPr id="10" name="Picture 9" descr="A picture containing drawing, food&#10;&#10;Description automatically generated">
            <a:extLst>
              <a:ext uri="{FF2B5EF4-FFF2-40B4-BE49-F238E27FC236}">
                <a16:creationId xmlns:a16="http://schemas.microsoft.com/office/drawing/2014/main" id="{69D58EDF-CAB2-0846-B182-F63B760E6867}"/>
              </a:ext>
            </a:extLst>
          </p:cNvPr>
          <p:cNvPicPr>
            <a:picLocks noChangeAspect="1"/>
          </p:cNvPicPr>
          <p:nvPr userDrawn="1"/>
        </p:nvPicPr>
        <p:blipFill>
          <a:blip r:embed="rId2"/>
          <a:stretch>
            <a:fillRect/>
          </a:stretch>
        </p:blipFill>
        <p:spPr>
          <a:xfrm>
            <a:off x="338223" y="653031"/>
            <a:ext cx="1274805" cy="257909"/>
          </a:xfrm>
          <a:prstGeom prst="rect">
            <a:avLst/>
          </a:prstGeom>
        </p:spPr>
      </p:pic>
      <p:sp>
        <p:nvSpPr>
          <p:cNvPr id="40" name="Picture Placeholder 39">
            <a:extLst>
              <a:ext uri="{FF2B5EF4-FFF2-40B4-BE49-F238E27FC236}">
                <a16:creationId xmlns:a16="http://schemas.microsoft.com/office/drawing/2014/main" id="{DE59F23A-EF44-4839-9FB5-E5743420337C}"/>
              </a:ext>
            </a:extLst>
          </p:cNvPr>
          <p:cNvSpPr>
            <a:spLocks noGrp="1"/>
          </p:cNvSpPr>
          <p:nvPr>
            <p:ph type="pic" sz="quarter" idx="10"/>
          </p:nvPr>
        </p:nvSpPr>
        <p:spPr>
          <a:xfrm>
            <a:off x="4396112" y="1215377"/>
            <a:ext cx="1617113" cy="2067073"/>
          </a:xfrm>
        </p:spPr>
        <p:txBody>
          <a:bodyPr/>
          <a:lstStyle>
            <a:lvl1pPr marL="0" indent="0">
              <a:buNone/>
              <a:defRPr/>
            </a:lvl1pPr>
          </a:lstStyle>
          <a:p>
            <a:r>
              <a:rPr lang="en-US" dirty="0"/>
              <a:t>Click icon to add picture</a:t>
            </a:r>
          </a:p>
        </p:txBody>
      </p:sp>
      <p:sp>
        <p:nvSpPr>
          <p:cNvPr id="3" name="Text Placeholder 2">
            <a:extLst>
              <a:ext uri="{FF2B5EF4-FFF2-40B4-BE49-F238E27FC236}">
                <a16:creationId xmlns:a16="http://schemas.microsoft.com/office/drawing/2014/main" id="{FA816A6F-B834-4052-987F-48177F07D9B0}"/>
              </a:ext>
            </a:extLst>
          </p:cNvPr>
          <p:cNvSpPr>
            <a:spLocks noGrp="1"/>
          </p:cNvSpPr>
          <p:nvPr>
            <p:ph type="body" sz="quarter" idx="11" hasCustomPrompt="1"/>
          </p:nvPr>
        </p:nvSpPr>
        <p:spPr>
          <a:xfrm>
            <a:off x="4396112" y="3424852"/>
            <a:ext cx="1673225" cy="557520"/>
          </a:xfrm>
        </p:spPr>
        <p:txBody>
          <a:bodyPr/>
          <a:lstStyle>
            <a:lvl1pPr marL="0" indent="0">
              <a:buNone/>
              <a:defRPr sz="1800" b="1"/>
            </a:lvl1pPr>
          </a:lstStyle>
          <a:p>
            <a:pPr lvl="0"/>
            <a:r>
              <a:rPr lang="en-US" dirty="0"/>
              <a:t>Name Line 1 Name Line 2</a:t>
            </a:r>
          </a:p>
        </p:txBody>
      </p:sp>
      <p:sp>
        <p:nvSpPr>
          <p:cNvPr id="7" name="Text Placeholder 6">
            <a:extLst>
              <a:ext uri="{FF2B5EF4-FFF2-40B4-BE49-F238E27FC236}">
                <a16:creationId xmlns:a16="http://schemas.microsoft.com/office/drawing/2014/main" id="{671F9803-C5AE-4CB9-BC68-2183909F8018}"/>
              </a:ext>
            </a:extLst>
          </p:cNvPr>
          <p:cNvSpPr>
            <a:spLocks noGrp="1"/>
          </p:cNvSpPr>
          <p:nvPr>
            <p:ph type="body" sz="quarter" idx="12" hasCustomPrompt="1"/>
          </p:nvPr>
        </p:nvSpPr>
        <p:spPr>
          <a:xfrm>
            <a:off x="4396111" y="3919237"/>
            <a:ext cx="1673225" cy="305635"/>
          </a:xfrm>
        </p:spPr>
        <p:txBody>
          <a:bodyPr>
            <a:normAutofit/>
          </a:bodyPr>
          <a:lstStyle>
            <a:lvl1pPr marL="0" indent="0">
              <a:buNone/>
              <a:defRPr lang="en-US" sz="1500" kern="1200" dirty="0">
                <a:solidFill>
                  <a:srgbClr val="4C6A8A"/>
                </a:solidFill>
                <a:latin typeface="Arial" panose="020B0604020202020204" pitchFamily="34" charset="0"/>
                <a:ea typeface="+mn-ea"/>
                <a:cs typeface="Arial" panose="020B0604020202020204" pitchFamily="34" charset="0"/>
              </a:defRPr>
            </a:lvl1pPr>
          </a:lstStyle>
          <a:p>
            <a:pPr lvl="0"/>
            <a:r>
              <a:rPr lang="en-US" dirty="0"/>
              <a:t>Title</a:t>
            </a:r>
          </a:p>
        </p:txBody>
      </p:sp>
      <p:sp>
        <p:nvSpPr>
          <p:cNvPr id="16" name="Text Placeholder 6">
            <a:extLst>
              <a:ext uri="{FF2B5EF4-FFF2-40B4-BE49-F238E27FC236}">
                <a16:creationId xmlns:a16="http://schemas.microsoft.com/office/drawing/2014/main" id="{41D65C5D-2F34-47F0-9C01-BCC6253FE00F}"/>
              </a:ext>
            </a:extLst>
          </p:cNvPr>
          <p:cNvSpPr>
            <a:spLocks noGrp="1"/>
          </p:cNvSpPr>
          <p:nvPr>
            <p:ph type="body" sz="quarter" idx="13" hasCustomPrompt="1"/>
          </p:nvPr>
        </p:nvSpPr>
        <p:spPr>
          <a:xfrm>
            <a:off x="4396112" y="4156078"/>
            <a:ext cx="1673224" cy="305635"/>
          </a:xfrm>
        </p:spPr>
        <p:txBody>
          <a:bodyPr>
            <a:normAutofit/>
          </a:bodyPr>
          <a:lstStyle>
            <a:lvl1pPr marL="0" indent="0">
              <a:buNone/>
              <a:defRPr lang="en-US" sz="1500" kern="1200" dirty="0">
                <a:solidFill>
                  <a:srgbClr val="4C6A8A"/>
                </a:solidFill>
                <a:latin typeface="Arial" panose="020B0604020202020204" pitchFamily="34" charset="0"/>
                <a:ea typeface="+mn-ea"/>
                <a:cs typeface="Arial" panose="020B0604020202020204" pitchFamily="34" charset="0"/>
              </a:defRPr>
            </a:lvl1pPr>
          </a:lstStyle>
          <a:p>
            <a:pPr lvl="0"/>
            <a:r>
              <a:rPr lang="en-US" dirty="0"/>
              <a:t>Direct Line</a:t>
            </a:r>
          </a:p>
        </p:txBody>
      </p:sp>
      <p:sp>
        <p:nvSpPr>
          <p:cNvPr id="17" name="Text Placeholder 6">
            <a:extLst>
              <a:ext uri="{FF2B5EF4-FFF2-40B4-BE49-F238E27FC236}">
                <a16:creationId xmlns:a16="http://schemas.microsoft.com/office/drawing/2014/main" id="{FFD1C592-4CC2-4B3B-8E5B-AAC21A40EA5E}"/>
              </a:ext>
            </a:extLst>
          </p:cNvPr>
          <p:cNvSpPr>
            <a:spLocks noGrp="1"/>
          </p:cNvSpPr>
          <p:nvPr>
            <p:ph type="body" sz="quarter" idx="14" hasCustomPrompt="1"/>
          </p:nvPr>
        </p:nvSpPr>
        <p:spPr>
          <a:xfrm>
            <a:off x="4396111" y="4427316"/>
            <a:ext cx="1673223" cy="534544"/>
          </a:xfrm>
        </p:spPr>
        <p:txBody>
          <a:bodyPr>
            <a:normAutofit/>
          </a:bodyPr>
          <a:lstStyle>
            <a:lvl1pPr marL="0" indent="0">
              <a:buNone/>
              <a:defRPr lang="en-US" sz="1500" kern="1200" dirty="0">
                <a:solidFill>
                  <a:srgbClr val="4C6A8A"/>
                </a:solidFill>
                <a:latin typeface="Arial" panose="020B0604020202020204" pitchFamily="34" charset="0"/>
                <a:ea typeface="+mn-ea"/>
                <a:cs typeface="Arial" panose="020B0604020202020204" pitchFamily="34" charset="0"/>
              </a:defRPr>
            </a:lvl1pPr>
          </a:lstStyle>
          <a:p>
            <a:pPr lvl="0"/>
            <a:r>
              <a:rPr lang="en-US" dirty="0"/>
              <a:t>Email Address</a:t>
            </a:r>
          </a:p>
        </p:txBody>
      </p:sp>
      <p:sp>
        <p:nvSpPr>
          <p:cNvPr id="18" name="Text Placeholder 99">
            <a:extLst>
              <a:ext uri="{FF2B5EF4-FFF2-40B4-BE49-F238E27FC236}">
                <a16:creationId xmlns:a16="http://schemas.microsoft.com/office/drawing/2014/main" id="{39FBD7B7-003E-402E-9334-BF806B2D934B}"/>
              </a:ext>
            </a:extLst>
          </p:cNvPr>
          <p:cNvSpPr>
            <a:spLocks noGrp="1"/>
          </p:cNvSpPr>
          <p:nvPr>
            <p:ph type="body" sz="quarter" idx="35" hasCustomPrompt="1"/>
          </p:nvPr>
        </p:nvSpPr>
        <p:spPr>
          <a:xfrm>
            <a:off x="3361905" y="496608"/>
            <a:ext cx="5090374" cy="461962"/>
          </a:xfrm>
        </p:spPr>
        <p:txBody>
          <a:bodyPr>
            <a:noAutofit/>
          </a:bodyPr>
          <a:lstStyle>
            <a:lvl1pPr marL="0" indent="0" algn="r">
              <a:buNone/>
              <a:defRPr lang="en-US" sz="2400" b="1" kern="1200" dirty="0">
                <a:solidFill>
                  <a:srgbClr val="4C6A8A"/>
                </a:solidFill>
                <a:latin typeface="Arial" panose="020B0604020202020204" pitchFamily="34" charset="0"/>
                <a:ea typeface="+mn-ea"/>
                <a:cs typeface="Arial" panose="020B0604020202020204" pitchFamily="34" charset="0"/>
              </a:defRPr>
            </a:lvl1pPr>
          </a:lstStyle>
          <a:p>
            <a:pPr lvl="0"/>
            <a:r>
              <a:rPr lang="en-US" dirty="0"/>
              <a:t>Title (ex. Presenters/Questions?)</a:t>
            </a:r>
          </a:p>
        </p:txBody>
      </p:sp>
      <p:sp>
        <p:nvSpPr>
          <p:cNvPr id="2" name="Slide Number Placeholder 1">
            <a:extLst>
              <a:ext uri="{FF2B5EF4-FFF2-40B4-BE49-F238E27FC236}">
                <a16:creationId xmlns:a16="http://schemas.microsoft.com/office/drawing/2014/main" id="{3D91E219-3032-482A-BE22-D2FCC1946175}"/>
              </a:ext>
            </a:extLst>
          </p:cNvPr>
          <p:cNvSpPr>
            <a:spLocks noGrp="1"/>
          </p:cNvSpPr>
          <p:nvPr>
            <p:ph type="sldNum" sz="quarter" idx="36"/>
          </p:nvPr>
        </p:nvSpPr>
        <p:spPr/>
        <p:txBody>
          <a:bodyPr/>
          <a:lstStyle>
            <a:lvl1pPr>
              <a:defRPr>
                <a:latin typeface="Arial" panose="020B0604020202020204" pitchFamily="34" charset="0"/>
                <a:cs typeface="Arial" panose="020B0604020202020204" pitchFamily="34" charset="0"/>
              </a:defRPr>
            </a:lvl1pPr>
          </a:lstStyle>
          <a:p>
            <a:fld id="{B95C4C7A-97BC-4430-9F51-5ED81F8D3D84}" type="slidenum">
              <a:rPr lang="en-US" smtClean="0"/>
              <a:pPr/>
              <a:t>‹#›</a:t>
            </a:fld>
            <a:endParaRPr lang="en-US" dirty="0"/>
          </a:p>
        </p:txBody>
      </p:sp>
    </p:spTree>
    <p:extLst>
      <p:ext uri="{BB962C8B-B14F-4D97-AF65-F5344CB8AC3E}">
        <p14:creationId xmlns:p14="http://schemas.microsoft.com/office/powerpoint/2010/main" val="147827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9BFB904B-34D6-452B-9A51-B7886A525429}"/>
              </a:ext>
            </a:extLst>
          </p:cNvPr>
          <p:cNvSpPr>
            <a:spLocks noGrp="1"/>
          </p:cNvSpPr>
          <p:nvPr>
            <p:ph type="sldNum" sz="quarter" idx="4"/>
          </p:nvPr>
        </p:nvSpPr>
        <p:spPr>
          <a:xfrm>
            <a:off x="8125838" y="4767263"/>
            <a:ext cx="389512"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95C4C7A-97BC-4430-9F51-5ED81F8D3D84}" type="slidenum">
              <a:rPr lang="en-US" smtClean="0"/>
              <a:t>‹#›</a:t>
            </a:fld>
            <a:endParaRPr lang="en-US" dirty="0"/>
          </a:p>
        </p:txBody>
      </p:sp>
    </p:spTree>
    <p:extLst>
      <p:ext uri="{BB962C8B-B14F-4D97-AF65-F5344CB8AC3E}">
        <p14:creationId xmlns:p14="http://schemas.microsoft.com/office/powerpoint/2010/main" val="3109036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9" r:id="rId7"/>
    <p:sldLayoutId id="2147483667" r:id="rId8"/>
    <p:sldLayoutId id="2147483673" r:id="rId9"/>
    <p:sldLayoutId id="2147483672" r:id="rId10"/>
    <p:sldLayoutId id="2147483671" r:id="rId11"/>
    <p:sldLayoutId id="2147483674"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231775" indent="-231775" algn="l" defTabSz="685800" rtl="0" eaLnBrk="1" latinLnBrk="0" hangingPunct="1">
        <a:lnSpc>
          <a:spcPct val="90000"/>
        </a:lnSpc>
        <a:spcBef>
          <a:spcPts val="750"/>
        </a:spcBef>
        <a:buClrTx/>
        <a:buFont typeface="Arial" panose="020B0604020202020204" pitchFamily="34" charset="0"/>
        <a:buChar char="•"/>
        <a:tabLst>
          <a:tab pos="0" algn="l"/>
        </a:tabLst>
        <a:defRPr sz="2100" kern="1200">
          <a:solidFill>
            <a:schemeClr val="tx1"/>
          </a:solidFill>
          <a:latin typeface="Arial" panose="020B0604020202020204" pitchFamily="34" charset="0"/>
          <a:ea typeface="+mn-ea"/>
          <a:cs typeface="Arial" panose="020B0604020202020204" pitchFamily="34" charset="0"/>
        </a:defRPr>
      </a:lvl1pPr>
      <a:lvl2pPr marL="457200" indent="-225425" algn="l" defTabSz="685800" rtl="0" eaLnBrk="1" latinLnBrk="0" hangingPunct="1">
        <a:lnSpc>
          <a:spcPct val="90000"/>
        </a:lnSpc>
        <a:spcBef>
          <a:spcPts val="375"/>
        </a:spcBef>
        <a:buClrTx/>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688975" indent="-231775" algn="l" defTabSz="685800" rtl="0" eaLnBrk="1" latinLnBrk="0" hangingPunct="1">
        <a:lnSpc>
          <a:spcPct val="90000"/>
        </a:lnSpc>
        <a:spcBef>
          <a:spcPts val="375"/>
        </a:spcBef>
        <a:buClrTx/>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914400" indent="-225425" algn="l" defTabSz="685800" rtl="0" eaLnBrk="1" latinLnBrk="0" hangingPunct="1">
        <a:lnSpc>
          <a:spcPct val="90000"/>
        </a:lnSpc>
        <a:spcBef>
          <a:spcPts val="375"/>
        </a:spcBef>
        <a:buClrTx/>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146175" indent="-231775" algn="l" defTabSz="685800" rtl="0" eaLnBrk="1" latinLnBrk="0" hangingPunct="1">
        <a:lnSpc>
          <a:spcPct val="90000"/>
        </a:lnSpc>
        <a:spcBef>
          <a:spcPts val="375"/>
        </a:spcBef>
        <a:buClrTx/>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10/28/2020</a:t>
            </a:fld>
            <a:endParaRPr lang="en-US" dirty="0"/>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2462" r="41924"/>
          <a:stretch>
            <a:fillRect/>
          </a:stretch>
        </p:blipFill>
        <p:spPr>
          <a:xfrm>
            <a:off x="5259791" y="0"/>
            <a:ext cx="3884209" cy="5143500"/>
          </a:xfrm>
          <a:prstGeom prst="rect">
            <a:avLst/>
          </a:prstGeom>
        </p:spPr>
      </p:pic>
      <p:sp>
        <p:nvSpPr>
          <p:cNvPr id="3" name="AutoShape 3"/>
          <p:cNvSpPr/>
          <p:nvPr/>
        </p:nvSpPr>
        <p:spPr>
          <a:xfrm rot="-782927">
            <a:off x="4652290" y="28009"/>
            <a:ext cx="1293202" cy="5284047"/>
          </a:xfrm>
          <a:prstGeom prst="rect">
            <a:avLst/>
          </a:prstGeom>
          <a:solidFill>
            <a:srgbClr val="FFFFFF"/>
          </a:solidFill>
        </p:spPr>
      </p:sp>
      <p:sp>
        <p:nvSpPr>
          <p:cNvPr id="4" name="AutoShape 4"/>
          <p:cNvSpPr/>
          <p:nvPr/>
        </p:nvSpPr>
        <p:spPr>
          <a:xfrm rot="-782927">
            <a:off x="5949199" y="-186225"/>
            <a:ext cx="274771" cy="5514128"/>
          </a:xfrm>
          <a:prstGeom prst="rect">
            <a:avLst/>
          </a:prstGeom>
          <a:solidFill>
            <a:srgbClr val="DB2345"/>
          </a:solidFill>
        </p:spPr>
      </p:sp>
      <p:pic>
        <p:nvPicPr>
          <p:cNvPr id="5"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541" y="483645"/>
            <a:ext cx="3967240" cy="2186390"/>
          </a:xfrm>
          <a:prstGeom prst="rect">
            <a:avLst/>
          </a:prstGeom>
        </p:spPr>
      </p:pic>
      <p:sp>
        <p:nvSpPr>
          <p:cNvPr id="7" name="TextBox 7"/>
          <p:cNvSpPr txBox="1"/>
          <p:nvPr/>
        </p:nvSpPr>
        <p:spPr>
          <a:xfrm>
            <a:off x="524541" y="3040829"/>
            <a:ext cx="4659371" cy="1538883"/>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nSpc>
                <a:spcPts val="4000"/>
              </a:lnSpc>
            </a:pPr>
            <a:r>
              <a:rPr lang="en-US" sz="3600" dirty="0">
                <a:solidFill>
                  <a:srgbClr val="000000"/>
                </a:solidFill>
                <a:latin typeface="Cormorant Garamond Medium"/>
              </a:rPr>
              <a:t>Handling Societal and</a:t>
            </a:r>
            <a:br>
              <a:rPr lang="en-US" sz="3600" dirty="0">
                <a:solidFill>
                  <a:srgbClr val="000000"/>
                </a:solidFill>
                <a:latin typeface="Cormorant Garamond Medium"/>
              </a:rPr>
            </a:br>
            <a:r>
              <a:rPr lang="en-US" sz="3600" dirty="0">
                <a:solidFill>
                  <a:srgbClr val="000000"/>
                </a:solidFill>
                <a:latin typeface="Cormorant Garamond Medium"/>
              </a:rPr>
              <a:t>Political Expression in the Workplace</a:t>
            </a:r>
          </a:p>
        </p:txBody>
      </p:sp>
      <p:sp>
        <p:nvSpPr>
          <p:cNvPr id="9" name="AutoShape 9"/>
          <p:cNvSpPr/>
          <p:nvPr/>
        </p:nvSpPr>
        <p:spPr>
          <a:xfrm rot="-782927">
            <a:off x="5714997" y="-141855"/>
            <a:ext cx="274771" cy="5447515"/>
          </a:xfrm>
          <a:prstGeom prst="rect">
            <a:avLst/>
          </a:prstGeom>
          <a:solidFill>
            <a:srgbClr val="000000"/>
          </a:solidFill>
        </p:spPr>
      </p:sp>
    </p:spTree>
    <p:extLst>
      <p:ext uri="{BB962C8B-B14F-4D97-AF65-F5344CB8AC3E}">
        <p14:creationId xmlns:p14="http://schemas.microsoft.com/office/powerpoint/2010/main" val="3793975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6436184" y="3989639"/>
            <a:ext cx="2525679" cy="961863"/>
          </a:xfrm>
          <a:prstGeom prst="rect">
            <a:avLst/>
          </a:prstGeom>
        </p:spPr>
      </p:pic>
      <p:sp>
        <p:nvSpPr>
          <p:cNvPr id="4" name="Content Placeholder 4">
            <a:extLst>
              <a:ext uri="{FF2B5EF4-FFF2-40B4-BE49-F238E27FC236}">
                <a16:creationId xmlns:a16="http://schemas.microsoft.com/office/drawing/2014/main" id="{70F93082-DB1A-43D7-B90D-30077486FF11}"/>
              </a:ext>
            </a:extLst>
          </p:cNvPr>
          <p:cNvSpPr txBox="1">
            <a:spLocks/>
          </p:cNvSpPr>
          <p:nvPr/>
        </p:nvSpPr>
        <p:spPr>
          <a:xfrm>
            <a:off x="224195" y="1986878"/>
            <a:ext cx="5885263" cy="241886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a:t>Some states and cities have laws that prohibit employers from discriminating or retaliating based on:</a:t>
            </a:r>
          </a:p>
          <a:p>
            <a:pPr lvl="1"/>
            <a:r>
              <a:rPr lang="en-US" sz="2200" dirty="0"/>
              <a:t>Lawful off-duty conduct (e.g., Colorado)</a:t>
            </a:r>
          </a:p>
          <a:p>
            <a:pPr lvl="1"/>
            <a:r>
              <a:rPr lang="en-US" sz="2200" dirty="0"/>
              <a:t>Political activity (e.g., California)</a:t>
            </a:r>
          </a:p>
          <a:p>
            <a:pPr lvl="1"/>
            <a:r>
              <a:rPr lang="en-US" sz="2200" dirty="0"/>
              <a:t>Political ideology (e.g., Seattle, Utah)</a:t>
            </a:r>
          </a:p>
          <a:p>
            <a:endParaRPr lang="en-US" dirty="0"/>
          </a:p>
        </p:txBody>
      </p:sp>
      <p:sp>
        <p:nvSpPr>
          <p:cNvPr id="5" name="Title 3">
            <a:extLst>
              <a:ext uri="{FF2B5EF4-FFF2-40B4-BE49-F238E27FC236}">
                <a16:creationId xmlns:a16="http://schemas.microsoft.com/office/drawing/2014/main" id="{5BEACE1C-CDC2-45AD-92F5-D54A6ABAB4AA}"/>
              </a:ext>
            </a:extLst>
          </p:cNvPr>
          <p:cNvSpPr txBox="1">
            <a:spLocks/>
          </p:cNvSpPr>
          <p:nvPr/>
        </p:nvSpPr>
        <p:spPr>
          <a:xfrm>
            <a:off x="341372" y="423443"/>
            <a:ext cx="8091427" cy="46166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Laws Related to Off-Duty Conduct </a:t>
            </a:r>
            <a:br>
              <a:rPr lang="en-US" dirty="0"/>
            </a:br>
            <a:r>
              <a:rPr lang="en-US" dirty="0"/>
              <a:t>and Political Activity</a:t>
            </a:r>
          </a:p>
        </p:txBody>
      </p:sp>
    </p:spTree>
    <p:extLst>
      <p:ext uri="{BB962C8B-B14F-4D97-AF65-F5344CB8AC3E}">
        <p14:creationId xmlns:p14="http://schemas.microsoft.com/office/powerpoint/2010/main" val="3403000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6436184" y="3989639"/>
            <a:ext cx="2525679" cy="961863"/>
          </a:xfrm>
          <a:prstGeom prst="rect">
            <a:avLst/>
          </a:prstGeom>
        </p:spPr>
      </p:pic>
      <p:sp>
        <p:nvSpPr>
          <p:cNvPr id="4" name="Content Placeholder 1">
            <a:extLst>
              <a:ext uri="{FF2B5EF4-FFF2-40B4-BE49-F238E27FC236}">
                <a16:creationId xmlns:a16="http://schemas.microsoft.com/office/drawing/2014/main" id="{D4991DC3-0C84-4A6A-BBB4-3F7A53BE5EC8}"/>
              </a:ext>
            </a:extLst>
          </p:cNvPr>
          <p:cNvSpPr txBox="1">
            <a:spLocks/>
          </p:cNvSpPr>
          <p:nvPr/>
        </p:nvSpPr>
        <p:spPr>
          <a:xfrm>
            <a:off x="400670" y="1368995"/>
            <a:ext cx="8318457" cy="3250416"/>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The NLRA applies to non-union workplaces too</a:t>
            </a:r>
          </a:p>
          <a:p>
            <a:r>
              <a:rPr lang="en-US" dirty="0"/>
              <a:t>The NLRB shifts markedly depending on which party holds the presidency; what the law is now may be out the window in 2021 — or not</a:t>
            </a:r>
          </a:p>
          <a:p>
            <a:r>
              <a:rPr lang="en-US" dirty="0"/>
              <a:t>The Trump NLRB is affording employers greater leeway in handbook policies, using a “legitimate business justification” balancing test</a:t>
            </a:r>
          </a:p>
          <a:p>
            <a:r>
              <a:rPr lang="en-US" dirty="0"/>
              <a:t>Policies that chill employees from communicating about working terms and conditions with each other remain problematic</a:t>
            </a:r>
          </a:p>
          <a:p>
            <a:endParaRPr lang="en-US" dirty="0"/>
          </a:p>
        </p:txBody>
      </p:sp>
      <p:sp>
        <p:nvSpPr>
          <p:cNvPr id="5" name="Title 2">
            <a:extLst>
              <a:ext uri="{FF2B5EF4-FFF2-40B4-BE49-F238E27FC236}">
                <a16:creationId xmlns:a16="http://schemas.microsoft.com/office/drawing/2014/main" id="{5317B2E0-F537-4818-A821-6EF865E0E675}"/>
              </a:ext>
            </a:extLst>
          </p:cNvPr>
          <p:cNvSpPr txBox="1">
            <a:spLocks/>
          </p:cNvSpPr>
          <p:nvPr/>
        </p:nvSpPr>
        <p:spPr>
          <a:xfrm>
            <a:off x="130480" y="423443"/>
            <a:ext cx="8459337" cy="46166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The NLRB and Social Media Policies</a:t>
            </a:r>
          </a:p>
        </p:txBody>
      </p:sp>
    </p:spTree>
    <p:extLst>
      <p:ext uri="{BB962C8B-B14F-4D97-AF65-F5344CB8AC3E}">
        <p14:creationId xmlns:p14="http://schemas.microsoft.com/office/powerpoint/2010/main" val="2935231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6436184" y="3989639"/>
            <a:ext cx="2525679" cy="961863"/>
          </a:xfrm>
          <a:prstGeom prst="rect">
            <a:avLst/>
          </a:prstGeom>
        </p:spPr>
      </p:pic>
      <p:sp>
        <p:nvSpPr>
          <p:cNvPr id="4" name="Content Placeholder 1">
            <a:extLst>
              <a:ext uri="{FF2B5EF4-FFF2-40B4-BE49-F238E27FC236}">
                <a16:creationId xmlns:a16="http://schemas.microsoft.com/office/drawing/2014/main" id="{277F9E4F-0AA4-446A-A8CC-D31D9C9B2BA6}"/>
              </a:ext>
            </a:extLst>
          </p:cNvPr>
          <p:cNvSpPr txBox="1">
            <a:spLocks/>
          </p:cNvSpPr>
          <p:nvPr/>
        </p:nvSpPr>
        <p:spPr>
          <a:xfrm>
            <a:off x="424873" y="1995124"/>
            <a:ext cx="8536990" cy="295600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a:t>Politics can bleed over into issues related to protected classes (race, religion, sexual orientation, etc.)</a:t>
            </a:r>
          </a:p>
          <a:p>
            <a:r>
              <a:rPr lang="en-US" sz="2200" dirty="0"/>
              <a:t>Anti-discrimination/harassment policies and respectful workplace policies can and should still be enforced</a:t>
            </a:r>
          </a:p>
          <a:p>
            <a:r>
              <a:rPr lang="en-US" sz="2200" dirty="0"/>
              <a:t>Protecting employees from threats to their safety also remains important</a:t>
            </a:r>
          </a:p>
        </p:txBody>
      </p:sp>
      <p:sp>
        <p:nvSpPr>
          <p:cNvPr id="5" name="Title 2">
            <a:extLst>
              <a:ext uri="{FF2B5EF4-FFF2-40B4-BE49-F238E27FC236}">
                <a16:creationId xmlns:a16="http://schemas.microsoft.com/office/drawing/2014/main" id="{66D50652-1495-4C66-B571-DE3910DCECF4}"/>
              </a:ext>
            </a:extLst>
          </p:cNvPr>
          <p:cNvSpPr txBox="1">
            <a:spLocks/>
          </p:cNvSpPr>
          <p:nvPr/>
        </p:nvSpPr>
        <p:spPr>
          <a:xfrm>
            <a:off x="424873" y="395734"/>
            <a:ext cx="8248072" cy="46166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Enforcement of Anti-Discrimination and Harassment Policies</a:t>
            </a:r>
          </a:p>
        </p:txBody>
      </p:sp>
    </p:spTree>
    <p:extLst>
      <p:ext uri="{BB962C8B-B14F-4D97-AF65-F5344CB8AC3E}">
        <p14:creationId xmlns:p14="http://schemas.microsoft.com/office/powerpoint/2010/main" val="2942068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AutoShape 2"/>
          <p:cNvSpPr/>
          <p:nvPr/>
        </p:nvSpPr>
        <p:spPr>
          <a:xfrm>
            <a:off x="218990" y="212162"/>
            <a:ext cx="8706020" cy="4712349"/>
          </a:xfrm>
          <a:prstGeom prst="rect">
            <a:avLst/>
          </a:prstGeom>
          <a:solidFill>
            <a:srgbClr val="FFFFFF"/>
          </a:solidFill>
        </p:spPr>
      </p:sp>
      <p:pic>
        <p:nvPicPr>
          <p:cNvPr id="3" name="Picture 3"/>
          <p:cNvPicPr>
            <a:picLocks noChangeAspect="1"/>
          </p:cNvPicPr>
          <p:nvPr/>
        </p:nvPicPr>
        <p:blipFill>
          <a:blip r:embed="rId2"/>
          <a:srcRect/>
          <a:stretch>
            <a:fillRect/>
          </a:stretch>
        </p:blipFill>
        <p:spPr>
          <a:xfrm>
            <a:off x="6273103" y="3816715"/>
            <a:ext cx="2493745" cy="949701"/>
          </a:xfrm>
          <a:prstGeom prst="rect">
            <a:avLst/>
          </a:prstGeom>
        </p:spPr>
      </p:pic>
      <p:sp>
        <p:nvSpPr>
          <p:cNvPr id="6" name="Title 2">
            <a:extLst>
              <a:ext uri="{FF2B5EF4-FFF2-40B4-BE49-F238E27FC236}">
                <a16:creationId xmlns:a16="http://schemas.microsoft.com/office/drawing/2014/main" id="{6022B86F-0304-42CC-A37F-B8DCC06C3F9E}"/>
              </a:ext>
            </a:extLst>
          </p:cNvPr>
          <p:cNvSpPr txBox="1">
            <a:spLocks/>
          </p:cNvSpPr>
          <p:nvPr/>
        </p:nvSpPr>
        <p:spPr>
          <a:xfrm>
            <a:off x="1504740" y="1647261"/>
            <a:ext cx="6134519" cy="1231795"/>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Political Expression and Civic Engagement in the Workplace Setting</a:t>
            </a:r>
          </a:p>
        </p:txBody>
      </p:sp>
    </p:spTree>
    <p:extLst>
      <p:ext uri="{BB962C8B-B14F-4D97-AF65-F5344CB8AC3E}">
        <p14:creationId xmlns:p14="http://schemas.microsoft.com/office/powerpoint/2010/main" val="3921479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6436184" y="3989639"/>
            <a:ext cx="2525679" cy="961863"/>
          </a:xfrm>
          <a:prstGeom prst="rect">
            <a:avLst/>
          </a:prstGeom>
        </p:spPr>
      </p:pic>
      <p:sp>
        <p:nvSpPr>
          <p:cNvPr id="4" name="Title 1">
            <a:extLst>
              <a:ext uri="{FF2B5EF4-FFF2-40B4-BE49-F238E27FC236}">
                <a16:creationId xmlns:a16="http://schemas.microsoft.com/office/drawing/2014/main" id="{3DF08727-1C2E-4009-AEA7-5ACF1E1B40DE}"/>
              </a:ext>
            </a:extLst>
          </p:cNvPr>
          <p:cNvSpPr txBox="1">
            <a:spLocks/>
          </p:cNvSpPr>
          <p:nvPr/>
        </p:nvSpPr>
        <p:spPr>
          <a:xfrm>
            <a:off x="592299" y="423443"/>
            <a:ext cx="5324180" cy="46166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Hypothetical</a:t>
            </a:r>
          </a:p>
        </p:txBody>
      </p:sp>
      <p:sp>
        <p:nvSpPr>
          <p:cNvPr id="5" name="Content Placeholder 2">
            <a:extLst>
              <a:ext uri="{FF2B5EF4-FFF2-40B4-BE49-F238E27FC236}">
                <a16:creationId xmlns:a16="http://schemas.microsoft.com/office/drawing/2014/main" id="{0514C2DF-8AE7-4EED-B042-1E1A1DD765EB}"/>
              </a:ext>
            </a:extLst>
          </p:cNvPr>
          <p:cNvSpPr txBox="1">
            <a:spLocks/>
          </p:cNvSpPr>
          <p:nvPr/>
        </p:nvSpPr>
        <p:spPr>
          <a:xfrm>
            <a:off x="592299" y="1497351"/>
            <a:ext cx="8191483" cy="26954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200" dirty="0"/>
              <a:t>Employee Anya brought a large stack of pro-choice flyers to the office.  She has handed them out to co-workers and posted one on the break room bulletin board.</a:t>
            </a:r>
          </a:p>
          <a:p>
            <a:pPr marL="0" indent="0">
              <a:buFont typeface="Arial" pitchFamily="34" charset="0"/>
              <a:buNone/>
            </a:pPr>
            <a:endParaRPr lang="en-US" sz="2200" dirty="0"/>
          </a:p>
          <a:p>
            <a:pPr marL="0" indent="0">
              <a:buFont typeface="Arial" pitchFamily="34" charset="0"/>
              <a:buNone/>
            </a:pPr>
            <a:r>
              <a:rPr lang="en-US" sz="2200" b="1" dirty="0"/>
              <a:t>Poll:  Can you prohibit Anya from distributing or posting the flyers?</a:t>
            </a:r>
          </a:p>
        </p:txBody>
      </p:sp>
    </p:spTree>
    <p:extLst>
      <p:ext uri="{BB962C8B-B14F-4D97-AF65-F5344CB8AC3E}">
        <p14:creationId xmlns:p14="http://schemas.microsoft.com/office/powerpoint/2010/main" val="1563018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6436184" y="3989639"/>
            <a:ext cx="2525679" cy="961863"/>
          </a:xfrm>
          <a:prstGeom prst="rect">
            <a:avLst/>
          </a:prstGeom>
        </p:spPr>
      </p:pic>
      <p:sp>
        <p:nvSpPr>
          <p:cNvPr id="4" name="Title 1">
            <a:extLst>
              <a:ext uri="{FF2B5EF4-FFF2-40B4-BE49-F238E27FC236}">
                <a16:creationId xmlns:a16="http://schemas.microsoft.com/office/drawing/2014/main" id="{269250C4-D695-49CA-B7E0-9046E6F4A571}"/>
              </a:ext>
            </a:extLst>
          </p:cNvPr>
          <p:cNvSpPr txBox="1">
            <a:spLocks/>
          </p:cNvSpPr>
          <p:nvPr/>
        </p:nvSpPr>
        <p:spPr>
          <a:xfrm>
            <a:off x="222843" y="395734"/>
            <a:ext cx="5324180" cy="46166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Political Solicitations</a:t>
            </a:r>
          </a:p>
        </p:txBody>
      </p:sp>
      <p:sp>
        <p:nvSpPr>
          <p:cNvPr id="5" name="Content Placeholder 2">
            <a:extLst>
              <a:ext uri="{FF2B5EF4-FFF2-40B4-BE49-F238E27FC236}">
                <a16:creationId xmlns:a16="http://schemas.microsoft.com/office/drawing/2014/main" id="{E6361E67-6728-48DF-A202-C3426A95AE85}"/>
              </a:ext>
            </a:extLst>
          </p:cNvPr>
          <p:cNvSpPr txBox="1">
            <a:spLocks/>
          </p:cNvSpPr>
          <p:nvPr/>
        </p:nvSpPr>
        <p:spPr>
          <a:xfrm>
            <a:off x="468189" y="1358699"/>
            <a:ext cx="8207621" cy="276948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a:t>Employers may prohibit political solicitations, including handouts re candidates and issues, solicitations for contributions, and solicitations for signatures</a:t>
            </a:r>
          </a:p>
          <a:p>
            <a:r>
              <a:rPr lang="en-US" sz="2200" dirty="0"/>
              <a:t>But be careful!  </a:t>
            </a:r>
          </a:p>
          <a:p>
            <a:pPr lvl="1"/>
            <a:r>
              <a:rPr lang="en-US" sz="2200" dirty="0"/>
              <a:t>Non-solicitation policies should include exemptions for workplace issues protected under the NLRA </a:t>
            </a:r>
          </a:p>
          <a:p>
            <a:pPr lvl="1"/>
            <a:r>
              <a:rPr lang="en-US" sz="2200" dirty="0"/>
              <a:t>Again, consistency is key!</a:t>
            </a:r>
          </a:p>
        </p:txBody>
      </p:sp>
    </p:spTree>
    <p:extLst>
      <p:ext uri="{BB962C8B-B14F-4D97-AF65-F5344CB8AC3E}">
        <p14:creationId xmlns:p14="http://schemas.microsoft.com/office/powerpoint/2010/main" val="1036499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6436184" y="3989639"/>
            <a:ext cx="2525679" cy="961863"/>
          </a:xfrm>
          <a:prstGeom prst="rect">
            <a:avLst/>
          </a:prstGeom>
        </p:spPr>
      </p:pic>
      <p:sp>
        <p:nvSpPr>
          <p:cNvPr id="4" name="Content Placeholder 1">
            <a:extLst>
              <a:ext uri="{FF2B5EF4-FFF2-40B4-BE49-F238E27FC236}">
                <a16:creationId xmlns:a16="http://schemas.microsoft.com/office/drawing/2014/main" id="{0D7199D4-8EEE-46F2-987A-5A733BF00B3C}"/>
              </a:ext>
            </a:extLst>
          </p:cNvPr>
          <p:cNvSpPr txBox="1">
            <a:spLocks/>
          </p:cNvSpPr>
          <p:nvPr/>
        </p:nvSpPr>
        <p:spPr>
          <a:xfrm>
            <a:off x="456089" y="1367935"/>
            <a:ext cx="8318456" cy="293621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100" dirty="0"/>
              <a:t>You (company) are anxious for a particular initiative to pass because it will benefit your business operations.  In the weeks leading up to the election, you post “Vote Yes for I-222” posters on company letterhead throughout the workplace, and managers are required to train employees on the benefits of I-222, urging them to vote for it to ensure that the company remains in business.</a:t>
            </a:r>
          </a:p>
          <a:p>
            <a:pPr marL="0" indent="0">
              <a:buFont typeface="Arial" pitchFamily="34" charset="0"/>
              <a:buNone/>
            </a:pPr>
            <a:r>
              <a:rPr lang="en-US" sz="2100" b="1" dirty="0"/>
              <a:t>Poll:  Is it okay for the company to promote its interest in the passage of I-222 among its employees?</a:t>
            </a:r>
          </a:p>
        </p:txBody>
      </p:sp>
      <p:sp>
        <p:nvSpPr>
          <p:cNvPr id="5" name="Title 2">
            <a:extLst>
              <a:ext uri="{FF2B5EF4-FFF2-40B4-BE49-F238E27FC236}">
                <a16:creationId xmlns:a16="http://schemas.microsoft.com/office/drawing/2014/main" id="{E715CF21-B419-4254-8F36-93B6EA366CFA}"/>
              </a:ext>
            </a:extLst>
          </p:cNvPr>
          <p:cNvSpPr txBox="1">
            <a:spLocks/>
          </p:cNvSpPr>
          <p:nvPr/>
        </p:nvSpPr>
        <p:spPr>
          <a:xfrm>
            <a:off x="389098" y="414206"/>
            <a:ext cx="5324180" cy="46166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Hypothetical</a:t>
            </a:r>
          </a:p>
        </p:txBody>
      </p:sp>
    </p:spTree>
    <p:extLst>
      <p:ext uri="{BB962C8B-B14F-4D97-AF65-F5344CB8AC3E}">
        <p14:creationId xmlns:p14="http://schemas.microsoft.com/office/powerpoint/2010/main" val="2898502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6436184" y="3989639"/>
            <a:ext cx="2525679" cy="961863"/>
          </a:xfrm>
          <a:prstGeom prst="rect">
            <a:avLst/>
          </a:prstGeom>
        </p:spPr>
      </p:pic>
      <p:sp>
        <p:nvSpPr>
          <p:cNvPr id="4" name="Title 1">
            <a:extLst>
              <a:ext uri="{FF2B5EF4-FFF2-40B4-BE49-F238E27FC236}">
                <a16:creationId xmlns:a16="http://schemas.microsoft.com/office/drawing/2014/main" id="{0D450499-1AEF-48AD-9B35-F4E3D10C79BA}"/>
              </a:ext>
            </a:extLst>
          </p:cNvPr>
          <p:cNvSpPr txBox="1">
            <a:spLocks/>
          </p:cNvSpPr>
          <p:nvPr/>
        </p:nvSpPr>
        <p:spPr>
          <a:xfrm>
            <a:off x="342916" y="404970"/>
            <a:ext cx="7845708" cy="46166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Employer Political Pressure</a:t>
            </a:r>
          </a:p>
        </p:txBody>
      </p:sp>
      <p:sp>
        <p:nvSpPr>
          <p:cNvPr id="5" name="Content Placeholder 2">
            <a:extLst>
              <a:ext uri="{FF2B5EF4-FFF2-40B4-BE49-F238E27FC236}">
                <a16:creationId xmlns:a16="http://schemas.microsoft.com/office/drawing/2014/main" id="{77F4515C-0D6F-4404-BD1C-7D85EE34F3D5}"/>
              </a:ext>
            </a:extLst>
          </p:cNvPr>
          <p:cNvSpPr txBox="1">
            <a:spLocks/>
          </p:cNvSpPr>
          <p:nvPr/>
        </p:nvSpPr>
        <p:spPr>
          <a:xfrm>
            <a:off x="371208" y="1432696"/>
            <a:ext cx="8401584" cy="2465049"/>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Best practice: employers (including managers and supervisors) should avoid imposing political opinions on employees</a:t>
            </a:r>
          </a:p>
          <a:p>
            <a:r>
              <a:rPr lang="en-US" dirty="0"/>
              <a:t>Some states and cities expressly prohibit:</a:t>
            </a:r>
          </a:p>
          <a:p>
            <a:pPr lvl="1"/>
            <a:r>
              <a:rPr lang="en-US" dirty="0"/>
              <a:t>Retaliation against employees for failing to support a candidate or issue;</a:t>
            </a:r>
          </a:p>
          <a:p>
            <a:pPr lvl="1"/>
            <a:r>
              <a:rPr lang="en-US" dirty="0"/>
              <a:t>Communication of the company’s political position by management; and/or</a:t>
            </a:r>
          </a:p>
          <a:p>
            <a:pPr lvl="1"/>
            <a:r>
              <a:rPr lang="en-US" dirty="0"/>
              <a:t>Imposition of political opinions on subordinates</a:t>
            </a:r>
          </a:p>
          <a:p>
            <a:r>
              <a:rPr lang="en-US" dirty="0"/>
              <a:t>Employers cannot reimburse employees for political contributions</a:t>
            </a:r>
          </a:p>
          <a:p>
            <a:pPr lvl="1"/>
            <a:endParaRPr lang="en-US" dirty="0"/>
          </a:p>
        </p:txBody>
      </p:sp>
    </p:spTree>
    <p:extLst>
      <p:ext uri="{BB962C8B-B14F-4D97-AF65-F5344CB8AC3E}">
        <p14:creationId xmlns:p14="http://schemas.microsoft.com/office/powerpoint/2010/main" val="3388184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6436184" y="3989639"/>
            <a:ext cx="2525679" cy="961863"/>
          </a:xfrm>
          <a:prstGeom prst="rect">
            <a:avLst/>
          </a:prstGeom>
        </p:spPr>
      </p:pic>
      <p:sp>
        <p:nvSpPr>
          <p:cNvPr id="4" name="Content Placeholder 1">
            <a:extLst>
              <a:ext uri="{FF2B5EF4-FFF2-40B4-BE49-F238E27FC236}">
                <a16:creationId xmlns:a16="http://schemas.microsoft.com/office/drawing/2014/main" id="{B4436071-7550-49BE-BBFB-B1ED2D92814B}"/>
              </a:ext>
            </a:extLst>
          </p:cNvPr>
          <p:cNvSpPr txBox="1">
            <a:spLocks/>
          </p:cNvSpPr>
          <p:nvPr/>
        </p:nvSpPr>
        <p:spPr>
          <a:xfrm>
            <a:off x="550921" y="1386514"/>
            <a:ext cx="8302320" cy="3250416"/>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Know your laws on political expression and voting</a:t>
            </a:r>
          </a:p>
          <a:p>
            <a:r>
              <a:rPr lang="en-US" dirty="0"/>
              <a:t>Reiterate your policies about working time, communications, work attire, interactions, EEO, etc.</a:t>
            </a:r>
          </a:p>
          <a:p>
            <a:r>
              <a:rPr lang="en-US" dirty="0"/>
              <a:t>Foster an open door: be responsive to employee concerns/questions and be sensitive to potential discrimination/retaliation</a:t>
            </a:r>
          </a:p>
          <a:p>
            <a:r>
              <a:rPr lang="en-US" dirty="0"/>
              <a:t>Remind managers to report everything up</a:t>
            </a:r>
          </a:p>
          <a:p>
            <a:r>
              <a:rPr lang="en-US" dirty="0"/>
              <a:t>Remind managers to avoid political discourse and ensure they foster/maintain civility during campaign season; train them to interrupt employee conversations</a:t>
            </a:r>
          </a:p>
        </p:txBody>
      </p:sp>
      <p:sp>
        <p:nvSpPr>
          <p:cNvPr id="5" name="Title 2">
            <a:extLst>
              <a:ext uri="{FF2B5EF4-FFF2-40B4-BE49-F238E27FC236}">
                <a16:creationId xmlns:a16="http://schemas.microsoft.com/office/drawing/2014/main" id="{DBDB27DF-FD8C-4D3E-A94B-2733C8298E69}"/>
              </a:ext>
            </a:extLst>
          </p:cNvPr>
          <p:cNvSpPr txBox="1">
            <a:spLocks/>
          </p:cNvSpPr>
          <p:nvPr/>
        </p:nvSpPr>
        <p:spPr>
          <a:xfrm>
            <a:off x="527644" y="506570"/>
            <a:ext cx="8302320" cy="46166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Recommended Steps to Consider</a:t>
            </a:r>
          </a:p>
        </p:txBody>
      </p:sp>
    </p:spTree>
    <p:extLst>
      <p:ext uri="{BB962C8B-B14F-4D97-AF65-F5344CB8AC3E}">
        <p14:creationId xmlns:p14="http://schemas.microsoft.com/office/powerpoint/2010/main" val="625872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6436184" y="3989639"/>
            <a:ext cx="2525679" cy="961863"/>
          </a:xfrm>
          <a:prstGeom prst="rect">
            <a:avLst/>
          </a:prstGeom>
        </p:spPr>
      </p:pic>
      <p:pic>
        <p:nvPicPr>
          <p:cNvPr id="4" name="Content Placeholder 4">
            <a:extLst>
              <a:ext uri="{FF2B5EF4-FFF2-40B4-BE49-F238E27FC236}">
                <a16:creationId xmlns:a16="http://schemas.microsoft.com/office/drawing/2014/main" id="{4277E6F2-CA53-48F5-BB44-9E2902311D59}"/>
              </a:ext>
            </a:extLst>
          </p:cNvPr>
          <p:cNvPicPr>
            <a:picLocks noChangeAspect="1"/>
          </p:cNvPicPr>
          <p:nvPr/>
        </p:nvPicPr>
        <p:blipFill>
          <a:blip r:embed="rId3"/>
          <a:stretch>
            <a:fillRect/>
          </a:stretch>
        </p:blipFill>
        <p:spPr>
          <a:xfrm>
            <a:off x="5156862" y="1786656"/>
            <a:ext cx="2155365" cy="1752316"/>
          </a:xfrm>
          <a:prstGeom prst="rect">
            <a:avLst/>
          </a:prstGeom>
        </p:spPr>
      </p:pic>
      <p:sp>
        <p:nvSpPr>
          <p:cNvPr id="5" name="Rectangle 4">
            <a:extLst>
              <a:ext uri="{FF2B5EF4-FFF2-40B4-BE49-F238E27FC236}">
                <a16:creationId xmlns:a16="http://schemas.microsoft.com/office/drawing/2014/main" id="{064E54C8-D572-48C2-837E-0E66AFCBA4D3}"/>
              </a:ext>
            </a:extLst>
          </p:cNvPr>
          <p:cNvSpPr/>
          <p:nvPr/>
        </p:nvSpPr>
        <p:spPr>
          <a:xfrm>
            <a:off x="421817" y="1297129"/>
            <a:ext cx="4572000" cy="3272691"/>
          </a:xfrm>
          <a:prstGeom prst="rect">
            <a:avLst/>
          </a:prstGeom>
        </p:spPr>
        <p:txBody>
          <a:bodyPr>
            <a:spAutoFit/>
          </a:bodyPr>
          <a:lstStyle/>
          <a:p>
            <a:pPr marL="231775" lvl="0" indent="-231775" defTabSz="685800">
              <a:spcBef>
                <a:spcPts val="750"/>
              </a:spcBef>
              <a:buSzPct val="100000"/>
              <a:buFont typeface="Arial" panose="020B0604020202020204" pitchFamily="34" charset="0"/>
              <a:buChar char="•"/>
              <a:tabLst>
                <a:tab pos="0" algn="l"/>
              </a:tabLst>
            </a:pPr>
            <a:r>
              <a:rPr lang="en-US" sz="2000" dirty="0">
                <a:solidFill>
                  <a:prstClr val="black"/>
                </a:solidFill>
                <a:latin typeface="Arial" panose="020B0604020202020204" pitchFamily="34" charset="0"/>
                <a:cs typeface="Arial" panose="020B0604020202020204" pitchFamily="34" charset="0"/>
              </a:rPr>
              <a:t>More corporate employers are advocating for their employees to exercise their right to vote</a:t>
            </a:r>
          </a:p>
          <a:p>
            <a:pPr marL="231775" lvl="0" indent="-231775" defTabSz="685800">
              <a:spcBef>
                <a:spcPts val="750"/>
              </a:spcBef>
              <a:buSzPct val="100000"/>
              <a:buFont typeface="Arial" panose="020B0604020202020204" pitchFamily="34" charset="0"/>
              <a:buChar char="•"/>
              <a:tabLst>
                <a:tab pos="0" algn="l"/>
              </a:tabLst>
            </a:pPr>
            <a:r>
              <a:rPr lang="en-US" sz="2000" dirty="0">
                <a:solidFill>
                  <a:prstClr val="black"/>
                </a:solidFill>
                <a:latin typeface="Arial" panose="020B0604020202020204" pitchFamily="34" charset="0"/>
                <a:cs typeface="Arial" panose="020B0604020202020204" pitchFamily="34" charset="0"/>
              </a:rPr>
              <a:t>Some are providing PTO </a:t>
            </a:r>
          </a:p>
          <a:p>
            <a:pPr marL="688975" lvl="1" indent="-231775" defTabSz="685800">
              <a:spcBef>
                <a:spcPts val="750"/>
              </a:spcBef>
              <a:buSzPct val="100000"/>
              <a:buFont typeface="Arial" panose="020B0604020202020204" pitchFamily="34" charset="0"/>
              <a:buChar char="•"/>
              <a:tabLst>
                <a:tab pos="0" algn="l"/>
              </a:tabLst>
            </a:pPr>
            <a:r>
              <a:rPr lang="en-US" sz="1600" dirty="0">
                <a:solidFill>
                  <a:prstClr val="black"/>
                </a:solidFill>
                <a:latin typeface="Arial" panose="020B0604020202020204" pitchFamily="34" charset="0"/>
                <a:cs typeface="Arial" panose="020B0604020202020204" pitchFamily="34" charset="0"/>
              </a:rPr>
              <a:t>Amazon controversy</a:t>
            </a:r>
          </a:p>
          <a:p>
            <a:pPr marL="231775" lvl="0" indent="-231775" defTabSz="685800">
              <a:spcBef>
                <a:spcPts val="750"/>
              </a:spcBef>
              <a:buSzPct val="100000"/>
              <a:buFont typeface="Arial" panose="020B0604020202020204" pitchFamily="34" charset="0"/>
              <a:buChar char="•"/>
              <a:tabLst>
                <a:tab pos="0" algn="l"/>
              </a:tabLst>
            </a:pPr>
            <a:r>
              <a:rPr lang="en-US" sz="2000" dirty="0">
                <a:solidFill>
                  <a:prstClr val="black"/>
                </a:solidFill>
                <a:latin typeface="Arial" panose="020B0604020202020204" pitchFamily="34" charset="0"/>
                <a:cs typeface="Arial" panose="020B0604020202020204" pitchFamily="34" charset="0"/>
              </a:rPr>
              <a:t>Neutral expression can have political overtones for some</a:t>
            </a:r>
          </a:p>
          <a:p>
            <a:pPr marL="231775" lvl="0" indent="-231775" defTabSz="685800">
              <a:spcBef>
                <a:spcPts val="750"/>
              </a:spcBef>
              <a:buSzPct val="100000"/>
              <a:buFont typeface="Arial" panose="020B0604020202020204" pitchFamily="34" charset="0"/>
              <a:buChar char="•"/>
              <a:tabLst>
                <a:tab pos="0" algn="l"/>
              </a:tabLst>
            </a:pPr>
            <a:r>
              <a:rPr lang="en-US" sz="2000" dirty="0">
                <a:solidFill>
                  <a:prstClr val="black"/>
                </a:solidFill>
                <a:latin typeface="Arial" panose="020B0604020202020204" pitchFamily="34" charset="0"/>
                <a:cs typeface="Arial" panose="020B0604020202020204" pitchFamily="34" charset="0"/>
              </a:rPr>
              <a:t>Important to enforce non-partisan message internally and externally</a:t>
            </a:r>
          </a:p>
        </p:txBody>
      </p:sp>
      <p:sp>
        <p:nvSpPr>
          <p:cNvPr id="6" name="Title 1">
            <a:extLst>
              <a:ext uri="{FF2B5EF4-FFF2-40B4-BE49-F238E27FC236}">
                <a16:creationId xmlns:a16="http://schemas.microsoft.com/office/drawing/2014/main" id="{95773063-3F52-47D3-A4E5-012FF6BAA317}"/>
              </a:ext>
            </a:extLst>
          </p:cNvPr>
          <p:cNvSpPr txBox="1">
            <a:spLocks/>
          </p:cNvSpPr>
          <p:nvPr/>
        </p:nvSpPr>
        <p:spPr>
          <a:xfrm>
            <a:off x="387927" y="415177"/>
            <a:ext cx="5846618" cy="46166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Get Out the Vote – 2020</a:t>
            </a:r>
          </a:p>
        </p:txBody>
      </p:sp>
    </p:spTree>
    <p:extLst>
      <p:ext uri="{BB962C8B-B14F-4D97-AF65-F5344CB8AC3E}">
        <p14:creationId xmlns:p14="http://schemas.microsoft.com/office/powerpoint/2010/main" val="3019987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6436184" y="3989639"/>
            <a:ext cx="2525679" cy="961863"/>
          </a:xfrm>
          <a:prstGeom prst="rect">
            <a:avLst/>
          </a:prstGeom>
        </p:spPr>
      </p:pic>
      <p:sp>
        <p:nvSpPr>
          <p:cNvPr id="4" name="Title 4">
            <a:extLst>
              <a:ext uri="{FF2B5EF4-FFF2-40B4-BE49-F238E27FC236}">
                <a16:creationId xmlns:a16="http://schemas.microsoft.com/office/drawing/2014/main" id="{58B41CB8-35B4-42FD-9EE0-8241A749AA51}"/>
              </a:ext>
            </a:extLst>
          </p:cNvPr>
          <p:cNvSpPr txBox="1">
            <a:spLocks/>
          </p:cNvSpPr>
          <p:nvPr/>
        </p:nvSpPr>
        <p:spPr>
          <a:xfrm>
            <a:off x="2885135" y="506570"/>
            <a:ext cx="3859633" cy="461665"/>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r>
              <a:rPr lang="en-US" dirty="0"/>
              <a:t>Today’s Presenters</a:t>
            </a:r>
          </a:p>
        </p:txBody>
      </p:sp>
      <p:pic>
        <p:nvPicPr>
          <p:cNvPr id="5" name="Picture Placeholder 2">
            <a:extLst>
              <a:ext uri="{FF2B5EF4-FFF2-40B4-BE49-F238E27FC236}">
                <a16:creationId xmlns:a16="http://schemas.microsoft.com/office/drawing/2014/main" id="{C223BAD4-03C9-4499-A614-76D5643D701B}"/>
              </a:ext>
            </a:extLst>
          </p:cNvPr>
          <p:cNvPicPr>
            <a:picLocks noChangeAspect="1"/>
          </p:cNvPicPr>
          <p:nvPr/>
        </p:nvPicPr>
        <p:blipFill>
          <a:blip r:embed="rId3"/>
          <a:srcRect/>
          <a:stretch/>
        </p:blipFill>
        <p:spPr>
          <a:xfrm>
            <a:off x="1766395" y="1379667"/>
            <a:ext cx="1523390" cy="1889556"/>
          </a:xfrm>
          <a:prstGeom prst="rect">
            <a:avLst/>
          </a:prstGeom>
          <a:ln w="12700">
            <a:solidFill>
              <a:schemeClr val="accent1"/>
            </a:solidFill>
          </a:ln>
        </p:spPr>
      </p:pic>
      <p:pic>
        <p:nvPicPr>
          <p:cNvPr id="6" name="Picture 5">
            <a:extLst>
              <a:ext uri="{FF2B5EF4-FFF2-40B4-BE49-F238E27FC236}">
                <a16:creationId xmlns:a16="http://schemas.microsoft.com/office/drawing/2014/main" id="{289E2569-95F9-473F-B95A-984571D295BD}"/>
              </a:ext>
            </a:extLst>
          </p:cNvPr>
          <p:cNvPicPr>
            <a:picLocks noChangeAspect="1"/>
          </p:cNvPicPr>
          <p:nvPr/>
        </p:nvPicPr>
        <p:blipFill>
          <a:blip r:embed="rId4"/>
          <a:srcRect/>
          <a:stretch/>
        </p:blipFill>
        <p:spPr>
          <a:xfrm>
            <a:off x="3882023" y="1379405"/>
            <a:ext cx="1477960" cy="1909032"/>
          </a:xfrm>
          <a:prstGeom prst="rect">
            <a:avLst/>
          </a:prstGeom>
          <a:ln w="12700">
            <a:solidFill>
              <a:schemeClr val="accent1"/>
            </a:solidFill>
          </a:ln>
        </p:spPr>
      </p:pic>
      <p:sp>
        <p:nvSpPr>
          <p:cNvPr id="7" name="TextBox 6">
            <a:extLst>
              <a:ext uri="{FF2B5EF4-FFF2-40B4-BE49-F238E27FC236}">
                <a16:creationId xmlns:a16="http://schemas.microsoft.com/office/drawing/2014/main" id="{395D2AE3-6797-4F70-9A4E-FBFA11C72A40}"/>
              </a:ext>
            </a:extLst>
          </p:cNvPr>
          <p:cNvSpPr txBox="1"/>
          <p:nvPr/>
        </p:nvSpPr>
        <p:spPr>
          <a:xfrm>
            <a:off x="1598087" y="3393153"/>
            <a:ext cx="1986530" cy="830997"/>
          </a:xfrm>
          <a:prstGeom prst="rect">
            <a:avLst/>
          </a:prstGeom>
          <a:noFill/>
        </p:spPr>
        <p:txBody>
          <a:bodyPr wrap="square" rtlCol="0">
            <a:spAutoFit/>
          </a:bodyPr>
          <a:lstStyle/>
          <a:p>
            <a:r>
              <a:rPr lang="en-US" b="1" dirty="0">
                <a:solidFill>
                  <a:srgbClr val="4C6A8A"/>
                </a:solidFill>
                <a:latin typeface="Arial" panose="020B0604020202020204" pitchFamily="34" charset="0"/>
                <a:ea typeface="+mj-ea"/>
                <a:cs typeface="Arial" panose="020B0604020202020204" pitchFamily="34" charset="0"/>
              </a:rPr>
              <a:t>Pamela Helman</a:t>
            </a:r>
            <a:br>
              <a:rPr lang="en-US" dirty="0"/>
            </a:br>
            <a:r>
              <a:rPr lang="en-US" sz="1200" dirty="0">
                <a:solidFill>
                  <a:srgbClr val="4C6A8A"/>
                </a:solidFill>
                <a:latin typeface="Arial" panose="020B0604020202020204" pitchFamily="34" charset="0"/>
                <a:cs typeface="Arial" panose="020B0604020202020204" pitchFamily="34" charset="0"/>
              </a:rPr>
              <a:t>VP of Legal, MOD Pizza</a:t>
            </a:r>
            <a:endParaRPr lang="en-US" dirty="0"/>
          </a:p>
          <a:p>
            <a:endParaRPr lang="en-US" dirty="0"/>
          </a:p>
        </p:txBody>
      </p:sp>
      <p:sp>
        <p:nvSpPr>
          <p:cNvPr id="8" name="TextBox 7">
            <a:extLst>
              <a:ext uri="{FF2B5EF4-FFF2-40B4-BE49-F238E27FC236}">
                <a16:creationId xmlns:a16="http://schemas.microsoft.com/office/drawing/2014/main" id="{21268A9F-9384-4316-9820-192F0CE46D77}"/>
              </a:ext>
            </a:extLst>
          </p:cNvPr>
          <p:cNvSpPr txBox="1"/>
          <p:nvPr/>
        </p:nvSpPr>
        <p:spPr>
          <a:xfrm>
            <a:off x="3786239" y="3393153"/>
            <a:ext cx="2281034" cy="553998"/>
          </a:xfrm>
          <a:prstGeom prst="rect">
            <a:avLst/>
          </a:prstGeom>
          <a:noFill/>
        </p:spPr>
        <p:txBody>
          <a:bodyPr wrap="square" rtlCol="0">
            <a:spAutoFit/>
          </a:bodyPr>
          <a:lstStyle/>
          <a:p>
            <a:r>
              <a:rPr lang="en-US" b="1" dirty="0">
                <a:solidFill>
                  <a:srgbClr val="4C6A8A"/>
                </a:solidFill>
                <a:latin typeface="Arial" panose="020B0604020202020204" pitchFamily="34" charset="0"/>
                <a:ea typeface="+mj-ea"/>
                <a:cs typeface="Arial" panose="020B0604020202020204" pitchFamily="34" charset="0"/>
              </a:rPr>
              <a:t>Karin Jones</a:t>
            </a:r>
            <a:br>
              <a:rPr lang="en-US" b="1" dirty="0">
                <a:solidFill>
                  <a:srgbClr val="4C6A8A"/>
                </a:solidFill>
                <a:latin typeface="Arial" panose="020B0604020202020204" pitchFamily="34" charset="0"/>
                <a:ea typeface="+mj-ea"/>
                <a:cs typeface="Arial" panose="020B0604020202020204" pitchFamily="34" charset="0"/>
              </a:rPr>
            </a:br>
            <a:r>
              <a:rPr lang="en-US" sz="1200" dirty="0">
                <a:solidFill>
                  <a:srgbClr val="4C6A8A"/>
                </a:solidFill>
                <a:latin typeface="Arial" panose="020B0604020202020204" pitchFamily="34" charset="0"/>
                <a:cs typeface="Arial" panose="020B0604020202020204" pitchFamily="34" charset="0"/>
              </a:rPr>
              <a:t>Stoel Rives</a:t>
            </a:r>
          </a:p>
        </p:txBody>
      </p:sp>
      <p:pic>
        <p:nvPicPr>
          <p:cNvPr id="9" name="Picture 4">
            <a:extLst>
              <a:ext uri="{FF2B5EF4-FFF2-40B4-BE49-F238E27FC236}">
                <a16:creationId xmlns:a16="http://schemas.microsoft.com/office/drawing/2014/main" id="{91FCA9C6-3F87-4485-AD9E-B0D85B4DA48B}"/>
              </a:ext>
            </a:extLst>
          </p:cNvPr>
          <p:cNvPicPr>
            <a:picLocks noChangeAspect="1" noChangeArrowheads="1"/>
          </p:cNvPicPr>
          <p:nvPr/>
        </p:nvPicPr>
        <p:blipFill>
          <a:blip r:embed="rId5"/>
          <a:srcRect/>
          <a:stretch/>
        </p:blipFill>
        <p:spPr bwMode="auto">
          <a:xfrm>
            <a:off x="5996278" y="1379666"/>
            <a:ext cx="1496981" cy="1909415"/>
          </a:xfrm>
          <a:prstGeom prst="rect">
            <a:avLst/>
          </a:prstGeom>
          <a:noFill/>
          <a:ln w="12700">
            <a:solidFill>
              <a:schemeClr val="accent1"/>
            </a:solid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B4292E8-02D7-4058-9972-333E0F5913DB}"/>
              </a:ext>
            </a:extLst>
          </p:cNvPr>
          <p:cNvSpPr txBox="1"/>
          <p:nvPr/>
        </p:nvSpPr>
        <p:spPr>
          <a:xfrm>
            <a:off x="5917263" y="3393153"/>
            <a:ext cx="1986530" cy="553998"/>
          </a:xfrm>
          <a:prstGeom prst="rect">
            <a:avLst/>
          </a:prstGeom>
          <a:noFill/>
        </p:spPr>
        <p:txBody>
          <a:bodyPr wrap="square" rtlCol="0">
            <a:spAutoFit/>
          </a:bodyPr>
          <a:lstStyle/>
          <a:p>
            <a:r>
              <a:rPr lang="en-US" b="1" dirty="0">
                <a:solidFill>
                  <a:srgbClr val="4C6A8A"/>
                </a:solidFill>
                <a:latin typeface="Arial" panose="020B0604020202020204" pitchFamily="34" charset="0"/>
                <a:ea typeface="+mj-ea"/>
                <a:cs typeface="Arial" panose="020B0604020202020204" pitchFamily="34" charset="0"/>
              </a:rPr>
              <a:t>Kirsten Koester</a:t>
            </a:r>
          </a:p>
          <a:p>
            <a:r>
              <a:rPr lang="en-US" sz="1200" dirty="0">
                <a:solidFill>
                  <a:srgbClr val="4C6A8A"/>
                </a:solidFill>
                <a:latin typeface="Arial" panose="020B0604020202020204" pitchFamily="34" charset="0"/>
                <a:cs typeface="Arial" panose="020B0604020202020204" pitchFamily="34" charset="0"/>
              </a:rPr>
              <a:t>Stoel Rives</a:t>
            </a:r>
          </a:p>
        </p:txBody>
      </p:sp>
    </p:spTree>
    <p:extLst>
      <p:ext uri="{BB962C8B-B14F-4D97-AF65-F5344CB8AC3E}">
        <p14:creationId xmlns:p14="http://schemas.microsoft.com/office/powerpoint/2010/main" val="463680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6436184" y="3989639"/>
            <a:ext cx="2525679" cy="961863"/>
          </a:xfrm>
          <a:prstGeom prst="rect">
            <a:avLst/>
          </a:prstGeom>
        </p:spPr>
      </p:pic>
      <p:sp>
        <p:nvSpPr>
          <p:cNvPr id="4" name="Content Placeholder 1">
            <a:extLst>
              <a:ext uri="{FF2B5EF4-FFF2-40B4-BE49-F238E27FC236}">
                <a16:creationId xmlns:a16="http://schemas.microsoft.com/office/drawing/2014/main" id="{59F16AB1-B856-4302-A239-77FE4FF82F55}"/>
              </a:ext>
            </a:extLst>
          </p:cNvPr>
          <p:cNvSpPr txBox="1">
            <a:spLocks/>
          </p:cNvSpPr>
          <p:nvPr/>
        </p:nvSpPr>
        <p:spPr>
          <a:xfrm>
            <a:off x="337190" y="1350628"/>
            <a:ext cx="8469619" cy="325041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a:t>Do not press employees to favor a particular candidate or cause</a:t>
            </a:r>
          </a:p>
          <a:p>
            <a:r>
              <a:rPr lang="en-US" sz="2200" dirty="0"/>
              <a:t>Consider controlling incoming media.  Tune out what you are comfortable with. Support Nat Geo!</a:t>
            </a:r>
          </a:p>
          <a:p>
            <a:r>
              <a:rPr lang="en-US" sz="2200" dirty="0"/>
              <a:t>Etiquette for Zoom and virtual workplaces</a:t>
            </a:r>
          </a:p>
          <a:p>
            <a:r>
              <a:rPr lang="en-US" sz="2200" dirty="0"/>
              <a:t>Anticipate the 1st Amendment argument and think about your response</a:t>
            </a:r>
          </a:p>
          <a:p>
            <a:r>
              <a:rPr lang="en-US" sz="2200" dirty="0"/>
              <a:t>It ain’t over ’til it’s over — think about rescheduling some November events</a:t>
            </a:r>
          </a:p>
        </p:txBody>
      </p:sp>
      <p:sp>
        <p:nvSpPr>
          <p:cNvPr id="5" name="Title 2">
            <a:extLst>
              <a:ext uri="{FF2B5EF4-FFF2-40B4-BE49-F238E27FC236}">
                <a16:creationId xmlns:a16="http://schemas.microsoft.com/office/drawing/2014/main" id="{951DEB7A-3414-481D-8137-3BF40D477585}"/>
              </a:ext>
            </a:extLst>
          </p:cNvPr>
          <p:cNvSpPr txBox="1">
            <a:spLocks/>
          </p:cNvSpPr>
          <p:nvPr/>
        </p:nvSpPr>
        <p:spPr>
          <a:xfrm>
            <a:off x="267854" y="537075"/>
            <a:ext cx="8091054" cy="46166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Recommended Steps to Consider</a:t>
            </a:r>
          </a:p>
        </p:txBody>
      </p:sp>
    </p:spTree>
    <p:extLst>
      <p:ext uri="{BB962C8B-B14F-4D97-AF65-F5344CB8AC3E}">
        <p14:creationId xmlns:p14="http://schemas.microsoft.com/office/powerpoint/2010/main" val="1848396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AutoShape 2"/>
          <p:cNvSpPr/>
          <p:nvPr/>
        </p:nvSpPr>
        <p:spPr>
          <a:xfrm>
            <a:off x="218990" y="212162"/>
            <a:ext cx="8706020" cy="4712349"/>
          </a:xfrm>
          <a:prstGeom prst="rect">
            <a:avLst/>
          </a:prstGeom>
          <a:solidFill>
            <a:srgbClr val="FFFFFF"/>
          </a:solidFill>
        </p:spPr>
      </p:sp>
      <p:pic>
        <p:nvPicPr>
          <p:cNvPr id="3" name="Picture 3"/>
          <p:cNvPicPr>
            <a:picLocks noChangeAspect="1"/>
          </p:cNvPicPr>
          <p:nvPr/>
        </p:nvPicPr>
        <p:blipFill>
          <a:blip r:embed="rId2"/>
          <a:srcRect/>
          <a:stretch>
            <a:fillRect/>
          </a:stretch>
        </p:blipFill>
        <p:spPr>
          <a:xfrm>
            <a:off x="6273103" y="3816715"/>
            <a:ext cx="2493745" cy="949701"/>
          </a:xfrm>
          <a:prstGeom prst="rect">
            <a:avLst/>
          </a:prstGeom>
        </p:spPr>
      </p:pic>
      <p:sp>
        <p:nvSpPr>
          <p:cNvPr id="4" name="Title 2">
            <a:extLst>
              <a:ext uri="{FF2B5EF4-FFF2-40B4-BE49-F238E27FC236}">
                <a16:creationId xmlns:a16="http://schemas.microsoft.com/office/drawing/2014/main" id="{B1E3D5C3-1662-4DD3-A81F-E8A30B291914}"/>
              </a:ext>
            </a:extLst>
          </p:cNvPr>
          <p:cNvSpPr txBox="1">
            <a:spLocks/>
          </p:cNvSpPr>
          <p:nvPr/>
        </p:nvSpPr>
        <p:spPr>
          <a:xfrm>
            <a:off x="1504740" y="1702679"/>
            <a:ext cx="6134519" cy="123179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Crisis Management – Election 2020 </a:t>
            </a:r>
          </a:p>
        </p:txBody>
      </p:sp>
    </p:spTree>
    <p:extLst>
      <p:ext uri="{BB962C8B-B14F-4D97-AF65-F5344CB8AC3E}">
        <p14:creationId xmlns:p14="http://schemas.microsoft.com/office/powerpoint/2010/main" val="952506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6436184" y="3989639"/>
            <a:ext cx="2525679" cy="961863"/>
          </a:xfrm>
          <a:prstGeom prst="rect">
            <a:avLst/>
          </a:prstGeom>
        </p:spPr>
      </p:pic>
      <p:sp>
        <p:nvSpPr>
          <p:cNvPr id="4" name="Title 1">
            <a:extLst>
              <a:ext uri="{FF2B5EF4-FFF2-40B4-BE49-F238E27FC236}">
                <a16:creationId xmlns:a16="http://schemas.microsoft.com/office/drawing/2014/main" id="{02D131B3-A398-48C3-B5DC-259C0734894F}"/>
              </a:ext>
            </a:extLst>
          </p:cNvPr>
          <p:cNvSpPr txBox="1">
            <a:spLocks/>
          </p:cNvSpPr>
          <p:nvPr/>
        </p:nvSpPr>
        <p:spPr>
          <a:xfrm>
            <a:off x="350982" y="506570"/>
            <a:ext cx="7837642" cy="46166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Planning for Business Continuity</a:t>
            </a:r>
          </a:p>
        </p:txBody>
      </p:sp>
      <p:sp>
        <p:nvSpPr>
          <p:cNvPr id="5" name="Content Placeholder 2">
            <a:extLst>
              <a:ext uri="{FF2B5EF4-FFF2-40B4-BE49-F238E27FC236}">
                <a16:creationId xmlns:a16="http://schemas.microsoft.com/office/drawing/2014/main" id="{416E06E4-2565-4610-9EAD-2D4CB2CFCD02}"/>
              </a:ext>
            </a:extLst>
          </p:cNvPr>
          <p:cNvSpPr txBox="1">
            <a:spLocks/>
          </p:cNvSpPr>
          <p:nvPr/>
        </p:nvSpPr>
        <p:spPr>
          <a:xfrm>
            <a:off x="350982" y="1386514"/>
            <a:ext cx="5885263" cy="325041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a:t>Practice clear communication on various scenarios:</a:t>
            </a:r>
          </a:p>
          <a:p>
            <a:pPr lvl="1"/>
            <a:r>
              <a:rPr lang="en-US" sz="2200" dirty="0"/>
              <a:t>Employee safety</a:t>
            </a:r>
          </a:p>
          <a:p>
            <a:pPr lvl="1"/>
            <a:r>
              <a:rPr lang="en-US" sz="2200" dirty="0"/>
              <a:t>Employee availability</a:t>
            </a:r>
          </a:p>
          <a:p>
            <a:pPr lvl="1"/>
            <a:r>
              <a:rPr lang="en-US" sz="2200" dirty="0"/>
              <a:t>Public safety issues</a:t>
            </a:r>
          </a:p>
          <a:p>
            <a:pPr lvl="1"/>
            <a:r>
              <a:rPr lang="en-US" sz="2200" dirty="0"/>
              <a:t>Preparing for sustained protests and demonstrations</a:t>
            </a:r>
          </a:p>
        </p:txBody>
      </p:sp>
    </p:spTree>
    <p:extLst>
      <p:ext uri="{BB962C8B-B14F-4D97-AF65-F5344CB8AC3E}">
        <p14:creationId xmlns:p14="http://schemas.microsoft.com/office/powerpoint/2010/main" val="1210615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AutoShape 2"/>
          <p:cNvSpPr/>
          <p:nvPr/>
        </p:nvSpPr>
        <p:spPr>
          <a:xfrm>
            <a:off x="218990" y="212162"/>
            <a:ext cx="8706020" cy="4712349"/>
          </a:xfrm>
          <a:prstGeom prst="rect">
            <a:avLst/>
          </a:prstGeom>
          <a:solidFill>
            <a:srgbClr val="FFFFFF"/>
          </a:solidFill>
        </p:spPr>
      </p:sp>
      <p:pic>
        <p:nvPicPr>
          <p:cNvPr id="3" name="Picture 3"/>
          <p:cNvPicPr>
            <a:picLocks noChangeAspect="1"/>
          </p:cNvPicPr>
          <p:nvPr/>
        </p:nvPicPr>
        <p:blipFill>
          <a:blip r:embed="rId2"/>
          <a:srcRect/>
          <a:stretch>
            <a:fillRect/>
          </a:stretch>
        </p:blipFill>
        <p:spPr>
          <a:xfrm>
            <a:off x="6273103" y="3816715"/>
            <a:ext cx="2493745" cy="949701"/>
          </a:xfrm>
          <a:prstGeom prst="rect">
            <a:avLst/>
          </a:prstGeom>
        </p:spPr>
      </p:pic>
      <p:sp>
        <p:nvSpPr>
          <p:cNvPr id="6" name="Title 4">
            <a:extLst>
              <a:ext uri="{FF2B5EF4-FFF2-40B4-BE49-F238E27FC236}">
                <a16:creationId xmlns:a16="http://schemas.microsoft.com/office/drawing/2014/main" id="{648AE6DD-26A3-4C27-B3EE-D2143BA2A5DA}"/>
              </a:ext>
            </a:extLst>
          </p:cNvPr>
          <p:cNvSpPr txBox="1">
            <a:spLocks/>
          </p:cNvSpPr>
          <p:nvPr/>
        </p:nvSpPr>
        <p:spPr>
          <a:xfrm>
            <a:off x="1678079" y="1834891"/>
            <a:ext cx="5324180" cy="165654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Questions?</a:t>
            </a:r>
          </a:p>
        </p:txBody>
      </p:sp>
    </p:spTree>
    <p:extLst>
      <p:ext uri="{BB962C8B-B14F-4D97-AF65-F5344CB8AC3E}">
        <p14:creationId xmlns:p14="http://schemas.microsoft.com/office/powerpoint/2010/main" val="981172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6436184" y="3989639"/>
            <a:ext cx="2525679" cy="961863"/>
          </a:xfrm>
          <a:prstGeom prst="rect">
            <a:avLst/>
          </a:prstGeom>
        </p:spPr>
      </p:pic>
      <p:pic>
        <p:nvPicPr>
          <p:cNvPr id="4" name="Picture 3">
            <a:extLst>
              <a:ext uri="{FF2B5EF4-FFF2-40B4-BE49-F238E27FC236}">
                <a16:creationId xmlns:a16="http://schemas.microsoft.com/office/drawing/2014/main" id="{D5C052E1-6BBA-4948-8772-9F11E60BAAC2}"/>
              </a:ext>
            </a:extLst>
          </p:cNvPr>
          <p:cNvPicPr>
            <a:picLocks noChangeAspect="1"/>
          </p:cNvPicPr>
          <p:nvPr/>
        </p:nvPicPr>
        <p:blipFill>
          <a:blip r:embed="rId3"/>
          <a:stretch>
            <a:fillRect/>
          </a:stretch>
        </p:blipFill>
        <p:spPr>
          <a:xfrm>
            <a:off x="2082521" y="0"/>
            <a:ext cx="3619919" cy="5143500"/>
          </a:xfrm>
          <a:prstGeom prst="rect">
            <a:avLst/>
          </a:prstGeom>
        </p:spPr>
      </p:pic>
      <p:sp>
        <p:nvSpPr>
          <p:cNvPr id="2" name="Rectangle 1">
            <a:extLst>
              <a:ext uri="{FF2B5EF4-FFF2-40B4-BE49-F238E27FC236}">
                <a16:creationId xmlns:a16="http://schemas.microsoft.com/office/drawing/2014/main" id="{AAC58DB3-F11D-4F0F-A5E2-0311D93DBABD}"/>
              </a:ext>
            </a:extLst>
          </p:cNvPr>
          <p:cNvSpPr/>
          <p:nvPr/>
        </p:nvSpPr>
        <p:spPr>
          <a:xfrm>
            <a:off x="5052060" y="4229100"/>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1279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6436184" y="3989639"/>
            <a:ext cx="2525679" cy="961863"/>
          </a:xfrm>
          <a:prstGeom prst="rect">
            <a:avLst/>
          </a:prstGeom>
        </p:spPr>
      </p:pic>
      <p:sp>
        <p:nvSpPr>
          <p:cNvPr id="4" name="Title 1">
            <a:extLst>
              <a:ext uri="{FF2B5EF4-FFF2-40B4-BE49-F238E27FC236}">
                <a16:creationId xmlns:a16="http://schemas.microsoft.com/office/drawing/2014/main" id="{3E0CB1F4-E9C2-4332-A394-DF2C46F3332E}"/>
              </a:ext>
            </a:extLst>
          </p:cNvPr>
          <p:cNvSpPr txBox="1">
            <a:spLocks/>
          </p:cNvSpPr>
          <p:nvPr/>
        </p:nvSpPr>
        <p:spPr>
          <a:xfrm>
            <a:off x="282055" y="274748"/>
            <a:ext cx="5324180" cy="461665"/>
          </a:xfrm>
          <a:prstGeom prst="rect">
            <a:avLst/>
          </a:prstGeom>
        </p:spPr>
        <p:txBody>
          <a:bodyP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2020 Election Is Impacting Employees</a:t>
            </a:r>
          </a:p>
        </p:txBody>
      </p:sp>
      <p:sp>
        <p:nvSpPr>
          <p:cNvPr id="5" name="Content Placeholder 2">
            <a:extLst>
              <a:ext uri="{FF2B5EF4-FFF2-40B4-BE49-F238E27FC236}">
                <a16:creationId xmlns:a16="http://schemas.microsoft.com/office/drawing/2014/main" id="{7550C5EE-C440-46DB-981B-01C46773FDFF}"/>
              </a:ext>
            </a:extLst>
          </p:cNvPr>
          <p:cNvSpPr txBox="1">
            <a:spLocks/>
          </p:cNvSpPr>
          <p:nvPr/>
        </p:nvSpPr>
        <p:spPr>
          <a:xfrm>
            <a:off x="282055" y="1155681"/>
            <a:ext cx="5885263" cy="325041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7013" indent="-227013"/>
            <a:r>
              <a:rPr lang="en-US" sz="2000" dirty="0"/>
              <a:t>78% discuss politics at work</a:t>
            </a:r>
          </a:p>
          <a:p>
            <a:pPr marL="227013" indent="-227013"/>
            <a:r>
              <a:rPr lang="en-US" sz="2000" dirty="0"/>
              <a:t>47% had negative impact on performance</a:t>
            </a:r>
          </a:p>
          <a:p>
            <a:pPr marL="227013" indent="-227013"/>
            <a:r>
              <a:rPr lang="en-US" sz="2000" dirty="0"/>
              <a:t>33% taking in more political news at work</a:t>
            </a:r>
          </a:p>
          <a:p>
            <a:pPr marL="227013" indent="-227013"/>
            <a:r>
              <a:rPr lang="en-US" sz="2000" dirty="0"/>
              <a:t>36% avoiding co-workers based on ideology</a:t>
            </a:r>
          </a:p>
          <a:p>
            <a:pPr marL="227013" indent="-227013"/>
            <a:endParaRPr lang="en-US" sz="2000" dirty="0"/>
          </a:p>
          <a:p>
            <a:pPr marL="0" indent="0">
              <a:buFont typeface="Arial" pitchFamily="34" charset="0"/>
              <a:buNone/>
            </a:pPr>
            <a:r>
              <a:rPr lang="en-US" sz="2000" dirty="0"/>
              <a:t>. . . and this was way back in February!</a:t>
            </a:r>
          </a:p>
          <a:p>
            <a:pPr marL="0" indent="0">
              <a:buFont typeface="Arial" pitchFamily="34" charset="0"/>
              <a:buNone/>
            </a:pPr>
            <a:endParaRPr lang="en-US" dirty="0"/>
          </a:p>
        </p:txBody>
      </p:sp>
    </p:spTree>
    <p:extLst>
      <p:ext uri="{BB962C8B-B14F-4D97-AF65-F5344CB8AC3E}">
        <p14:creationId xmlns:p14="http://schemas.microsoft.com/office/powerpoint/2010/main" val="1370134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AutoShape 2"/>
          <p:cNvSpPr/>
          <p:nvPr/>
        </p:nvSpPr>
        <p:spPr>
          <a:xfrm>
            <a:off x="218990" y="212162"/>
            <a:ext cx="8706020" cy="4712349"/>
          </a:xfrm>
          <a:prstGeom prst="rect">
            <a:avLst/>
          </a:prstGeom>
          <a:solidFill>
            <a:srgbClr val="FFFFFF"/>
          </a:solidFill>
        </p:spPr>
      </p:sp>
      <p:pic>
        <p:nvPicPr>
          <p:cNvPr id="3" name="Picture 3"/>
          <p:cNvPicPr>
            <a:picLocks noChangeAspect="1"/>
          </p:cNvPicPr>
          <p:nvPr/>
        </p:nvPicPr>
        <p:blipFill>
          <a:blip r:embed="rId2"/>
          <a:srcRect/>
          <a:stretch>
            <a:fillRect/>
          </a:stretch>
        </p:blipFill>
        <p:spPr>
          <a:xfrm>
            <a:off x="6273103" y="3816715"/>
            <a:ext cx="2493745" cy="949701"/>
          </a:xfrm>
          <a:prstGeom prst="rect">
            <a:avLst/>
          </a:prstGeom>
        </p:spPr>
      </p:pic>
      <p:sp>
        <p:nvSpPr>
          <p:cNvPr id="4" name="Title 2">
            <a:extLst>
              <a:ext uri="{FF2B5EF4-FFF2-40B4-BE49-F238E27FC236}">
                <a16:creationId xmlns:a16="http://schemas.microsoft.com/office/drawing/2014/main" id="{AFC52142-5A74-4414-83B2-1D5A076EF3AB}"/>
              </a:ext>
            </a:extLst>
          </p:cNvPr>
          <p:cNvSpPr txBox="1">
            <a:spLocks/>
          </p:cNvSpPr>
          <p:nvPr/>
        </p:nvSpPr>
        <p:spPr>
          <a:xfrm>
            <a:off x="1504740" y="1638024"/>
            <a:ext cx="6134519" cy="123179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Expression of Individualism in the Physical and Virtual Workplace </a:t>
            </a:r>
          </a:p>
        </p:txBody>
      </p:sp>
    </p:spTree>
    <p:extLst>
      <p:ext uri="{BB962C8B-B14F-4D97-AF65-F5344CB8AC3E}">
        <p14:creationId xmlns:p14="http://schemas.microsoft.com/office/powerpoint/2010/main" val="1332492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6436184" y="3989639"/>
            <a:ext cx="2525679" cy="961863"/>
          </a:xfrm>
          <a:prstGeom prst="rect">
            <a:avLst/>
          </a:prstGeom>
        </p:spPr>
      </p:pic>
      <p:sp>
        <p:nvSpPr>
          <p:cNvPr id="4" name="Title 2">
            <a:extLst>
              <a:ext uri="{FF2B5EF4-FFF2-40B4-BE49-F238E27FC236}">
                <a16:creationId xmlns:a16="http://schemas.microsoft.com/office/drawing/2014/main" id="{058749C2-881B-426C-AA9E-505285B70EDB}"/>
              </a:ext>
            </a:extLst>
          </p:cNvPr>
          <p:cNvSpPr txBox="1">
            <a:spLocks/>
          </p:cNvSpPr>
          <p:nvPr/>
        </p:nvSpPr>
        <p:spPr>
          <a:xfrm>
            <a:off x="244463" y="506570"/>
            <a:ext cx="7157011" cy="46166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The First Amendment Myth</a:t>
            </a:r>
          </a:p>
        </p:txBody>
      </p:sp>
      <p:sp>
        <p:nvSpPr>
          <p:cNvPr id="5" name="Content Placeholder 5">
            <a:extLst>
              <a:ext uri="{FF2B5EF4-FFF2-40B4-BE49-F238E27FC236}">
                <a16:creationId xmlns:a16="http://schemas.microsoft.com/office/drawing/2014/main" id="{BB3DDE46-91DA-4B12-BEAA-2C9D14551161}"/>
              </a:ext>
            </a:extLst>
          </p:cNvPr>
          <p:cNvSpPr txBox="1">
            <a:spLocks/>
          </p:cNvSpPr>
          <p:nvPr/>
        </p:nvSpPr>
        <p:spPr>
          <a:xfrm>
            <a:off x="244463" y="1636954"/>
            <a:ext cx="7911245" cy="2058650"/>
          </a:xfrm>
          <a:prstGeom prst="rect">
            <a:avLst/>
          </a:prstGeom>
        </p:spPr>
        <p:txBody>
          <a:bodyPr/>
          <a:lstStyle>
            <a:lvl1pPr marL="171450" indent="-262890" algn="l" defTabSz="685800" rtl="0" eaLnBrk="1" latinLnBrk="0" hangingPunct="1">
              <a:lnSpc>
                <a:spcPct val="90000"/>
              </a:lnSpc>
              <a:spcBef>
                <a:spcPts val="750"/>
              </a:spcBef>
              <a:buClr>
                <a:srgbClr val="0082CA"/>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262890" algn="l" defTabSz="685800" rtl="0" eaLnBrk="1" latinLnBrk="0" hangingPunct="1">
              <a:lnSpc>
                <a:spcPct val="90000"/>
              </a:lnSpc>
              <a:spcBef>
                <a:spcPts val="375"/>
              </a:spcBef>
              <a:buClr>
                <a:srgbClr val="0082CA"/>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262890" algn="l" defTabSz="685800" rtl="0" eaLnBrk="1" latinLnBrk="0" hangingPunct="1">
              <a:lnSpc>
                <a:spcPct val="90000"/>
              </a:lnSpc>
              <a:spcBef>
                <a:spcPts val="375"/>
              </a:spcBef>
              <a:buClr>
                <a:srgbClr val="0082CA"/>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262890" algn="l" defTabSz="685800" rtl="0" eaLnBrk="1" latinLnBrk="0" hangingPunct="1">
              <a:lnSpc>
                <a:spcPct val="90000"/>
              </a:lnSpc>
              <a:spcBef>
                <a:spcPts val="375"/>
              </a:spcBef>
              <a:buClr>
                <a:srgbClr val="0082CA"/>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262890" algn="l" defTabSz="685800" rtl="0" eaLnBrk="1" latinLnBrk="0" hangingPunct="1">
              <a:lnSpc>
                <a:spcPct val="90000"/>
              </a:lnSpc>
              <a:spcBef>
                <a:spcPts val="375"/>
              </a:spcBef>
              <a:buClr>
                <a:srgbClr val="0082CA"/>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7013" indent="-227013">
              <a:buClrTx/>
            </a:pPr>
            <a:r>
              <a:rPr lang="en-US" dirty="0"/>
              <a:t>The First Amendment only applies to government action, not to private employers! </a:t>
            </a:r>
          </a:p>
          <a:p>
            <a:pPr marL="227013" indent="-227013">
              <a:buClrTx/>
            </a:pPr>
            <a:endParaRPr lang="en-US" dirty="0"/>
          </a:p>
          <a:p>
            <a:pPr marL="227013" indent="-227013">
              <a:buClrTx/>
            </a:pPr>
            <a:r>
              <a:rPr lang="en-US" dirty="0"/>
              <a:t>Depending on the circumstances, the NLRA may provide some protections for speech</a:t>
            </a:r>
          </a:p>
          <a:p>
            <a:endParaRPr lang="en-US" dirty="0"/>
          </a:p>
        </p:txBody>
      </p:sp>
    </p:spTree>
    <p:extLst>
      <p:ext uri="{BB962C8B-B14F-4D97-AF65-F5344CB8AC3E}">
        <p14:creationId xmlns:p14="http://schemas.microsoft.com/office/powerpoint/2010/main" val="1816226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6436184" y="3989639"/>
            <a:ext cx="2525679" cy="961863"/>
          </a:xfrm>
          <a:prstGeom prst="rect">
            <a:avLst/>
          </a:prstGeom>
        </p:spPr>
      </p:pic>
      <p:sp>
        <p:nvSpPr>
          <p:cNvPr id="4" name="Title 1">
            <a:extLst>
              <a:ext uri="{FF2B5EF4-FFF2-40B4-BE49-F238E27FC236}">
                <a16:creationId xmlns:a16="http://schemas.microsoft.com/office/drawing/2014/main" id="{04D820DA-3A72-4F29-9C05-D040FB5E4962}"/>
              </a:ext>
            </a:extLst>
          </p:cNvPr>
          <p:cNvSpPr txBox="1">
            <a:spLocks/>
          </p:cNvSpPr>
          <p:nvPr/>
        </p:nvSpPr>
        <p:spPr>
          <a:xfrm>
            <a:off x="374960" y="377261"/>
            <a:ext cx="5324180" cy="46166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Hypothetical</a:t>
            </a:r>
          </a:p>
        </p:txBody>
      </p:sp>
      <p:sp>
        <p:nvSpPr>
          <p:cNvPr id="5" name="Content Placeholder 2">
            <a:extLst>
              <a:ext uri="{FF2B5EF4-FFF2-40B4-BE49-F238E27FC236}">
                <a16:creationId xmlns:a16="http://schemas.microsoft.com/office/drawing/2014/main" id="{F57F2A3A-117E-4A1D-BED4-C374321C0EDC}"/>
              </a:ext>
            </a:extLst>
          </p:cNvPr>
          <p:cNvSpPr txBox="1">
            <a:spLocks/>
          </p:cNvSpPr>
          <p:nvPr/>
        </p:nvSpPr>
        <p:spPr>
          <a:xfrm>
            <a:off x="374960" y="1386514"/>
            <a:ext cx="8586903" cy="3250416"/>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A group of employees come to work wearing apparel in support of BLM.  Your company has a policy prohibiting political apparel but has previously permitted apparel supporting sports teams and LGBTQ issues.  </a:t>
            </a:r>
          </a:p>
          <a:p>
            <a:r>
              <a:rPr lang="en-US" b="1" dirty="0"/>
              <a:t>Poll: Can you require these employees to remove their BLM apparel and discipline them if they refuse to do so? </a:t>
            </a:r>
          </a:p>
          <a:p>
            <a:endParaRPr lang="en-US" dirty="0"/>
          </a:p>
        </p:txBody>
      </p:sp>
      <mc:AlternateContent xmlns:mc="http://schemas.openxmlformats.org/markup-compatibility/2006">
        <mc:Choice xmlns:pslz="http://schemas.microsoft.com/office/powerpoint/2016/slidezoom" Requires="pslz">
          <p:graphicFrame>
            <p:nvGraphicFramePr>
              <p:cNvPr id="6" name="Slide Zoom 5">
                <a:extLst>
                  <a:ext uri="{FF2B5EF4-FFF2-40B4-BE49-F238E27FC236}">
                    <a16:creationId xmlns:a16="http://schemas.microsoft.com/office/drawing/2014/main" id="{F2E5539C-2295-4C4F-BAE0-6BB15CA96287}"/>
                  </a:ext>
                </a:extLst>
              </p:cNvPr>
              <p:cNvGraphicFramePr>
                <a:graphicFrameLocks noChangeAspect="1"/>
              </p:cNvGraphicFramePr>
              <p:nvPr>
                <p:extLst>
                  <p:ext uri="{D42A27DB-BD31-4B8C-83A1-F6EECF244321}">
                    <p14:modId xmlns:p14="http://schemas.microsoft.com/office/powerpoint/2010/main" val="3208353929"/>
                  </p:ext>
                </p:extLst>
              </p:nvPr>
            </p:nvGraphicFramePr>
            <p:xfrm>
              <a:off x="-2880313" y="3272186"/>
              <a:ext cx="2286000" cy="1285875"/>
            </p:xfrm>
            <a:graphic>
              <a:graphicData uri="http://schemas.microsoft.com/office/powerpoint/2016/slidezoom">
                <pslz:sldZm>
                  <pslz:sldZmObj sldId="355" cId="1816226315">
                    <pslz:zmPr id="{B19EC4DB-1E34-410D-8C6C-1674D1AAA459}" returnToParent="0" transitionDur="1000">
                      <p166:blipFill xmlns:p166="http://schemas.microsoft.com/office/powerpoint/2016/6/main">
                        <a:blip r:embed="rId3"/>
                        <a:stretch>
                          <a:fillRect/>
                        </a:stretch>
                      </p166:blipFill>
                      <p166:spPr xmlns:p166="http://schemas.microsoft.com/office/powerpoint/2016/6/main">
                        <a:xfrm>
                          <a:off x="0" y="0"/>
                          <a:ext cx="2286000" cy="1285875"/>
                        </a:xfrm>
                        <a:prstGeom prst="rect">
                          <a:avLst/>
                        </a:prstGeom>
                        <a:ln w="3175">
                          <a:solidFill>
                            <a:prstClr val="ltGray"/>
                          </a:solidFill>
                        </a:ln>
                      </p166:spPr>
                    </pslz:zmPr>
                  </pslz:sldZmObj>
                </pslz:sldZm>
              </a:graphicData>
            </a:graphic>
          </p:graphicFrame>
        </mc:Choice>
        <mc:Fallback>
          <p:pic>
            <p:nvPicPr>
              <p:cNvPr id="6" name="Slide Zoom 5">
                <a:hlinkClick r:id="rId4" action="ppaction://hlinksldjump"/>
                <a:extLst>
                  <a:ext uri="{FF2B5EF4-FFF2-40B4-BE49-F238E27FC236}">
                    <a16:creationId xmlns:a16="http://schemas.microsoft.com/office/drawing/2014/main" id="{F2E5539C-2295-4C4F-BAE0-6BB15CA96287}"/>
                  </a:ext>
                </a:extLst>
              </p:cNvPr>
              <p:cNvPicPr>
                <a:picLocks noGrp="1" noRot="1" noChangeAspect="1" noMove="1" noResize="1" noEditPoints="1" noAdjustHandles="1" noChangeArrowheads="1" noChangeShapeType="1"/>
              </p:cNvPicPr>
              <p:nvPr/>
            </p:nvPicPr>
            <p:blipFill>
              <a:blip r:embed="rId3"/>
              <a:stretch>
                <a:fillRect/>
              </a:stretch>
            </p:blipFill>
            <p:spPr>
              <a:xfrm>
                <a:off x="-2880313" y="3272186"/>
                <a:ext cx="2286000" cy="1285875"/>
              </a:xfrm>
              <a:prstGeom prst="rect">
                <a:avLst/>
              </a:prstGeom>
              <a:ln w="3175">
                <a:solidFill>
                  <a:prstClr val="ltGray"/>
                </a:solidFill>
              </a:ln>
            </p:spPr>
          </p:pic>
        </mc:Fallback>
      </mc:AlternateContent>
    </p:spTree>
    <p:extLst>
      <p:ext uri="{BB962C8B-B14F-4D97-AF65-F5344CB8AC3E}">
        <p14:creationId xmlns:p14="http://schemas.microsoft.com/office/powerpoint/2010/main" val="3703883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6436184" y="3989639"/>
            <a:ext cx="2525679" cy="961863"/>
          </a:xfrm>
          <a:prstGeom prst="rect">
            <a:avLst/>
          </a:prstGeom>
        </p:spPr>
      </p:pic>
      <p:sp>
        <p:nvSpPr>
          <p:cNvPr id="4" name="Content Placeholder 1">
            <a:extLst>
              <a:ext uri="{FF2B5EF4-FFF2-40B4-BE49-F238E27FC236}">
                <a16:creationId xmlns:a16="http://schemas.microsoft.com/office/drawing/2014/main" id="{9C7E4E2C-F69B-4102-A30C-B92F9021AD24}"/>
              </a:ext>
            </a:extLst>
          </p:cNvPr>
          <p:cNvSpPr txBox="1">
            <a:spLocks/>
          </p:cNvSpPr>
          <p:nvPr/>
        </p:nvSpPr>
        <p:spPr>
          <a:xfrm>
            <a:off x="389098" y="1396810"/>
            <a:ext cx="8477811" cy="3250416"/>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Employers are not required to accommodate politics in their dress codes </a:t>
            </a:r>
          </a:p>
          <a:p>
            <a:pPr lvl="1"/>
            <a:r>
              <a:rPr lang="en-US" dirty="0"/>
              <a:t>Okay to prohibit political messages on t-shirts, hats, masks, buttons, etc.</a:t>
            </a:r>
          </a:p>
          <a:p>
            <a:r>
              <a:rPr lang="en-US" dirty="0"/>
              <a:t>Any dress code should be applied consistently</a:t>
            </a:r>
          </a:p>
          <a:p>
            <a:pPr lvl="1"/>
            <a:r>
              <a:rPr lang="en-US" dirty="0"/>
              <a:t>Favoring or allowing one political message while prohibiting another could = trouble</a:t>
            </a:r>
          </a:p>
        </p:txBody>
      </p:sp>
      <p:sp>
        <p:nvSpPr>
          <p:cNvPr id="5" name="Title 2">
            <a:extLst>
              <a:ext uri="{FF2B5EF4-FFF2-40B4-BE49-F238E27FC236}">
                <a16:creationId xmlns:a16="http://schemas.microsoft.com/office/drawing/2014/main" id="{11744B94-568C-4B63-AFC8-DCD66EABA936}"/>
              </a:ext>
            </a:extLst>
          </p:cNvPr>
          <p:cNvSpPr txBox="1">
            <a:spLocks/>
          </p:cNvSpPr>
          <p:nvPr/>
        </p:nvSpPr>
        <p:spPr>
          <a:xfrm>
            <a:off x="389098" y="486667"/>
            <a:ext cx="5324180" cy="46166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Political Apparel</a:t>
            </a:r>
          </a:p>
        </p:txBody>
      </p:sp>
    </p:spTree>
    <p:extLst>
      <p:ext uri="{BB962C8B-B14F-4D97-AF65-F5344CB8AC3E}">
        <p14:creationId xmlns:p14="http://schemas.microsoft.com/office/powerpoint/2010/main" val="1855057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6436184" y="3989639"/>
            <a:ext cx="2525679" cy="961863"/>
          </a:xfrm>
          <a:prstGeom prst="rect">
            <a:avLst/>
          </a:prstGeom>
        </p:spPr>
      </p:pic>
      <p:sp>
        <p:nvSpPr>
          <p:cNvPr id="4" name="Title 4">
            <a:extLst>
              <a:ext uri="{FF2B5EF4-FFF2-40B4-BE49-F238E27FC236}">
                <a16:creationId xmlns:a16="http://schemas.microsoft.com/office/drawing/2014/main" id="{CBC432A6-6323-4D15-90F4-47E850BD448B}"/>
              </a:ext>
            </a:extLst>
          </p:cNvPr>
          <p:cNvSpPr txBox="1">
            <a:spLocks/>
          </p:cNvSpPr>
          <p:nvPr/>
        </p:nvSpPr>
        <p:spPr>
          <a:xfrm>
            <a:off x="422015" y="514376"/>
            <a:ext cx="5324180" cy="46166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Hypothetical</a:t>
            </a:r>
          </a:p>
        </p:txBody>
      </p:sp>
      <p:sp>
        <p:nvSpPr>
          <p:cNvPr id="5" name="Content Placeholder 5">
            <a:extLst>
              <a:ext uri="{FF2B5EF4-FFF2-40B4-BE49-F238E27FC236}">
                <a16:creationId xmlns:a16="http://schemas.microsoft.com/office/drawing/2014/main" id="{1348A520-380C-417C-A52D-3C3B4CDB44B0}"/>
              </a:ext>
            </a:extLst>
          </p:cNvPr>
          <p:cNvSpPr txBox="1">
            <a:spLocks/>
          </p:cNvSpPr>
          <p:nvPr/>
        </p:nvSpPr>
        <p:spPr>
          <a:xfrm>
            <a:off x="456089" y="1378708"/>
            <a:ext cx="8383111" cy="325041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a:t>Your employee Joe isn’t hesitant to express his opinion that immigrants from Latin America shouldn’t be allowed to enter the United States or “take American jobs.”  At times, he uses derogatory terms for Latin American immigrants when discussing his views.  He has posted those views on social media and has also directed comments towards Latino co-workers.</a:t>
            </a:r>
          </a:p>
          <a:p>
            <a:pPr marL="0" indent="0">
              <a:buFont typeface="Arial" pitchFamily="34" charset="0"/>
              <a:buNone/>
            </a:pPr>
            <a:r>
              <a:rPr lang="en-US" sz="2400" b="1" dirty="0"/>
              <a:t>Poll:  Can you take action against Joe for his comments on social media and at work?</a:t>
            </a:r>
          </a:p>
        </p:txBody>
      </p:sp>
    </p:spTree>
    <p:extLst>
      <p:ext uri="{BB962C8B-B14F-4D97-AF65-F5344CB8AC3E}">
        <p14:creationId xmlns:p14="http://schemas.microsoft.com/office/powerpoint/2010/main" val="4758474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pptx  -  Read-Only" id="{9C0F1B58-A1FD-4D19-8C78-042856574860}" vid="{B58AD5E1-5762-4A7B-A0A3-91D16FD4DB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BCFC87C288C8F4CA3ED0A500DA39252" ma:contentTypeVersion="13" ma:contentTypeDescription="Create a new document." ma:contentTypeScope="" ma:versionID="c218122fe6547b9eeb793eb1f33f1b6c">
  <xsd:schema xmlns:xsd="http://www.w3.org/2001/XMLSchema" xmlns:xs="http://www.w3.org/2001/XMLSchema" xmlns:p="http://schemas.microsoft.com/office/2006/metadata/properties" xmlns:ns3="40e78462-cb34-483f-a2ca-e73c283ac488" xmlns:ns4="c4ed6a66-3b7a-4a3a-b802-1dfd9fb7e163" targetNamespace="http://schemas.microsoft.com/office/2006/metadata/properties" ma:root="true" ma:fieldsID="a99718f6e0a9e15176bb460b7fc7cb66" ns3:_="" ns4:_="">
    <xsd:import namespace="40e78462-cb34-483f-a2ca-e73c283ac488"/>
    <xsd:import namespace="c4ed6a66-3b7a-4a3a-b802-1dfd9fb7e16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e78462-cb34-483f-a2ca-e73c283ac4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ed6a66-3b7a-4a3a-b802-1dfd9fb7e16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F53558-9C91-43D0-82A2-2806945501AE}">
  <ds:schemaRefs>
    <ds:schemaRef ds:uri="http://purl.org/dc/elements/1.1/"/>
    <ds:schemaRef ds:uri="http://schemas.microsoft.com/office/2006/metadata/properties"/>
    <ds:schemaRef ds:uri="c4ed6a66-3b7a-4a3a-b802-1dfd9fb7e163"/>
    <ds:schemaRef ds:uri="http://purl.org/dc/terms/"/>
    <ds:schemaRef ds:uri="40e78462-cb34-483f-a2ca-e73c283ac488"/>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AC9AD79C-A25E-4B47-9037-CB6D750322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e78462-cb34-483f-a2ca-e73c283ac488"/>
    <ds:schemaRef ds:uri="c4ed6a66-3b7a-4a3a-b802-1dfd9fb7e1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EB18CC-8A7A-486C-AEB0-12476A47F2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951</Words>
  <Application>Microsoft Office PowerPoint</Application>
  <PresentationFormat>On-screen Show (16:9)</PresentationFormat>
  <Paragraphs>89</Paragraphs>
  <Slides>23</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Arial</vt:lpstr>
      <vt:lpstr>Calibri</vt:lpstr>
      <vt:lpstr>Cormorant Garamond Medium</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2020-08-28T18:18:02Z</dcterms:created>
  <dcterms:modified xsi:type="dcterms:W3CDTF">2020-10-28T21:07:04Z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